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0"/>
  </p:notesMasterIdLst>
  <p:sldIdLst>
    <p:sldId id="258" r:id="rId2"/>
    <p:sldId id="310" r:id="rId3"/>
    <p:sldId id="289" r:id="rId4"/>
    <p:sldId id="291" r:id="rId5"/>
    <p:sldId id="293" r:id="rId6"/>
    <p:sldId id="311" r:id="rId7"/>
    <p:sldId id="260" r:id="rId8"/>
    <p:sldId id="30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1">
          <p15:clr>
            <a:srgbClr val="A4A3A4"/>
          </p15:clr>
        </p15:guide>
        <p15:guide id="2" orient="horz" pos="4175">
          <p15:clr>
            <a:srgbClr val="A4A3A4"/>
          </p15:clr>
        </p15:guide>
        <p15:guide id="3" orient="horz" pos="311">
          <p15:clr>
            <a:srgbClr val="A4A3A4"/>
          </p15:clr>
        </p15:guide>
        <p15:guide id="4" pos="5503">
          <p15:clr>
            <a:srgbClr val="A4A3A4"/>
          </p15:clr>
        </p15:guide>
        <p15:guide id="5" pos="317">
          <p15:clr>
            <a:srgbClr val="A4A3A4"/>
          </p15:clr>
        </p15:guide>
        <p15:guide id="6" pos="151">
          <p15:clr>
            <a:srgbClr val="A4A3A4"/>
          </p15:clr>
        </p15:guide>
        <p15:guide id="7" pos="55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3511" autoAdjust="0"/>
  </p:normalViewPr>
  <p:slideViewPr>
    <p:cSldViewPr snapToGrid="0" showGuides="1">
      <p:cViewPr>
        <p:scale>
          <a:sx n="98" d="100"/>
          <a:sy n="98" d="100"/>
        </p:scale>
        <p:origin x="936" y="536"/>
      </p:cViewPr>
      <p:guideLst>
        <p:guide orient="horz" pos="671"/>
        <p:guide orient="horz" pos="4175"/>
        <p:guide orient="horz" pos="311"/>
        <p:guide pos="5503"/>
        <p:guide pos="317"/>
        <p:guide pos="151"/>
        <p:guide pos="558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4/4/17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9144000" cy="5984917"/>
          </a:xfrm>
          <a:prstGeom prst="rect">
            <a:avLst/>
          </a:prstGeom>
        </p:spPr>
      </p:pic>
      <p:sp>
        <p:nvSpPr>
          <p:cNvPr id="3" name="Text Placeholder 2"/>
          <p:cNvSpPr>
            <a:spLocks noGrp="1"/>
          </p:cNvSpPr>
          <p:nvPr>
            <p:ph type="body" sz="quarter" idx="10" hasCustomPrompt="1"/>
          </p:nvPr>
        </p:nvSpPr>
        <p:spPr>
          <a:xfrm>
            <a:off x="1"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711594"/>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0" name="Text Placeholder 5"/>
          <p:cNvSpPr>
            <a:spLocks noGrp="1"/>
          </p:cNvSpPr>
          <p:nvPr>
            <p:ph type="body" sz="quarter" idx="17" hasCustomPrompt="1"/>
          </p:nvPr>
        </p:nvSpPr>
        <p:spPr>
          <a:xfrm>
            <a:off x="676630" y="5497444"/>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2" name="Title 1"/>
          <p:cNvSpPr>
            <a:spLocks noGrp="1"/>
          </p:cNvSpPr>
          <p:nvPr>
            <p:ph type="title" hasCustomPrompt="1"/>
          </p:nvPr>
        </p:nvSpPr>
        <p:spPr/>
        <p:txBody>
          <a:bodyPr/>
          <a:lstStyle>
            <a:lvl1pPr>
              <a:defRPr/>
            </a:lvl1pPr>
          </a:lstStyle>
          <a:p>
            <a:r>
              <a:rPr lang="en-US" dirty="0" smtClean="0"/>
              <a:t>TWO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6" name="Picture Placeholder 4"/>
          <p:cNvSpPr>
            <a:spLocks noGrp="1" noChangeAspect="1"/>
          </p:cNvSpPr>
          <p:nvPr>
            <p:ph type="pic" sz="quarter" idx="21" hasCustomPrompt="1"/>
          </p:nvPr>
        </p:nvSpPr>
        <p:spPr>
          <a:xfrm>
            <a:off x="4765130" y="1710816"/>
            <a:ext cx="3790374" cy="3744153"/>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5"/>
          <p:cNvSpPr>
            <a:spLocks noGrp="1"/>
          </p:cNvSpPr>
          <p:nvPr>
            <p:ph type="body" sz="quarter" idx="22" hasCustomPrompt="1"/>
          </p:nvPr>
        </p:nvSpPr>
        <p:spPr>
          <a:xfrm>
            <a:off x="4765130" y="5496666"/>
            <a:ext cx="3840480" cy="585031"/>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 </a:t>
            </a:r>
          </a:p>
          <a:p>
            <a:r>
              <a:rPr lang="en-US" dirty="0" smtClean="0"/>
              <a:t>Image Caption </a:t>
            </a:r>
          </a:p>
          <a:p>
            <a:r>
              <a:rPr lang="en-US" dirty="0" smtClean="0"/>
              <a:t> </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85427"/>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95879"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3"/>
          <p:cNvSpPr>
            <a:spLocks noGrp="1"/>
          </p:cNvSpPr>
          <p:nvPr>
            <p:ph type="body" sz="quarter" idx="14"/>
          </p:nvPr>
        </p:nvSpPr>
        <p:spPr>
          <a:xfrm>
            <a:off x="3381086" y="3616113"/>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9" name="Picture Placeholder 4"/>
          <p:cNvSpPr>
            <a:spLocks noGrp="1" noChangeAspect="1"/>
          </p:cNvSpPr>
          <p:nvPr>
            <p:ph type="pic" sz="quarter" idx="15" hasCustomPrompt="1"/>
          </p:nvPr>
        </p:nvSpPr>
        <p:spPr>
          <a:xfrm>
            <a:off x="503079"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6" hasCustomPrompt="1"/>
          </p:nvPr>
        </p:nvSpPr>
        <p:spPr>
          <a:xfrm>
            <a:off x="3388286" y="1697093"/>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7" name="Text Placeholder 3"/>
          <p:cNvSpPr>
            <a:spLocks noGrp="1"/>
          </p:cNvSpPr>
          <p:nvPr>
            <p:ph type="body" sz="quarter" idx="19"/>
          </p:nvPr>
        </p:nvSpPr>
        <p:spPr>
          <a:xfrm>
            <a:off x="6261696" y="3618612"/>
            <a:ext cx="2465584" cy="2146610"/>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smtClean="0"/>
              <a:t>Click to edit Master text styles</a:t>
            </a:r>
          </a:p>
          <a:p>
            <a:pPr lvl="1"/>
            <a:r>
              <a:rPr lang="en-US" smtClean="0"/>
              <a:t>Second level</a:t>
            </a:r>
          </a:p>
          <a:p>
            <a:pPr lvl="2"/>
            <a:r>
              <a:rPr lang="en-US" smtClean="0"/>
              <a:t>Third level</a:t>
            </a:r>
          </a:p>
        </p:txBody>
      </p:sp>
      <p:sp>
        <p:nvSpPr>
          <p:cNvPr id="18" name="Picture Placeholder 4"/>
          <p:cNvSpPr>
            <a:spLocks noGrp="1" noChangeAspect="1"/>
          </p:cNvSpPr>
          <p:nvPr>
            <p:ph type="pic" sz="quarter" idx="20" hasCustomPrompt="1"/>
          </p:nvPr>
        </p:nvSpPr>
        <p:spPr>
          <a:xfrm>
            <a:off x="6268896" y="1699592"/>
            <a:ext cx="2361244" cy="182057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a:lvl1pPr>
          </a:lstStyle>
          <a:p>
            <a:r>
              <a:rPr lang="en-US" dirty="0" smtClean="0"/>
              <a:t>THREE IMAGES –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701473"/>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701473"/>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706193"/>
            <a:ext cx="8434552" cy="175226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smtClean="0"/>
              <a:t>four images, captions and bullets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79061"/>
            <a:ext cx="2238469" cy="477837"/>
          </a:xfrm>
          <a:noFill/>
        </p:spPr>
        <p:txBody>
          <a:bodyPr lIns="91440" rIns="91440"/>
          <a:lstStyle>
            <a:lvl1pPr marL="0" indent="0">
              <a:lnSpc>
                <a:spcPct val="95000"/>
              </a:lnSpc>
              <a:buNone/>
              <a:defRPr sz="1200" b="0" baseline="0">
                <a:solidFill>
                  <a:srgbClr val="000000"/>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79061"/>
            <a:ext cx="2238469" cy="477837"/>
          </a:xfrm>
          <a:noFill/>
        </p:spPr>
        <p:txBody>
          <a:bodyPr lIns="91440" rIns="91440"/>
          <a:lstStyle>
            <a:lvl1pPr marL="0" indent="0">
              <a:lnSpc>
                <a:spcPct val="95000"/>
              </a:lnSpc>
              <a:buNone/>
              <a:defRPr sz="1200" b="0">
                <a:solidFill>
                  <a:srgbClr val="000000"/>
                </a:solidFill>
              </a:defRPr>
            </a:lvl1pPr>
          </a:lstStyle>
          <a:p>
            <a:pPr lvl="0"/>
            <a:r>
              <a:rPr lang="en-US" dirty="0" smtClean="0"/>
              <a:t>Image caption Image caption Image caption Image caption Image</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0" y="1168748"/>
            <a:ext cx="8372901" cy="499715"/>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four IMAGES with captions</a:t>
            </a:r>
            <a:br>
              <a:rPr lang="en-US" dirty="0" smtClean="0"/>
            </a:br>
            <a:r>
              <a:rPr lang="en-US" dirty="0" smtClean="0"/>
              <a:t>Headline in </a:t>
            </a:r>
            <a:r>
              <a:rPr lang="en-US" dirty="0" err="1" smtClean="0"/>
              <a:t>arial</a:t>
            </a:r>
            <a:r>
              <a:rPr lang="en-US" dirty="0" smtClean="0"/>
              <a:t> and all caps</a:t>
            </a:r>
            <a:endParaRPr lang="en-US" dirty="0"/>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0" y="1168748"/>
            <a:ext cx="8372901" cy="27699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6" name="Text Placeholder 5"/>
          <p:cNvSpPr>
            <a:spLocks noGrp="1"/>
          </p:cNvSpPr>
          <p:nvPr>
            <p:ph type="body" sz="quarter" idx="17" hasCustomPrompt="1"/>
          </p:nvPr>
        </p:nvSpPr>
        <p:spPr>
          <a:xfrm>
            <a:off x="487437"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18" name="Picture Placeholder 4"/>
          <p:cNvSpPr>
            <a:spLocks noGrp="1" noChangeAspect="1"/>
          </p:cNvSpPr>
          <p:nvPr>
            <p:ph type="pic" sz="quarter" idx="25" hasCustomPrompt="1"/>
          </p:nvPr>
        </p:nvSpPr>
        <p:spPr>
          <a:xfrm>
            <a:off x="4912432" y="1574666"/>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19" name="Text Placeholder 5"/>
          <p:cNvSpPr>
            <a:spLocks noGrp="1"/>
          </p:cNvSpPr>
          <p:nvPr>
            <p:ph type="body" sz="quarter" idx="26" hasCustomPrompt="1"/>
          </p:nvPr>
        </p:nvSpPr>
        <p:spPr>
          <a:xfrm>
            <a:off x="4912432" y="344342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0" name="Picture Placeholder 4"/>
          <p:cNvSpPr>
            <a:spLocks noGrp="1" noChangeAspect="1"/>
          </p:cNvSpPr>
          <p:nvPr>
            <p:ph type="pic" sz="quarter" idx="27" hasCustomPrompt="1"/>
          </p:nvPr>
        </p:nvSpPr>
        <p:spPr>
          <a:xfrm>
            <a:off x="487437"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3" name="Text Placeholder 5"/>
          <p:cNvSpPr>
            <a:spLocks noGrp="1"/>
          </p:cNvSpPr>
          <p:nvPr>
            <p:ph type="body" sz="quarter" idx="28" hasCustomPrompt="1"/>
          </p:nvPr>
        </p:nvSpPr>
        <p:spPr>
          <a:xfrm>
            <a:off x="487437" y="5898516"/>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
        <p:nvSpPr>
          <p:cNvPr id="24" name="Picture Placeholder 4"/>
          <p:cNvSpPr>
            <a:spLocks noGrp="1" noChangeAspect="1"/>
          </p:cNvSpPr>
          <p:nvPr>
            <p:ph type="pic" sz="quarter" idx="29" hasCustomPrompt="1"/>
          </p:nvPr>
        </p:nvSpPr>
        <p:spPr>
          <a:xfrm>
            <a:off x="4912432" y="4025151"/>
            <a:ext cx="3790374" cy="1844567"/>
          </a:xfrm>
          <a:solidFill>
            <a:schemeClr val="bg1">
              <a:lumMod val="75000"/>
            </a:schemeClr>
          </a:solidFill>
        </p:spPr>
        <p:txBody>
          <a:bodyPr tIns="182880"/>
          <a:lstStyle>
            <a:lvl1pPr marL="0" indent="0" algn="ctr">
              <a:buNone/>
              <a:defRPr baseline="0"/>
            </a:lvl1pPr>
          </a:lstStyle>
          <a:p>
            <a:r>
              <a:rPr lang="en-US" dirty="0" smtClean="0"/>
              <a:t>Click icon to insert an image</a:t>
            </a:r>
            <a:endParaRPr lang="en-US" dirty="0"/>
          </a:p>
        </p:txBody>
      </p:sp>
      <p:sp>
        <p:nvSpPr>
          <p:cNvPr id="27" name="Text Placeholder 5"/>
          <p:cNvSpPr>
            <a:spLocks noGrp="1"/>
          </p:cNvSpPr>
          <p:nvPr>
            <p:ph type="body" sz="quarter" idx="30" hasCustomPrompt="1"/>
          </p:nvPr>
        </p:nvSpPr>
        <p:spPr>
          <a:xfrm>
            <a:off x="4912432" y="5902307"/>
            <a:ext cx="3840480" cy="368183"/>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smtClean="0"/>
              <a:t>Image Caption</a:t>
            </a:r>
          </a:p>
          <a:p>
            <a:r>
              <a:rPr lang="en-US" dirty="0" smtClean="0"/>
              <a:t>Image Caption</a:t>
            </a:r>
          </a:p>
          <a:p>
            <a:endParaRPr lang="en-US" dirty="0"/>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graph, chart or table slide. </a:t>
            </a:r>
            <a:br>
              <a:rPr lang="en-US" dirty="0" smtClean="0"/>
            </a:br>
            <a:r>
              <a:rPr lang="en-US" dirty="0" smtClean="0"/>
              <a:t>Headline in all caps, Arial Font</a:t>
            </a:r>
            <a:endParaRPr lang="en-US" dirty="0"/>
          </a:p>
        </p:txBody>
      </p:sp>
      <p:sp>
        <p:nvSpPr>
          <p:cNvPr id="3" name="Content Placeholder 2"/>
          <p:cNvSpPr>
            <a:spLocks noGrp="1"/>
          </p:cNvSpPr>
          <p:nvPr>
            <p:ph idx="1" hasCustomPrompt="1"/>
          </p:nvPr>
        </p:nvSpPr>
        <p:spPr>
          <a:xfrm>
            <a:off x="457200" y="1699606"/>
            <a:ext cx="8372901" cy="4029858"/>
          </a:xfrm>
        </p:spPr>
        <p:txBody>
          <a:bodyPr/>
          <a:lstStyle>
            <a:lvl1pPr>
              <a:defRPr baseline="0"/>
            </a:lvl1pPr>
          </a:lstStyle>
          <a:p>
            <a:pPr lvl="0"/>
            <a:r>
              <a:rPr lang="en-US" dirty="0" smtClean="0"/>
              <a:t>Click an icon below to add a chart, graph, or table.</a:t>
            </a:r>
            <a:endParaRPr lang="en-US" dirty="0"/>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7" name="Text Placeholder 6"/>
          <p:cNvSpPr>
            <a:spLocks noGrp="1"/>
          </p:cNvSpPr>
          <p:nvPr>
            <p:ph type="body" sz="quarter" idx="13" hasCustomPrompt="1"/>
          </p:nvPr>
        </p:nvSpPr>
        <p:spPr>
          <a:xfrm>
            <a:off x="485775" y="6318955"/>
            <a:ext cx="3711039" cy="539045"/>
          </a:xfrm>
        </p:spPr>
        <p:txBody>
          <a:bodyPr bIns="0" anchor="t" anchorCtr="0"/>
          <a:lstStyle>
            <a:lvl1pPr marL="0" indent="0">
              <a:buNone/>
              <a:defRPr sz="1050" baseline="0"/>
            </a:lvl1pPr>
          </a:lstStyle>
          <a:p>
            <a:pPr lvl="0"/>
            <a:r>
              <a:rPr lang="en-US" dirty="0" smtClean="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TextBox 37"/>
          <p:cNvSpPr txBox="1"/>
          <p:nvPr userDrawn="1"/>
        </p:nvSpPr>
        <p:spPr>
          <a:xfrm>
            <a:off x="469900" y="6247222"/>
            <a:ext cx="1387624" cy="369332"/>
          </a:xfrm>
          <a:prstGeom prst="rect">
            <a:avLst/>
          </a:prstGeom>
          <a:noFill/>
        </p:spPr>
        <p:txBody>
          <a:bodyPr wrap="none" lIns="0" rtlCol="0">
            <a:spAutoFit/>
          </a:bodyPr>
          <a:lstStyle/>
          <a:p>
            <a:r>
              <a:rPr lang="en-US" dirty="0" smtClean="0">
                <a:solidFill>
                  <a:schemeClr val="tx1">
                    <a:lumMod val="50000"/>
                  </a:schemeClr>
                </a:solidFill>
              </a:rPr>
              <a:t>www.anl.gov</a:t>
            </a:r>
            <a:endParaRPr lang="en-US" dirty="0">
              <a:solidFill>
                <a:schemeClr val="tx1">
                  <a:lumMod val="50000"/>
                </a:schemeClr>
              </a:solidFill>
            </a:endParaRPr>
          </a:p>
        </p:txBody>
      </p:sp>
      <p:pic>
        <p:nvPicPr>
          <p:cNvPr id="8" name="Picture 7" descr="aerial view of Argonne with APS in front 5730-00068.jp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9144000" cy="5984917"/>
          </a:xfrm>
          <a:prstGeom prst="rect">
            <a:avLst/>
          </a:prstGeom>
        </p:spPr>
      </p:pic>
      <p:sp>
        <p:nvSpPr>
          <p:cNvPr id="9" name="Text Placeholder 2"/>
          <p:cNvSpPr>
            <a:spLocks noGrp="1"/>
          </p:cNvSpPr>
          <p:nvPr>
            <p:ph type="body" sz="quarter" idx="10" hasCustomPrompt="1"/>
          </p:nvPr>
        </p:nvSpPr>
        <p:spPr>
          <a:xfrm>
            <a:off x="0" y="-14246"/>
            <a:ext cx="9143999" cy="5999163"/>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smtClean="0"/>
              <a:t>Type in closing statement</a:t>
            </a:r>
          </a:p>
        </p:txBody>
      </p:sp>
      <p:sp>
        <p:nvSpPr>
          <p:cNvPr id="6" name="TextBox 5"/>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closing statement (optional): </a:t>
            </a:r>
          </a:p>
          <a:p>
            <a:endParaRPr lang="en-US" sz="1400" b="1" baseline="0" dirty="0" smtClean="0">
              <a:solidFill>
                <a:schemeClr val="bg1"/>
              </a:solidFill>
            </a:endParaRPr>
          </a:p>
          <a:p>
            <a:pPr lvl="0"/>
            <a:r>
              <a:rPr lang="en-US" sz="1400" b="1" dirty="0" smtClean="0">
                <a:solidFill>
                  <a:schemeClr val="bg1"/>
                </a:solidFill>
              </a:rPr>
              <a:t>WE START WITH YES.</a:t>
            </a:r>
          </a:p>
          <a:p>
            <a:pPr lvl="0">
              <a:spcAft>
                <a:spcPts val="1200"/>
              </a:spcAft>
            </a:pPr>
            <a:r>
              <a:rPr lang="en-US" sz="1400" b="1" dirty="0" smtClean="0">
                <a:solidFill>
                  <a:schemeClr val="bg1"/>
                </a:solidFill>
              </a:rPr>
              <a:t>AND END WITH THANK YOU.</a:t>
            </a:r>
          </a:p>
          <a:p>
            <a:pPr lvl="0"/>
            <a:r>
              <a:rPr lang="en-US" sz="1400" b="1" dirty="0" smtClean="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4"/>
            <a:ext cx="9144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74638"/>
            <a:ext cx="8372901" cy="806017"/>
          </a:xfrm>
        </p:spPr>
        <p:txBody>
          <a:bodyPr anchor="b"/>
          <a:lstStyle>
            <a:lvl1pPr>
              <a:defRPr b="1">
                <a:solidFill>
                  <a:schemeClr val="bg1"/>
                </a:solidFill>
              </a:defRPr>
            </a:lvl1pPr>
          </a:lstStyle>
          <a:p>
            <a:r>
              <a:rPr lang="en-US" dirty="0" smtClean="0"/>
              <a:t>TITLE AND CONTENT SLIDE. </a:t>
            </a:r>
            <a:br>
              <a:rPr lang="en-US" dirty="0" smtClean="0"/>
            </a:br>
            <a:r>
              <a:rPr lang="en-US" dirty="0" smtClean="0"/>
              <a:t>Headline in all caps, Arial Font</a:t>
            </a:r>
            <a:endParaRPr lang="en-US" dirty="0"/>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033021" y="627296"/>
            <a:ext cx="1859645" cy="66993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A</a:t>
            </a:r>
            <a:br>
              <a:rPr lang="en-US" dirty="0" smtClean="0"/>
            </a:br>
            <a:r>
              <a:rPr lang="en-US" dirty="0" smtClean="0"/>
              <a:t>can be up to four </a:t>
            </a:r>
            <a:br>
              <a:rPr lang="en-US" dirty="0" smtClean="0"/>
            </a:br>
            <a:r>
              <a:rPr lang="en-US" dirty="0" smtClean="0"/>
              <a:t>or five lines of text</a:t>
            </a:r>
            <a:endParaRPr lang="en-US" dirty="0"/>
          </a:p>
        </p:txBody>
      </p:sp>
      <p:sp>
        <p:nvSpPr>
          <p:cNvPr id="45"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48"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49"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tx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0"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second presenter </a:t>
            </a:r>
            <a:br>
              <a:rPr lang="en-US" dirty="0" smtClean="0"/>
            </a:br>
            <a:r>
              <a:rPr lang="en-US" dirty="0" smtClean="0"/>
              <a:t>info if not needed</a:t>
            </a:r>
            <a:endParaRPr lang="en-US" dirty="0"/>
          </a:p>
        </p:txBody>
      </p:sp>
      <p:sp>
        <p:nvSpPr>
          <p:cNvPr id="54"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tx1"/>
                </a:solidFill>
              </a:defRPr>
            </a:lvl1pPr>
            <a:lvl2pPr marL="0" indent="0">
              <a:buNone/>
              <a:defRPr/>
            </a:lvl2pPr>
            <a:lvl3pPr marL="0" indent="0">
              <a:spcBef>
                <a:spcPts val="1800"/>
              </a:spcBef>
              <a:buNone/>
              <a:defRPr/>
            </a:lvl3pPr>
          </a:lstStyle>
          <a:p>
            <a:pPr lvl="0"/>
            <a:r>
              <a:rPr lang="en-US" dirty="0" smtClean="0"/>
              <a:t>presenter name</a:t>
            </a:r>
          </a:p>
        </p:txBody>
      </p:sp>
      <p:sp>
        <p:nvSpPr>
          <p:cNvPr id="55"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tx1"/>
                </a:solidFill>
              </a:defRPr>
            </a:lvl1pPr>
            <a:lvl2pPr marL="0" indent="0">
              <a:spcBef>
                <a:spcPts val="1800"/>
              </a:spcBef>
              <a:buNone/>
              <a:defRPr/>
            </a:lvl2pPr>
          </a:lstStyle>
          <a:p>
            <a:pPr lvl="0"/>
            <a:r>
              <a:rPr lang="en-US" dirty="0" smtClean="0"/>
              <a:t>Remove third presenter </a:t>
            </a:r>
            <a:br>
              <a:rPr lang="en-US" dirty="0" smtClean="0"/>
            </a:br>
            <a:r>
              <a:rPr lang="en-US" dirty="0" smtClean="0"/>
              <a:t>info if not needed</a:t>
            </a:r>
            <a:endParaRPr lang="en-US" dirty="0"/>
          </a:p>
        </p:txBody>
      </p:sp>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chemeClr val="tx1"/>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15" name="Text Placeholder 9"/>
          <p:cNvSpPr>
            <a:spLocks noGrp="1"/>
          </p:cNvSpPr>
          <p:nvPr>
            <p:ph type="body" sz="quarter" idx="27" hasCustomPrompt="1"/>
          </p:nvPr>
        </p:nvSpPr>
        <p:spPr>
          <a:xfrm>
            <a:off x="431799" y="730250"/>
            <a:ext cx="6188075" cy="393700"/>
          </a:xfrm>
        </p:spPr>
        <p:txBody>
          <a:bodyPr lIns="0" bIns="0" anchor="b">
            <a:normAutofit/>
          </a:bodyPr>
          <a:lstStyle>
            <a:lvl1pPr marL="0" indent="0">
              <a:buNone/>
              <a:defRPr sz="1800" b="1" cap="all" baseline="0">
                <a:solidFill>
                  <a:schemeClr val="tx1"/>
                </a:solidFill>
              </a:defRPr>
            </a:lvl1pPr>
            <a:lvl2pPr marL="0" indent="0">
              <a:buNone/>
              <a:defRPr/>
            </a:lvl2pPr>
            <a:lvl3pPr marL="0" indent="0">
              <a:spcBef>
                <a:spcPts val="1800"/>
              </a:spcBef>
              <a:buNone/>
              <a:defRPr/>
            </a:lvl3pPr>
          </a:lstStyle>
          <a:p>
            <a:pPr lvl="0"/>
            <a:r>
              <a:rPr lang="en-US" dirty="0" smtClean="0"/>
              <a:t>Optional one line subhead, </a:t>
            </a:r>
            <a:r>
              <a:rPr lang="en-US" dirty="0" err="1" smtClean="0"/>
              <a:t>url</a:t>
            </a:r>
            <a:r>
              <a:rPr lang="en-US" dirty="0" smtClean="0"/>
              <a:t> or date</a:t>
            </a:r>
          </a:p>
        </p:txBody>
      </p:sp>
      <p:sp>
        <p:nvSpPr>
          <p:cNvPr id="17" name="TextBox 16"/>
          <p:cNvSpPr txBox="1"/>
          <p:nvPr userDrawn="1"/>
        </p:nvSpPr>
        <p:spPr>
          <a:xfrm>
            <a:off x="-1066539" y="-1241416"/>
            <a:ext cx="3876414" cy="1015663"/>
          </a:xfrm>
          <a:prstGeom prst="rect">
            <a:avLst/>
          </a:prstGeom>
          <a:solidFill>
            <a:schemeClr val="bg1">
              <a:lumMod val="50000"/>
            </a:schemeClr>
          </a:solidFill>
        </p:spPr>
        <p:txBody>
          <a:bodyPr wrap="square" rtlCol="0">
            <a:spAutoFit/>
          </a:bodyPr>
          <a:lstStyle/>
          <a:p>
            <a:r>
              <a:rPr lang="en-US" sz="1400" b="1" dirty="0" smtClean="0">
                <a:solidFill>
                  <a:schemeClr val="bg1"/>
                </a:solidFill>
              </a:rPr>
              <a:t>Suggested</a:t>
            </a:r>
            <a:r>
              <a:rPr lang="en-US" sz="1400" b="1" baseline="0" dirty="0" smtClean="0">
                <a:solidFill>
                  <a:schemeClr val="bg1"/>
                </a:solidFill>
              </a:rPr>
              <a:t> line of text (optional): </a:t>
            </a:r>
          </a:p>
          <a:p>
            <a:endParaRPr lang="en-US" sz="1400" b="1" baseline="0" dirty="0" smtClean="0">
              <a:solidFill>
                <a:schemeClr val="bg1"/>
              </a:solidFill>
            </a:endParaRPr>
          </a:p>
          <a:p>
            <a:r>
              <a:rPr lang="en-US" sz="1400" b="1" baseline="0" dirty="0" smtClean="0">
                <a:solidFill>
                  <a:schemeClr val="bg1"/>
                </a:solidFill>
              </a:rPr>
              <a:t>WE START WITH YES.</a:t>
            </a:r>
            <a:endParaRPr lang="en-US" sz="1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7"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0979" y="6156882"/>
            <a:ext cx="1546678" cy="55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27020"/>
            <a:ext cx="9144000" cy="6011938"/>
          </a:xfrm>
          <a:prstGeom prst="rect">
            <a:avLst/>
          </a:prstGeom>
        </p:spPr>
      </p:pic>
      <p:sp>
        <p:nvSpPr>
          <p:cNvPr id="84" name="Text Placeholder 1"/>
          <p:cNvSpPr>
            <a:spLocks noGrp="1"/>
          </p:cNvSpPr>
          <p:nvPr>
            <p:ph type="body" sz="quarter" idx="10" hasCustomPrompt="1"/>
          </p:nvPr>
        </p:nvSpPr>
        <p:spPr>
          <a:xfrm>
            <a:off x="0" y="-27020"/>
            <a:ext cx="9144000" cy="6011938"/>
          </a:xfrm>
          <a:solidFill>
            <a:schemeClr val="accent2">
              <a:alpha val="85000"/>
            </a:schemeClr>
          </a:solidFill>
        </p:spPr>
        <p:txBody>
          <a:bodyPr bIns="0" anchor="b"/>
          <a:lstStyle>
            <a:lvl1pPr marL="0" indent="0">
              <a:buNone/>
              <a:defRPr sz="100"/>
            </a:lvl1pPr>
          </a:lstStyle>
          <a:p>
            <a:r>
              <a:rPr lang="en-US" dirty="0" smtClean="0"/>
              <a:t> </a:t>
            </a:r>
            <a:endParaRPr lang="en-US" dirty="0"/>
          </a:p>
        </p:txBody>
      </p:sp>
      <p:sp>
        <p:nvSpPr>
          <p:cNvPr id="8" name="Picture Placeholder 4"/>
          <p:cNvSpPr>
            <a:spLocks noGrp="1" noChangeAspect="1"/>
          </p:cNvSpPr>
          <p:nvPr>
            <p:ph type="pic" sz="quarter" idx="16" hasCustomPrompt="1"/>
          </p:nvPr>
        </p:nvSpPr>
        <p:spPr>
          <a:xfrm>
            <a:off x="4863725" y="1689100"/>
            <a:ext cx="4280275" cy="2706624"/>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1" y="1689100"/>
            <a:ext cx="4863724" cy="2706624"/>
          </a:xfrm>
          <a:solidFill>
            <a:schemeClr val="accent2"/>
          </a:solidFill>
        </p:spPr>
        <p:txBody>
          <a:bodyPr lIns="457200" rIns="91440" anchor="ctr">
            <a:normAutofit/>
          </a:bodyPr>
          <a:lstStyle>
            <a:lvl1pPr>
              <a:defRPr sz="2800" baseline="0">
                <a:solidFill>
                  <a:schemeClr val="bg1"/>
                </a:solidFill>
              </a:defRPr>
            </a:lvl1pPr>
          </a:lstStyle>
          <a:p>
            <a:r>
              <a:rPr lang="en-US" dirty="0" smtClean="0"/>
              <a:t>presentation title -Cover option B </a:t>
            </a:r>
            <a:br>
              <a:rPr lang="en-US" dirty="0" smtClean="0"/>
            </a:br>
            <a:r>
              <a:rPr lang="en-US" dirty="0" smtClean="0"/>
              <a:t>can be up to four </a:t>
            </a:r>
            <a:br>
              <a:rPr lang="en-US" dirty="0" smtClean="0"/>
            </a:br>
            <a:r>
              <a:rPr lang="en-US" dirty="0" smtClean="0"/>
              <a:t>or five lines of text</a:t>
            </a:r>
            <a:endParaRPr lang="en-US" dirty="0"/>
          </a:p>
        </p:txBody>
      </p:sp>
      <p:sp>
        <p:nvSpPr>
          <p:cNvPr id="4" name="Text Placeholder 3"/>
          <p:cNvSpPr>
            <a:spLocks noGrp="1"/>
          </p:cNvSpPr>
          <p:nvPr>
            <p:ph type="body" sz="quarter" idx="24" hasCustomPrompt="1"/>
          </p:nvPr>
        </p:nvSpPr>
        <p:spPr>
          <a:xfrm>
            <a:off x="1" y="204952"/>
            <a:ext cx="5851526" cy="1292225"/>
          </a:xfrm>
        </p:spPr>
        <p:txBody>
          <a:bodyPr lIns="457200" rIns="274320" anchor="ctr"/>
          <a:lstStyle>
            <a:lvl1pPr marL="0" indent="0">
              <a:buNone/>
              <a:defRPr cap="all" baseline="0">
                <a:solidFill>
                  <a:schemeClr val="bg1"/>
                </a:solidFill>
              </a:defRPr>
            </a:lvl1pPr>
          </a:lstStyle>
          <a:p>
            <a:pPr lvl="0"/>
            <a:r>
              <a:rPr lang="en-US" dirty="0" smtClean="0"/>
              <a:t>Insert presentation date</a:t>
            </a:r>
          </a:p>
        </p:txBody>
      </p:sp>
      <p:sp>
        <p:nvSpPr>
          <p:cNvPr id="85" name="Text Placeholder 9"/>
          <p:cNvSpPr>
            <a:spLocks noGrp="1"/>
          </p:cNvSpPr>
          <p:nvPr>
            <p:ph type="body" sz="quarter" idx="17" hasCustomPrompt="1"/>
          </p:nvPr>
        </p:nvSpPr>
        <p:spPr>
          <a:xfrm>
            <a:off x="469900" y="4582947"/>
            <a:ext cx="2692871" cy="393700"/>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6" name="Text Placeholder 45"/>
          <p:cNvSpPr>
            <a:spLocks noGrp="1"/>
          </p:cNvSpPr>
          <p:nvPr>
            <p:ph type="body" sz="quarter" idx="18" hasCustomPrompt="1"/>
          </p:nvPr>
        </p:nvSpPr>
        <p:spPr>
          <a:xfrm>
            <a:off x="469900" y="4960384"/>
            <a:ext cx="2692871" cy="9144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87" name="Text Placeholder 9"/>
          <p:cNvSpPr>
            <a:spLocks noGrp="1"/>
          </p:cNvSpPr>
          <p:nvPr>
            <p:ph type="body" sz="quarter" idx="21" hasCustomPrompt="1"/>
          </p:nvPr>
        </p:nvSpPr>
        <p:spPr>
          <a:xfrm>
            <a:off x="3417371"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2" hasCustomPrompt="1"/>
          </p:nvPr>
        </p:nvSpPr>
        <p:spPr>
          <a:xfrm>
            <a:off x="3417371"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89" name="Text Placeholder 9"/>
          <p:cNvSpPr>
            <a:spLocks noGrp="1"/>
          </p:cNvSpPr>
          <p:nvPr>
            <p:ph type="body" sz="quarter" idx="25" hasCustomPrompt="1"/>
          </p:nvPr>
        </p:nvSpPr>
        <p:spPr>
          <a:xfrm>
            <a:off x="6360196" y="4582947"/>
            <a:ext cx="2692871" cy="393700"/>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smtClean="0"/>
              <a:t>presenter name</a:t>
            </a:r>
          </a:p>
        </p:txBody>
      </p:sp>
      <p:sp>
        <p:nvSpPr>
          <p:cNvPr id="90" name="Text Placeholder 45"/>
          <p:cNvSpPr>
            <a:spLocks noGrp="1"/>
          </p:cNvSpPr>
          <p:nvPr>
            <p:ph type="body" sz="quarter" idx="26" hasCustomPrompt="1"/>
          </p:nvPr>
        </p:nvSpPr>
        <p:spPr>
          <a:xfrm>
            <a:off x="6360196" y="4960384"/>
            <a:ext cx="2692871" cy="9144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47" name="Text Placeholder 4"/>
          <p:cNvSpPr>
            <a:spLocks noGrp="1"/>
          </p:cNvSpPr>
          <p:nvPr>
            <p:ph type="body" sz="quarter" idx="12" hasCustomPrompt="1"/>
          </p:nvPr>
        </p:nvSpPr>
        <p:spPr>
          <a:xfrm>
            <a:off x="-1" y="1689100"/>
            <a:ext cx="239714" cy="2706624"/>
          </a:xfrm>
          <a:solidFill>
            <a:schemeClr val="accent1"/>
          </a:solidFill>
        </p:spPr>
        <p:txBody>
          <a:bodyPr bIns="0" anchor="b"/>
          <a:lstStyle>
            <a:lvl1pPr marL="0" indent="0">
              <a:buNone/>
              <a:defRPr sz="100"/>
            </a:lvl1pPr>
          </a:lstStyle>
          <a:p>
            <a:pPr lvl="0"/>
            <a:r>
              <a:rPr lang="en-US" dirty="0" smtClean="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BASIC CONTENT SLIDE</a:t>
            </a:r>
            <a:br>
              <a:rPr lang="en-US" dirty="0" smtClean="0"/>
            </a:br>
            <a:r>
              <a:rPr lang="en-US" dirty="0" smtClean="0"/>
              <a:t>one or two lines for headline</a:t>
            </a:r>
            <a:endParaRPr lang="en-US" dirty="0"/>
          </a:p>
        </p:txBody>
      </p:sp>
      <p:sp>
        <p:nvSpPr>
          <p:cNvPr id="3" name="Content Placeholder 2"/>
          <p:cNvSpPr>
            <a:spLocks noGrp="1"/>
          </p:cNvSpPr>
          <p:nvPr>
            <p:ph idx="1" hasCustomPrompt="1"/>
          </p:nvPr>
        </p:nvSpPr>
        <p:spPr>
          <a:xfrm>
            <a:off x="457200" y="1699995"/>
            <a:ext cx="8372901" cy="4422776"/>
          </a:xfrm>
        </p:spPr>
        <p:txBody>
          <a:bodyPr/>
          <a:lstStyle>
            <a:lvl1pPr>
              <a:defRPr baseline="0"/>
            </a:lvl1pPr>
          </a:lstStyle>
          <a:p>
            <a:pPr lvl="0"/>
            <a:r>
              <a:rPr lang="en-US" dirty="0" smtClean="0"/>
              <a:t>Click to add 1st-level bullet. Click an icon below to add table, graph or other imagery.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smtClean="0"/>
              <a:t>Slide subtitle optional -  delete as needed</a:t>
            </a:r>
            <a:endParaRPr lang="en-US" dirty="0"/>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8"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86679" y="167614"/>
            <a:ext cx="1546986" cy="55729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945565"/>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5323002"/>
            <a:ext cx="2692871" cy="74672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899574"/>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726366"/>
            <a:ext cx="8452904" cy="862880"/>
          </a:xfrm>
        </p:spPr>
        <p:txBody>
          <a:bodyPr lIns="0" rIns="91440" anchor="b">
            <a:normAutofit/>
          </a:bodyPr>
          <a:lstStyle>
            <a:lvl1pPr>
              <a:defRPr sz="2800" baseline="0">
                <a:solidFill>
                  <a:schemeClr val="tx1">
                    <a:lumMod val="50000"/>
                  </a:schemeClr>
                </a:solidFill>
              </a:defRPr>
            </a:lvl1pPr>
          </a:lstStyle>
          <a:p>
            <a:r>
              <a:rPr lang="en-US" dirty="0" smtClean="0"/>
              <a:t>presentation title – cover option c </a:t>
            </a:r>
            <a:endParaRPr lang="en-US" dirty="0"/>
          </a:p>
        </p:txBody>
      </p:sp>
      <p:sp>
        <p:nvSpPr>
          <p:cNvPr id="87" name="Text Placeholder 9"/>
          <p:cNvSpPr>
            <a:spLocks noGrp="1"/>
          </p:cNvSpPr>
          <p:nvPr>
            <p:ph type="body" sz="quarter" idx="23" hasCustomPrompt="1"/>
          </p:nvPr>
        </p:nvSpPr>
        <p:spPr>
          <a:xfrm>
            <a:off x="6360196" y="4945565"/>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5323002"/>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4589246"/>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899573"/>
            <a:ext cx="224589" cy="2761488"/>
          </a:xfrm>
          <a:solidFill>
            <a:schemeClr val="accent1"/>
          </a:solidFill>
        </p:spPr>
        <p:txBody>
          <a:bodyPr bIns="0" anchor="b"/>
          <a:lstStyle>
            <a:lvl1pPr marL="0" indent="0">
              <a:buNone/>
              <a:defRPr sz="100"/>
            </a:lvl1pPr>
          </a:lstStyle>
          <a:p>
            <a:pPr lvl="0"/>
            <a:r>
              <a:rPr lang="en-US" dirty="0" smtClean="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7" name="Text Placeholder 4"/>
          <p:cNvSpPr>
            <a:spLocks noGrp="1"/>
          </p:cNvSpPr>
          <p:nvPr>
            <p:ph type="body" sz="quarter" idx="26" hasCustomPrompt="1"/>
          </p:nvPr>
        </p:nvSpPr>
        <p:spPr>
          <a:xfrm>
            <a:off x="503238" y="366274"/>
            <a:ext cx="8484914" cy="331077"/>
          </a:xfrm>
        </p:spPr>
        <p:txBody>
          <a:bodyPr/>
          <a:lstStyle>
            <a:lvl1pPr marL="0" indent="0">
              <a:buNone/>
              <a:defRPr sz="1000" b="1" cap="all" baseline="0">
                <a:solidFill>
                  <a:schemeClr val="tx1"/>
                </a:solidFill>
              </a:defRPr>
            </a:lvl1pPr>
          </a:lstStyle>
          <a:p>
            <a:r>
              <a:rPr lang="en-US" sz="1000" b="0" cap="all" dirty="0" smtClean="0">
                <a:solidFill>
                  <a:srgbClr val="000000"/>
                </a:solidFill>
              </a:rPr>
              <a:t>Type in name of </a:t>
            </a:r>
            <a:r>
              <a:rPr lang="en-US" sz="1000" b="0" cap="all" dirty="0" err="1" smtClean="0">
                <a:solidFill>
                  <a:srgbClr val="000000"/>
                </a:solidFill>
              </a:rPr>
              <a:t>fACILITY</a:t>
            </a:r>
            <a:r>
              <a:rPr lang="en-US" sz="1000" b="0" cap="all" dirty="0" smtClean="0">
                <a:solidFill>
                  <a:srgbClr val="000000"/>
                </a:solidFill>
              </a:rPr>
              <a:t>, division, group, program or </a:t>
            </a:r>
            <a:r>
              <a:rPr lang="en-US" sz="1000" dirty="0" smtClean="0">
                <a:solidFill>
                  <a:srgbClr val="000000"/>
                </a:solidFill>
              </a:rPr>
              <a:t>www.anl.gov</a:t>
            </a:r>
            <a:endParaRPr lang="en-US" sz="1000" dirty="0">
              <a:solidFill>
                <a:srgbClr val="000000"/>
              </a:solidFill>
            </a:endParaRP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0979" y="320210"/>
            <a:ext cx="1546986" cy="55729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6094281"/>
            <a:ext cx="5894492" cy="515411"/>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smtClean="0"/>
              <a:t>Presentation Date</a:t>
            </a:r>
            <a:br>
              <a:rPr lang="en-US" dirty="0" smtClean="0"/>
            </a:br>
            <a:r>
              <a:rPr lang="en-US" dirty="0" smtClean="0"/>
              <a:t>City, State (presentation location)</a:t>
            </a:r>
          </a:p>
        </p:txBody>
      </p:sp>
      <p:sp>
        <p:nvSpPr>
          <p:cNvPr id="50" name="Text Placeholder 9"/>
          <p:cNvSpPr>
            <a:spLocks noGrp="1"/>
          </p:cNvSpPr>
          <p:nvPr>
            <p:ph type="body" sz="quarter" idx="17" hasCustomPrompt="1"/>
          </p:nvPr>
        </p:nvSpPr>
        <p:spPr>
          <a:xfrm>
            <a:off x="469900" y="4581631"/>
            <a:ext cx="2692871" cy="393700"/>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3" name="Text Placeholder 45"/>
          <p:cNvSpPr>
            <a:spLocks noGrp="1"/>
          </p:cNvSpPr>
          <p:nvPr>
            <p:ph type="body" sz="quarter" idx="18" hasCustomPrompt="1"/>
          </p:nvPr>
        </p:nvSpPr>
        <p:spPr>
          <a:xfrm>
            <a:off x="469900" y="4959068"/>
            <a:ext cx="2692871" cy="9144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smtClean="0"/>
              <a:t>Add Presenter Title</a:t>
            </a:r>
            <a:br>
              <a:rPr lang="en-US" dirty="0" smtClean="0"/>
            </a:br>
            <a:r>
              <a:rPr lang="en-US" dirty="0" smtClean="0"/>
              <a:t>Optional Line 2</a:t>
            </a:r>
            <a:br>
              <a:rPr lang="en-US" dirty="0" smtClean="0"/>
            </a:br>
            <a:r>
              <a:rPr lang="en-US" dirty="0" smtClean="0"/>
              <a:t>Optional Line 3</a:t>
            </a:r>
            <a:endParaRPr lang="en-US" dirty="0"/>
          </a:p>
        </p:txBody>
      </p:sp>
      <p:sp>
        <p:nvSpPr>
          <p:cNvPr id="56" name="Text Placeholder 9"/>
          <p:cNvSpPr>
            <a:spLocks noGrp="1"/>
          </p:cNvSpPr>
          <p:nvPr>
            <p:ph type="body" sz="quarter" idx="21" hasCustomPrompt="1"/>
          </p:nvPr>
        </p:nvSpPr>
        <p:spPr>
          <a:xfrm>
            <a:off x="3417371"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57" name="Text Placeholder 45"/>
          <p:cNvSpPr>
            <a:spLocks noGrp="1"/>
          </p:cNvSpPr>
          <p:nvPr>
            <p:ph type="body" sz="quarter" idx="22" hasCustomPrompt="1"/>
          </p:nvPr>
        </p:nvSpPr>
        <p:spPr>
          <a:xfrm>
            <a:off x="3417371"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second presenter info </a:t>
            </a:r>
            <a:br>
              <a:rPr lang="en-US" dirty="0" smtClean="0"/>
            </a:br>
            <a:r>
              <a:rPr lang="en-US" dirty="0" smtClean="0"/>
              <a:t>if not needed</a:t>
            </a:r>
          </a:p>
        </p:txBody>
      </p:sp>
      <p:sp>
        <p:nvSpPr>
          <p:cNvPr id="45" name="Picture Placeholder 4"/>
          <p:cNvSpPr>
            <a:spLocks noGrp="1" noChangeAspect="1"/>
          </p:cNvSpPr>
          <p:nvPr>
            <p:ph type="pic" sz="quarter" idx="16" hasCustomPrompt="1"/>
          </p:nvPr>
        </p:nvSpPr>
        <p:spPr>
          <a:xfrm>
            <a:off x="218127" y="1681606"/>
            <a:ext cx="8925874" cy="2761535"/>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1" y="116710"/>
            <a:ext cx="6776128" cy="1119234"/>
          </a:xfrm>
        </p:spPr>
        <p:txBody>
          <a:bodyPr lIns="0" rIns="91440" anchor="b">
            <a:normAutofit/>
          </a:bodyPr>
          <a:lstStyle>
            <a:lvl1pPr>
              <a:defRPr sz="2800" baseline="0">
                <a:solidFill>
                  <a:schemeClr val="tx1">
                    <a:lumMod val="50000"/>
                  </a:schemeClr>
                </a:solidFill>
              </a:defRPr>
            </a:lvl1pPr>
          </a:lstStyle>
          <a:p>
            <a:r>
              <a:rPr lang="en-US" dirty="0" smtClean="0"/>
              <a:t>presentation title –</a:t>
            </a:r>
            <a:br>
              <a:rPr lang="en-US" dirty="0" smtClean="0"/>
            </a:br>
            <a:r>
              <a:rPr lang="en-US" dirty="0" smtClean="0"/>
              <a:t>Cover option D</a:t>
            </a:r>
            <a:endParaRPr lang="en-US" dirty="0"/>
          </a:p>
        </p:txBody>
      </p:sp>
      <p:sp>
        <p:nvSpPr>
          <p:cNvPr id="87" name="Text Placeholder 9"/>
          <p:cNvSpPr>
            <a:spLocks noGrp="1"/>
          </p:cNvSpPr>
          <p:nvPr>
            <p:ph type="body" sz="quarter" idx="23" hasCustomPrompt="1"/>
          </p:nvPr>
        </p:nvSpPr>
        <p:spPr>
          <a:xfrm>
            <a:off x="6360196" y="4581631"/>
            <a:ext cx="2692871" cy="393700"/>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smtClean="0"/>
              <a:t>presenter name</a:t>
            </a:r>
          </a:p>
        </p:txBody>
      </p:sp>
      <p:sp>
        <p:nvSpPr>
          <p:cNvPr id="88" name="Text Placeholder 45"/>
          <p:cNvSpPr>
            <a:spLocks noGrp="1"/>
          </p:cNvSpPr>
          <p:nvPr>
            <p:ph type="body" sz="quarter" idx="24" hasCustomPrompt="1"/>
          </p:nvPr>
        </p:nvSpPr>
        <p:spPr>
          <a:xfrm>
            <a:off x="6360196" y="4959068"/>
            <a:ext cx="2692871" cy="74672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smtClean="0"/>
              <a:t>Remove third presenter info </a:t>
            </a:r>
            <a:br>
              <a:rPr lang="en-US" dirty="0" smtClean="0"/>
            </a:br>
            <a:r>
              <a:rPr lang="en-US" dirty="0" smtClean="0"/>
              <a:t>if not needed</a:t>
            </a:r>
          </a:p>
        </p:txBody>
      </p:sp>
      <p:sp>
        <p:nvSpPr>
          <p:cNvPr id="5" name="Text Placeholder 4"/>
          <p:cNvSpPr>
            <a:spLocks noGrp="1"/>
          </p:cNvSpPr>
          <p:nvPr>
            <p:ph type="body" sz="quarter" idx="25" hasCustomPrompt="1"/>
          </p:nvPr>
        </p:nvSpPr>
        <p:spPr>
          <a:xfrm>
            <a:off x="469900" y="1229593"/>
            <a:ext cx="8484914" cy="331077"/>
          </a:xfrm>
        </p:spPr>
        <p:txBody>
          <a:bodyPr/>
          <a:lstStyle>
            <a:lvl1pPr marL="0" indent="0">
              <a:buNone/>
              <a:defRPr b="1" baseline="0">
                <a:solidFill>
                  <a:schemeClr val="accent2"/>
                </a:solidFill>
              </a:defRPr>
            </a:lvl1pPr>
          </a:lstStyle>
          <a:p>
            <a:pPr lvl="0"/>
            <a:r>
              <a:rPr lang="en-US" dirty="0" smtClean="0"/>
              <a:t>Subtitle – delete if not needed</a:t>
            </a:r>
          </a:p>
        </p:txBody>
      </p:sp>
      <p:sp>
        <p:nvSpPr>
          <p:cNvPr id="46" name="Text Placeholder 4"/>
          <p:cNvSpPr>
            <a:spLocks noGrp="1"/>
          </p:cNvSpPr>
          <p:nvPr>
            <p:ph type="body" sz="quarter" idx="12" hasCustomPrompt="1"/>
          </p:nvPr>
        </p:nvSpPr>
        <p:spPr>
          <a:xfrm>
            <a:off x="1" y="1681605"/>
            <a:ext cx="224589" cy="2761488"/>
          </a:xfrm>
          <a:solidFill>
            <a:schemeClr val="accent1"/>
          </a:solidFill>
        </p:spPr>
        <p:txBody>
          <a:bodyPr bIns="0" anchor="b"/>
          <a:lstStyle>
            <a:lvl1pPr marL="0" indent="0">
              <a:buNone/>
              <a:defRPr sz="100"/>
            </a:lvl1pPr>
          </a:lstStyle>
          <a:p>
            <a:pPr lvl="0"/>
            <a:r>
              <a:rPr lang="en-US" dirty="0" smtClean="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6" y="0"/>
            <a:ext cx="8925873" cy="6858000"/>
          </a:xfrm>
          <a:solidFill>
            <a:schemeClr val="bg1"/>
          </a:solidFill>
        </p:spPr>
        <p:txBody>
          <a:bodyPr lIns="0" tIns="1645920" anchor="t" anchorCtr="0"/>
          <a:lstStyle>
            <a:lvl1pPr marL="0" indent="0" algn="ctr">
              <a:buNone/>
              <a:defRPr baseline="0"/>
            </a:lvl1pPr>
          </a:lstStyle>
          <a:p>
            <a:r>
              <a:rPr lang="en-US" dirty="0" smtClean="0"/>
              <a:t>Click icon to insert an image then right click image and “SEND IMAGE TO BACK”</a:t>
            </a:r>
            <a:endParaRPr lang="en-US" dirty="0"/>
          </a:p>
        </p:txBody>
      </p:sp>
      <p:sp>
        <p:nvSpPr>
          <p:cNvPr id="7" name="Text Placeholder 6"/>
          <p:cNvSpPr>
            <a:spLocks noGrp="1"/>
          </p:cNvSpPr>
          <p:nvPr>
            <p:ph type="body" sz="quarter" idx="17" hasCustomPrompt="1"/>
          </p:nvPr>
        </p:nvSpPr>
        <p:spPr>
          <a:xfrm>
            <a:off x="0" y="4775200"/>
            <a:ext cx="9144000" cy="2082800"/>
          </a:xfrm>
          <a:solidFill>
            <a:schemeClr val="tx2">
              <a:alpha val="91000"/>
            </a:schemeClr>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2" name="Title 1"/>
          <p:cNvSpPr>
            <a:spLocks noGrp="1"/>
          </p:cNvSpPr>
          <p:nvPr>
            <p:ph type="title" hasCustomPrompt="1"/>
          </p:nvPr>
        </p:nvSpPr>
        <p:spPr>
          <a:xfrm>
            <a:off x="469901" y="5042974"/>
            <a:ext cx="8321040" cy="1373592"/>
          </a:xfrm>
        </p:spPr>
        <p:txBody>
          <a:bodyPr lIns="0" anchor="t"/>
          <a:lstStyle>
            <a:lvl1pPr>
              <a:defRPr sz="2400" b="1" cap="all" baseline="0">
                <a:solidFill>
                  <a:schemeClr val="bg1"/>
                </a:solidFill>
              </a:defRPr>
            </a:lvl1pPr>
          </a:lstStyle>
          <a:p>
            <a:r>
              <a:rPr lang="en-US" dirty="0" smtClean="0"/>
              <a:t>Full-frame image layout  – title</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0"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icture Placeholder 4"/>
          <p:cNvSpPr>
            <a:spLocks noGrp="1" noChangeAspect="1"/>
          </p:cNvSpPr>
          <p:nvPr>
            <p:ph type="pic" sz="quarter" idx="13" hasCustomPrompt="1"/>
          </p:nvPr>
        </p:nvSpPr>
        <p:spPr>
          <a:xfrm>
            <a:off x="218126" y="-1"/>
            <a:ext cx="8925873" cy="3656013"/>
          </a:xfrm>
          <a:solidFill>
            <a:schemeClr val="bg1"/>
          </a:solidFill>
        </p:spPr>
        <p:txBody>
          <a:bodyPr lIns="0"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baseline="0">
                <a:solidFill>
                  <a:schemeClr val="bg1"/>
                </a:solidFill>
              </a:defRPr>
            </a:lvl1pPr>
          </a:lstStyle>
          <a:p>
            <a:r>
              <a:rPr lang="en-US" dirty="0" smtClean="0"/>
              <a:t>Science/R&amp;D hero – one image</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11" name="Picture Placeholder 4"/>
          <p:cNvSpPr>
            <a:spLocks noGrp="1" noChangeAspect="1"/>
          </p:cNvSpPr>
          <p:nvPr>
            <p:ph type="pic" sz="quarter" idx="16" hasCustomPrompt="1"/>
          </p:nvPr>
        </p:nvSpPr>
        <p:spPr>
          <a:xfrm>
            <a:off x="218127" y="0"/>
            <a:ext cx="4480560" cy="3663950"/>
          </a:xfrm>
          <a:solidFill>
            <a:schemeClr val="bg1">
              <a:lumMod val="7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noChangeAspect="1"/>
          </p:cNvSpPr>
          <p:nvPr>
            <p:ph type="pic" sz="quarter" idx="17" hasCustomPrompt="1"/>
          </p:nvPr>
        </p:nvSpPr>
        <p:spPr>
          <a:xfrm>
            <a:off x="4682525" y="0"/>
            <a:ext cx="4480560" cy="3663950"/>
          </a:xfrm>
          <a:solidFill>
            <a:schemeClr val="bg1">
              <a:lumMod val="85000"/>
            </a:schemeClr>
          </a:solidFill>
        </p:spPr>
        <p:txBody>
          <a:bodyPr tIns="1097280" anchor="t" anchorCtr="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TWO images</a:t>
            </a:r>
            <a:br>
              <a:rPr lang="en-US" dirty="0" smtClean="0"/>
            </a:br>
            <a:r>
              <a:rPr lang="en-US" dirty="0" smtClean="0"/>
              <a:t>Headline is </a:t>
            </a:r>
            <a:r>
              <a:rPr lang="en-US" dirty="0" err="1" smtClean="0"/>
              <a:t>arial</a:t>
            </a:r>
            <a:r>
              <a:rPr lang="en-US" dirty="0" smtClean="0"/>
              <a:t> in all caps</a:t>
            </a:r>
            <a:endParaRPr lang="en-US" dirty="0"/>
          </a:p>
        </p:txBody>
      </p:sp>
      <p:sp>
        <p:nvSpPr>
          <p:cNvPr id="9"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9144000" cy="3201878"/>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0"/>
            <a:ext cx="29900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3194237" y="0"/>
            <a:ext cx="2990088" cy="367364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6186112" y="0"/>
            <a:ext cx="2957888" cy="367364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hasCustomPrompt="1"/>
          </p:nvPr>
        </p:nvSpPr>
        <p:spPr>
          <a:xfrm>
            <a:off x="469900" y="3807284"/>
            <a:ext cx="8674100" cy="787098"/>
          </a:xfrm>
        </p:spPr>
        <p:txBody>
          <a:bodyPr lIns="0"/>
          <a:lstStyle>
            <a:lvl1pPr>
              <a:defRPr sz="2800" b="1">
                <a:solidFill>
                  <a:schemeClr val="bg1"/>
                </a:solidFill>
              </a:defRPr>
            </a:lvl1pPr>
          </a:lstStyle>
          <a:p>
            <a:r>
              <a:rPr lang="en-US" dirty="0" smtClean="0"/>
              <a:t>Science/R&amp;D hero – Three images</a:t>
            </a:r>
            <a:br>
              <a:rPr lang="en-US" dirty="0" smtClean="0"/>
            </a:br>
            <a:r>
              <a:rPr lang="en-US" dirty="0" smtClean="0"/>
              <a:t>Headline is </a:t>
            </a:r>
            <a:r>
              <a:rPr lang="en-US" dirty="0" err="1" smtClean="0"/>
              <a:t>arial</a:t>
            </a:r>
            <a:r>
              <a:rPr lang="en-US" dirty="0" smtClean="0"/>
              <a:t> in all caps</a:t>
            </a:r>
            <a:endParaRPr lang="en-US" dirty="0"/>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6858000"/>
          </a:xfrm>
          <a:solidFill>
            <a:schemeClr val="accent2"/>
          </a:solidFill>
        </p:spPr>
        <p:txBody>
          <a:bodyPr bIns="0" anchor="b" anchorCtr="0"/>
          <a:lstStyle>
            <a:lvl1pPr marL="0" indent="0">
              <a:buNone/>
              <a:defRPr sz="100"/>
            </a:lvl1pPr>
          </a:lstStyle>
          <a:p>
            <a:pPr lvl="0"/>
            <a:r>
              <a:rPr lang="en-US" dirty="0" smtClean="0"/>
              <a:t> </a:t>
            </a:r>
            <a:r>
              <a:rPr lang="en-US" dirty="0" err="1" smtClean="0"/>
              <a:t>x1</a:t>
            </a:r>
            <a:endParaRPr lang="en-US" dirty="0" smtClean="0"/>
          </a:p>
          <a:p>
            <a:pPr lvl="0"/>
            <a:endParaRPr lang="en-US" dirty="0" smtClean="0"/>
          </a:p>
        </p:txBody>
      </p:sp>
      <p:sp>
        <p:nvSpPr>
          <p:cNvPr id="5" name="Picture Placeholder 4"/>
          <p:cNvSpPr>
            <a:spLocks noGrp="1" noChangeAspect="1"/>
          </p:cNvSpPr>
          <p:nvPr>
            <p:ph type="pic" sz="quarter" idx="13" hasCustomPrompt="1"/>
          </p:nvPr>
        </p:nvSpPr>
        <p:spPr>
          <a:xfrm>
            <a:off x="218127"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9" name="Picture Placeholder 4"/>
          <p:cNvSpPr>
            <a:spLocks noGrp="1" noChangeAspect="1"/>
          </p:cNvSpPr>
          <p:nvPr>
            <p:ph type="pic" sz="quarter" idx="15" hasCustomPrompt="1"/>
          </p:nvPr>
        </p:nvSpPr>
        <p:spPr>
          <a:xfrm>
            <a:off x="2453235"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0" name="Picture Placeholder 4"/>
          <p:cNvSpPr>
            <a:spLocks noGrp="1" noChangeAspect="1"/>
          </p:cNvSpPr>
          <p:nvPr>
            <p:ph type="pic" sz="quarter" idx="16" hasCustomPrompt="1"/>
          </p:nvPr>
        </p:nvSpPr>
        <p:spPr>
          <a:xfrm>
            <a:off x="4688341" y="1654175"/>
            <a:ext cx="2240280" cy="2238282"/>
          </a:xfrm>
          <a:solidFill>
            <a:schemeClr val="bg1">
              <a:lumMod val="8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noChangeAspect="1"/>
          </p:cNvSpPr>
          <p:nvPr>
            <p:ph type="pic" sz="quarter" idx="17" hasCustomPrompt="1"/>
          </p:nvPr>
        </p:nvSpPr>
        <p:spPr>
          <a:xfrm>
            <a:off x="6906022" y="1654175"/>
            <a:ext cx="2240280" cy="2238282"/>
          </a:xfrm>
          <a:solidFill>
            <a:schemeClr val="bg1">
              <a:lumMod val="75000"/>
            </a:schemeClr>
          </a:solidFill>
        </p:spPr>
        <p:txBody>
          <a:bodyPr lIns="0" tIns="731520" anchor="t" anchorCtr="0"/>
          <a:lstStyle>
            <a:lvl1pPr marL="0" indent="0" algn="ctr">
              <a:buNone/>
              <a:defRPr baseline="0"/>
            </a:lvl1pPr>
          </a:lstStyle>
          <a:p>
            <a:r>
              <a:rPr lang="en-US" dirty="0" smtClean="0"/>
              <a:t>Click icon to insert an image</a:t>
            </a:r>
            <a:endParaRPr lang="en-US" dirty="0"/>
          </a:p>
        </p:txBody>
      </p:sp>
      <p:sp>
        <p:nvSpPr>
          <p:cNvPr id="8" name="Text Placeholder 7"/>
          <p:cNvSpPr>
            <a:spLocks noGrp="1"/>
          </p:cNvSpPr>
          <p:nvPr>
            <p:ph type="body" sz="quarter" idx="14"/>
          </p:nvPr>
        </p:nvSpPr>
        <p:spPr>
          <a:xfrm>
            <a:off x="469900" y="4645418"/>
            <a:ext cx="8434552" cy="1813035"/>
          </a:xfrm>
          <a:noFill/>
        </p:spPr>
        <p:txBody>
          <a:bodyPr lIns="0" tIns="91440"/>
          <a:lstStyle>
            <a:lvl1pPr>
              <a:defRPr sz="2400">
                <a:solidFill>
                  <a:schemeClr val="bg1"/>
                </a:solidFill>
              </a:defRPr>
            </a:lvl1pPr>
            <a:lvl2pPr>
              <a:defRPr sz="22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smtClean="0"/>
              <a:t>Science/R&amp;D hero – four images</a:t>
            </a:r>
            <a:br>
              <a:rPr lang="en-US" dirty="0" smtClean="0"/>
            </a:br>
            <a:r>
              <a:rPr lang="en-US" dirty="0" smtClean="0"/>
              <a:t>Headline is </a:t>
            </a:r>
            <a:r>
              <a:rPr lang="en-US" dirty="0" err="1" smtClean="0"/>
              <a:t>arial</a:t>
            </a:r>
            <a:r>
              <a:rPr lang="en-US" dirty="0" smtClean="0"/>
              <a:t> in all caps</a:t>
            </a:r>
            <a:endParaRPr lang="en-US" dirty="0"/>
          </a:p>
        </p:txBody>
      </p:sp>
      <p:sp>
        <p:nvSpPr>
          <p:cNvPr id="4" name="Text Placeholder 3"/>
          <p:cNvSpPr>
            <a:spLocks noGrp="1"/>
          </p:cNvSpPr>
          <p:nvPr>
            <p:ph type="body" sz="quarter" idx="18" hasCustomPrompt="1"/>
          </p:nvPr>
        </p:nvSpPr>
        <p:spPr>
          <a:xfrm>
            <a:off x="218128" y="3931763"/>
            <a:ext cx="2238469" cy="477837"/>
          </a:xfrm>
        </p:spPr>
        <p:txBody>
          <a:bodyPr lIns="91440" rIns="91440"/>
          <a:lstStyle>
            <a:lvl1pPr marL="0" indent="0">
              <a:lnSpc>
                <a:spcPct val="95000"/>
              </a:lnSpc>
              <a:buNone/>
              <a:defRPr sz="1200" b="0" baseline="0">
                <a:solidFill>
                  <a:schemeClr val="bg1"/>
                </a:solidFill>
              </a:defRPr>
            </a:lvl1pPr>
          </a:lstStyle>
          <a:p>
            <a:pPr lvl="0"/>
            <a:r>
              <a:rPr lang="en-US" dirty="0" smtClean="0"/>
              <a:t>Image caption Image caption Image caption Image caption Image</a:t>
            </a:r>
            <a:endParaRPr lang="en-US" dirty="0"/>
          </a:p>
        </p:txBody>
      </p:sp>
      <p:sp>
        <p:nvSpPr>
          <p:cNvPr id="16" name="Text Placeholder 3"/>
          <p:cNvSpPr>
            <a:spLocks noGrp="1"/>
          </p:cNvSpPr>
          <p:nvPr>
            <p:ph type="body" sz="quarter" idx="19" hasCustomPrompt="1"/>
          </p:nvPr>
        </p:nvSpPr>
        <p:spPr>
          <a:xfrm>
            <a:off x="2442594"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7" name="Text Placeholder 3"/>
          <p:cNvSpPr>
            <a:spLocks noGrp="1"/>
          </p:cNvSpPr>
          <p:nvPr>
            <p:ph type="body" sz="quarter" idx="20" hasCustomPrompt="1"/>
          </p:nvPr>
        </p:nvSpPr>
        <p:spPr>
          <a:xfrm>
            <a:off x="4681063"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18" name="Text Placeholder 3"/>
          <p:cNvSpPr>
            <a:spLocks noGrp="1"/>
          </p:cNvSpPr>
          <p:nvPr>
            <p:ph type="body" sz="quarter" idx="21" hasCustomPrompt="1"/>
          </p:nvPr>
        </p:nvSpPr>
        <p:spPr>
          <a:xfrm>
            <a:off x="6905531" y="3931763"/>
            <a:ext cx="2238469" cy="477837"/>
          </a:xfrm>
        </p:spPr>
        <p:txBody>
          <a:bodyPr lIns="91440" rIns="91440"/>
          <a:lstStyle>
            <a:lvl1pPr marL="0" indent="0">
              <a:lnSpc>
                <a:spcPct val="95000"/>
              </a:lnSpc>
              <a:buNone/>
              <a:defRPr sz="1200" b="0">
                <a:solidFill>
                  <a:schemeClr val="bg1"/>
                </a:solidFill>
              </a:defRPr>
            </a:lvl1pPr>
          </a:lstStyle>
          <a:p>
            <a:pPr lvl="0"/>
            <a:r>
              <a:rPr lang="en-US" dirty="0" smtClean="0"/>
              <a:t>Image caption Image caption Image caption Image caption Image</a:t>
            </a:r>
            <a:endParaRPr lang="en-US" dirty="0"/>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6858000"/>
          </a:xfrm>
          <a:solidFill>
            <a:schemeClr val="accent1"/>
          </a:solidFill>
        </p:spPr>
        <p:txBody>
          <a:bodyPr bIns="0" anchor="b"/>
          <a:lstStyle>
            <a:lvl1pPr marL="0" indent="0">
              <a:buNone/>
              <a:defRPr sz="100"/>
            </a:lvl1pPr>
          </a:lstStyle>
          <a:p>
            <a:pPr lvl="0"/>
            <a:r>
              <a:rPr lang="en-US" dirty="0" smtClean="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smtClean="0"/>
              <a:t>TITLE AND CONTENT </a:t>
            </a:r>
            <a:br>
              <a:rPr lang="en-US" dirty="0" smtClean="0"/>
            </a:br>
            <a:r>
              <a:rPr lang="en-US" dirty="0" smtClean="0"/>
              <a:t>Headline in </a:t>
            </a:r>
            <a:r>
              <a:rPr lang="en-US" dirty="0" err="1" smtClean="0"/>
              <a:t>arial</a:t>
            </a:r>
            <a:r>
              <a:rPr lang="en-US" dirty="0" smtClean="0"/>
              <a:t> and all caps</a:t>
            </a:r>
            <a:endParaRPr lang="en-US" dirty="0"/>
          </a:p>
        </p:txBody>
      </p:sp>
      <p:sp>
        <p:nvSpPr>
          <p:cNvPr id="6" name="Text Placeholder 5"/>
          <p:cNvSpPr>
            <a:spLocks noGrp="1"/>
          </p:cNvSpPr>
          <p:nvPr>
            <p:ph type="body" sz="quarter" idx="12" hasCustomPrompt="1"/>
          </p:nvPr>
        </p:nvSpPr>
        <p:spPr>
          <a:xfrm>
            <a:off x="457200" y="1168750"/>
            <a:ext cx="8372901" cy="499714"/>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Box 3"/>
          <p:cNvSpPr txBox="1"/>
          <p:nvPr userDrawn="1"/>
        </p:nvSpPr>
        <p:spPr>
          <a:xfrm>
            <a:off x="2148350" y="1445567"/>
            <a:ext cx="184666"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00588" y="1685707"/>
            <a:ext cx="4023360" cy="4422775"/>
          </a:xfrm>
        </p:spPr>
        <p:txBody>
          <a:bodyPr/>
          <a:lstStyle>
            <a:lvl1pPr>
              <a:defRPr sz="1800"/>
            </a:lvl1pPr>
            <a:lvl2pPr marL="457200" indent="-173038">
              <a:spcBef>
                <a:spcPts val="0"/>
              </a:spcBef>
              <a:defRPr sz="1800"/>
            </a:lvl2pPr>
            <a:lvl3pPr marL="627063" indent="-128588">
              <a:defRPr sz="1800"/>
            </a:lvl3pPr>
            <a:lvl4pPr marL="865188" indent="-171450">
              <a:defRPr sz="1400"/>
            </a:lvl4pPr>
            <a:lvl5pPr marL="1084263"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lvl1pPr>
              <a:defRPr/>
            </a:lvl1pPr>
          </a:lstStyle>
          <a:p>
            <a:r>
              <a:rPr lang="en-US" dirty="0" smtClean="0"/>
              <a:t>Two-column CONTENT slide</a:t>
            </a:r>
            <a:br>
              <a:rPr lang="en-US" dirty="0" smtClean="0"/>
            </a:br>
            <a:r>
              <a:rPr lang="en-US" dirty="0" smtClean="0"/>
              <a:t>one or two lines for headline</a:t>
            </a:r>
            <a:endParaRPr lang="en-US" dirty="0"/>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4875" y="2263770"/>
            <a:ext cx="4114800" cy="383588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400"/>
            </a:lvl4pPr>
            <a:lvl5pPr marL="1084263"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quarter" idx="16" hasCustomPrompt="1"/>
          </p:nvPr>
        </p:nvSpPr>
        <p:spPr>
          <a:xfrm>
            <a:off x="4714875" y="1684229"/>
            <a:ext cx="4114800" cy="620998"/>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a:noFill/>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9" name="Text Placeholder 3"/>
          <p:cNvSpPr>
            <a:spLocks noGrp="1"/>
          </p:cNvSpPr>
          <p:nvPr>
            <p:ph type="body" sz="quarter" idx="15" hasCustomPrompt="1"/>
          </p:nvPr>
        </p:nvSpPr>
        <p:spPr>
          <a:xfrm>
            <a:off x="460895" y="1684229"/>
            <a:ext cx="4114800" cy="620998"/>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smtClean="0"/>
              <a:t>Click to Add Headline</a:t>
            </a:r>
          </a:p>
        </p:txBody>
      </p:sp>
      <p:sp>
        <p:nvSpPr>
          <p:cNvPr id="2" name="Title 1"/>
          <p:cNvSpPr>
            <a:spLocks noGrp="1"/>
          </p:cNvSpPr>
          <p:nvPr>
            <p:ph type="title" hasCustomPrompt="1"/>
          </p:nvPr>
        </p:nvSpPr>
        <p:spPr/>
        <p:txBody>
          <a:bodyPr/>
          <a:lstStyle>
            <a:lvl1pPr>
              <a:defRPr baseline="0"/>
            </a:lvl1pPr>
          </a:lstStyle>
          <a:p>
            <a:r>
              <a:rPr lang="en-US" dirty="0" smtClean="0"/>
              <a:t>Two-column CONTENT slide</a:t>
            </a:r>
            <a:br>
              <a:rPr lang="en-US" dirty="0" smtClean="0"/>
            </a:br>
            <a:r>
              <a:rPr lang="en-US" dirty="0" smtClean="0"/>
              <a:t>with box treatment</a:t>
            </a:r>
            <a:endParaRPr lang="en-US" dirty="0"/>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699995"/>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95679" y="4080588"/>
            <a:ext cx="3729481"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4503575" y="4066957"/>
            <a:ext cx="4319750" cy="2249430"/>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731527"/>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89394" y="1720414"/>
            <a:ext cx="2023746"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87014" y="3290408"/>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THREE IMAGES – VERTICAL</a:t>
            </a:r>
            <a:br>
              <a:rPr lang="en-US" dirty="0" smtClean="0"/>
            </a:br>
            <a:r>
              <a:rPr lang="en-US" dirty="0" smtClean="0"/>
              <a:t>Headline in </a:t>
            </a:r>
            <a:r>
              <a:rPr lang="en-US" dirty="0" err="1" smtClean="0"/>
              <a:t>arial</a:t>
            </a:r>
            <a:r>
              <a:rPr lang="en-US" dirty="0" smtClean="0"/>
              <a:t> and all caps</a:t>
            </a:r>
            <a:endParaRPr lang="en-US" dirty="0"/>
          </a:p>
        </p:txBody>
      </p:sp>
      <p:sp>
        <p:nvSpPr>
          <p:cNvPr id="8"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10" name="Text Placeholder 3"/>
          <p:cNvSpPr>
            <a:spLocks noGrp="1"/>
          </p:cNvSpPr>
          <p:nvPr>
            <p:ph type="body" sz="quarter" idx="18"/>
          </p:nvPr>
        </p:nvSpPr>
        <p:spPr>
          <a:xfrm>
            <a:off x="3045309" y="3304768"/>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4"/>
          <p:cNvSpPr>
            <a:spLocks noGrp="1"/>
          </p:cNvSpPr>
          <p:nvPr>
            <p:ph type="pic" sz="quarter" idx="19" hasCustomPrompt="1"/>
          </p:nvPr>
        </p:nvSpPr>
        <p:spPr>
          <a:xfrm>
            <a:off x="487013" y="4872981"/>
            <a:ext cx="2028507" cy="1347056"/>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5" name="Text Placeholder 3"/>
          <p:cNvSpPr>
            <a:spLocks noGrp="1"/>
          </p:cNvSpPr>
          <p:nvPr>
            <p:ph type="body" sz="quarter" idx="20"/>
          </p:nvPr>
        </p:nvSpPr>
        <p:spPr>
          <a:xfrm>
            <a:off x="3045309" y="4856121"/>
            <a:ext cx="5814912" cy="147936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endParaRPr lang="en-US" sz="1400" b="1" dirty="0">
              <a:solidFill>
                <a:schemeClr val="bg1"/>
              </a:solidFill>
            </a:endParaRP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88732" y="3998349"/>
            <a:ext cx="4114800"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3998349"/>
            <a:ext cx="4097585" cy="2129163"/>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4"/>
          <p:cNvSpPr>
            <a:spLocks noGrp="1"/>
          </p:cNvSpPr>
          <p:nvPr>
            <p:ph type="pic" sz="quarter" idx="15" hasCustomPrompt="1"/>
          </p:nvPr>
        </p:nvSpPr>
        <p:spPr>
          <a:xfrm>
            <a:off x="495679"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12" name="Picture Placeholder 4"/>
          <p:cNvSpPr>
            <a:spLocks noGrp="1"/>
          </p:cNvSpPr>
          <p:nvPr>
            <p:ph type="pic" sz="quarter" idx="16" hasCustomPrompt="1"/>
          </p:nvPr>
        </p:nvSpPr>
        <p:spPr>
          <a:xfrm>
            <a:off x="4709050" y="1699995"/>
            <a:ext cx="4023360" cy="2286000"/>
          </a:xfrm>
          <a:solidFill>
            <a:schemeClr val="bg1">
              <a:lumMod val="75000"/>
            </a:schemeClr>
          </a:solidFill>
        </p:spPr>
        <p:txBody>
          <a:bodyPr tIns="36576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top HORIZONTAL</a:t>
            </a:r>
            <a:br>
              <a:rPr lang="en-US" dirty="0" smtClean="0"/>
            </a:br>
            <a:r>
              <a:rPr lang="en-US" dirty="0" smtClean="0"/>
              <a:t>Headline in </a:t>
            </a:r>
            <a:r>
              <a:rPr lang="en-US" dirty="0" err="1" smtClean="0"/>
              <a:t>arial</a:t>
            </a:r>
            <a:r>
              <a:rPr lang="en-US" dirty="0" smtClean="0"/>
              <a:t> and all caps</a:t>
            </a:r>
            <a:endParaRPr lang="en-US" dirty="0"/>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0" y="1168748"/>
            <a:ext cx="8372901" cy="499715"/>
          </a:xfrm>
        </p:spPr>
        <p:txBody>
          <a:bodyPr bIns="0">
            <a:noAutofit/>
          </a:bodyPr>
          <a:lstStyle>
            <a:lvl1pPr marL="0" indent="0">
              <a:lnSpc>
                <a:spcPct val="90000"/>
              </a:lnSpc>
              <a:spcBef>
                <a:spcPts val="0"/>
              </a:spcBef>
              <a:buNone/>
              <a:defRPr sz="2000" b="1">
                <a:solidFill>
                  <a:srgbClr val="0065A2"/>
                </a:solidFill>
              </a:defRPr>
            </a:lvl1pPr>
          </a:lstStyle>
          <a:p>
            <a:r>
              <a:rPr lang="en-US" dirty="0" smtClean="0"/>
              <a:t>Slide subtitle optional -  delete as needed</a:t>
            </a:r>
            <a:endParaRPr lang="en-US" dirty="0"/>
          </a:p>
        </p:txBody>
      </p:sp>
      <p:sp>
        <p:nvSpPr>
          <p:cNvPr id="4" name="Text Placeholder 3"/>
          <p:cNvSpPr>
            <a:spLocks noGrp="1"/>
          </p:cNvSpPr>
          <p:nvPr>
            <p:ph type="body" sz="quarter" idx="13"/>
          </p:nvPr>
        </p:nvSpPr>
        <p:spPr>
          <a:xfrm>
            <a:off x="457200"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4"/>
          </p:nvPr>
        </p:nvSpPr>
        <p:spPr>
          <a:xfrm>
            <a:off x="4716215" y="1699995"/>
            <a:ext cx="4114800" cy="171707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5" hasCustomPrompt="1"/>
          </p:nvPr>
        </p:nvSpPr>
        <p:spPr>
          <a:xfrm>
            <a:off x="464146"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11" name="Picture Placeholder 4"/>
          <p:cNvSpPr>
            <a:spLocks noGrp="1"/>
          </p:cNvSpPr>
          <p:nvPr>
            <p:ph type="pic" sz="quarter" idx="16" hasCustomPrompt="1"/>
          </p:nvPr>
        </p:nvSpPr>
        <p:spPr>
          <a:xfrm>
            <a:off x="4730864" y="3437315"/>
            <a:ext cx="4023360" cy="2286000"/>
          </a:xfrm>
          <a:solidFill>
            <a:schemeClr val="bg1">
              <a:lumMod val="75000"/>
            </a:schemeClr>
          </a:solidFill>
        </p:spPr>
        <p:txBody>
          <a:bodyPr tIns="274320"/>
          <a:lstStyle>
            <a:lvl1pPr marL="0" indent="0" algn="ctr">
              <a:buNone/>
              <a:defRPr baseline="0"/>
            </a:lvl1pPr>
          </a:lstStyle>
          <a:p>
            <a:r>
              <a:rPr lang="en-US" dirty="0" smtClean="0"/>
              <a:t>Click icon to insert an image</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IMAGES – bottom HORIZONTAL</a:t>
            </a:r>
            <a:br>
              <a:rPr lang="en-US" dirty="0" smtClean="0"/>
            </a:br>
            <a:r>
              <a:rPr lang="en-US" dirty="0" smtClean="0"/>
              <a:t>WITH CAPTIONS</a:t>
            </a:r>
            <a:endParaRPr lang="en-US" dirty="0"/>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smtClean="0">
                <a:solidFill>
                  <a:schemeClr val="bg1"/>
                </a:solidFill>
              </a:rPr>
              <a:t>Instructions on replacing a current image:</a:t>
            </a:r>
          </a:p>
          <a:p>
            <a:pPr marL="228600" indent="-228600">
              <a:buFont typeface="+mj-lt"/>
              <a:buAutoNum type="arabicPeriod"/>
            </a:pPr>
            <a:r>
              <a:rPr lang="en-US" sz="1400" dirty="0" smtClean="0">
                <a:solidFill>
                  <a:schemeClr val="bg1"/>
                </a:solidFill>
              </a:rPr>
              <a:t>Select </a:t>
            </a:r>
            <a:r>
              <a:rPr lang="en-US" sz="1400" dirty="0">
                <a:solidFill>
                  <a:schemeClr val="bg1"/>
                </a:solidFill>
              </a:rPr>
              <a:t>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5" y="5735092"/>
            <a:ext cx="3995723" cy="568438"/>
          </a:xfrm>
        </p:spPr>
        <p:txBody>
          <a:bodyPr/>
          <a:lstStyle>
            <a:lvl1pPr marL="0" indent="0">
              <a:buNone/>
              <a:defRPr sz="1200"/>
            </a:lvl1pPr>
          </a:lstStyle>
          <a:p>
            <a:pPr lvl="0"/>
            <a:r>
              <a:rPr lang="en-US" smtClean="0"/>
              <a:t>Click to edit Master text styles</a:t>
            </a:r>
          </a:p>
        </p:txBody>
      </p:sp>
      <p:sp>
        <p:nvSpPr>
          <p:cNvPr id="13" name="Text Placeholder 7"/>
          <p:cNvSpPr>
            <a:spLocks noGrp="1"/>
          </p:cNvSpPr>
          <p:nvPr>
            <p:ph type="body" sz="quarter" idx="18"/>
          </p:nvPr>
        </p:nvSpPr>
        <p:spPr>
          <a:xfrm>
            <a:off x="4750289" y="5735092"/>
            <a:ext cx="3995723" cy="568438"/>
          </a:xfrm>
        </p:spPr>
        <p:txBody>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C:\Users\amiesen\Desktop\anlrgbpptlogo.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021160" y="6436886"/>
            <a:ext cx="769422" cy="277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372901" cy="828948"/>
          </a:xfrm>
          <a:prstGeom prst="rect">
            <a:avLst/>
          </a:prstGeom>
        </p:spPr>
        <p:txBody>
          <a:bodyPr vert="horz" lIns="0" tIns="0" rIns="0" bIns="0" rtlCol="0" anchor="b">
            <a:noAutofit/>
          </a:bodyPr>
          <a:lstStyle/>
          <a:p>
            <a:r>
              <a:rPr lang="en-US" dirty="0" smtClean="0"/>
              <a:t>Headline in all caps </a:t>
            </a:r>
            <a:r>
              <a:rPr lang="en-US" dirty="0" err="1" smtClean="0"/>
              <a:t>28pt</a:t>
            </a:r>
            <a:r>
              <a:rPr lang="en-US" dirty="0" smtClean="0"/>
              <a:t> </a:t>
            </a:r>
            <a:br>
              <a:rPr lang="en-US" dirty="0" smtClean="0"/>
            </a:br>
            <a:r>
              <a:rPr lang="en-US" dirty="0" smtClean="0"/>
              <a:t>preferred as one or two lines</a:t>
            </a:r>
            <a:endParaRPr lang="en-US" dirty="0"/>
          </a:p>
        </p:txBody>
      </p:sp>
      <p:sp>
        <p:nvSpPr>
          <p:cNvPr id="3" name="Text Placeholder 2"/>
          <p:cNvSpPr>
            <a:spLocks noGrp="1"/>
          </p:cNvSpPr>
          <p:nvPr>
            <p:ph type="body" idx="1"/>
          </p:nvPr>
        </p:nvSpPr>
        <p:spPr>
          <a:xfrm>
            <a:off x="457200" y="1699995"/>
            <a:ext cx="8372901" cy="4422775"/>
          </a:xfrm>
          <a:prstGeom prst="rect">
            <a:avLst/>
          </a:prstGeom>
        </p:spPr>
        <p:txBody>
          <a:bodyPr vert="horz" lIns="0" tIns="0" rIns="0" bIns="45720" rtlCol="0">
            <a:noAutofit/>
          </a:bodyPr>
          <a:lstStyle/>
          <a:p>
            <a:pPr lvl="0"/>
            <a:r>
              <a:rPr lang="en-US" dirty="0" smtClean="0"/>
              <a:t>Click to add 1st-level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43400" y="6473709"/>
            <a:ext cx="457200" cy="18288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68580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09" r:id="rId10"/>
    <p:sldLayoutId id="2147483695" r:id="rId11"/>
    <p:sldLayoutId id="2147483739" r:id="rId12"/>
    <p:sldLayoutId id="2147483696" r:id="rId13"/>
    <p:sldLayoutId id="2147483689" r:id="rId14"/>
    <p:sldLayoutId id="2147483710" r:id="rId15"/>
    <p:sldLayoutId id="2147483706" r:id="rId16"/>
    <p:sldLayoutId id="2147483704" r:id="rId17"/>
    <p:sldLayoutId id="2147483769" r:id="rId18"/>
    <p:sldLayoutId id="2147483770" r:id="rId19"/>
    <p:sldLayoutId id="2147483771" r:id="rId20"/>
    <p:sldLayoutId id="2147483772" r:id="rId21"/>
    <p:sldLayoutId id="2147483761" r:id="rId22"/>
    <p:sldLayoutId id="2147483762" r:id="rId23"/>
    <p:sldLayoutId id="2147483763" r:id="rId24"/>
    <p:sldLayoutId id="2147483765" r:id="rId25"/>
    <p:sldLayoutId id="2147483766"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1.aps.anl.gov/Users-Information/Help-Reference/Data-Management-Retrieval-Practices" TargetMode="External"/><Relationship Id="rId3" Type="http://schemas.openxmlformats.org/officeDocument/2006/relationships/hyperlink" Target="http://science.energy.gov/funding-opportunities/digital-data-manage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f"/><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energy.gov/downloads/doe-public-access-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46" name="Title 45"/>
          <p:cNvSpPr>
            <a:spLocks noGrp="1"/>
          </p:cNvSpPr>
          <p:nvPr>
            <p:ph type="title"/>
          </p:nvPr>
        </p:nvSpPr>
        <p:spPr/>
        <p:txBody>
          <a:bodyPr/>
          <a:lstStyle/>
          <a:p>
            <a:r>
              <a:rPr lang="en-US" dirty="0" smtClean="0"/>
              <a:t>Data Management at the Advanced Photon source (APS)</a:t>
            </a:r>
            <a:endParaRPr lang="en-US" dirty="0"/>
          </a:p>
        </p:txBody>
      </p:sp>
      <p:sp>
        <p:nvSpPr>
          <p:cNvPr id="45" name="Text Placeholder 44"/>
          <p:cNvSpPr>
            <a:spLocks noGrp="1"/>
          </p:cNvSpPr>
          <p:nvPr>
            <p:ph type="body" sz="quarter" idx="12"/>
          </p:nvPr>
        </p:nvSpPr>
        <p:spPr/>
        <p:txBody>
          <a:bodyPr/>
          <a:lstStyle/>
          <a:p>
            <a:r>
              <a:rPr lang="en-US" dirty="0" err="1" smtClean="0"/>
              <a:t>drhgfdjhngngfmhgmghmghjmghfmf</a:t>
            </a:r>
            <a:endParaRPr lang="en-US" dirty="0"/>
          </a:p>
        </p:txBody>
      </p:sp>
      <p:sp>
        <p:nvSpPr>
          <p:cNvPr id="48" name="Text Placeholder 47"/>
          <p:cNvSpPr>
            <a:spLocks noGrp="1"/>
          </p:cNvSpPr>
          <p:nvPr>
            <p:ph type="body" sz="quarter" idx="17"/>
          </p:nvPr>
        </p:nvSpPr>
        <p:spPr/>
        <p:txBody>
          <a:bodyPr/>
          <a:lstStyle/>
          <a:p>
            <a:r>
              <a:rPr lang="en-US" dirty="0" smtClean="0"/>
              <a:t>Nicholas Schwarz</a:t>
            </a:r>
            <a:endParaRPr lang="en-US" dirty="0"/>
          </a:p>
        </p:txBody>
      </p:sp>
      <p:sp>
        <p:nvSpPr>
          <p:cNvPr id="49" name="Text Placeholder 48"/>
          <p:cNvSpPr>
            <a:spLocks noGrp="1"/>
          </p:cNvSpPr>
          <p:nvPr>
            <p:ph type="body" sz="quarter" idx="18"/>
          </p:nvPr>
        </p:nvSpPr>
        <p:spPr>
          <a:xfrm>
            <a:off x="469899" y="4960384"/>
            <a:ext cx="4278563" cy="914400"/>
          </a:xfrm>
        </p:spPr>
        <p:txBody>
          <a:bodyPr/>
          <a:lstStyle/>
          <a:p>
            <a:r>
              <a:rPr lang="en-US" dirty="0" smtClean="0"/>
              <a:t>Principal Computer Scientist, Group Leader</a:t>
            </a:r>
          </a:p>
          <a:p>
            <a:r>
              <a:rPr lang="en-US" dirty="0" smtClean="0"/>
              <a:t>Scientific Software Engineering &amp; Data Management</a:t>
            </a:r>
          </a:p>
          <a:p>
            <a:r>
              <a:rPr lang="en-US" dirty="0" smtClean="0"/>
              <a:t>X-ray Science Division</a:t>
            </a:r>
          </a:p>
          <a:p>
            <a:r>
              <a:rPr lang="en-US" dirty="0" smtClean="0"/>
              <a:t>Advanced Photon Source</a:t>
            </a:r>
            <a:endParaRPr lang="en-US" dirty="0"/>
          </a:p>
        </p:txBody>
      </p:sp>
      <p:sp>
        <p:nvSpPr>
          <p:cNvPr id="53" name="Text Placeholder 52"/>
          <p:cNvSpPr>
            <a:spLocks noGrp="1"/>
          </p:cNvSpPr>
          <p:nvPr>
            <p:ph type="body" sz="quarter" idx="25"/>
          </p:nvPr>
        </p:nvSpPr>
        <p:spPr/>
        <p:txBody>
          <a:bodyPr/>
          <a:lstStyle/>
          <a:p>
            <a:endParaRPr lang="en-US"/>
          </a:p>
        </p:txBody>
      </p:sp>
      <p:sp>
        <p:nvSpPr>
          <p:cNvPr id="54" name="Text Placeholder 53"/>
          <p:cNvSpPr>
            <a:spLocks noGrp="1"/>
          </p:cNvSpPr>
          <p:nvPr>
            <p:ph type="body" sz="quarter" idx="26"/>
          </p:nvPr>
        </p:nvSpPr>
        <p:spPr/>
        <p:txBody>
          <a:bodyPr/>
          <a:lstStyle/>
          <a:p>
            <a:endParaRPr lang="en-US"/>
          </a:p>
        </p:txBody>
      </p:sp>
      <p:sp>
        <p:nvSpPr>
          <p:cNvPr id="50" name="Text Placeholder 49"/>
          <p:cNvSpPr>
            <a:spLocks noGrp="1"/>
          </p:cNvSpPr>
          <p:nvPr>
            <p:ph type="body" sz="quarter" idx="19"/>
          </p:nvPr>
        </p:nvSpPr>
        <p:spPr/>
        <p:txBody>
          <a:bodyPr/>
          <a:lstStyle/>
          <a:p>
            <a:r>
              <a:rPr lang="en-US" dirty="0" smtClean="0"/>
              <a:t>3 - 4 April 2017</a:t>
            </a:r>
          </a:p>
          <a:p>
            <a:r>
              <a:rPr lang="en-US" dirty="0" smtClean="0"/>
              <a:t>ALBA</a:t>
            </a:r>
            <a:endParaRPr lang="en-US" dirty="0"/>
          </a:p>
        </p:txBody>
      </p:sp>
      <p:sp>
        <p:nvSpPr>
          <p:cNvPr id="55" name="Text Placeholder 54"/>
          <p:cNvSpPr>
            <a:spLocks noGrp="1"/>
          </p:cNvSpPr>
          <p:nvPr>
            <p:ph type="body" sz="quarter" idx="27"/>
          </p:nvPr>
        </p:nvSpPr>
        <p:spPr/>
        <p:txBody>
          <a:bodyPr>
            <a:normAutofit/>
          </a:bodyPr>
          <a:lstStyle/>
          <a:p>
            <a:r>
              <a:rPr lang="en-US" dirty="0" smtClean="0"/>
              <a:t>RDA-</a:t>
            </a:r>
            <a:r>
              <a:rPr lang="en-US" dirty="0" err="1" smtClean="0"/>
              <a:t>PanSig</a:t>
            </a:r>
            <a:r>
              <a:rPr lang="en-US" dirty="0" smtClean="0"/>
              <a:t> Workshop on Interoperability</a:t>
            </a:r>
            <a:endParaRPr lang="en-US" dirty="0"/>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Policy</a:t>
            </a:r>
            <a:endParaRPr lang="en-US" dirty="0"/>
          </a:p>
        </p:txBody>
      </p:sp>
      <p:sp>
        <p:nvSpPr>
          <p:cNvPr id="3" name="Content Placeholder 2"/>
          <p:cNvSpPr>
            <a:spLocks noGrp="1"/>
          </p:cNvSpPr>
          <p:nvPr>
            <p:ph idx="1"/>
          </p:nvPr>
        </p:nvSpPr>
        <p:spPr>
          <a:xfrm>
            <a:off x="457200" y="1517113"/>
            <a:ext cx="8372901" cy="2480119"/>
          </a:xfrm>
        </p:spPr>
        <p:txBody>
          <a:bodyPr/>
          <a:lstStyle/>
          <a:p>
            <a:r>
              <a:rPr lang="en-US" dirty="0" smtClean="0"/>
              <a:t>The </a:t>
            </a:r>
            <a:r>
              <a:rPr lang="en-US" dirty="0"/>
              <a:t>APS is committed to providing our users with their data in a timely and convenient </a:t>
            </a:r>
            <a:r>
              <a:rPr lang="en-US" dirty="0" smtClean="0"/>
              <a:t>fashion</a:t>
            </a:r>
            <a:endParaRPr lang="en-US" dirty="0"/>
          </a:p>
          <a:p>
            <a:r>
              <a:rPr lang="en-US" dirty="0" smtClean="0"/>
              <a:t>Users are </a:t>
            </a:r>
            <a:r>
              <a:rPr lang="en-US" dirty="0"/>
              <a:t>responsible for meeting their data management </a:t>
            </a:r>
            <a:r>
              <a:rPr lang="en-US" dirty="0" smtClean="0"/>
              <a:t>obligations (usually dictated by their funding agencies)</a:t>
            </a:r>
            <a:endParaRPr lang="en-US" dirty="0"/>
          </a:p>
          <a:p>
            <a:r>
              <a:rPr lang="en-US" dirty="0"/>
              <a:t>The APS does not </a:t>
            </a:r>
            <a:r>
              <a:rPr lang="en-US" dirty="0" smtClean="0"/>
              <a:t>guarantee long-term </a:t>
            </a:r>
            <a:r>
              <a:rPr lang="en-US" dirty="0"/>
              <a:t>data archiving or </a:t>
            </a:r>
            <a:r>
              <a:rPr lang="en-US" dirty="0" smtClean="0"/>
              <a:t>management</a:t>
            </a:r>
          </a:p>
          <a:p>
            <a:r>
              <a:rPr lang="en-US" dirty="0" smtClean="0"/>
              <a:t>Each beamline has its own data management plan</a:t>
            </a:r>
          </a:p>
          <a:p>
            <a:r>
              <a:rPr lang="en-US" dirty="0">
                <a:hlinkClick r:id="rId2"/>
              </a:rPr>
              <a:t>https://</a:t>
            </a:r>
            <a:r>
              <a:rPr lang="en-US" dirty="0" smtClean="0">
                <a:hlinkClick r:id="rId2"/>
              </a:rPr>
              <a:t>www1.aps.anl.gov/Users-Information/Help-Reference/Data-Management-Retrieval-Practices</a:t>
            </a:r>
            <a:endParaRPr lang="en-US" dirty="0" smtClean="0"/>
          </a:p>
          <a:p>
            <a:endParaRPr lang="en-US" dirty="0"/>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ext Placeholder 3"/>
          <p:cNvSpPr>
            <a:spLocks noGrp="1"/>
          </p:cNvSpPr>
          <p:nvPr>
            <p:ph type="body" sz="quarter" idx="12"/>
          </p:nvPr>
        </p:nvSpPr>
        <p:spPr/>
        <p:txBody>
          <a:bodyPr/>
          <a:lstStyle/>
          <a:p>
            <a:r>
              <a:rPr lang="en-US" dirty="0" smtClean="0"/>
              <a:t>Current APS Data Policy</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2</a:t>
            </a:fld>
            <a:endParaRPr lang="en-US" dirty="0"/>
          </a:p>
        </p:txBody>
      </p:sp>
      <p:sp>
        <p:nvSpPr>
          <p:cNvPr id="6" name="Rectangle 5"/>
          <p:cNvSpPr/>
          <p:nvPr/>
        </p:nvSpPr>
        <p:spPr>
          <a:xfrm>
            <a:off x="457199" y="4381917"/>
            <a:ext cx="8372901" cy="2185214"/>
          </a:xfrm>
          <a:prstGeom prst="rect">
            <a:avLst/>
          </a:prstGeom>
        </p:spPr>
        <p:txBody>
          <a:bodyPr wrap="square">
            <a:spAutoFit/>
          </a:bodyPr>
          <a:lstStyle/>
          <a:p>
            <a:pPr marL="173038" lvl="0" indent="-173038" defTabSz="457200">
              <a:spcBef>
                <a:spcPts val="600"/>
              </a:spcBef>
              <a:buFont typeface="Wingdings" pitchFamily="2" charset="2"/>
              <a:buChar char="§"/>
            </a:pPr>
            <a:r>
              <a:rPr lang="en-US" dirty="0">
                <a:solidFill>
                  <a:srgbClr val="47484A">
                    <a:lumMod val="50000"/>
                  </a:srgbClr>
                </a:solidFill>
              </a:rPr>
              <a:t>Not all data needs to be shared or preserved; cost/benefit should be </a:t>
            </a:r>
            <a:r>
              <a:rPr lang="en-US" dirty="0" smtClean="0">
                <a:solidFill>
                  <a:srgbClr val="47484A">
                    <a:lumMod val="50000"/>
                  </a:srgbClr>
                </a:solidFill>
              </a:rPr>
              <a:t>considered</a:t>
            </a:r>
          </a:p>
          <a:p>
            <a:pPr marL="173038" lvl="0" indent="-173038" defTabSz="457200">
              <a:spcBef>
                <a:spcPts val="600"/>
              </a:spcBef>
              <a:buFont typeface="Wingdings" pitchFamily="2" charset="2"/>
              <a:buChar char="§"/>
            </a:pPr>
            <a:r>
              <a:rPr lang="en-US" dirty="0" smtClean="0">
                <a:solidFill>
                  <a:srgbClr val="47484A">
                    <a:lumMod val="50000"/>
                  </a:srgbClr>
                </a:solidFill>
              </a:rPr>
              <a:t>PI funded to collect data should comply with respective funding agency requirements for a data management plan, which should address how to validate results using preserved data, or how results may be reproduced without preserving data</a:t>
            </a:r>
          </a:p>
          <a:p>
            <a:pPr marL="173038" lvl="0" indent="-173038" defTabSz="457200">
              <a:spcBef>
                <a:spcPts val="600"/>
              </a:spcBef>
              <a:buFont typeface="Wingdings" pitchFamily="2" charset="2"/>
              <a:buChar char="§"/>
            </a:pPr>
            <a:r>
              <a:rPr lang="en-US" dirty="0">
                <a:solidFill>
                  <a:srgbClr val="47484A">
                    <a:lumMod val="50000"/>
                  </a:srgbClr>
                </a:solidFill>
                <a:hlinkClick r:id="rId3"/>
              </a:rPr>
              <a:t>http://</a:t>
            </a:r>
            <a:r>
              <a:rPr lang="en-US" dirty="0" smtClean="0">
                <a:solidFill>
                  <a:srgbClr val="47484A">
                    <a:lumMod val="50000"/>
                  </a:srgbClr>
                </a:solidFill>
                <a:hlinkClick r:id="rId3"/>
              </a:rPr>
              <a:t>science.energy.gov/funding-opportunities/digital-data-management</a:t>
            </a:r>
            <a:r>
              <a:rPr lang="en-US" dirty="0" smtClean="0">
                <a:solidFill>
                  <a:srgbClr val="47484A">
                    <a:lumMod val="50000"/>
                  </a:srgbClr>
                </a:solidFill>
              </a:rPr>
              <a:t> </a:t>
            </a:r>
            <a:endParaRPr lang="en-US" dirty="0">
              <a:solidFill>
                <a:srgbClr val="47484A">
                  <a:lumMod val="50000"/>
                </a:srgbClr>
              </a:solidFill>
            </a:endParaRPr>
          </a:p>
        </p:txBody>
      </p:sp>
      <p:sp>
        <p:nvSpPr>
          <p:cNvPr id="7" name="Text Placeholder 3"/>
          <p:cNvSpPr txBox="1">
            <a:spLocks/>
          </p:cNvSpPr>
          <p:nvPr/>
        </p:nvSpPr>
        <p:spPr>
          <a:xfrm>
            <a:off x="457198" y="4106950"/>
            <a:ext cx="8372901" cy="49971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0"/>
              </a:spcAft>
              <a:buFont typeface="Wingdings" pitchFamily="2" charset="2"/>
              <a:buNone/>
              <a:defRPr sz="2000" b="1" kern="1200" baseline="0">
                <a:solidFill>
                  <a:schemeClr val="accent2"/>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DOE Statements</a:t>
            </a:r>
            <a:endParaRPr lang="en-US" dirty="0"/>
          </a:p>
        </p:txBody>
      </p:sp>
    </p:spTree>
    <p:extLst>
      <p:ext uri="{BB962C8B-B14F-4D97-AF65-F5344CB8AC3E}">
        <p14:creationId xmlns:p14="http://schemas.microsoft.com/office/powerpoint/2010/main" val="1990415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5FEC96C-AFD1-4C49-9493-F5643E5E2E8F}" type="slidenum">
              <a:rPr lang="en-US" smtClean="0"/>
              <a:t>3</a:t>
            </a:fld>
            <a:endParaRPr lang="en-US"/>
          </a:p>
        </p:txBody>
      </p:sp>
      <p:sp>
        <p:nvSpPr>
          <p:cNvPr id="3" name="Text Placeholder 2"/>
          <p:cNvSpPr>
            <a:spLocks noGrp="1"/>
          </p:cNvSpPr>
          <p:nvPr>
            <p:ph type="body" sz="quarter" idx="13"/>
          </p:nvPr>
        </p:nvSpPr>
        <p:spPr>
          <a:xfrm>
            <a:off x="2921329" y="1545620"/>
            <a:ext cx="5901995" cy="2216483"/>
          </a:xfrm>
        </p:spPr>
        <p:txBody>
          <a:bodyPr/>
          <a:lstStyle/>
          <a:p>
            <a:pPr marL="0" indent="0">
              <a:buNone/>
            </a:pPr>
            <a:r>
              <a:rPr lang="en-US" sz="1600" b="1" dirty="0" smtClean="0"/>
              <a:t>Petrel (Online Now)</a:t>
            </a:r>
            <a:endParaRPr lang="en-US" sz="1600" b="1" dirty="0"/>
          </a:p>
          <a:p>
            <a:r>
              <a:rPr lang="en-US" sz="1600" dirty="0"/>
              <a:t>IBM ESS (Elastic Storage Server) GL6</a:t>
            </a:r>
          </a:p>
          <a:p>
            <a:r>
              <a:rPr lang="en-US" sz="1600" dirty="0"/>
              <a:t>2 x POWER8 servers</a:t>
            </a:r>
          </a:p>
          <a:p>
            <a:pPr lvl="1"/>
            <a:r>
              <a:rPr lang="en-US" sz="1600" dirty="0"/>
              <a:t>GPFS Native RAID</a:t>
            </a:r>
          </a:p>
          <a:p>
            <a:r>
              <a:rPr lang="en-US" sz="1600" dirty="0"/>
              <a:t>6 JBODS</a:t>
            </a:r>
          </a:p>
          <a:p>
            <a:pPr lvl="1"/>
            <a:r>
              <a:rPr lang="en-US" sz="1600" dirty="0"/>
              <a:t>58 x 6 TB drives each</a:t>
            </a:r>
          </a:p>
          <a:p>
            <a:pPr lvl="1"/>
            <a:r>
              <a:rPr lang="en-US" sz="1600" dirty="0"/>
              <a:t>2 x 400 GB SSD each (metadata)</a:t>
            </a:r>
          </a:p>
          <a:p>
            <a:pPr lvl="1"/>
            <a:r>
              <a:rPr lang="en-US" sz="1600" dirty="0"/>
              <a:t>2 PB raw storage / </a:t>
            </a:r>
            <a:r>
              <a:rPr lang="en-US" sz="1600" dirty="0" smtClean="0"/>
              <a:t>1.5 </a:t>
            </a:r>
            <a:r>
              <a:rPr lang="en-US" sz="1600" dirty="0"/>
              <a:t>PB </a:t>
            </a:r>
            <a:r>
              <a:rPr lang="en-US" sz="1600" dirty="0" smtClean="0"/>
              <a:t>usable storage</a:t>
            </a:r>
            <a:endParaRPr lang="en-US" sz="16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Title 5"/>
          <p:cNvSpPr>
            <a:spLocks noGrp="1"/>
          </p:cNvSpPr>
          <p:nvPr>
            <p:ph type="title"/>
          </p:nvPr>
        </p:nvSpPr>
        <p:spPr/>
        <p:txBody>
          <a:bodyPr/>
          <a:lstStyle/>
          <a:p>
            <a:r>
              <a:rPr lang="en-US" dirty="0"/>
              <a:t>Data Storage Systems</a:t>
            </a:r>
          </a:p>
        </p:txBody>
      </p:sp>
      <p:sp>
        <p:nvSpPr>
          <p:cNvPr id="7" name="Text Placeholder 6"/>
          <p:cNvSpPr>
            <a:spLocks noGrp="1"/>
          </p:cNvSpPr>
          <p:nvPr>
            <p:ph type="body" sz="quarter" idx="12"/>
          </p:nvPr>
        </p:nvSpPr>
        <p:spPr/>
        <p:txBody>
          <a:bodyPr/>
          <a:lstStyle/>
          <a:p>
            <a:r>
              <a:rPr lang="en-US" dirty="0" smtClean="0"/>
              <a:t>Argonne Leadership Computing Facility (ALCF) prototypes</a:t>
            </a:r>
            <a:endParaRPr lang="en-US" dirty="0"/>
          </a:p>
        </p:txBody>
      </p:sp>
      <p:sp>
        <p:nvSpPr>
          <p:cNvPr id="8" name="Text Placeholder 7"/>
          <p:cNvSpPr>
            <a:spLocks noGrp="1"/>
          </p:cNvSpPr>
          <p:nvPr>
            <p:ph type="body" sz="quarter" idx="18"/>
          </p:nvPr>
        </p:nvSpPr>
        <p:spPr>
          <a:xfrm>
            <a:off x="2921329" y="3764356"/>
            <a:ext cx="5901996" cy="1591709"/>
          </a:xfrm>
        </p:spPr>
        <p:txBody>
          <a:bodyPr/>
          <a:lstStyle/>
          <a:p>
            <a:pPr marL="0" indent="0">
              <a:buNone/>
            </a:pPr>
            <a:r>
              <a:rPr lang="en-US" sz="1600" b="1" dirty="0" err="1" smtClean="0"/>
              <a:t>Extrepid</a:t>
            </a:r>
            <a:r>
              <a:rPr lang="en-US" sz="1600" b="1" dirty="0" smtClean="0"/>
              <a:t> (Provisioning)</a:t>
            </a:r>
            <a:endParaRPr lang="en-US" sz="1600" b="1" dirty="0"/>
          </a:p>
          <a:p>
            <a:r>
              <a:rPr lang="en-US" sz="1600" dirty="0"/>
              <a:t>Data Direct Networks (DDN) S2A9900</a:t>
            </a:r>
          </a:p>
          <a:p>
            <a:pPr lvl="1"/>
            <a:r>
              <a:rPr lang="en-US" sz="1600" dirty="0"/>
              <a:t>4 racks</a:t>
            </a:r>
          </a:p>
          <a:p>
            <a:pPr lvl="1"/>
            <a:r>
              <a:rPr lang="en-US" sz="1600" dirty="0"/>
              <a:t>10 drawers of 60 drives per rack</a:t>
            </a:r>
          </a:p>
          <a:p>
            <a:pPr lvl="1"/>
            <a:r>
              <a:rPr lang="en-US" sz="1600" dirty="0"/>
              <a:t>48 1TB and 12 3TB SATA drives in each drawer</a:t>
            </a:r>
          </a:p>
          <a:p>
            <a:pPr lvl="1"/>
            <a:r>
              <a:rPr lang="nb-NO" sz="1600" dirty="0" smtClean="0"/>
              <a:t>3 </a:t>
            </a:r>
            <a:r>
              <a:rPr lang="nb-NO" sz="1600" dirty="0"/>
              <a:t>PB </a:t>
            </a:r>
            <a:r>
              <a:rPr lang="en-US" sz="1600" dirty="0"/>
              <a:t>raw </a:t>
            </a:r>
            <a:r>
              <a:rPr lang="en-US" sz="1600" dirty="0" smtClean="0"/>
              <a:t>storage </a:t>
            </a:r>
            <a:r>
              <a:rPr lang="nb-NO" sz="1600" dirty="0" smtClean="0"/>
              <a:t>/ </a:t>
            </a:r>
            <a:r>
              <a:rPr lang="nb-NO" sz="1600" dirty="0"/>
              <a:t>1</a:t>
            </a:r>
            <a:r>
              <a:rPr lang="nb-NO" sz="1600" dirty="0" smtClean="0"/>
              <a:t>.5 </a:t>
            </a:r>
            <a:r>
              <a:rPr lang="nb-NO" sz="1600" dirty="0"/>
              <a:t>PB </a:t>
            </a:r>
            <a:r>
              <a:rPr lang="en-US" sz="1600" dirty="0"/>
              <a:t>usable </a:t>
            </a:r>
            <a:r>
              <a:rPr lang="en-US" sz="1600" dirty="0" smtClean="0"/>
              <a:t>storage</a:t>
            </a:r>
            <a:endParaRPr lang="en-US" sz="16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9" name="Picture 8"/>
          <p:cNvPicPr>
            <a:picLocks noChangeAspect="1"/>
          </p:cNvPicPr>
          <p:nvPr/>
        </p:nvPicPr>
        <p:blipFill>
          <a:blip r:embed="rId2"/>
          <a:stretch>
            <a:fillRect/>
          </a:stretch>
        </p:blipFill>
        <p:spPr>
          <a:xfrm>
            <a:off x="457201" y="1620965"/>
            <a:ext cx="2185058" cy="2398493"/>
          </a:xfrm>
          <a:prstGeom prst="rect">
            <a:avLst/>
          </a:prstGeom>
        </p:spPr>
      </p:pic>
      <p:grpSp>
        <p:nvGrpSpPr>
          <p:cNvPr id="10" name="Group 9"/>
          <p:cNvGrpSpPr/>
          <p:nvPr/>
        </p:nvGrpSpPr>
        <p:grpSpPr>
          <a:xfrm>
            <a:off x="457200" y="4071783"/>
            <a:ext cx="2185059" cy="1852723"/>
            <a:chOff x="5130141" y="1733625"/>
            <a:chExt cx="3525787" cy="2743200"/>
          </a:xfrm>
        </p:grpSpPr>
        <p:pic>
          <p:nvPicPr>
            <p:cNvPr id="11" name="Picture 10" descr="2A9900 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130141" y="1733625"/>
              <a:ext cx="1097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2A9900 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5947560" y="1733625"/>
              <a:ext cx="1097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2A9900 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741229" y="1733625"/>
              <a:ext cx="10972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2A9900 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558648" y="1733625"/>
              <a:ext cx="1097280"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465412" y="5986257"/>
            <a:ext cx="6244146" cy="523220"/>
          </a:xfrm>
          <a:prstGeom prst="rect">
            <a:avLst/>
          </a:prstGeom>
          <a:ln>
            <a:solidFill>
              <a:schemeClr val="tx1"/>
            </a:solidFill>
          </a:ln>
        </p:spPr>
        <p:txBody>
          <a:bodyPr wrap="square">
            <a:spAutoFit/>
          </a:bodyPr>
          <a:lstStyle/>
          <a:p>
            <a:r>
              <a:rPr lang="en-US" sz="1400" dirty="0">
                <a:solidFill>
                  <a:schemeClr val="tx1">
                    <a:lumMod val="50000"/>
                  </a:schemeClr>
                </a:solidFill>
                <a:latin typeface="Arial" charset="0"/>
              </a:rPr>
              <a:t>Contact: </a:t>
            </a:r>
            <a:r>
              <a:rPr lang="en-US" sz="1400" dirty="0" smtClean="0">
                <a:solidFill>
                  <a:schemeClr val="tx1">
                    <a:lumMod val="50000"/>
                  </a:schemeClr>
                </a:solidFill>
                <a:latin typeface="ArialMT" charset="0"/>
              </a:rPr>
              <a:t>Mike </a:t>
            </a:r>
            <a:r>
              <a:rPr lang="en-US" sz="1400" dirty="0" err="1" smtClean="0">
                <a:solidFill>
                  <a:schemeClr val="tx1">
                    <a:lumMod val="50000"/>
                  </a:schemeClr>
                </a:solidFill>
                <a:latin typeface="ArialMT" charset="0"/>
              </a:rPr>
              <a:t>Papka</a:t>
            </a:r>
            <a:r>
              <a:rPr lang="en-US" sz="1400" dirty="0" smtClean="0">
                <a:solidFill>
                  <a:schemeClr val="tx1">
                    <a:lumMod val="50000"/>
                  </a:schemeClr>
                </a:solidFill>
                <a:latin typeface="ArialMT" charset="0"/>
              </a:rPr>
              <a:t>, William </a:t>
            </a:r>
            <a:r>
              <a:rPr lang="en-US" sz="1400" dirty="0" err="1" smtClean="0">
                <a:solidFill>
                  <a:schemeClr val="tx1">
                    <a:lumMod val="50000"/>
                  </a:schemeClr>
                </a:solidFill>
                <a:latin typeface="ArialMT" charset="0"/>
              </a:rPr>
              <a:t>Allcock</a:t>
            </a:r>
            <a:r>
              <a:rPr lang="en-US" sz="1400" dirty="0">
                <a:solidFill>
                  <a:schemeClr val="tx1">
                    <a:lumMod val="50000"/>
                  </a:schemeClr>
                </a:solidFill>
                <a:latin typeface="ArialMT" charset="0"/>
              </a:rPr>
              <a:t>, Ian </a:t>
            </a:r>
            <a:r>
              <a:rPr lang="en-US" sz="1400" dirty="0" smtClean="0">
                <a:solidFill>
                  <a:schemeClr val="tx1">
                    <a:lumMod val="50000"/>
                  </a:schemeClr>
                </a:solidFill>
                <a:latin typeface="ArialMT" charset="0"/>
              </a:rPr>
              <a:t>Foster, </a:t>
            </a:r>
            <a:r>
              <a:rPr lang="en-US" sz="1400" dirty="0" err="1" smtClean="0">
                <a:solidFill>
                  <a:schemeClr val="tx1">
                    <a:lumMod val="50000"/>
                  </a:schemeClr>
                </a:solidFill>
                <a:latin typeface="ArialMT" charset="0"/>
              </a:rPr>
              <a:t>Rachana</a:t>
            </a:r>
            <a:r>
              <a:rPr lang="en-US" sz="1400" dirty="0" smtClean="0">
                <a:solidFill>
                  <a:schemeClr val="tx1">
                    <a:lumMod val="50000"/>
                  </a:schemeClr>
                </a:solidFill>
                <a:latin typeface="ArialMT" charset="0"/>
              </a:rPr>
              <a:t> </a:t>
            </a:r>
            <a:r>
              <a:rPr lang="en-US" sz="1400" dirty="0" err="1" smtClean="0">
                <a:solidFill>
                  <a:schemeClr val="tx1">
                    <a:lumMod val="50000"/>
                  </a:schemeClr>
                </a:solidFill>
                <a:latin typeface="ArialMT" charset="0"/>
              </a:rPr>
              <a:t>Ananthakrishnan</a:t>
            </a:r>
            <a:r>
              <a:rPr lang="en-US" sz="1400" dirty="0" smtClean="0">
                <a:solidFill>
                  <a:schemeClr val="tx1">
                    <a:lumMod val="50000"/>
                  </a:schemeClr>
                </a:solidFill>
                <a:latin typeface="ArialMT" charset="0"/>
              </a:rPr>
              <a:t>, Roger </a:t>
            </a:r>
            <a:r>
              <a:rPr lang="en-US" sz="1400" dirty="0" err="1" smtClean="0">
                <a:solidFill>
                  <a:schemeClr val="tx1">
                    <a:lumMod val="50000"/>
                  </a:schemeClr>
                </a:solidFill>
                <a:latin typeface="ArialMT" charset="0"/>
              </a:rPr>
              <a:t>Sersted</a:t>
            </a:r>
            <a:r>
              <a:rPr lang="en-US" sz="1400" dirty="0" smtClean="0">
                <a:solidFill>
                  <a:schemeClr val="tx1">
                    <a:lumMod val="50000"/>
                  </a:schemeClr>
                </a:solidFill>
                <a:latin typeface="ArialMT" charset="0"/>
              </a:rPr>
              <a:t>, Dave Wallis, Ken </a:t>
            </a:r>
            <a:r>
              <a:rPr lang="en-US" sz="1400" dirty="0" err="1" smtClean="0">
                <a:solidFill>
                  <a:schemeClr val="tx1">
                    <a:lumMod val="50000"/>
                  </a:schemeClr>
                </a:solidFill>
                <a:latin typeface="ArialMT" charset="0"/>
              </a:rPr>
              <a:t>Sidorowicz</a:t>
            </a:r>
            <a:r>
              <a:rPr lang="en-US" sz="1400" dirty="0" smtClean="0">
                <a:solidFill>
                  <a:schemeClr val="tx1">
                    <a:lumMod val="50000"/>
                  </a:schemeClr>
                </a:solidFill>
                <a:latin typeface="ArialMT" charset="0"/>
              </a:rPr>
              <a:t>, et al. </a:t>
            </a:r>
            <a:endParaRPr lang="en-US" sz="1400" dirty="0">
              <a:solidFill>
                <a:schemeClr val="tx1">
                  <a:lumMod val="50000"/>
                </a:schemeClr>
              </a:solidFill>
            </a:endParaRPr>
          </a:p>
        </p:txBody>
      </p:sp>
      <p:sp>
        <p:nvSpPr>
          <p:cNvPr id="16" name="Text Placeholder 7"/>
          <p:cNvSpPr txBox="1">
            <a:spLocks/>
          </p:cNvSpPr>
          <p:nvPr/>
        </p:nvSpPr>
        <p:spPr>
          <a:xfrm>
            <a:off x="2921328" y="5346860"/>
            <a:ext cx="5901996" cy="564877"/>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457200" indent="-1730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627063" indent="-12858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86518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084263"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sz="1600" b="1" dirty="0" smtClean="0"/>
              <a:t>Tape Backup</a:t>
            </a:r>
          </a:p>
          <a:p>
            <a:r>
              <a:rPr lang="en-US" sz="1600" dirty="0" smtClean="0"/>
              <a:t>Utilize ALCF tape backup systems (via GPFS) when needed</a:t>
            </a:r>
            <a:endParaRPr lang="en-US" dirty="0"/>
          </a:p>
        </p:txBody>
      </p:sp>
    </p:spTree>
    <p:extLst>
      <p:ext uri="{BB962C8B-B14F-4D97-AF65-F5344CB8AC3E}">
        <p14:creationId xmlns:p14="http://schemas.microsoft.com/office/powerpoint/2010/main" val="1674381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&amp; Distribution</a:t>
            </a:r>
            <a:endParaRPr lang="en-US" dirty="0"/>
          </a:p>
        </p:txBody>
      </p:sp>
      <p:sp>
        <p:nvSpPr>
          <p:cNvPr id="4" name="Text Placeholder 3"/>
          <p:cNvSpPr>
            <a:spLocks noGrp="1"/>
          </p:cNvSpPr>
          <p:nvPr>
            <p:ph type="body" sz="quarter" idx="12"/>
          </p:nvPr>
        </p:nvSpPr>
        <p:spPr/>
        <p:txBody>
          <a:bodyPr/>
          <a:lstStyle/>
          <a:p>
            <a:r>
              <a:rPr lang="en-US" dirty="0" smtClean="0"/>
              <a:t>Globus Services</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4</a:t>
            </a:fld>
            <a:endParaRPr lang="en-US" dirty="0"/>
          </a:p>
        </p:txBody>
      </p:sp>
      <p:sp>
        <p:nvSpPr>
          <p:cNvPr id="9" name="Content Placeholder 2"/>
          <p:cNvSpPr>
            <a:spLocks noGrp="1"/>
          </p:cNvSpPr>
          <p:nvPr>
            <p:ph idx="1"/>
          </p:nvPr>
        </p:nvSpPr>
        <p:spPr>
          <a:xfrm>
            <a:off x="4206240" y="1698001"/>
            <a:ext cx="4766361" cy="1384834"/>
          </a:xfrm>
        </p:spPr>
        <p:txBody>
          <a:bodyPr/>
          <a:lstStyle/>
          <a:p>
            <a:pPr marL="0" indent="0">
              <a:buNone/>
            </a:pPr>
            <a:r>
              <a:rPr lang="en-US" dirty="0"/>
              <a:t>Collaborating closely with Globus Services team </a:t>
            </a:r>
            <a:r>
              <a:rPr lang="en-US" dirty="0" smtClean="0"/>
              <a:t>(</a:t>
            </a:r>
            <a:r>
              <a:rPr lang="en-US" b="1" dirty="0" err="1" smtClean="0"/>
              <a:t>www.globus.org</a:t>
            </a:r>
            <a:r>
              <a:rPr lang="en-US" dirty="0" smtClean="0"/>
              <a:t>) to </a:t>
            </a:r>
            <a:r>
              <a:rPr lang="en-US" dirty="0"/>
              <a:t>leverage best-in-class </a:t>
            </a:r>
            <a:r>
              <a:rPr lang="en-US" dirty="0" smtClean="0"/>
              <a:t>tools</a:t>
            </a:r>
            <a:r>
              <a:rPr lang="en-US" dirty="0"/>
              <a:t> </a:t>
            </a:r>
            <a:r>
              <a:rPr lang="en-US" dirty="0" smtClean="0"/>
              <a:t>for automating data transfer, file sharing, and maintaining data ownership / permissions.</a:t>
            </a:r>
          </a:p>
        </p:txBody>
      </p:sp>
      <p:sp>
        <p:nvSpPr>
          <p:cNvPr id="10" name="Rectangle 9"/>
          <p:cNvSpPr/>
          <p:nvPr/>
        </p:nvSpPr>
        <p:spPr>
          <a:xfrm>
            <a:off x="465412" y="5960131"/>
            <a:ext cx="6244146" cy="523220"/>
          </a:xfrm>
          <a:prstGeom prst="rect">
            <a:avLst/>
          </a:prstGeom>
          <a:ln>
            <a:solidFill>
              <a:schemeClr val="tx1"/>
            </a:solidFill>
          </a:ln>
        </p:spPr>
        <p:txBody>
          <a:bodyPr wrap="square">
            <a:spAutoFit/>
          </a:bodyPr>
          <a:lstStyle/>
          <a:p>
            <a:r>
              <a:rPr lang="en-US" sz="1400" dirty="0">
                <a:solidFill>
                  <a:schemeClr val="tx1">
                    <a:lumMod val="50000"/>
                  </a:schemeClr>
                </a:solidFill>
                <a:latin typeface="Arial" charset="0"/>
              </a:rPr>
              <a:t>Contact: </a:t>
            </a:r>
            <a:r>
              <a:rPr lang="en-US" sz="1400" dirty="0" smtClean="0">
                <a:solidFill>
                  <a:schemeClr val="tx1">
                    <a:lumMod val="50000"/>
                  </a:schemeClr>
                </a:solidFill>
                <a:latin typeface="ArialMT" charset="0"/>
              </a:rPr>
              <a:t>Ian Foster, </a:t>
            </a:r>
            <a:r>
              <a:rPr lang="en-US" sz="1400" dirty="0" err="1" smtClean="0">
                <a:solidFill>
                  <a:schemeClr val="tx1">
                    <a:lumMod val="50000"/>
                  </a:schemeClr>
                </a:solidFill>
                <a:latin typeface="ArialMT" charset="0"/>
              </a:rPr>
              <a:t>Rachana</a:t>
            </a:r>
            <a:r>
              <a:rPr lang="en-US" sz="1400" dirty="0" smtClean="0">
                <a:solidFill>
                  <a:schemeClr val="tx1">
                    <a:lumMod val="50000"/>
                  </a:schemeClr>
                </a:solidFill>
                <a:latin typeface="ArialMT" charset="0"/>
              </a:rPr>
              <a:t> </a:t>
            </a:r>
            <a:r>
              <a:rPr lang="en-US" sz="1400" dirty="0" err="1" smtClean="0">
                <a:solidFill>
                  <a:schemeClr val="tx1">
                    <a:lumMod val="50000"/>
                  </a:schemeClr>
                </a:solidFill>
                <a:latin typeface="ArialMT" charset="0"/>
              </a:rPr>
              <a:t>Ananthakrishnan</a:t>
            </a:r>
            <a:r>
              <a:rPr lang="en-US" sz="1400" dirty="0" smtClean="0">
                <a:solidFill>
                  <a:schemeClr val="tx1">
                    <a:lumMod val="50000"/>
                  </a:schemeClr>
                </a:solidFill>
                <a:latin typeface="ArialMT" charset="0"/>
              </a:rPr>
              <a:t>, </a:t>
            </a:r>
            <a:r>
              <a:rPr lang="en-US" sz="1400" dirty="0">
                <a:solidFill>
                  <a:schemeClr val="tx1">
                    <a:lumMod val="50000"/>
                  </a:schemeClr>
                </a:solidFill>
                <a:latin typeface="ArialMT" charset="0"/>
              </a:rPr>
              <a:t>Mike </a:t>
            </a:r>
            <a:r>
              <a:rPr lang="en-US" sz="1400" dirty="0" err="1">
                <a:solidFill>
                  <a:schemeClr val="tx1">
                    <a:lumMod val="50000"/>
                  </a:schemeClr>
                </a:solidFill>
                <a:latin typeface="ArialMT" charset="0"/>
              </a:rPr>
              <a:t>Papka</a:t>
            </a:r>
            <a:r>
              <a:rPr lang="en-US" sz="1400" dirty="0">
                <a:solidFill>
                  <a:schemeClr val="tx1">
                    <a:lumMod val="50000"/>
                  </a:schemeClr>
                </a:solidFill>
                <a:latin typeface="ArialMT" charset="0"/>
              </a:rPr>
              <a:t>, William </a:t>
            </a:r>
            <a:r>
              <a:rPr lang="en-US" sz="1400" dirty="0" err="1">
                <a:solidFill>
                  <a:schemeClr val="tx1">
                    <a:lumMod val="50000"/>
                  </a:schemeClr>
                </a:solidFill>
                <a:latin typeface="ArialMT" charset="0"/>
              </a:rPr>
              <a:t>Allcock</a:t>
            </a:r>
            <a:r>
              <a:rPr lang="en-US" sz="1400" dirty="0">
                <a:solidFill>
                  <a:schemeClr val="tx1">
                    <a:lumMod val="50000"/>
                  </a:schemeClr>
                </a:solidFill>
                <a:latin typeface="ArialMT" charset="0"/>
              </a:rPr>
              <a:t>, Roger </a:t>
            </a:r>
            <a:r>
              <a:rPr lang="en-US" sz="1400" dirty="0" err="1" smtClean="0">
                <a:solidFill>
                  <a:schemeClr val="tx1">
                    <a:lumMod val="50000"/>
                  </a:schemeClr>
                </a:solidFill>
                <a:latin typeface="ArialMT" charset="0"/>
              </a:rPr>
              <a:t>Sersted</a:t>
            </a:r>
            <a:r>
              <a:rPr lang="en-US" sz="1400" dirty="0" smtClean="0">
                <a:solidFill>
                  <a:schemeClr val="tx1">
                    <a:lumMod val="50000"/>
                  </a:schemeClr>
                </a:solidFill>
                <a:latin typeface="ArialMT" charset="0"/>
              </a:rPr>
              <a:t>, Dave Wallis, Ken </a:t>
            </a:r>
            <a:r>
              <a:rPr lang="en-US" sz="1400" dirty="0" err="1" smtClean="0">
                <a:solidFill>
                  <a:schemeClr val="tx1">
                    <a:lumMod val="50000"/>
                  </a:schemeClr>
                </a:solidFill>
                <a:latin typeface="ArialMT" charset="0"/>
              </a:rPr>
              <a:t>Sidorowicz</a:t>
            </a:r>
            <a:r>
              <a:rPr lang="en-US" sz="1400" dirty="0" smtClean="0">
                <a:solidFill>
                  <a:schemeClr val="tx1">
                    <a:lumMod val="50000"/>
                  </a:schemeClr>
                </a:solidFill>
                <a:latin typeface="ArialMT" charset="0"/>
              </a:rPr>
              <a:t>, et al. </a:t>
            </a:r>
            <a:endParaRPr lang="en-US" sz="1400" dirty="0">
              <a:solidFill>
                <a:schemeClr val="tx1">
                  <a:lumMod val="50000"/>
                </a:schemeClr>
              </a:solidFill>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3852" y="3844961"/>
            <a:ext cx="2956249" cy="206937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412" y="1847667"/>
            <a:ext cx="4608895" cy="3702921"/>
          </a:xfrm>
          <a:prstGeom prst="rect">
            <a:avLst/>
          </a:prstGeom>
        </p:spPr>
      </p:pic>
      <p:sp>
        <p:nvSpPr>
          <p:cNvPr id="12" name="Content Placeholder 2"/>
          <p:cNvSpPr txBox="1">
            <a:spLocks/>
          </p:cNvSpPr>
          <p:nvPr/>
        </p:nvSpPr>
        <p:spPr>
          <a:xfrm>
            <a:off x="5074307" y="3169105"/>
            <a:ext cx="3382890" cy="609164"/>
          </a:xfrm>
          <a:prstGeom prst="rect">
            <a:avLst/>
          </a:prstGeom>
        </p:spPr>
        <p:txBody>
          <a:bodyPr vert="horz" lIns="0" tIns="0" rIns="0" bIns="45720" rtlCol="0">
            <a:noAutofit/>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6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dirty="0" smtClean="0"/>
              <a:t>Integration with </a:t>
            </a:r>
            <a:r>
              <a:rPr lang="en-US" b="1" dirty="0" smtClean="0"/>
              <a:t>orchid</a:t>
            </a:r>
            <a:r>
              <a:rPr lang="en-US" dirty="0" smtClean="0"/>
              <a:t> is being planned for both APS and ALCF.</a:t>
            </a:r>
          </a:p>
        </p:txBody>
      </p:sp>
    </p:spTree>
    <p:extLst>
      <p:ext uri="{BB962C8B-B14F-4D97-AF65-F5344CB8AC3E}">
        <p14:creationId xmlns:p14="http://schemas.microsoft.com/office/powerpoint/2010/main" val="2113670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&amp; Distribution</a:t>
            </a:r>
          </a:p>
        </p:txBody>
      </p:sp>
      <p:sp>
        <p:nvSpPr>
          <p:cNvPr id="4" name="Text Placeholder 3"/>
          <p:cNvSpPr>
            <a:spLocks noGrp="1"/>
          </p:cNvSpPr>
          <p:nvPr>
            <p:ph type="body" sz="quarter" idx="12"/>
          </p:nvPr>
        </p:nvSpPr>
        <p:spPr/>
        <p:txBody>
          <a:bodyPr/>
          <a:lstStyle/>
          <a:p>
            <a:r>
              <a:rPr lang="en-US" dirty="0" smtClean="0"/>
              <a:t>Storage Automation</a:t>
            </a:r>
            <a:endParaRPr lang="en-US" dirty="0"/>
          </a:p>
        </p:txBody>
      </p:sp>
      <p:sp>
        <p:nvSpPr>
          <p:cNvPr id="5" name="Slide Number Placeholder 4"/>
          <p:cNvSpPr>
            <a:spLocks noGrp="1"/>
          </p:cNvSpPr>
          <p:nvPr>
            <p:ph type="sldNum" sz="quarter" idx="13"/>
          </p:nvPr>
        </p:nvSpPr>
        <p:spPr/>
        <p:txBody>
          <a:bodyPr/>
          <a:lstStyle/>
          <a:p>
            <a:fld id="{AEFAAC5A-9C4F-4278-920D-DF2BAB595749}" type="slidenum">
              <a:rPr lang="en-US" smtClean="0"/>
              <a:pPr/>
              <a:t>5</a:t>
            </a:fld>
            <a:endParaRPr lang="en-US" dirty="0"/>
          </a:p>
        </p:txBody>
      </p:sp>
      <p:sp>
        <p:nvSpPr>
          <p:cNvPr id="8" name="TextBox 7"/>
          <p:cNvSpPr txBox="1"/>
          <p:nvPr/>
        </p:nvSpPr>
        <p:spPr>
          <a:xfrm>
            <a:off x="457200" y="2911736"/>
            <a:ext cx="6921500" cy="2800767"/>
          </a:xfrm>
          <a:prstGeom prst="rect">
            <a:avLst/>
          </a:prstGeom>
          <a:solidFill>
            <a:schemeClr val="accent6">
              <a:lumMod val="40000"/>
              <a:lumOff val="60000"/>
            </a:schemeClr>
          </a:solidFill>
        </p:spPr>
        <p:txBody>
          <a:bodyPr wrap="square" rtlCol="0">
            <a:spAutoFit/>
          </a:bodyPr>
          <a:lstStyle/>
          <a:p>
            <a:r>
              <a:rPr lang="en-US" sz="1300" dirty="0" smtClean="0">
                <a:solidFill>
                  <a:schemeClr val="tx1">
                    <a:lumMod val="50000"/>
                  </a:schemeClr>
                </a:solidFill>
              </a:rPr>
              <a:t># Add a new experiment</a:t>
            </a:r>
          </a:p>
          <a:p>
            <a:r>
              <a:rPr lang="en-US" sz="1300" dirty="0" smtClean="0">
                <a:solidFill>
                  <a:schemeClr val="tx1">
                    <a:lumMod val="50000"/>
                  </a:schemeClr>
                </a:solidFill>
              </a:rPr>
              <a:t>&gt; dm-add-experiment </a:t>
            </a:r>
            <a:r>
              <a:rPr lang="en-US" sz="1300" dirty="0">
                <a:solidFill>
                  <a:schemeClr val="tx1">
                    <a:lumMod val="50000"/>
                  </a:schemeClr>
                </a:solidFill>
              </a:rPr>
              <a:t>--</a:t>
            </a:r>
            <a:r>
              <a:rPr lang="en-US" sz="1300" dirty="0" smtClean="0">
                <a:solidFill>
                  <a:schemeClr val="tx1">
                    <a:lumMod val="50000"/>
                  </a:schemeClr>
                </a:solidFill>
              </a:rPr>
              <a:t>experiment=s1id-data01 </a:t>
            </a:r>
            <a:r>
              <a:rPr lang="en-US" sz="1300" dirty="0">
                <a:solidFill>
                  <a:schemeClr val="tx1">
                    <a:lumMod val="50000"/>
                  </a:schemeClr>
                </a:solidFill>
              </a:rPr>
              <a:t>--</a:t>
            </a:r>
            <a:r>
              <a:rPr lang="en-US" sz="1300" dirty="0" smtClean="0">
                <a:solidFill>
                  <a:schemeClr val="tx1">
                    <a:lumMod val="50000"/>
                  </a:schemeClr>
                </a:solidFill>
              </a:rPr>
              <a:t>name=s1id-data01</a:t>
            </a:r>
          </a:p>
          <a:p>
            <a:endParaRPr lang="en-US" sz="400" dirty="0">
              <a:solidFill>
                <a:schemeClr val="tx1">
                  <a:lumMod val="50000"/>
                </a:schemeClr>
              </a:solidFill>
            </a:endParaRPr>
          </a:p>
          <a:p>
            <a:r>
              <a:rPr lang="en-US" sz="1300" dirty="0" smtClean="0">
                <a:solidFill>
                  <a:schemeClr val="tx1">
                    <a:lumMod val="50000"/>
                  </a:schemeClr>
                </a:solidFill>
              </a:rPr>
              <a:t># Add users and roles</a:t>
            </a:r>
          </a:p>
          <a:p>
            <a:r>
              <a:rPr lang="en-US" sz="1300" dirty="0" smtClean="0">
                <a:solidFill>
                  <a:schemeClr val="tx1">
                    <a:lumMod val="50000"/>
                  </a:schemeClr>
                </a:solidFill>
              </a:rPr>
              <a:t>&gt; dm-add-user-experiment-role </a:t>
            </a:r>
            <a:r>
              <a:rPr lang="en-US" sz="1300" dirty="0">
                <a:solidFill>
                  <a:schemeClr val="tx1">
                    <a:lumMod val="50000"/>
                  </a:schemeClr>
                </a:solidFill>
              </a:rPr>
              <a:t>--</a:t>
            </a:r>
            <a:r>
              <a:rPr lang="en-US" sz="1300" dirty="0" smtClean="0">
                <a:solidFill>
                  <a:schemeClr val="tx1">
                    <a:lumMod val="50000"/>
                  </a:schemeClr>
                </a:solidFill>
              </a:rPr>
              <a:t>experiment=s1id-data01 </a:t>
            </a:r>
            <a:r>
              <a:rPr lang="en-US" sz="1300" dirty="0">
                <a:solidFill>
                  <a:schemeClr val="tx1">
                    <a:lumMod val="50000"/>
                  </a:schemeClr>
                </a:solidFill>
              </a:rPr>
              <a:t>--</a:t>
            </a:r>
            <a:r>
              <a:rPr lang="en-US" sz="1300" dirty="0" smtClean="0">
                <a:solidFill>
                  <a:schemeClr val="tx1">
                    <a:lumMod val="50000"/>
                  </a:schemeClr>
                </a:solidFill>
              </a:rPr>
              <a:t>username=d12345 </a:t>
            </a:r>
            <a:r>
              <a:rPr lang="en-US" sz="1300" dirty="0">
                <a:solidFill>
                  <a:schemeClr val="tx1">
                    <a:lumMod val="50000"/>
                  </a:schemeClr>
                </a:solidFill>
              </a:rPr>
              <a:t>--</a:t>
            </a:r>
            <a:r>
              <a:rPr lang="en-US" sz="1300" dirty="0" smtClean="0">
                <a:solidFill>
                  <a:schemeClr val="tx1">
                    <a:lumMod val="50000"/>
                  </a:schemeClr>
                </a:solidFill>
              </a:rPr>
              <a:t>role=User</a:t>
            </a:r>
          </a:p>
          <a:p>
            <a:endParaRPr lang="en-US" sz="400" dirty="0" smtClean="0">
              <a:solidFill>
                <a:schemeClr val="tx1">
                  <a:lumMod val="50000"/>
                </a:schemeClr>
              </a:solidFill>
            </a:endParaRPr>
          </a:p>
          <a:p>
            <a:r>
              <a:rPr lang="en-US" sz="1300" dirty="0" smtClean="0">
                <a:solidFill>
                  <a:schemeClr val="tx1">
                    <a:lumMod val="50000"/>
                  </a:schemeClr>
                </a:solidFill>
              </a:rPr>
              <a:t># Start experiment</a:t>
            </a:r>
          </a:p>
          <a:p>
            <a:r>
              <a:rPr lang="en-US" sz="1300" dirty="0" smtClean="0">
                <a:solidFill>
                  <a:schemeClr val="tx1">
                    <a:lumMod val="50000"/>
                  </a:schemeClr>
                </a:solidFill>
              </a:rPr>
              <a:t>&gt; dm-start-experiment </a:t>
            </a:r>
            <a:r>
              <a:rPr lang="en-US" sz="1300" dirty="0">
                <a:solidFill>
                  <a:schemeClr val="tx1">
                    <a:lumMod val="50000"/>
                  </a:schemeClr>
                </a:solidFill>
              </a:rPr>
              <a:t>--</a:t>
            </a:r>
            <a:r>
              <a:rPr lang="en-US" sz="1300" dirty="0" smtClean="0">
                <a:solidFill>
                  <a:schemeClr val="tx1">
                    <a:lumMod val="50000"/>
                  </a:schemeClr>
                </a:solidFill>
              </a:rPr>
              <a:t>experiment=s1id-data01</a:t>
            </a:r>
          </a:p>
          <a:p>
            <a:endParaRPr lang="en-US" sz="400" dirty="0" smtClean="0">
              <a:solidFill>
                <a:schemeClr val="tx1">
                  <a:lumMod val="50000"/>
                </a:schemeClr>
              </a:solidFill>
            </a:endParaRPr>
          </a:p>
          <a:p>
            <a:r>
              <a:rPr lang="en-US" sz="1300" dirty="0" smtClean="0">
                <a:solidFill>
                  <a:schemeClr val="tx1">
                    <a:lumMod val="50000"/>
                  </a:schemeClr>
                </a:solidFill>
              </a:rPr>
              <a:t># </a:t>
            </a:r>
            <a:r>
              <a:rPr lang="en-US" sz="1300" dirty="0">
                <a:solidFill>
                  <a:schemeClr val="tx1">
                    <a:lumMod val="50000"/>
                  </a:schemeClr>
                </a:solidFill>
              </a:rPr>
              <a:t>Monitor a directory for new files and transfer data to storage system</a:t>
            </a:r>
          </a:p>
          <a:p>
            <a:r>
              <a:rPr lang="en-US" sz="1300" dirty="0">
                <a:solidFill>
                  <a:schemeClr val="tx1">
                    <a:lumMod val="50000"/>
                  </a:schemeClr>
                </a:solidFill>
              </a:rPr>
              <a:t>&gt; dm-start-</a:t>
            </a:r>
            <a:r>
              <a:rPr lang="en-US" sz="1300" dirty="0" err="1">
                <a:solidFill>
                  <a:schemeClr val="tx1">
                    <a:lumMod val="50000"/>
                  </a:schemeClr>
                </a:solidFill>
              </a:rPr>
              <a:t>daq</a:t>
            </a:r>
            <a:r>
              <a:rPr lang="en-US" sz="1300" dirty="0">
                <a:solidFill>
                  <a:schemeClr val="tx1">
                    <a:lumMod val="50000"/>
                  </a:schemeClr>
                </a:solidFill>
              </a:rPr>
              <a:t> --</a:t>
            </a:r>
            <a:r>
              <a:rPr lang="en-US" sz="1300" dirty="0" smtClean="0">
                <a:solidFill>
                  <a:schemeClr val="tx1">
                    <a:lumMod val="50000"/>
                  </a:schemeClr>
                </a:solidFill>
              </a:rPr>
              <a:t>experiment=s1id-data01 </a:t>
            </a:r>
            <a:r>
              <a:rPr lang="en-US" sz="1300" dirty="0">
                <a:solidFill>
                  <a:schemeClr val="tx1">
                    <a:lumMod val="50000"/>
                  </a:schemeClr>
                </a:solidFill>
              </a:rPr>
              <a:t>--data-directory</a:t>
            </a:r>
            <a:r>
              <a:rPr lang="en-US" sz="1300" dirty="0" smtClean="0">
                <a:solidFill>
                  <a:schemeClr val="tx1">
                    <a:lumMod val="50000"/>
                  </a:schemeClr>
                </a:solidFill>
              </a:rPr>
              <a:t>=/local/s1id-data01</a:t>
            </a:r>
            <a:endParaRPr lang="en-US" sz="1300" dirty="0">
              <a:solidFill>
                <a:schemeClr val="tx1">
                  <a:lumMod val="50000"/>
                </a:schemeClr>
              </a:solidFill>
            </a:endParaRPr>
          </a:p>
          <a:p>
            <a:endParaRPr lang="en-US" sz="400" dirty="0" smtClean="0">
              <a:solidFill>
                <a:schemeClr val="tx1">
                  <a:lumMod val="50000"/>
                </a:schemeClr>
              </a:solidFill>
            </a:endParaRPr>
          </a:p>
          <a:p>
            <a:r>
              <a:rPr lang="en-US" sz="1300" dirty="0" smtClean="0">
                <a:solidFill>
                  <a:schemeClr val="tx1">
                    <a:lumMod val="50000"/>
                  </a:schemeClr>
                </a:solidFill>
              </a:rPr>
              <a:t># Alternatively, data files may be uploaded after acquisition</a:t>
            </a:r>
          </a:p>
          <a:p>
            <a:r>
              <a:rPr lang="en-US" sz="1300" dirty="0" smtClean="0">
                <a:solidFill>
                  <a:schemeClr val="tx1">
                    <a:lumMod val="50000"/>
                  </a:schemeClr>
                </a:solidFill>
              </a:rPr>
              <a:t>&gt; dm-upload </a:t>
            </a:r>
            <a:r>
              <a:rPr lang="en-US" sz="1300" dirty="0">
                <a:solidFill>
                  <a:schemeClr val="tx1">
                    <a:lumMod val="50000"/>
                  </a:schemeClr>
                </a:solidFill>
              </a:rPr>
              <a:t>--</a:t>
            </a:r>
            <a:r>
              <a:rPr lang="en-US" sz="1300" dirty="0" smtClean="0">
                <a:solidFill>
                  <a:schemeClr val="tx1">
                    <a:lumMod val="50000"/>
                  </a:schemeClr>
                </a:solidFill>
              </a:rPr>
              <a:t>experiment=s1id-data01 </a:t>
            </a:r>
            <a:r>
              <a:rPr lang="en-US" sz="1300" dirty="0">
                <a:solidFill>
                  <a:schemeClr val="tx1">
                    <a:lumMod val="50000"/>
                  </a:schemeClr>
                </a:solidFill>
              </a:rPr>
              <a:t>--data-directory</a:t>
            </a:r>
            <a:r>
              <a:rPr lang="en-US" sz="1300" dirty="0" smtClean="0">
                <a:solidFill>
                  <a:schemeClr val="tx1">
                    <a:lumMod val="50000"/>
                  </a:schemeClr>
                </a:solidFill>
              </a:rPr>
              <a:t>=/local/s1id-data01</a:t>
            </a:r>
          </a:p>
          <a:p>
            <a:endParaRPr lang="en-US" sz="400" dirty="0" smtClean="0">
              <a:solidFill>
                <a:schemeClr val="tx1">
                  <a:lumMod val="50000"/>
                </a:schemeClr>
              </a:solidFill>
            </a:endParaRPr>
          </a:p>
          <a:p>
            <a:r>
              <a:rPr lang="en-US" sz="1300" dirty="0" smtClean="0">
                <a:solidFill>
                  <a:schemeClr val="tx1">
                    <a:lumMod val="50000"/>
                  </a:schemeClr>
                </a:solidFill>
              </a:rPr>
              <a:t># Other commands, such as dm-get-</a:t>
            </a:r>
            <a:r>
              <a:rPr lang="en-US" sz="1300" dirty="0" err="1" smtClean="0">
                <a:solidFill>
                  <a:schemeClr val="tx1">
                    <a:lumMod val="50000"/>
                  </a:schemeClr>
                </a:solidFill>
              </a:rPr>
              <a:t>daq</a:t>
            </a:r>
            <a:r>
              <a:rPr lang="en-US" sz="1300" dirty="0" smtClean="0">
                <a:solidFill>
                  <a:schemeClr val="tx1">
                    <a:lumMod val="50000"/>
                  </a:schemeClr>
                </a:solidFill>
              </a:rPr>
              <a:t>-info and dm-get-upload-info for checking status, and dm-stop-</a:t>
            </a:r>
            <a:r>
              <a:rPr lang="en-US" sz="1300" dirty="0" err="1" smtClean="0">
                <a:solidFill>
                  <a:schemeClr val="tx1">
                    <a:lumMod val="50000"/>
                  </a:schemeClr>
                </a:solidFill>
              </a:rPr>
              <a:t>daq</a:t>
            </a:r>
            <a:r>
              <a:rPr lang="en-US" sz="1300" dirty="0" smtClean="0">
                <a:solidFill>
                  <a:schemeClr val="tx1">
                    <a:lumMod val="50000"/>
                  </a:schemeClr>
                </a:solidFill>
              </a:rPr>
              <a:t> and dm-stop-experiment for stopping monitoring.</a:t>
            </a:r>
            <a:endParaRPr lang="en-US" sz="1300" dirty="0">
              <a:solidFill>
                <a:schemeClr val="tx1">
                  <a:lumMod val="50000"/>
                </a:schemeClr>
              </a:solidFill>
            </a:endParaRPr>
          </a:p>
        </p:txBody>
      </p:sp>
      <p:sp>
        <p:nvSpPr>
          <p:cNvPr id="11" name="Content Placeholder 2"/>
          <p:cNvSpPr>
            <a:spLocks noGrp="1"/>
          </p:cNvSpPr>
          <p:nvPr>
            <p:ph idx="1"/>
          </p:nvPr>
        </p:nvSpPr>
        <p:spPr>
          <a:xfrm>
            <a:off x="457200" y="1699994"/>
            <a:ext cx="8372901" cy="1182905"/>
          </a:xfrm>
        </p:spPr>
        <p:txBody>
          <a:bodyPr/>
          <a:lstStyle/>
          <a:p>
            <a:r>
              <a:rPr lang="en-US" dirty="0" smtClean="0"/>
              <a:t>Some beamlines have written their own tools for automating data transfer to storage systems using the Globus command line tools: 2-BM and 32-ID-C</a:t>
            </a:r>
          </a:p>
          <a:p>
            <a:r>
              <a:rPr lang="en-US" dirty="0" smtClean="0"/>
              <a:t>Other beamlines are using a set of tools developed to aid in this process: 1-ID, 6-ID, 7-ID, 8-ID, 33-ID, and 34-ID</a:t>
            </a:r>
            <a:endParaRPr lang="en-US" dirty="0"/>
          </a:p>
        </p:txBody>
      </p:sp>
      <p:sp>
        <p:nvSpPr>
          <p:cNvPr id="12" name="Rectangle 11"/>
          <p:cNvSpPr/>
          <p:nvPr/>
        </p:nvSpPr>
        <p:spPr>
          <a:xfrm>
            <a:off x="368300" y="5649003"/>
            <a:ext cx="3771900" cy="307777"/>
          </a:xfrm>
          <a:prstGeom prst="rect">
            <a:avLst/>
          </a:prstGeom>
        </p:spPr>
        <p:txBody>
          <a:bodyPr wrap="square">
            <a:spAutoFit/>
          </a:bodyPr>
          <a:lstStyle/>
          <a:p>
            <a:r>
              <a:rPr lang="en-US" sz="1400" dirty="0">
                <a:solidFill>
                  <a:schemeClr val="tx1">
                    <a:lumMod val="50000"/>
                  </a:schemeClr>
                </a:solidFill>
              </a:rPr>
              <a:t>https://</a:t>
            </a:r>
            <a:r>
              <a:rPr lang="en-US" sz="1400" dirty="0" err="1" smtClean="0">
                <a:solidFill>
                  <a:schemeClr val="tx1">
                    <a:lumMod val="50000"/>
                  </a:schemeClr>
                </a:solidFill>
              </a:rPr>
              <a:t>confluence.aps.anl.gov</a:t>
            </a:r>
            <a:r>
              <a:rPr lang="en-US" sz="1400" dirty="0" smtClean="0">
                <a:solidFill>
                  <a:schemeClr val="tx1">
                    <a:lumMod val="50000"/>
                  </a:schemeClr>
                </a:solidFill>
              </a:rPr>
              <a:t>/display/DMGT/</a:t>
            </a:r>
            <a:endParaRPr lang="en-US" sz="1400" dirty="0">
              <a:solidFill>
                <a:schemeClr val="tx1">
                  <a:lumMod val="50000"/>
                </a:schemeClr>
              </a:solidFill>
            </a:endParaRPr>
          </a:p>
        </p:txBody>
      </p:sp>
      <p:sp>
        <p:nvSpPr>
          <p:cNvPr id="13" name="Rectangle 12"/>
          <p:cNvSpPr/>
          <p:nvPr/>
        </p:nvSpPr>
        <p:spPr>
          <a:xfrm>
            <a:off x="452712" y="5960131"/>
            <a:ext cx="4703488" cy="523220"/>
          </a:xfrm>
          <a:prstGeom prst="rect">
            <a:avLst/>
          </a:prstGeom>
          <a:ln>
            <a:solidFill>
              <a:schemeClr val="tx1"/>
            </a:solidFill>
          </a:ln>
        </p:spPr>
        <p:txBody>
          <a:bodyPr wrap="square">
            <a:spAutoFit/>
          </a:bodyPr>
          <a:lstStyle/>
          <a:p>
            <a:r>
              <a:rPr lang="en-US" sz="1400" dirty="0">
                <a:solidFill>
                  <a:schemeClr val="tx1">
                    <a:lumMod val="50000"/>
                  </a:schemeClr>
                </a:solidFill>
                <a:latin typeface="Arial" charset="0"/>
              </a:rPr>
              <a:t>Contact: </a:t>
            </a:r>
            <a:r>
              <a:rPr lang="en-US" sz="1400" dirty="0" err="1" smtClean="0">
                <a:solidFill>
                  <a:schemeClr val="tx1">
                    <a:lumMod val="50000"/>
                  </a:schemeClr>
                </a:solidFill>
                <a:latin typeface="ArialMT" charset="0"/>
              </a:rPr>
              <a:t>Rachana</a:t>
            </a:r>
            <a:r>
              <a:rPr lang="en-US" sz="1400" dirty="0" smtClean="0">
                <a:solidFill>
                  <a:schemeClr val="tx1">
                    <a:lumMod val="50000"/>
                  </a:schemeClr>
                </a:solidFill>
                <a:latin typeface="ArialMT" charset="0"/>
              </a:rPr>
              <a:t> </a:t>
            </a:r>
            <a:r>
              <a:rPr lang="en-US" sz="1400" dirty="0" err="1" smtClean="0">
                <a:solidFill>
                  <a:schemeClr val="tx1">
                    <a:lumMod val="50000"/>
                  </a:schemeClr>
                </a:solidFill>
                <a:latin typeface="ArialMT" charset="0"/>
              </a:rPr>
              <a:t>Ananthakrishnan</a:t>
            </a:r>
            <a:r>
              <a:rPr lang="en-US" sz="1400" dirty="0" smtClean="0">
                <a:solidFill>
                  <a:schemeClr val="tx1">
                    <a:lumMod val="50000"/>
                  </a:schemeClr>
                </a:solidFill>
                <a:latin typeface="ArialMT" charset="0"/>
              </a:rPr>
              <a:t>, </a:t>
            </a:r>
            <a:r>
              <a:rPr lang="en-US" sz="1400" dirty="0" smtClean="0">
                <a:solidFill>
                  <a:schemeClr val="tx1">
                    <a:lumMod val="50000"/>
                  </a:schemeClr>
                </a:solidFill>
                <a:latin typeface="Arial" charset="0"/>
              </a:rPr>
              <a:t>Francesco De Carlo</a:t>
            </a:r>
            <a:r>
              <a:rPr lang="en-US" sz="1400" dirty="0">
                <a:solidFill>
                  <a:schemeClr val="tx1">
                    <a:lumMod val="50000"/>
                  </a:schemeClr>
                </a:solidFill>
                <a:latin typeface="Arial" charset="0"/>
              </a:rPr>
              <a:t>, Ian Foster, </a:t>
            </a:r>
            <a:r>
              <a:rPr lang="en-US" sz="1400" dirty="0" smtClean="0">
                <a:solidFill>
                  <a:schemeClr val="tx1">
                    <a:lumMod val="50000"/>
                  </a:schemeClr>
                </a:solidFill>
                <a:latin typeface="Arial" charset="0"/>
              </a:rPr>
              <a:t>Barbara </a:t>
            </a:r>
            <a:r>
              <a:rPr lang="en-US" sz="1400" dirty="0" err="1" smtClean="0">
                <a:solidFill>
                  <a:schemeClr val="tx1">
                    <a:lumMod val="50000"/>
                  </a:schemeClr>
                </a:solidFill>
                <a:latin typeface="Arial" charset="0"/>
              </a:rPr>
              <a:t>Frosik</a:t>
            </a:r>
            <a:r>
              <a:rPr lang="en-US" sz="1400" dirty="0" smtClean="0">
                <a:solidFill>
                  <a:schemeClr val="tx1">
                    <a:lumMod val="50000"/>
                  </a:schemeClr>
                </a:solidFill>
                <a:latin typeface="Arial" charset="0"/>
              </a:rPr>
              <a:t>, </a:t>
            </a:r>
            <a:r>
              <a:rPr lang="en-US" sz="1400" dirty="0" err="1" smtClean="0">
                <a:solidFill>
                  <a:schemeClr val="tx1">
                    <a:lumMod val="50000"/>
                  </a:schemeClr>
                </a:solidFill>
                <a:latin typeface="ArialMT" charset="0"/>
              </a:rPr>
              <a:t>Sinisa</a:t>
            </a:r>
            <a:r>
              <a:rPr lang="en-US" sz="1400" dirty="0" smtClean="0">
                <a:solidFill>
                  <a:schemeClr val="tx1">
                    <a:lumMod val="50000"/>
                  </a:schemeClr>
                </a:solidFill>
                <a:latin typeface="ArialMT" charset="0"/>
              </a:rPr>
              <a:t> </a:t>
            </a:r>
            <a:r>
              <a:rPr lang="en-US" sz="1400" dirty="0" err="1" smtClean="0">
                <a:solidFill>
                  <a:schemeClr val="tx1">
                    <a:lumMod val="50000"/>
                  </a:schemeClr>
                </a:solidFill>
                <a:latin typeface="ArialMT" charset="0"/>
              </a:rPr>
              <a:t>Veseli</a:t>
            </a:r>
            <a:r>
              <a:rPr lang="en-US" sz="1400" dirty="0" smtClean="0">
                <a:solidFill>
                  <a:schemeClr val="tx1">
                    <a:lumMod val="50000"/>
                  </a:schemeClr>
                </a:solidFill>
                <a:latin typeface="ArialMT" charset="0"/>
              </a:rPr>
              <a:t>, et al.</a:t>
            </a:r>
            <a:endParaRPr lang="en-US" sz="1400" dirty="0">
              <a:solidFill>
                <a:schemeClr val="tx1">
                  <a:lumMod val="50000"/>
                </a:schemeClr>
              </a:solidFill>
            </a:endParaRPr>
          </a:p>
        </p:txBody>
      </p:sp>
      <p:sp>
        <p:nvSpPr>
          <p:cNvPr id="9" name="TextBox 8"/>
          <p:cNvSpPr txBox="1"/>
          <p:nvPr/>
        </p:nvSpPr>
        <p:spPr>
          <a:xfrm>
            <a:off x="6453051" y="5802891"/>
            <a:ext cx="257338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mtClean="0">
                <a:solidFill>
                  <a:schemeClr val="tx1">
                    <a:lumMod val="50000"/>
                  </a:schemeClr>
                </a:solidFill>
              </a:rPr>
              <a:t>~750 </a:t>
            </a:r>
            <a:r>
              <a:rPr lang="en-US" dirty="0" smtClean="0">
                <a:solidFill>
                  <a:schemeClr val="tx1">
                    <a:lumMod val="50000"/>
                  </a:schemeClr>
                </a:solidFill>
              </a:rPr>
              <a:t>TB of data stored since October 2015</a:t>
            </a:r>
            <a:endParaRPr lang="en-US" dirty="0">
              <a:solidFill>
                <a:schemeClr val="tx1">
                  <a:lumMod val="50000"/>
                </a:schemeClr>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3419" y="3703164"/>
            <a:ext cx="2142463" cy="2063931"/>
          </a:xfrm>
          <a:prstGeom prst="rect">
            <a:avLst/>
          </a:prstGeom>
        </p:spPr>
      </p:pic>
    </p:spTree>
    <p:extLst>
      <p:ext uri="{BB962C8B-B14F-4D97-AF65-F5344CB8AC3E}">
        <p14:creationId xmlns:p14="http://schemas.microsoft.com/office/powerpoint/2010/main" val="789069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Content Placeholder 2"/>
          <p:cNvSpPr>
            <a:spLocks noGrp="1"/>
          </p:cNvSpPr>
          <p:nvPr>
            <p:ph idx="1"/>
          </p:nvPr>
        </p:nvSpPr>
        <p:spPr>
          <a:xfrm>
            <a:off x="457200" y="1699995"/>
            <a:ext cx="8372901" cy="4773714"/>
          </a:xfrm>
        </p:spPr>
        <p:txBody>
          <a:bodyPr/>
          <a:lstStyle/>
          <a:p>
            <a:r>
              <a:rPr lang="en-US" dirty="0" smtClean="0"/>
              <a:t>APS supports a variety of data formats: TIFFs, custom ASCII spec files, HDF5 (</a:t>
            </a:r>
            <a:r>
              <a:rPr lang="en-US" dirty="0" err="1" smtClean="0"/>
              <a:t>NeXuS</a:t>
            </a:r>
            <a:r>
              <a:rPr lang="en-US" dirty="0" smtClean="0"/>
              <a:t>, Data Exchange, others)</a:t>
            </a:r>
          </a:p>
          <a:p>
            <a:r>
              <a:rPr lang="en-US" dirty="0" smtClean="0"/>
              <a:t>Both a database and an archival format</a:t>
            </a:r>
          </a:p>
          <a:p>
            <a:endParaRPr lang="en-US" dirty="0"/>
          </a:p>
          <a:p>
            <a:pPr marL="0" indent="0">
              <a:buNone/>
            </a:pPr>
            <a:r>
              <a:rPr lang="en-US" dirty="0" smtClean="0"/>
              <a:t>Exploration</a:t>
            </a:r>
          </a:p>
          <a:p>
            <a:r>
              <a:rPr lang="en-US" dirty="0" smtClean="0"/>
              <a:t>BNL/NSLS-II’s </a:t>
            </a:r>
            <a:r>
              <a:rPr lang="en-US" dirty="0" err="1" smtClean="0"/>
              <a:t>BlueSky</a:t>
            </a:r>
            <a:endParaRPr lang="en-US" dirty="0"/>
          </a:p>
          <a:p>
            <a:pPr lvl="1"/>
            <a:r>
              <a:rPr lang="en-US" dirty="0"/>
              <a:t>N</a:t>
            </a:r>
            <a:r>
              <a:rPr lang="en-US" dirty="0" smtClean="0"/>
              <a:t>ext generation data acquisition system (long-term alternative to spec?)</a:t>
            </a:r>
          </a:p>
          <a:p>
            <a:pPr lvl="1"/>
            <a:r>
              <a:rPr lang="en-US" dirty="0" smtClean="0"/>
              <a:t>Metadata catalog </a:t>
            </a:r>
            <a:r>
              <a:rPr lang="mr-IN" dirty="0" smtClean="0"/>
              <a:t>–</a:t>
            </a:r>
            <a:r>
              <a:rPr lang="en-US" dirty="0" smtClean="0"/>
              <a:t> format agnostic</a:t>
            </a:r>
          </a:p>
          <a:p>
            <a:pPr lvl="1"/>
            <a:r>
              <a:rPr lang="en-US" dirty="0" smtClean="0"/>
              <a:t>NoSQL database is very flexible</a:t>
            </a:r>
          </a:p>
          <a:p>
            <a:r>
              <a:rPr lang="en-US" dirty="0" smtClean="0"/>
              <a:t>ICAT</a:t>
            </a:r>
          </a:p>
          <a:p>
            <a:pPr marL="0" indent="0">
              <a:buNone/>
            </a:pPr>
            <a:endParaRPr lang="en-US" dirty="0"/>
          </a:p>
          <a:p>
            <a:r>
              <a:rPr lang="en-US" dirty="0" smtClean="0"/>
              <a:t>Materials Data Facility, Citrine, </a:t>
            </a:r>
            <a:r>
              <a:rPr lang="en-US" dirty="0" err="1" smtClean="0"/>
              <a:t>Invenio</a:t>
            </a:r>
            <a:r>
              <a:rPr lang="en-US" dirty="0" smtClean="0"/>
              <a:t>, PDB</a:t>
            </a:r>
            <a:endParaRPr lang="en-US" dirty="0"/>
          </a:p>
          <a:p>
            <a:endParaRPr lang="en-US" dirty="0" smtClean="0"/>
          </a:p>
          <a:p>
            <a:r>
              <a:rPr lang="en-US" dirty="0" smtClean="0"/>
              <a:t>US Collaborations: </a:t>
            </a:r>
            <a:r>
              <a:rPr lang="en-US" dirty="0" err="1" smtClean="0"/>
              <a:t>ExFaC</a:t>
            </a:r>
            <a:r>
              <a:rPr lang="en-US" dirty="0" smtClean="0"/>
              <a:t>;</a:t>
            </a:r>
            <a:r>
              <a:rPr lang="en-US" dirty="0"/>
              <a:t> </a:t>
            </a:r>
            <a:r>
              <a:rPr lang="en-US" dirty="0" smtClean="0"/>
              <a:t>CAMERA; </a:t>
            </a:r>
            <a:r>
              <a:rPr lang="en-US" dirty="0"/>
              <a:t>APS </a:t>
            </a:r>
            <a:r>
              <a:rPr lang="mr-IN" dirty="0"/>
              <a:t>–</a:t>
            </a:r>
            <a:r>
              <a:rPr lang="en-US" dirty="0"/>
              <a:t> NSLS-II analysis </a:t>
            </a:r>
            <a:r>
              <a:rPr lang="en-US" dirty="0" smtClean="0"/>
              <a:t>collaboration</a:t>
            </a:r>
            <a:endParaRPr lang="en-US" dirty="0"/>
          </a:p>
        </p:txBody>
      </p:sp>
      <p:sp>
        <p:nvSpPr>
          <p:cNvPr id="4" name="Text Placeholder 3"/>
          <p:cNvSpPr>
            <a:spLocks noGrp="1"/>
          </p:cNvSpPr>
          <p:nvPr>
            <p:ph type="body"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161865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endParaRPr lang="en-US" dirty="0"/>
          </a:p>
        </p:txBody>
      </p:sp>
    </p:spTree>
    <p:extLst>
      <p:ext uri="{BB962C8B-B14F-4D97-AF65-F5344CB8AC3E}">
        <p14:creationId xmlns:p14="http://schemas.microsoft.com/office/powerpoint/2010/main" val="1858547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400" dirty="0"/>
              <a:t>The submitted manuscript has been created by </a:t>
            </a:r>
            <a:r>
              <a:rPr lang="en-US" sz="1400" dirty="0" err="1"/>
              <a:t>UChicago</a:t>
            </a:r>
            <a:r>
              <a:rPr lang="en-US" sz="1400" dirty="0"/>
              <a:t> Argonne, LLC, Operator of Argonne National Laboratory (“Argonne”). Argonne, a U.S. Department of Energy Office of Science laboratory, is operated under Contract No. DE-AC02-06CH11357. The U.S. Government retains for itself, and others acting on its behalf, a paid-up nonexclusive, irrevocable worldwide license in said article to reproduce, prepare derivative works, distribute copies to the public, and perform publicly and display publicly, by or on behalf of the Government.  The Department of Energy will provide public access to these results of federally sponsored research in accordance with the DOE Public Access Plan. </a:t>
            </a:r>
            <a:r>
              <a:rPr lang="en-US" sz="1400" u="sng" dirty="0">
                <a:hlinkClick r:id="rId2"/>
              </a:rPr>
              <a:t>http://energy.gov/downloads/doe-public-access-plan.</a:t>
            </a:r>
            <a:endParaRPr lang="en-US" sz="1400" dirty="0"/>
          </a:p>
        </p:txBody>
      </p:sp>
    </p:spTree>
    <p:extLst>
      <p:ext uri="{BB962C8B-B14F-4D97-AF65-F5344CB8AC3E}">
        <p14:creationId xmlns:p14="http://schemas.microsoft.com/office/powerpoint/2010/main" val="1107977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presentation_4x3">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presentation_4x3</Template>
  <TotalTime>2815</TotalTime>
  <Words>659</Words>
  <Application>Microsoft Macintosh PowerPoint</Application>
  <PresentationFormat>On-screen Show (4:3)</PresentationFormat>
  <Paragraphs>90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ArialMT</vt:lpstr>
      <vt:lpstr>Calibri</vt:lpstr>
      <vt:lpstr>Mangal</vt:lpstr>
      <vt:lpstr>Wingdings</vt:lpstr>
      <vt:lpstr>presentation_4x3</vt:lpstr>
      <vt:lpstr>Data Management at the Advanced Photon source (APS)</vt:lpstr>
      <vt:lpstr>Data Policy</vt:lpstr>
      <vt:lpstr>Data Storage Systems</vt:lpstr>
      <vt:lpstr>Data Management &amp; Distribution</vt:lpstr>
      <vt:lpstr>Data Management &amp; Distribution</vt:lpstr>
      <vt:lpstr>Next Steps</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at the Advanced Photon source (APS)</dc:title>
  <dc:subject/>
  <dc:creator>Nicholas Schwarz</dc:creator>
  <cp:keywords/>
  <dc:description/>
  <cp:lastModifiedBy>Nicholas Schwarz</cp:lastModifiedBy>
  <cp:revision>258</cp:revision>
  <cp:lastPrinted>2015-09-08T15:35:42Z</cp:lastPrinted>
  <dcterms:created xsi:type="dcterms:W3CDTF">2016-09-01T18:13:33Z</dcterms:created>
  <dcterms:modified xsi:type="dcterms:W3CDTF">2017-04-04T09:09:26Z</dcterms:modified>
  <cp:category/>
</cp:coreProperties>
</file>