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31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0B8"/>
    <a:srgbClr val="122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829" autoAdjust="0"/>
  </p:normalViewPr>
  <p:slideViewPr>
    <p:cSldViewPr snapToGrid="0">
      <p:cViewPr>
        <p:scale>
          <a:sx n="110" d="100"/>
          <a:sy n="110" d="100"/>
        </p:scale>
        <p:origin x="-1692" y="294"/>
      </p:cViewPr>
      <p:guideLst>
        <p:guide orient="horz" pos="2160"/>
        <p:guide pos="2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19/07/2021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905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6" cy="68580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871970"/>
            <a:ext cx="5535386" cy="165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2301900"/>
            <a:ext cx="5535386" cy="470669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4630987"/>
            <a:ext cx="5535386" cy="470669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19/07/2021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47894" y="285069"/>
            <a:ext cx="1457325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2126796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19/07/2021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9247"/>
            <a:ext cx="6400800" cy="232229"/>
          </a:xfrm>
        </p:spPr>
        <p:txBody>
          <a:bodyPr/>
          <a:lstStyle/>
          <a:p>
            <a:fld id="{F2651C96-19B1-40F4-9850-7FBA07D31737}" type="datetime1">
              <a:rPr lang="es-ES" smtClean="0"/>
              <a:t>19/07/2021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176963"/>
            <a:ext cx="6400800" cy="300493"/>
          </a:xfrm>
        </p:spPr>
        <p:txBody>
          <a:bodyPr/>
          <a:lstStyle/>
          <a:p>
            <a:r>
              <a:rPr lang="en-US" dirty="0" smtClean="0"/>
              <a:t>ALBA II - Workshop on Catalysis: present and future perspective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90691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800350"/>
            <a:ext cx="7886700" cy="328930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49AB-34DF-466E-A580-3C81DFFCF737}" type="datetime1">
              <a:rPr lang="es-ES" smtClean="0"/>
              <a:t>19/07/2021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08364"/>
            <a:ext cx="3886200" cy="4568599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8364"/>
            <a:ext cx="3886200" cy="4568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AF5B-93B9-45F9-AD4F-ED228E0F92C0}" type="datetime1">
              <a:rPr lang="es-ES" smtClean="0"/>
              <a:t>19/07/2021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0854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19/07/2021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19/07/2021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19/07/2021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E163-4F32-477B-AD24-AD11012ABBDF}" type="datetime1">
              <a:rPr lang="es-ES" smtClean="0"/>
              <a:t>19/07/2021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19/07/2021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" y="0"/>
            <a:ext cx="914095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7348"/>
            <a:ext cx="7070271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67543"/>
            <a:ext cx="7886700" cy="460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89247"/>
            <a:ext cx="2057400" cy="232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19/07/2021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176963"/>
            <a:ext cx="7834866" cy="300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ALBA II - Workshop on Catalysis: present and future perspective</a:t>
            </a:r>
          </a:p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85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6489247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escudero@cells.es" TargetMode="External"/><Relationship Id="rId2" Type="http://schemas.openxmlformats.org/officeDocument/2006/relationships/hyperlink" Target="mailto:gagostini@cells.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vallcorba@cells.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38024" y="2871970"/>
            <a:ext cx="8850702" cy="1659616"/>
          </a:xfrm>
        </p:spPr>
        <p:txBody>
          <a:bodyPr/>
          <a:lstStyle/>
          <a:p>
            <a:r>
              <a:rPr lang="en-US" dirty="0" smtClean="0"/>
              <a:t>Open </a:t>
            </a:r>
            <a:r>
              <a:rPr lang="en-US" dirty="0" smtClean="0"/>
              <a:t>questions </a:t>
            </a:r>
            <a:r>
              <a:rPr lang="en-US" dirty="0" smtClean="0"/>
              <a:t>and conclusions</a:t>
            </a:r>
            <a:endParaRPr lang="es-ES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0"/>
          </p:nvPr>
        </p:nvSpPr>
        <p:spPr>
          <a:xfrm>
            <a:off x="2973505" y="3858851"/>
            <a:ext cx="5883415" cy="1351102"/>
          </a:xfrm>
        </p:spPr>
        <p:txBody>
          <a:bodyPr>
            <a:normAutofit/>
          </a:bodyPr>
          <a:lstStyle/>
          <a:p>
            <a:r>
              <a:rPr lang="es-ES" sz="2000" dirty="0"/>
              <a:t>Giovanni </a:t>
            </a:r>
            <a:r>
              <a:rPr lang="es-ES" sz="2000" dirty="0" smtClean="0"/>
              <a:t>Agostini</a:t>
            </a:r>
          </a:p>
          <a:p>
            <a:r>
              <a:rPr lang="es-ES" sz="2000" dirty="0" smtClean="0"/>
              <a:t>Carlos Escudero</a:t>
            </a:r>
          </a:p>
          <a:p>
            <a:r>
              <a:rPr lang="es-ES" sz="2000" dirty="0" smtClean="0"/>
              <a:t>Oriol </a:t>
            </a:r>
            <a:r>
              <a:rPr lang="es-ES" sz="2000" dirty="0" err="1" smtClean="0"/>
              <a:t>Vallcorba</a:t>
            </a:r>
            <a:endParaRPr lang="es-ES" sz="2000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1"/>
          </p:nvPr>
        </p:nvSpPr>
        <p:spPr>
          <a:xfrm>
            <a:off x="2952241" y="5364634"/>
            <a:ext cx="5535386" cy="470669"/>
          </a:xfrm>
        </p:spPr>
        <p:txBody>
          <a:bodyPr/>
          <a:lstStyle/>
          <a:p>
            <a:r>
              <a:rPr lang="es-ES" dirty="0" smtClean="0"/>
              <a:t>19</a:t>
            </a:r>
            <a:r>
              <a:rPr lang="es-ES" baseline="30000" dirty="0" smtClean="0"/>
              <a:t>th</a:t>
            </a:r>
            <a:r>
              <a:rPr lang="es-ES" dirty="0" smtClean="0"/>
              <a:t> </a:t>
            </a:r>
            <a:r>
              <a:rPr lang="es-ES" dirty="0" err="1" smtClean="0"/>
              <a:t>July</a:t>
            </a:r>
            <a:r>
              <a:rPr lang="es-ES" dirty="0" smtClean="0"/>
              <a:t>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564" y="177349"/>
            <a:ext cx="7070271" cy="73705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Charge questions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1C96-19B1-40F4-9850-7FBA07D31737}" type="datetime1">
              <a:rPr lang="es-ES" smtClean="0"/>
              <a:t>19/07/2021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ALBA II - Workshop on Catalysis: present and future </a:t>
            </a:r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 dirty="0"/>
          </a:p>
        </p:txBody>
      </p:sp>
      <p:sp>
        <p:nvSpPr>
          <p:cNvPr id="7" name="TextBox 6"/>
          <p:cNvSpPr txBox="1"/>
          <p:nvPr/>
        </p:nvSpPr>
        <p:spPr>
          <a:xfrm>
            <a:off x="577960" y="798871"/>
            <a:ext cx="8571933" cy="347787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1) Challenges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catalysis that could be addressed by synchrotron techniques 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2) Approach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strategy for combination of synchrotron and laboratory techniques/facilities: sample environments, TEM instrumentation, operando experiment with complementary techniques (e.g. XAS/DRIFT) ...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3) Data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collection and analysis strategy: time resolved and modulated experiments, high throughput data collection, data science (statistical analysis, machine learning, … ), theoretical calculations, …  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4) Knowledge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transfer and implementation of synergies with industry. 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5) Any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other issue that you consider relevant for the future of these techniques at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ALBA II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6284" y="4451252"/>
            <a:ext cx="6733510" cy="523220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contact us or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feedbacks 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5098226"/>
            <a:ext cx="4452116" cy="1015663"/>
          </a:xfrm>
          <a:prstGeom prst="rect">
            <a:avLst/>
          </a:prstGeom>
        </p:spPr>
        <p:txBody>
          <a:bodyPr vert="horz" wrap="none" lIns="91440" tIns="45720" rIns="91440" bIns="45720" rtlCol="0" anchor="t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Giovanni Agostini: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gagostini@cells.es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Carlos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Escudero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hlinkClick r:id="rId3"/>
              </a:rPr>
              <a:t>cescudero@cells.es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Oriol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Vallcorba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ovallcorba@cells.es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84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6153</TotalTime>
  <Words>153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Open questions and conclusions</vt:lpstr>
      <vt:lpstr>Charge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Giovanni Agostini</cp:lastModifiedBy>
  <cp:revision>151</cp:revision>
  <dcterms:created xsi:type="dcterms:W3CDTF">2015-04-21T23:16:41Z</dcterms:created>
  <dcterms:modified xsi:type="dcterms:W3CDTF">2021-07-19T06:27:42Z</dcterms:modified>
</cp:coreProperties>
</file>