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6" r:id="rId2"/>
    <p:sldId id="379" r:id="rId3"/>
    <p:sldId id="371" r:id="rId4"/>
    <p:sldId id="373" r:id="rId5"/>
    <p:sldId id="372" r:id="rId6"/>
    <p:sldId id="378" r:id="rId7"/>
    <p:sldId id="375" r:id="rId8"/>
    <p:sldId id="374" r:id="rId9"/>
    <p:sldId id="370" r:id="rId10"/>
    <p:sldId id="369" r:id="rId11"/>
    <p:sldId id="377" r:id="rId12"/>
    <p:sldId id="376" r:id="rId13"/>
    <p:sldId id="368" r:id="rId14"/>
    <p:sldId id="357" r:id="rId15"/>
    <p:sldId id="356" r:id="rId16"/>
    <p:sldId id="3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390D162-CC63-4D5F-AF65-FE27921142D1}">
          <p14:sldIdLst>
            <p14:sldId id="366"/>
            <p14:sldId id="379"/>
            <p14:sldId id="371"/>
            <p14:sldId id="373"/>
            <p14:sldId id="372"/>
            <p14:sldId id="378"/>
            <p14:sldId id="375"/>
            <p14:sldId id="374"/>
            <p14:sldId id="370"/>
            <p14:sldId id="369"/>
            <p14:sldId id="377"/>
            <p14:sldId id="376"/>
            <p14:sldId id="368"/>
            <p14:sldId id="357"/>
            <p14:sldId id="356"/>
            <p14:sldId id="3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9D9E"/>
    <a:srgbClr val="125E9F"/>
    <a:srgbClr val="88A0B8"/>
    <a:srgbClr val="979F07"/>
    <a:srgbClr val="112E50"/>
    <a:srgbClr val="DEDFE6"/>
    <a:srgbClr val="5F0E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46" autoAdjust="0"/>
    <p:restoredTop sz="89630" autoAdjust="0"/>
  </p:normalViewPr>
  <p:slideViewPr>
    <p:cSldViewPr snapToGrid="0" snapToObjects="1">
      <p:cViewPr varScale="1">
        <p:scale>
          <a:sx n="190" d="100"/>
          <a:sy n="190" d="100"/>
        </p:scale>
        <p:origin x="-512" y="-112"/>
      </p:cViewPr>
      <p:guideLst>
        <p:guide orient="horz" pos="2112"/>
        <p:guide pos="1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\UserOffice\IndustrialOffice\Statistics\2013&amp;2014&amp;2015_Industrial_Office_statistics_2015-11-3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\UserOffice\IndustrialOffice\Statistics\2013&amp;2014&amp;2015_Industrial_Office_statistics_2015-11-3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biscari\Documents\Documenti%20di%20lavoro\ALBA\Users\General%20Statistics%20per%20CALL-March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/>
              <a:t>Industrial hours / year</a:t>
            </a:r>
          </a:p>
        </c:rich>
      </c:tx>
      <c:layout/>
      <c:overlay val="0"/>
    </c:title>
    <c:autoTitleDeleted val="0"/>
    <c:view3D>
      <c:rotX val="0"/>
      <c:rotY val="2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'Statitics 2013+2014+2015'!$C$67:$C$69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 (30-11-2015)</c:v>
                </c:pt>
              </c:strCache>
            </c:strRef>
          </c:cat>
          <c:val>
            <c:numRef>
              <c:f>'Statitics 2013+2014+2015'!$D$67:$D$69</c:f>
              <c:numCache>
                <c:formatCode>General</c:formatCode>
                <c:ptCount val="3"/>
                <c:pt idx="0">
                  <c:v>55.5</c:v>
                </c:pt>
                <c:pt idx="1">
                  <c:v>149.0</c:v>
                </c:pt>
                <c:pt idx="2">
                  <c:v>353.0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7533608"/>
        <c:axId val="-2133429752"/>
        <c:axId val="0"/>
      </c:bar3DChart>
      <c:catAx>
        <c:axId val="-2127533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/>
        </c:spPr>
        <c:txPr>
          <a:bodyPr/>
          <a:lstStyle/>
          <a:p>
            <a:pPr>
              <a:defRPr sz="800"/>
            </a:pPr>
            <a:endParaRPr lang="en-US"/>
          </a:p>
        </c:txPr>
        <c:crossAx val="-2133429752"/>
        <c:crosses val="autoZero"/>
        <c:auto val="1"/>
        <c:lblAlgn val="ctr"/>
        <c:lblOffset val="100"/>
        <c:noMultiLvlLbl val="0"/>
      </c:catAx>
      <c:valAx>
        <c:axId val="-21334297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Industrial hours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21275336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85000"/>
        <a:alpha val="70000"/>
      </a:schemeClr>
    </a:solidFill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/>
              <a:t>Industrial</a:t>
            </a:r>
            <a:r>
              <a:rPr lang="en-US" sz="1600" baseline="0"/>
              <a:t> proposals</a:t>
            </a:r>
            <a:r>
              <a:rPr lang="en-US" sz="1600"/>
              <a:t>/ year</a:t>
            </a:r>
          </a:p>
        </c:rich>
      </c:tx>
      <c:layout>
        <c:manualLayout>
          <c:xMode val="edge"/>
          <c:yMode val="edge"/>
          <c:x val="0.23436731425521"/>
          <c:y val="0.0532268684202475"/>
        </c:manualLayout>
      </c:layout>
      <c:overlay val="0"/>
    </c:title>
    <c:autoTitleDeleted val="0"/>
    <c:view3D>
      <c:rotX val="0"/>
      <c:rotY val="2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 sz="1200" b="1">
                    <a:solidFill>
                      <a:srgbClr val="7030A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'Statitics 2013+2014+2015'!$C$100:$C$102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 (24-11-2015)</c:v>
                </c:pt>
              </c:strCache>
            </c:strRef>
          </c:cat>
          <c:val>
            <c:numRef>
              <c:f>'Statitics 2013+2014+2015'!$D$100:$D$102</c:f>
              <c:numCache>
                <c:formatCode>General</c:formatCode>
                <c:ptCount val="3"/>
                <c:pt idx="0">
                  <c:v>11.0</c:v>
                </c:pt>
                <c:pt idx="1">
                  <c:v>16.0</c:v>
                </c:pt>
                <c:pt idx="2">
                  <c:v>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5312696"/>
        <c:axId val="2057481864"/>
        <c:axId val="0"/>
      </c:bar3DChart>
      <c:catAx>
        <c:axId val="-2125312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/>
        </c:spPr>
        <c:txPr>
          <a:bodyPr/>
          <a:lstStyle/>
          <a:p>
            <a:pPr>
              <a:defRPr sz="800"/>
            </a:pPr>
            <a:endParaRPr lang="en-US"/>
          </a:p>
        </c:txPr>
        <c:crossAx val="2057481864"/>
        <c:crosses val="autoZero"/>
        <c:auto val="1"/>
        <c:lblAlgn val="ctr"/>
        <c:lblOffset val="100"/>
        <c:noMultiLvlLbl val="0"/>
      </c:catAx>
      <c:valAx>
        <c:axId val="2057481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Industrial proposals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21253126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85000"/>
        <a:alpha val="70000"/>
      </a:schemeClr>
    </a:solidFill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/>
              <a:t>2015 </a:t>
            </a:r>
            <a:r>
              <a:rPr lang="en-US" sz="1600" baseline="0"/>
              <a:t>Industrial hours / beamline</a:t>
            </a:r>
          </a:p>
          <a:p>
            <a:pPr>
              <a:defRPr/>
            </a:pPr>
            <a:r>
              <a:rPr lang="en-US" sz="1400" baseline="0">
                <a:solidFill>
                  <a:srgbClr val="00B050"/>
                </a:solidFill>
              </a:rPr>
              <a:t>353 hours in total (30-11-2015)</a:t>
            </a:r>
            <a:endParaRPr lang="en-US" sz="1400">
              <a:solidFill>
                <a:srgbClr val="00B050"/>
              </a:solidFill>
            </a:endParaRPr>
          </a:p>
        </c:rich>
      </c:tx>
      <c:layout>
        <c:manualLayout>
          <c:xMode val="edge"/>
          <c:yMode val="edge"/>
          <c:x val="0.132820467200356"/>
          <c:y val="0.0"/>
        </c:manualLayout>
      </c:layout>
      <c:overlay val="0"/>
      <c:spPr>
        <a:noFill/>
        <a:ln>
          <a:noFill/>
        </a:ln>
      </c:spPr>
    </c:title>
    <c:autoTitleDeleted val="0"/>
    <c:view3D>
      <c:rotX val="7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025834465901631"/>
          <c:y val="0.1672152216162"/>
          <c:w val="0.981915331201688"/>
          <c:h val="0.832028790262948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explosion val="7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</c:spPr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0.164872654008934"/>
                  <c:y val="0.0924600986865367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ysClr val="windowText" lastClr="000000"/>
                        </a:solidFill>
                      </a:rPr>
                      <a:t>MSPD</a:t>
                    </a:r>
                  </a:p>
                  <a:p>
                    <a:r>
                      <a:rPr lang="en-US" sz="1100" b="1">
                        <a:solidFill>
                          <a:sysClr val="windowText" lastClr="000000"/>
                        </a:solidFill>
                      </a:rPr>
                      <a:t>(77h)</a:t>
                    </a:r>
                    <a:endParaRPr lang="en-US" sz="1100">
                      <a:solidFill>
                        <a:sysClr val="windowText" lastClr="0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'Statitics 2015'!$B$21:$B$26</c:f>
              <c:numCache>
                <c:formatCode>General</c:formatCode>
                <c:ptCount val="6"/>
                <c:pt idx="0">
                  <c:v>90.5</c:v>
                </c:pt>
                <c:pt idx="1">
                  <c:v>66.0</c:v>
                </c:pt>
                <c:pt idx="2">
                  <c:v>102.0</c:v>
                </c:pt>
                <c:pt idx="3">
                  <c:v>39.5</c:v>
                </c:pt>
                <c:pt idx="4">
                  <c:v>12.0</c:v>
                </c:pt>
                <c:pt idx="5">
                  <c:v>43.0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solidFill>
      <a:schemeClr val="bg1">
        <a:lumMod val="85000"/>
      </a:schemeClr>
    </a:solidFill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2015 Number of industrial proposals</a:t>
            </a:r>
            <a:r>
              <a:rPr lang="en-US" sz="1400" baseline="0"/>
              <a:t> / beamline</a:t>
            </a:r>
          </a:p>
          <a:p>
            <a:pPr>
              <a:defRPr/>
            </a:pPr>
            <a:r>
              <a:rPr lang="en-US" sz="1400" baseline="0">
                <a:solidFill>
                  <a:srgbClr val="00B050"/>
                </a:solidFill>
              </a:rPr>
              <a:t>30 proposals in total (30-11-2015)</a:t>
            </a:r>
            <a:endParaRPr lang="en-US" sz="1400">
              <a:solidFill>
                <a:srgbClr val="00B050"/>
              </a:solidFill>
            </a:endParaRPr>
          </a:p>
        </c:rich>
      </c:tx>
      <c:layout/>
      <c:overlay val="0"/>
    </c:title>
    <c:autoTitleDeleted val="0"/>
    <c:view3D>
      <c:rotX val="0"/>
      <c:rotY val="1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'Statitics 2015'!$A$21:$A$26</c:f>
              <c:strCache>
                <c:ptCount val="6"/>
                <c:pt idx="0">
                  <c:v>BL04 - MSPD </c:v>
                </c:pt>
                <c:pt idx="1">
                  <c:v>BL11 - NCD </c:v>
                </c:pt>
                <c:pt idx="2">
                  <c:v>BL13 - XALOC </c:v>
                </c:pt>
                <c:pt idx="3">
                  <c:v>BL22 - CLAESS </c:v>
                </c:pt>
                <c:pt idx="4">
                  <c:v>BL24 - CIRCE </c:v>
                </c:pt>
                <c:pt idx="5">
                  <c:v>BL29 - BOREAS </c:v>
                </c:pt>
              </c:strCache>
            </c:strRef>
          </c:cat>
          <c:val>
            <c:numRef>
              <c:f>'Statitics 2015'!$D$21:$D$26</c:f>
              <c:numCache>
                <c:formatCode>General</c:formatCode>
                <c:ptCount val="6"/>
                <c:pt idx="0">
                  <c:v>15.0</c:v>
                </c:pt>
                <c:pt idx="1">
                  <c:v>5.0</c:v>
                </c:pt>
                <c:pt idx="2">
                  <c:v>3.0</c:v>
                </c:pt>
                <c:pt idx="3">
                  <c:v>3.0</c:v>
                </c:pt>
                <c:pt idx="4">
                  <c:v>1.0</c:v>
                </c:pt>
                <c:pt idx="5">
                  <c:v>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22689912"/>
        <c:axId val="2071089032"/>
        <c:axId val="0"/>
      </c:bar3DChart>
      <c:catAx>
        <c:axId val="-2122689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Beamline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071089032"/>
        <c:crosses val="autoZero"/>
        <c:auto val="1"/>
        <c:lblAlgn val="ctr"/>
        <c:lblOffset val="100"/>
        <c:noMultiLvlLbl val="0"/>
      </c:catAx>
      <c:valAx>
        <c:axId val="20710890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Number of experiments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268991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75000"/>
        <a:alpha val="70000"/>
      </a:schemeClr>
    </a:solidFill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_tradnl"/>
              <a:t>Users from 2011 to 2015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'Users &amp; visits'!$B$5</c:f>
              <c:strCache>
                <c:ptCount val="1"/>
                <c:pt idx="0">
                  <c:v>2011-7 May 2012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'Users &amp; visits'!$A$6:$A$9</c:f>
              <c:strCache>
                <c:ptCount val="4"/>
                <c:pt idx="0">
                  <c:v>Official Users</c:v>
                </c:pt>
                <c:pt idx="1">
                  <c:v>Friendly Users</c:v>
                </c:pt>
                <c:pt idx="2">
                  <c:v>In-House Users</c:v>
                </c:pt>
                <c:pt idx="3">
                  <c:v>Industrial Users</c:v>
                </c:pt>
              </c:strCache>
            </c:strRef>
          </c:cat>
          <c:val>
            <c:numRef>
              <c:f>'Users &amp; visits'!$B$6:$B$9</c:f>
              <c:numCache>
                <c:formatCode>General</c:formatCode>
                <c:ptCount val="4"/>
                <c:pt idx="0">
                  <c:v>0.0</c:v>
                </c:pt>
                <c:pt idx="1">
                  <c:v>18.0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'Users &amp; visits'!$C$5</c:f>
              <c:strCache>
                <c:ptCount val="1"/>
                <c:pt idx="0">
                  <c:v>2012 cycle
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'Users &amp; visits'!$A$6:$A$9</c:f>
              <c:strCache>
                <c:ptCount val="4"/>
                <c:pt idx="0">
                  <c:v>Official Users</c:v>
                </c:pt>
                <c:pt idx="1">
                  <c:v>Friendly Users</c:v>
                </c:pt>
                <c:pt idx="2">
                  <c:v>In-House Users</c:v>
                </c:pt>
                <c:pt idx="3">
                  <c:v>Industrial Users</c:v>
                </c:pt>
              </c:strCache>
            </c:strRef>
          </c:cat>
          <c:val>
            <c:numRef>
              <c:f>'Users &amp; visits'!$C$6:$C$9</c:f>
              <c:numCache>
                <c:formatCode>#,##0</c:formatCode>
                <c:ptCount val="4"/>
                <c:pt idx="0">
                  <c:v>274.0</c:v>
                </c:pt>
                <c:pt idx="1">
                  <c:v>32.0</c:v>
                </c:pt>
                <c:pt idx="2">
                  <c:v>30.0</c:v>
                </c:pt>
                <c:pt idx="3">
                  <c:v>3.0</c:v>
                </c:pt>
              </c:numCache>
            </c:numRef>
          </c:val>
        </c:ser>
        <c:ser>
          <c:idx val="2"/>
          <c:order val="2"/>
          <c:tx>
            <c:strRef>
              <c:f>'Users &amp; visits'!$D$5</c:f>
              <c:strCache>
                <c:ptCount val="1"/>
                <c:pt idx="0">
                  <c:v>2013 cycle
</c:v>
                </c:pt>
              </c:strCache>
            </c:strRef>
          </c:tx>
          <c:spPr>
            <a:solidFill>
              <a:srgbClr val="9933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'Users &amp; visits'!$A$6:$A$9</c:f>
              <c:strCache>
                <c:ptCount val="4"/>
                <c:pt idx="0">
                  <c:v>Official Users</c:v>
                </c:pt>
                <c:pt idx="1">
                  <c:v>Friendly Users</c:v>
                </c:pt>
                <c:pt idx="2">
                  <c:v>In-House Users</c:v>
                </c:pt>
                <c:pt idx="3">
                  <c:v>Industrial Users</c:v>
                </c:pt>
              </c:strCache>
            </c:strRef>
          </c:cat>
          <c:val>
            <c:numRef>
              <c:f>'Users &amp; visits'!$D$6:$D$9</c:f>
              <c:numCache>
                <c:formatCode>General</c:formatCode>
                <c:ptCount val="4"/>
                <c:pt idx="0">
                  <c:v>558.0</c:v>
                </c:pt>
                <c:pt idx="1">
                  <c:v>50.0</c:v>
                </c:pt>
                <c:pt idx="2">
                  <c:v>68.0</c:v>
                </c:pt>
                <c:pt idx="3">
                  <c:v>13.0</c:v>
                </c:pt>
              </c:numCache>
            </c:numRef>
          </c:val>
        </c:ser>
        <c:ser>
          <c:idx val="3"/>
          <c:order val="3"/>
          <c:tx>
            <c:strRef>
              <c:f>'Users &amp; visits'!$E$5</c:f>
              <c:strCache>
                <c:ptCount val="1"/>
                <c:pt idx="0">
                  <c:v>2014 cycle
        </c:v>
                </c:pt>
              </c:strCache>
            </c:strRef>
          </c:tx>
          <c:spPr>
            <a:solidFill>
              <a:srgbClr val="7F297B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'Users &amp; visits'!$A$6:$A$9</c:f>
              <c:strCache>
                <c:ptCount val="4"/>
                <c:pt idx="0">
                  <c:v>Official Users</c:v>
                </c:pt>
                <c:pt idx="1">
                  <c:v>Friendly Users</c:v>
                </c:pt>
                <c:pt idx="2">
                  <c:v>In-House Users</c:v>
                </c:pt>
                <c:pt idx="3">
                  <c:v>Industrial Users</c:v>
                </c:pt>
              </c:strCache>
            </c:strRef>
          </c:cat>
          <c:val>
            <c:numRef>
              <c:f>'Users &amp; visits'!$E$6:$E$9</c:f>
              <c:numCache>
                <c:formatCode>General</c:formatCode>
                <c:ptCount val="4"/>
                <c:pt idx="0">
                  <c:v>703.0</c:v>
                </c:pt>
                <c:pt idx="1">
                  <c:v>7.0</c:v>
                </c:pt>
                <c:pt idx="2">
                  <c:v>53.0</c:v>
                </c:pt>
                <c:pt idx="3">
                  <c:v>30.0</c:v>
                </c:pt>
              </c:numCache>
            </c:numRef>
          </c:val>
        </c:ser>
        <c:ser>
          <c:idx val="4"/>
          <c:order val="4"/>
          <c:tx>
            <c:strRef>
              <c:f>'Users &amp; visits'!$G$5</c:f>
              <c:strCache>
                <c:ptCount val="1"/>
                <c:pt idx="0">
                  <c:v>2015 cycles
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rgbClr val="2E5482"/>
                </a:gs>
                <a:gs pos="100000">
                  <a:srgbClr val="79A3D5"/>
                </a:gs>
              </a:gsLst>
              <a:lin ang="162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'Users &amp; visits'!$A$6:$A$9</c:f>
              <c:strCache>
                <c:ptCount val="4"/>
                <c:pt idx="0">
                  <c:v>Official Users</c:v>
                </c:pt>
                <c:pt idx="1">
                  <c:v>Friendly Users</c:v>
                </c:pt>
                <c:pt idx="2">
                  <c:v>In-House Users</c:v>
                </c:pt>
                <c:pt idx="3">
                  <c:v>Industrial Users</c:v>
                </c:pt>
              </c:strCache>
            </c:strRef>
          </c:cat>
          <c:val>
            <c:numRef>
              <c:f>'Users &amp; visits'!$G$6:$G$9</c:f>
              <c:numCache>
                <c:formatCode>General</c:formatCode>
                <c:ptCount val="4"/>
                <c:pt idx="0">
                  <c:v>999.0</c:v>
                </c:pt>
                <c:pt idx="1">
                  <c:v>0.0</c:v>
                </c:pt>
                <c:pt idx="2">
                  <c:v>100.0</c:v>
                </c:pt>
                <c:pt idx="3">
                  <c:v>60.0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0891864"/>
        <c:axId val="-2122886040"/>
      </c:barChart>
      <c:catAx>
        <c:axId val="-214089186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2886040"/>
        <c:crosses val="autoZero"/>
        <c:auto val="1"/>
        <c:lblAlgn val="ctr"/>
        <c:lblOffset val="100"/>
        <c:noMultiLvlLbl val="0"/>
      </c:catAx>
      <c:valAx>
        <c:axId val="-2122886040"/>
        <c:scaling>
          <c:orientation val="minMax"/>
          <c:max val="1000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0891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944D9-0055-48DD-9755-3CA83649B33D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F9970C-AA43-4EC6-94ED-782ED8942EB4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  <a:cs typeface="Calibri" pitchFamily="34" charset="0"/>
            </a:rPr>
            <a:t>COMPUTING</a:t>
          </a:r>
          <a:r>
            <a:rPr lang="en-US" dirty="0" smtClean="0">
              <a:latin typeface="Calibri" pitchFamily="34" charset="0"/>
              <a:cs typeface="Calibri" pitchFamily="34" charset="0"/>
            </a:rPr>
            <a:t/>
          </a:r>
          <a:br>
            <a:rPr lang="en-US" dirty="0" smtClean="0">
              <a:latin typeface="Calibri" pitchFamily="34" charset="0"/>
              <a:cs typeface="Calibri" pitchFamily="34" charset="0"/>
            </a:rPr>
          </a:b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8611C0EF-0709-4F93-9392-5478C8C56215}" type="parTrans" cxnId="{44C43434-221B-4936-A12D-375F8026945B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6F17E36A-495B-4FB4-801F-07C162E18A67}" type="sibTrans" cxnId="{44C43434-221B-4936-A12D-375F8026945B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C9269F47-FC5A-4658-BA24-5B02A43B8D7B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CONTROLS</a:t>
          </a:r>
          <a:r>
            <a:rPr lang="en-US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/>
          </a:r>
          <a:br>
            <a:rPr lang="en-US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</a:br>
          <a:endParaRPr lang="en-US" dirty="0">
            <a:solidFill>
              <a:srgbClr val="000090"/>
            </a:solidFill>
            <a:latin typeface="Calibri" pitchFamily="34" charset="0"/>
            <a:cs typeface="Calibri" pitchFamily="34" charset="0"/>
          </a:endParaRPr>
        </a:p>
      </dgm:t>
    </dgm:pt>
    <dgm:pt modelId="{1B774A08-2486-4E6A-8B17-FDCBE4011744}" type="parTrans" cxnId="{0FCCA01D-0167-4449-B7FB-DF8B0B8D0AA1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0C2D1442-913E-4F8B-80C7-693ECE6299F0}" type="sibTrans" cxnId="{0FCCA01D-0167-4449-B7FB-DF8B0B8D0AA1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8CFCF056-AD4E-46FB-B7EE-7014E874911D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ELECTRONICS</a:t>
          </a:r>
          <a:br>
            <a:rPr lang="en-US" b="1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</a:br>
          <a:r>
            <a:rPr lang="en-US" b="1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O</a:t>
          </a:r>
          <a:r>
            <a:rPr lang="en-US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scar Matilla</a:t>
          </a:r>
          <a:endParaRPr lang="en-US" dirty="0">
            <a:solidFill>
              <a:srgbClr val="000090"/>
            </a:solidFill>
            <a:latin typeface="Calibri" pitchFamily="34" charset="0"/>
            <a:cs typeface="Calibri" pitchFamily="34" charset="0"/>
          </a:endParaRPr>
        </a:p>
      </dgm:t>
    </dgm:pt>
    <dgm:pt modelId="{F3B8E6FF-7FA6-4637-98DF-D7BDBFE88303}" type="parTrans" cxnId="{AA6A9D92-146B-48DF-8A40-093FB262CB42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C723CF7C-77C2-4D96-BAF8-FF418642EFDF}" type="sibTrans" cxnId="{AA6A9D92-146B-48DF-8A40-093FB262CB42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C023B6FC-2C6E-4889-BF72-9A51DE8B2750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Management Information Systems</a:t>
          </a:r>
          <a:r>
            <a:rPr lang="en-US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/>
          </a:r>
          <a:br>
            <a:rPr lang="en-US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</a:br>
          <a:endParaRPr lang="en-US" dirty="0">
            <a:solidFill>
              <a:srgbClr val="000090"/>
            </a:solidFill>
            <a:latin typeface="Calibri" pitchFamily="34" charset="0"/>
            <a:cs typeface="Calibri" pitchFamily="34" charset="0"/>
          </a:endParaRPr>
        </a:p>
      </dgm:t>
    </dgm:pt>
    <dgm:pt modelId="{C75DB268-79B9-43B0-BEC7-D047B3C08D63}" type="parTrans" cxnId="{D7209CE7-A119-4A7D-B41A-DFF681CF66EE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506E239E-B731-4D42-84E5-19EF763BD87C}" type="sibTrans" cxnId="{D7209CE7-A119-4A7D-B41A-DFF681CF66EE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0CE7E7AE-67B1-4944-9988-86E03898DDE8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IT SYSTEMS</a:t>
          </a:r>
          <a:br>
            <a:rPr lang="en-US" b="1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</a:br>
          <a:endParaRPr lang="en-US" dirty="0">
            <a:solidFill>
              <a:srgbClr val="000090"/>
            </a:solidFill>
            <a:latin typeface="Calibri" pitchFamily="34" charset="0"/>
            <a:cs typeface="Calibri" pitchFamily="34" charset="0"/>
          </a:endParaRPr>
        </a:p>
      </dgm:t>
    </dgm:pt>
    <dgm:pt modelId="{F9A6047A-29C1-4428-B29F-E5477DCDBCBE}" type="parTrans" cxnId="{E4B5D54B-4837-42EB-B7AB-325A7C082B8C}">
      <dgm:prSet/>
      <dgm:spPr/>
      <dgm:t>
        <a:bodyPr/>
        <a:lstStyle/>
        <a:p>
          <a:endParaRPr lang="en-US"/>
        </a:p>
      </dgm:t>
    </dgm:pt>
    <dgm:pt modelId="{876D3B4C-E3BD-4398-9A84-FF7D0271BE12}" type="sibTrans" cxnId="{E4B5D54B-4837-42EB-B7AB-325A7C082B8C}">
      <dgm:prSet/>
      <dgm:spPr/>
      <dgm:t>
        <a:bodyPr/>
        <a:lstStyle/>
        <a:p>
          <a:endParaRPr lang="en-US"/>
        </a:p>
      </dgm:t>
    </dgm:pt>
    <dgm:pt modelId="{9F4B18C7-0405-4E43-BEE1-CE7DC8BD7CE4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Beamlines</a:t>
          </a:r>
          <a:r>
            <a:rPr lang="en-US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/>
          </a:r>
          <a:br>
            <a:rPr lang="en-US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</a:br>
          <a:r>
            <a:rPr lang="en-US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Control System</a:t>
          </a:r>
          <a:endParaRPr lang="en-US" b="1" i="1" dirty="0" smtClean="0">
            <a:solidFill>
              <a:srgbClr val="00009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BEC0F8D3-AE3B-4026-BFFF-D59F11E810DC}" type="parTrans" cxnId="{A8F2C967-8DD8-4D6F-A7E7-968702EF8134}">
      <dgm:prSet/>
      <dgm:spPr/>
      <dgm:t>
        <a:bodyPr/>
        <a:lstStyle/>
        <a:p>
          <a:endParaRPr lang="en-US"/>
        </a:p>
      </dgm:t>
    </dgm:pt>
    <dgm:pt modelId="{D2E50E7B-FCF5-489B-A088-9024E4E18078}" type="sibTrans" cxnId="{A8F2C967-8DD8-4D6F-A7E7-968702EF8134}">
      <dgm:prSet/>
      <dgm:spPr/>
      <dgm:t>
        <a:bodyPr/>
        <a:lstStyle/>
        <a:p>
          <a:endParaRPr lang="en-US"/>
        </a:p>
      </dgm:t>
    </dgm:pt>
    <dgm:pt modelId="{9A22BC51-2725-46F7-A13E-45E6F7757FDD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Machine</a:t>
          </a:r>
        </a:p>
        <a:p>
          <a:r>
            <a:rPr lang="en-US" b="1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Control system</a:t>
          </a:r>
          <a:r>
            <a:rPr lang="en-US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/>
          </a:r>
          <a:br>
            <a:rPr lang="en-US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</a:br>
          <a:endParaRPr lang="en-US" b="1" i="1" dirty="0" smtClean="0">
            <a:solidFill>
              <a:srgbClr val="00009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FD6241AF-FA9D-465D-9D31-3695AA69A5D9}" type="parTrans" cxnId="{773AC0C0-3155-4639-8DB1-880081C5D040}">
      <dgm:prSet/>
      <dgm:spPr/>
      <dgm:t>
        <a:bodyPr/>
        <a:lstStyle/>
        <a:p>
          <a:endParaRPr lang="en-US"/>
        </a:p>
      </dgm:t>
    </dgm:pt>
    <dgm:pt modelId="{0720653A-AC3A-4AFC-8E29-19CAA1CA38FE}" type="sibTrans" cxnId="{773AC0C0-3155-4639-8DB1-880081C5D040}">
      <dgm:prSet/>
      <dgm:spPr/>
      <dgm:t>
        <a:bodyPr/>
        <a:lstStyle/>
        <a:p>
          <a:endParaRPr lang="en-US"/>
        </a:p>
      </dgm:t>
    </dgm:pt>
    <dgm:pt modelId="{D3C78693-8E6C-405B-B6C4-ADCE1986089F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General</a:t>
          </a:r>
        </a:p>
        <a:p>
          <a:r>
            <a:rPr lang="en-US" b="1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Development</a:t>
          </a:r>
          <a:r>
            <a:rPr lang="en-US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/>
          </a:r>
          <a:br>
            <a:rPr lang="en-US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</a:br>
          <a:endParaRPr lang="en-US" b="1" i="1" dirty="0" smtClean="0">
            <a:solidFill>
              <a:srgbClr val="00009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CA2A5F61-6D4A-4D5A-979E-FD7034633A93}" type="parTrans" cxnId="{C83B033C-C602-47A2-A234-7138AED0AE40}">
      <dgm:prSet/>
      <dgm:spPr/>
      <dgm:t>
        <a:bodyPr/>
        <a:lstStyle/>
        <a:p>
          <a:endParaRPr lang="en-US"/>
        </a:p>
      </dgm:t>
    </dgm:pt>
    <dgm:pt modelId="{2A635392-2477-4EE2-AC99-F147AAD6F24C}" type="sibTrans" cxnId="{C83B033C-C602-47A2-A234-7138AED0AE40}">
      <dgm:prSet/>
      <dgm:spPr/>
      <dgm:t>
        <a:bodyPr/>
        <a:lstStyle/>
        <a:p>
          <a:endParaRPr lang="en-US"/>
        </a:p>
      </dgm:t>
    </dgm:pt>
    <dgm:pt modelId="{1DD5D36B-84AB-4F10-8FCE-79D2BD7CB165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Data Analysis</a:t>
          </a:r>
          <a:r>
            <a:rPr lang="en-US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/>
          </a:r>
          <a:br>
            <a:rPr lang="en-US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</a:br>
          <a:endParaRPr lang="en-US" b="1" i="1" dirty="0" smtClean="0">
            <a:solidFill>
              <a:srgbClr val="00009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DF9A897A-5695-4022-815E-50D42D38DC8E}" type="parTrans" cxnId="{B4CEEBCA-9778-47DE-8D52-0275E3E64AF9}">
      <dgm:prSet/>
      <dgm:spPr/>
      <dgm:t>
        <a:bodyPr/>
        <a:lstStyle/>
        <a:p>
          <a:endParaRPr lang="en-US"/>
        </a:p>
      </dgm:t>
    </dgm:pt>
    <dgm:pt modelId="{1BF778E2-DFA5-40D4-B8E5-2ACE32F8A74A}" type="sibTrans" cxnId="{B4CEEBCA-9778-47DE-8D52-0275E3E64AF9}">
      <dgm:prSet/>
      <dgm:spPr/>
      <dgm:t>
        <a:bodyPr/>
        <a:lstStyle/>
        <a:p>
          <a:endParaRPr lang="en-US"/>
        </a:p>
      </dgm:t>
    </dgm:pt>
    <dgm:pt modelId="{32084453-6470-4C43-A14B-45DC9D20C66E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Service Support</a:t>
          </a:r>
          <a:br>
            <a:rPr lang="en-US" b="1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</a:br>
          <a:endParaRPr lang="en-US" b="1" i="1" dirty="0" smtClean="0">
            <a:solidFill>
              <a:srgbClr val="00009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D6E31F09-F565-4E3C-9111-09767A6402DC}" type="parTrans" cxnId="{A651236F-7E28-4DDE-83AC-D8F5C44F510D}">
      <dgm:prSet/>
      <dgm:spPr/>
      <dgm:t>
        <a:bodyPr/>
        <a:lstStyle/>
        <a:p>
          <a:endParaRPr lang="en-US"/>
        </a:p>
      </dgm:t>
    </dgm:pt>
    <dgm:pt modelId="{4921D8C4-F4BE-4243-BAC5-7CFA6EA20842}" type="sibTrans" cxnId="{A651236F-7E28-4DDE-83AC-D8F5C44F510D}">
      <dgm:prSet/>
      <dgm:spPr/>
      <dgm:t>
        <a:bodyPr/>
        <a:lstStyle/>
        <a:p>
          <a:endParaRPr lang="en-US"/>
        </a:p>
      </dgm:t>
    </dgm:pt>
    <dgm:pt modelId="{EF49FA03-1E6A-495E-83CF-0AEEEABCCFB1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Instrumentation Support</a:t>
          </a:r>
        </a:p>
      </dgm:t>
    </dgm:pt>
    <dgm:pt modelId="{61FDBE15-C408-4A79-9B19-D2652A30444E}" type="parTrans" cxnId="{46D66066-5D52-4CF8-AFAD-76B4C9AA08B2}">
      <dgm:prSet/>
      <dgm:spPr/>
      <dgm:t>
        <a:bodyPr/>
        <a:lstStyle/>
        <a:p>
          <a:endParaRPr lang="en-US"/>
        </a:p>
      </dgm:t>
    </dgm:pt>
    <dgm:pt modelId="{DD54CEE1-9AFF-4E31-A1C9-67369E2F6B96}" type="sibTrans" cxnId="{46D66066-5D52-4CF8-AFAD-76B4C9AA08B2}">
      <dgm:prSet/>
      <dgm:spPr/>
      <dgm:t>
        <a:bodyPr/>
        <a:lstStyle/>
        <a:p>
          <a:endParaRPr lang="en-US"/>
        </a:p>
      </dgm:t>
    </dgm:pt>
    <dgm:pt modelId="{AC42F946-3ABA-48C0-9FCC-672E18A9FA72}">
      <dgm:prSet phldrT="[Text]"/>
      <dgm:spPr/>
      <dgm:t>
        <a:bodyPr/>
        <a:lstStyle/>
        <a:p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63A6C247-0CA7-4F13-8F99-0EFE433D3BD2}" type="parTrans" cxnId="{635EB2FA-4F54-4733-B940-AED66447C665}">
      <dgm:prSet/>
      <dgm:spPr/>
      <dgm:t>
        <a:bodyPr/>
        <a:lstStyle/>
        <a:p>
          <a:endParaRPr lang="en-US"/>
        </a:p>
      </dgm:t>
    </dgm:pt>
    <dgm:pt modelId="{FC632414-7580-4BD9-B446-CB2E86E261DD}" type="sibTrans" cxnId="{635EB2FA-4F54-4733-B940-AED66447C665}">
      <dgm:prSet/>
      <dgm:spPr/>
      <dgm:t>
        <a:bodyPr/>
        <a:lstStyle/>
        <a:p>
          <a:endParaRPr lang="en-US"/>
        </a:p>
      </dgm:t>
    </dgm:pt>
    <dgm:pt modelId="{0F66BD3D-7A62-4B38-94DF-8B2848AA239D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Power Supplies</a:t>
          </a:r>
          <a:br>
            <a:rPr lang="en-US" b="1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</a:br>
          <a:r>
            <a:rPr lang="en-US" b="1" i="1" dirty="0" smtClean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Roberto Petrocelli</a:t>
          </a:r>
          <a:r>
            <a:rPr lang="en-US" i="1" dirty="0" smtClean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/>
          </a:r>
          <a:br>
            <a:rPr lang="en-US" i="1" dirty="0" smtClean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</a:br>
          <a:r>
            <a:rPr lang="en-US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Domingo Alloza</a:t>
          </a:r>
        </a:p>
      </dgm:t>
    </dgm:pt>
    <dgm:pt modelId="{AC86ACE9-FDF8-4E99-B4B7-E1E7F8B2CBD3}" type="parTrans" cxnId="{25186D63-7B98-4F8F-A08A-C25CA728F40F}">
      <dgm:prSet/>
      <dgm:spPr/>
      <dgm:t>
        <a:bodyPr/>
        <a:lstStyle/>
        <a:p>
          <a:endParaRPr lang="en-US"/>
        </a:p>
      </dgm:t>
    </dgm:pt>
    <dgm:pt modelId="{84FAE640-7A49-418B-ACD7-607E20B9385D}" type="sibTrans" cxnId="{25186D63-7B98-4F8F-A08A-C25CA728F40F}">
      <dgm:prSet/>
      <dgm:spPr/>
      <dgm:t>
        <a:bodyPr/>
        <a:lstStyle/>
        <a:p>
          <a:endParaRPr lang="en-US"/>
        </a:p>
      </dgm:t>
    </dgm:pt>
    <dgm:pt modelId="{6B00A93C-1A27-430A-B0BD-69DC78B96284}">
      <dgm:prSet phldrT="[Text]"/>
      <dgm:spPr/>
      <dgm:t>
        <a:bodyPr/>
        <a:lstStyle/>
        <a:p>
          <a:endParaRPr lang="en-US" dirty="0" smtClean="0">
            <a:latin typeface="Calibri" pitchFamily="34" charset="0"/>
            <a:cs typeface="Calibri" pitchFamily="34" charset="0"/>
          </a:endParaRPr>
        </a:p>
      </dgm:t>
    </dgm:pt>
    <dgm:pt modelId="{27DD28A6-86D1-491E-B8E1-6606C5F8A977}" type="parTrans" cxnId="{BB1D404A-1352-4555-92CA-4C5BC6121E22}">
      <dgm:prSet/>
      <dgm:spPr/>
      <dgm:t>
        <a:bodyPr/>
        <a:lstStyle/>
        <a:p>
          <a:endParaRPr lang="en-US"/>
        </a:p>
      </dgm:t>
    </dgm:pt>
    <dgm:pt modelId="{073EA7EE-F1D5-4DE4-B126-C656CBD0D683}" type="sibTrans" cxnId="{BB1D404A-1352-4555-92CA-4C5BC6121E22}">
      <dgm:prSet/>
      <dgm:spPr/>
      <dgm:t>
        <a:bodyPr/>
        <a:lstStyle/>
        <a:p>
          <a:endParaRPr lang="en-US"/>
        </a:p>
      </dgm:t>
    </dgm:pt>
    <dgm:pt modelId="{5FA96DAB-04D5-43D5-A205-E9CCC0E79160}">
      <dgm:prSet phldrT="[Text]"/>
      <dgm:spPr/>
      <dgm:t>
        <a:bodyPr/>
        <a:lstStyle/>
        <a:p>
          <a:endParaRPr lang="en-US" dirty="0" smtClean="0">
            <a:latin typeface="Calibri" pitchFamily="34" charset="0"/>
            <a:cs typeface="Calibri" pitchFamily="34" charset="0"/>
          </a:endParaRPr>
        </a:p>
      </dgm:t>
    </dgm:pt>
    <dgm:pt modelId="{C8A2D421-516B-4220-84C7-594E07A4A64B}" type="parTrans" cxnId="{C09926AB-06ED-45BD-A5F0-BB5FA2683514}">
      <dgm:prSet/>
      <dgm:spPr/>
      <dgm:t>
        <a:bodyPr/>
        <a:lstStyle/>
        <a:p>
          <a:endParaRPr lang="en-US"/>
        </a:p>
      </dgm:t>
    </dgm:pt>
    <dgm:pt modelId="{5B23167E-169D-44E8-A3C5-A8E2A272B9E2}" type="sibTrans" cxnId="{C09926AB-06ED-45BD-A5F0-BB5FA2683514}">
      <dgm:prSet/>
      <dgm:spPr/>
      <dgm:t>
        <a:bodyPr/>
        <a:lstStyle/>
        <a:p>
          <a:endParaRPr lang="en-US"/>
        </a:p>
      </dgm:t>
    </dgm:pt>
    <dgm:pt modelId="{6C9B4517-F8F5-49CB-85A4-ED1781A45215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Beamline &amp; User Support</a:t>
          </a:r>
          <a:br>
            <a:rPr lang="en-US" b="1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</a:br>
          <a:endParaRPr lang="en-US" b="1" i="1" u="none" dirty="0">
            <a:solidFill>
              <a:srgbClr val="00009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7D999063-693D-42F0-BFF2-14F2C42C101A}" type="parTrans" cxnId="{80AC9123-CBF4-4CA8-BA63-5CE336642B85}">
      <dgm:prSet/>
      <dgm:spPr/>
      <dgm:t>
        <a:bodyPr/>
        <a:lstStyle/>
        <a:p>
          <a:endParaRPr lang="en-US"/>
        </a:p>
      </dgm:t>
    </dgm:pt>
    <dgm:pt modelId="{B76BFBB6-B917-49C4-B764-2863053F64D5}" type="sibTrans" cxnId="{80AC9123-CBF4-4CA8-BA63-5CE336642B85}">
      <dgm:prSet/>
      <dgm:spPr/>
      <dgm:t>
        <a:bodyPr/>
        <a:lstStyle/>
        <a:p>
          <a:endParaRPr lang="en-US"/>
        </a:p>
      </dgm:t>
    </dgm:pt>
    <dgm:pt modelId="{8509D480-4634-4617-AEA0-7C139122056B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Network &amp; Communication</a:t>
          </a:r>
          <a:r>
            <a:rPr lang="en-US" b="1" i="1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/>
          </a:r>
          <a:br>
            <a:rPr lang="en-US" b="1" i="1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</a:br>
          <a:endParaRPr lang="en-US" b="1" i="1" dirty="0">
            <a:solidFill>
              <a:srgbClr val="00009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6FC824CE-39A8-4918-BD7B-ED2BC6BACCEB}" type="parTrans" cxnId="{A53A7656-772B-4663-B814-31667A3D5887}">
      <dgm:prSet/>
      <dgm:spPr/>
      <dgm:t>
        <a:bodyPr/>
        <a:lstStyle/>
        <a:p>
          <a:endParaRPr lang="en-US"/>
        </a:p>
      </dgm:t>
    </dgm:pt>
    <dgm:pt modelId="{456A5711-1165-4E49-9689-21AFD9FDA192}" type="sibTrans" cxnId="{A53A7656-772B-4663-B814-31667A3D5887}">
      <dgm:prSet/>
      <dgm:spPr/>
      <dgm:t>
        <a:bodyPr/>
        <a:lstStyle/>
        <a:p>
          <a:endParaRPr lang="en-US"/>
        </a:p>
      </dgm:t>
    </dgm:pt>
    <dgm:pt modelId="{2DC7CC0F-FEF1-409A-8CF0-695262DB5441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Calibri" pitchFamily="34" charset="0"/>
              <a:cs typeface="Calibri" pitchFamily="34" charset="0"/>
            </a:rPr>
            <a:t>SW </a:t>
          </a:r>
          <a:r>
            <a:rPr lang="en-US" b="1" dirty="0" err="1" smtClean="0">
              <a:latin typeface="Calibri" pitchFamily="34" charset="0"/>
              <a:cs typeface="Calibri" pitchFamily="34" charset="0"/>
            </a:rPr>
            <a:t>Dev</a:t>
          </a:r>
          <a:r>
            <a:rPr lang="en-US" b="1" dirty="0" smtClean="0">
              <a:latin typeface="Calibri" pitchFamily="34" charset="0"/>
              <a:cs typeface="Calibri" pitchFamily="34" charset="0"/>
            </a:rPr>
            <a:t> </a:t>
          </a:r>
          <a:br>
            <a:rPr lang="en-US" b="1" dirty="0" smtClean="0">
              <a:latin typeface="Calibri" pitchFamily="34" charset="0"/>
              <a:cs typeface="Calibri" pitchFamily="34" charset="0"/>
            </a:rPr>
          </a:br>
          <a:r>
            <a:rPr lang="en-US" b="1" dirty="0" smtClean="0">
              <a:latin typeface="Calibri" pitchFamily="34" charset="0"/>
              <a:cs typeface="Calibri" pitchFamily="34" charset="0"/>
            </a:rPr>
            <a:t>&amp; Support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C87ACB76-F6AE-4625-921C-5C684098CAF0}" type="parTrans" cxnId="{D94D91A3-5718-4B6E-9C4A-815379FAF261}">
      <dgm:prSet/>
      <dgm:spPr/>
      <dgm:t>
        <a:bodyPr/>
        <a:lstStyle/>
        <a:p>
          <a:endParaRPr lang="en-US"/>
        </a:p>
      </dgm:t>
    </dgm:pt>
    <dgm:pt modelId="{8C9F31A7-1C31-4926-8A21-B8BCFBA39D61}" type="sibTrans" cxnId="{D94D91A3-5718-4B6E-9C4A-815379FAF261}">
      <dgm:prSet/>
      <dgm:spPr/>
      <dgm:t>
        <a:bodyPr/>
        <a:lstStyle/>
        <a:p>
          <a:endParaRPr lang="en-US"/>
        </a:p>
      </dgm:t>
    </dgm:pt>
    <dgm:pt modelId="{803A09E2-A1FA-413E-B83A-C8CA36836EE1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Calibri" pitchFamily="34" charset="0"/>
              <a:cs typeface="Calibri" pitchFamily="34" charset="0"/>
            </a:rPr>
            <a:t>Quality</a:t>
          </a:r>
          <a:r>
            <a:rPr lang="en-US" dirty="0" smtClean="0">
              <a:latin typeface="Calibri" pitchFamily="34" charset="0"/>
              <a:cs typeface="Calibri" pitchFamily="34" charset="0"/>
            </a:rPr>
            <a:t/>
          </a:r>
          <a:br>
            <a:rPr lang="en-US" dirty="0" smtClean="0">
              <a:latin typeface="Calibri" pitchFamily="34" charset="0"/>
              <a:cs typeface="Calibri" pitchFamily="34" charset="0"/>
            </a:rPr>
          </a:b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1E43326B-DC40-43BD-A585-0F1134367C41}" type="parTrans" cxnId="{FF1F494F-3BE1-45A1-956E-3E2888D4B478}">
      <dgm:prSet/>
      <dgm:spPr/>
      <dgm:t>
        <a:bodyPr/>
        <a:lstStyle/>
        <a:p>
          <a:endParaRPr lang="en-US"/>
        </a:p>
      </dgm:t>
    </dgm:pt>
    <dgm:pt modelId="{B103E013-A805-440D-ACB2-B769A7C7C0BB}" type="sibTrans" cxnId="{FF1F494F-3BE1-45A1-956E-3E2888D4B478}">
      <dgm:prSet/>
      <dgm:spPr/>
      <dgm:t>
        <a:bodyPr/>
        <a:lstStyle/>
        <a:p>
          <a:endParaRPr lang="en-US"/>
        </a:p>
      </dgm:t>
    </dgm:pt>
    <dgm:pt modelId="{3209E999-1589-4421-8C23-15C8A66179C3}">
      <dgm:prSet phldrT="[Text]"/>
      <dgm:spPr/>
      <dgm:t>
        <a:bodyPr/>
        <a:lstStyle/>
        <a:p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48E1F333-CDFD-491A-801A-C91F03243282}" type="parTrans" cxnId="{8C2D9D9D-76DF-4514-A8A4-9B96488E2409}">
      <dgm:prSet/>
      <dgm:spPr/>
      <dgm:t>
        <a:bodyPr/>
        <a:lstStyle/>
        <a:p>
          <a:endParaRPr lang="en-US"/>
        </a:p>
      </dgm:t>
    </dgm:pt>
    <dgm:pt modelId="{3A567BED-7BBA-4D05-94EA-9AE8FCC73893}" type="sibTrans" cxnId="{8C2D9D9D-76DF-4514-A8A4-9B96488E2409}">
      <dgm:prSet/>
      <dgm:spPr/>
      <dgm:t>
        <a:bodyPr/>
        <a:lstStyle/>
        <a:p>
          <a:endParaRPr lang="en-US"/>
        </a:p>
      </dgm:t>
    </dgm:pt>
    <dgm:pt modelId="{F5CB8E20-FA5C-4765-93BB-734424686C55}">
      <dgm:prSet phldrT="[Text]"/>
      <dgm:spPr/>
      <dgm:t>
        <a:bodyPr/>
        <a:lstStyle/>
        <a:p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D8C0256A-A99B-4E25-88EA-CBFE24C4B9AC}" type="sibTrans" cxnId="{A95C7CD3-EC04-4FB2-807C-8AA2D66C4964}">
      <dgm:prSet/>
      <dgm:spPr/>
      <dgm:t>
        <a:bodyPr/>
        <a:lstStyle/>
        <a:p>
          <a:endParaRPr lang="en-US"/>
        </a:p>
      </dgm:t>
    </dgm:pt>
    <dgm:pt modelId="{3F139C15-1121-41D8-A59C-10FE3B25E619}" type="parTrans" cxnId="{A95C7CD3-EC04-4FB2-807C-8AA2D66C4964}">
      <dgm:prSet/>
      <dgm:spPr/>
      <dgm:t>
        <a:bodyPr/>
        <a:lstStyle/>
        <a:p>
          <a:endParaRPr lang="en-US"/>
        </a:p>
      </dgm:t>
    </dgm:pt>
    <dgm:pt modelId="{62958293-DEB8-4746-BE01-A2435EE8149F}" type="pres">
      <dgm:prSet presAssocID="{95B944D9-0055-48DD-9755-3CA83649B3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0353B02-3E51-45D4-B934-C8F85114B285}" type="pres">
      <dgm:prSet presAssocID="{34F9970C-AA43-4EC6-94ED-782ED8942EB4}" presName="hierRoot1" presStyleCnt="0">
        <dgm:presLayoutVars>
          <dgm:hierBranch val="init"/>
        </dgm:presLayoutVars>
      </dgm:prSet>
      <dgm:spPr/>
    </dgm:pt>
    <dgm:pt modelId="{FF3B2464-9108-4C63-A138-DE61C6F79BE1}" type="pres">
      <dgm:prSet presAssocID="{34F9970C-AA43-4EC6-94ED-782ED8942EB4}" presName="rootComposite1" presStyleCnt="0"/>
      <dgm:spPr/>
    </dgm:pt>
    <dgm:pt modelId="{E0BAC322-EC60-47D6-8426-D9D67B9F4EF3}" type="pres">
      <dgm:prSet presAssocID="{34F9970C-AA43-4EC6-94ED-782ED8942EB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C9D911-7763-4D44-BAA0-BF0DBE7828B3}" type="pres">
      <dgm:prSet presAssocID="{34F9970C-AA43-4EC6-94ED-782ED8942EB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AE5E04C-7438-44A1-B0AE-DD71DEB03A58}" type="pres">
      <dgm:prSet presAssocID="{34F9970C-AA43-4EC6-94ED-782ED8942EB4}" presName="hierChild2" presStyleCnt="0"/>
      <dgm:spPr/>
    </dgm:pt>
    <dgm:pt modelId="{CA53C642-1F9A-4282-ABA4-FA3EEF2E1D13}" type="pres">
      <dgm:prSet presAssocID="{1B774A08-2486-4E6A-8B17-FDCBE4011744}" presName="Name37" presStyleLbl="parChTrans1D2" presStyleIdx="0" presStyleCnt="7"/>
      <dgm:spPr/>
      <dgm:t>
        <a:bodyPr/>
        <a:lstStyle/>
        <a:p>
          <a:endParaRPr lang="en-US"/>
        </a:p>
      </dgm:t>
    </dgm:pt>
    <dgm:pt modelId="{EA2298D7-896D-4B5B-AB18-F9471DF887C1}" type="pres">
      <dgm:prSet presAssocID="{C9269F47-FC5A-4658-BA24-5B02A43B8D7B}" presName="hierRoot2" presStyleCnt="0">
        <dgm:presLayoutVars>
          <dgm:hierBranch val="init"/>
        </dgm:presLayoutVars>
      </dgm:prSet>
      <dgm:spPr/>
    </dgm:pt>
    <dgm:pt modelId="{DCB73447-E804-4555-BF06-81253F32C690}" type="pres">
      <dgm:prSet presAssocID="{C9269F47-FC5A-4658-BA24-5B02A43B8D7B}" presName="rootComposite" presStyleCnt="0"/>
      <dgm:spPr/>
    </dgm:pt>
    <dgm:pt modelId="{1D4CD1DD-C22D-4EBE-B5EA-EA2CFD00FE65}" type="pres">
      <dgm:prSet presAssocID="{C9269F47-FC5A-4658-BA24-5B02A43B8D7B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52FB91-F503-483E-B4BD-BAFF3E3057DD}" type="pres">
      <dgm:prSet presAssocID="{C9269F47-FC5A-4658-BA24-5B02A43B8D7B}" presName="rootConnector" presStyleLbl="node2" presStyleIdx="0" presStyleCnt="7"/>
      <dgm:spPr/>
      <dgm:t>
        <a:bodyPr/>
        <a:lstStyle/>
        <a:p>
          <a:endParaRPr lang="en-US"/>
        </a:p>
      </dgm:t>
    </dgm:pt>
    <dgm:pt modelId="{06014B82-D68F-400B-AC69-8FC2169936BA}" type="pres">
      <dgm:prSet presAssocID="{C9269F47-FC5A-4658-BA24-5B02A43B8D7B}" presName="hierChild4" presStyleCnt="0"/>
      <dgm:spPr/>
    </dgm:pt>
    <dgm:pt modelId="{67E8FAD5-5C5C-4BB9-9735-03E843794FB9}" type="pres">
      <dgm:prSet presAssocID="{BEC0F8D3-AE3B-4026-BFFF-D59F11E810DC}" presName="Name37" presStyleLbl="parChTrans1D3" presStyleIdx="0" presStyleCnt="13"/>
      <dgm:spPr/>
      <dgm:t>
        <a:bodyPr/>
        <a:lstStyle/>
        <a:p>
          <a:endParaRPr lang="en-US"/>
        </a:p>
      </dgm:t>
    </dgm:pt>
    <dgm:pt modelId="{1C1FACD0-FDBE-4183-8A60-D4538298FACB}" type="pres">
      <dgm:prSet presAssocID="{9F4B18C7-0405-4E43-BEE1-CE7DC8BD7CE4}" presName="hierRoot2" presStyleCnt="0">
        <dgm:presLayoutVars>
          <dgm:hierBranch val="init"/>
        </dgm:presLayoutVars>
      </dgm:prSet>
      <dgm:spPr/>
    </dgm:pt>
    <dgm:pt modelId="{A11FB9FC-FBE6-4735-9E80-D619FD3D701D}" type="pres">
      <dgm:prSet presAssocID="{9F4B18C7-0405-4E43-BEE1-CE7DC8BD7CE4}" presName="rootComposite" presStyleCnt="0"/>
      <dgm:spPr/>
    </dgm:pt>
    <dgm:pt modelId="{70426F1F-23A9-42F1-BD80-04952CFA215B}" type="pres">
      <dgm:prSet presAssocID="{9F4B18C7-0405-4E43-BEE1-CE7DC8BD7CE4}" presName="rootText" presStyleLbl="node3" presStyleIdx="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B2311E-A766-4DF5-95DB-FA7554D63A86}" type="pres">
      <dgm:prSet presAssocID="{9F4B18C7-0405-4E43-BEE1-CE7DC8BD7CE4}" presName="rootConnector" presStyleLbl="node3" presStyleIdx="0" presStyleCnt="13"/>
      <dgm:spPr/>
      <dgm:t>
        <a:bodyPr/>
        <a:lstStyle/>
        <a:p>
          <a:endParaRPr lang="en-US"/>
        </a:p>
      </dgm:t>
    </dgm:pt>
    <dgm:pt modelId="{C246F2BF-FF6C-4037-86AB-2B12AFCCCE21}" type="pres">
      <dgm:prSet presAssocID="{9F4B18C7-0405-4E43-BEE1-CE7DC8BD7CE4}" presName="hierChild4" presStyleCnt="0"/>
      <dgm:spPr/>
    </dgm:pt>
    <dgm:pt modelId="{2ED627B8-5EB1-4531-AD9D-4152AA284EE0}" type="pres">
      <dgm:prSet presAssocID="{9F4B18C7-0405-4E43-BEE1-CE7DC8BD7CE4}" presName="hierChild5" presStyleCnt="0"/>
      <dgm:spPr/>
    </dgm:pt>
    <dgm:pt modelId="{9B32082D-AE5E-4ADA-A19B-4BB16C917E4C}" type="pres">
      <dgm:prSet presAssocID="{FD6241AF-FA9D-465D-9D31-3695AA69A5D9}" presName="Name37" presStyleLbl="parChTrans1D3" presStyleIdx="1" presStyleCnt="13"/>
      <dgm:spPr/>
      <dgm:t>
        <a:bodyPr/>
        <a:lstStyle/>
        <a:p>
          <a:endParaRPr lang="en-US"/>
        </a:p>
      </dgm:t>
    </dgm:pt>
    <dgm:pt modelId="{353EF995-98E7-4E29-A6C0-F8B302235953}" type="pres">
      <dgm:prSet presAssocID="{9A22BC51-2725-46F7-A13E-45E6F7757FDD}" presName="hierRoot2" presStyleCnt="0">
        <dgm:presLayoutVars>
          <dgm:hierBranch val="init"/>
        </dgm:presLayoutVars>
      </dgm:prSet>
      <dgm:spPr/>
    </dgm:pt>
    <dgm:pt modelId="{DDB26F99-3D87-4322-B845-62DF2C487260}" type="pres">
      <dgm:prSet presAssocID="{9A22BC51-2725-46F7-A13E-45E6F7757FDD}" presName="rootComposite" presStyleCnt="0"/>
      <dgm:spPr/>
    </dgm:pt>
    <dgm:pt modelId="{EC9F8CD8-CBB9-435C-AFA7-3B0B36E78893}" type="pres">
      <dgm:prSet presAssocID="{9A22BC51-2725-46F7-A13E-45E6F7757FDD}" presName="rootText" presStyleLbl="node3" presStyleIdx="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9795F8-9CAA-4610-8386-FA33D3B5F85E}" type="pres">
      <dgm:prSet presAssocID="{9A22BC51-2725-46F7-A13E-45E6F7757FDD}" presName="rootConnector" presStyleLbl="node3" presStyleIdx="1" presStyleCnt="13"/>
      <dgm:spPr/>
      <dgm:t>
        <a:bodyPr/>
        <a:lstStyle/>
        <a:p>
          <a:endParaRPr lang="en-US"/>
        </a:p>
      </dgm:t>
    </dgm:pt>
    <dgm:pt modelId="{B1EB753A-056A-4FD5-BC44-A4312D17FC1A}" type="pres">
      <dgm:prSet presAssocID="{9A22BC51-2725-46F7-A13E-45E6F7757FDD}" presName="hierChild4" presStyleCnt="0"/>
      <dgm:spPr/>
    </dgm:pt>
    <dgm:pt modelId="{BE591AA0-7579-4B3A-8EBD-75546530A6E7}" type="pres">
      <dgm:prSet presAssocID="{9A22BC51-2725-46F7-A13E-45E6F7757FDD}" presName="hierChild5" presStyleCnt="0"/>
      <dgm:spPr/>
    </dgm:pt>
    <dgm:pt modelId="{6CA8717E-CDE4-4481-90E1-31ADD867779D}" type="pres">
      <dgm:prSet presAssocID="{CA2A5F61-6D4A-4D5A-979E-FD7034633A93}" presName="Name37" presStyleLbl="parChTrans1D3" presStyleIdx="2" presStyleCnt="13"/>
      <dgm:spPr/>
      <dgm:t>
        <a:bodyPr/>
        <a:lstStyle/>
        <a:p>
          <a:endParaRPr lang="en-US"/>
        </a:p>
      </dgm:t>
    </dgm:pt>
    <dgm:pt modelId="{D4E0C371-438F-4D1D-B6B9-DB0C5DDC8F6F}" type="pres">
      <dgm:prSet presAssocID="{D3C78693-8E6C-405B-B6C4-ADCE1986089F}" presName="hierRoot2" presStyleCnt="0">
        <dgm:presLayoutVars>
          <dgm:hierBranch val="init"/>
        </dgm:presLayoutVars>
      </dgm:prSet>
      <dgm:spPr/>
    </dgm:pt>
    <dgm:pt modelId="{E38959F9-04EF-423D-9CFB-27D6599238C2}" type="pres">
      <dgm:prSet presAssocID="{D3C78693-8E6C-405B-B6C4-ADCE1986089F}" presName="rootComposite" presStyleCnt="0"/>
      <dgm:spPr/>
    </dgm:pt>
    <dgm:pt modelId="{AC341D57-E84F-4DCA-9820-0C3F9B950504}" type="pres">
      <dgm:prSet presAssocID="{D3C78693-8E6C-405B-B6C4-ADCE1986089F}" presName="rootText" presStyleLbl="node3" presStyleIdx="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698137-A995-4786-9F8B-6745B60B30BC}" type="pres">
      <dgm:prSet presAssocID="{D3C78693-8E6C-405B-B6C4-ADCE1986089F}" presName="rootConnector" presStyleLbl="node3" presStyleIdx="2" presStyleCnt="13"/>
      <dgm:spPr/>
      <dgm:t>
        <a:bodyPr/>
        <a:lstStyle/>
        <a:p>
          <a:endParaRPr lang="en-US"/>
        </a:p>
      </dgm:t>
    </dgm:pt>
    <dgm:pt modelId="{8B20C0A6-C7DF-431B-A19D-817D38E64457}" type="pres">
      <dgm:prSet presAssocID="{D3C78693-8E6C-405B-B6C4-ADCE1986089F}" presName="hierChild4" presStyleCnt="0"/>
      <dgm:spPr/>
    </dgm:pt>
    <dgm:pt modelId="{21C77693-04F4-4277-871A-57C67F7B7833}" type="pres">
      <dgm:prSet presAssocID="{D3C78693-8E6C-405B-B6C4-ADCE1986089F}" presName="hierChild5" presStyleCnt="0"/>
      <dgm:spPr/>
    </dgm:pt>
    <dgm:pt modelId="{CEC48BF0-AFFF-4492-AC26-3AE5132F713D}" type="pres">
      <dgm:prSet presAssocID="{DF9A897A-5695-4022-815E-50D42D38DC8E}" presName="Name37" presStyleLbl="parChTrans1D3" presStyleIdx="3" presStyleCnt="13"/>
      <dgm:spPr/>
      <dgm:t>
        <a:bodyPr/>
        <a:lstStyle/>
        <a:p>
          <a:endParaRPr lang="en-US"/>
        </a:p>
      </dgm:t>
    </dgm:pt>
    <dgm:pt modelId="{FF84238C-6640-4E36-B2DB-2870CED98EA0}" type="pres">
      <dgm:prSet presAssocID="{1DD5D36B-84AB-4F10-8FCE-79D2BD7CB165}" presName="hierRoot2" presStyleCnt="0">
        <dgm:presLayoutVars>
          <dgm:hierBranch val="init"/>
        </dgm:presLayoutVars>
      </dgm:prSet>
      <dgm:spPr/>
    </dgm:pt>
    <dgm:pt modelId="{B8916C4B-F5C1-4A48-9412-2FF1795F9139}" type="pres">
      <dgm:prSet presAssocID="{1DD5D36B-84AB-4F10-8FCE-79D2BD7CB165}" presName="rootComposite" presStyleCnt="0"/>
      <dgm:spPr/>
    </dgm:pt>
    <dgm:pt modelId="{0F2E7FD7-AC7E-4DA7-967A-848C08CF07AE}" type="pres">
      <dgm:prSet presAssocID="{1DD5D36B-84AB-4F10-8FCE-79D2BD7CB165}" presName="rootText" presStyleLbl="node3" presStyleIdx="3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AF3B64-8502-43F1-90A6-E8532A7BFCC8}" type="pres">
      <dgm:prSet presAssocID="{1DD5D36B-84AB-4F10-8FCE-79D2BD7CB165}" presName="rootConnector" presStyleLbl="node3" presStyleIdx="3" presStyleCnt="13"/>
      <dgm:spPr/>
      <dgm:t>
        <a:bodyPr/>
        <a:lstStyle/>
        <a:p>
          <a:endParaRPr lang="en-US"/>
        </a:p>
      </dgm:t>
    </dgm:pt>
    <dgm:pt modelId="{08569D62-87C5-4D32-89D2-757A6803529D}" type="pres">
      <dgm:prSet presAssocID="{1DD5D36B-84AB-4F10-8FCE-79D2BD7CB165}" presName="hierChild4" presStyleCnt="0"/>
      <dgm:spPr/>
    </dgm:pt>
    <dgm:pt modelId="{B5DA3F4C-55F9-4A66-B749-A17A68881337}" type="pres">
      <dgm:prSet presAssocID="{1DD5D36B-84AB-4F10-8FCE-79D2BD7CB165}" presName="hierChild5" presStyleCnt="0"/>
      <dgm:spPr/>
    </dgm:pt>
    <dgm:pt modelId="{7904D5B2-15F8-445D-B61E-B2F36F289857}" type="pres">
      <dgm:prSet presAssocID="{C9269F47-FC5A-4658-BA24-5B02A43B8D7B}" presName="hierChild5" presStyleCnt="0"/>
      <dgm:spPr/>
    </dgm:pt>
    <dgm:pt modelId="{AE637C72-F631-464F-A871-F9082F60627E}" type="pres">
      <dgm:prSet presAssocID="{63A6C247-0CA7-4F13-8F99-0EFE433D3BD2}" presName="Name37" presStyleLbl="parChTrans1D2" presStyleIdx="1" presStyleCnt="7"/>
      <dgm:spPr/>
      <dgm:t>
        <a:bodyPr/>
        <a:lstStyle/>
        <a:p>
          <a:endParaRPr lang="en-US"/>
        </a:p>
      </dgm:t>
    </dgm:pt>
    <dgm:pt modelId="{6E1AD93C-C49D-4250-9BDE-6B57CAED1B1C}" type="pres">
      <dgm:prSet presAssocID="{AC42F946-3ABA-48C0-9FCC-672E18A9FA72}" presName="hierRoot2" presStyleCnt="0">
        <dgm:presLayoutVars>
          <dgm:hierBranch val="init"/>
        </dgm:presLayoutVars>
      </dgm:prSet>
      <dgm:spPr/>
    </dgm:pt>
    <dgm:pt modelId="{56142400-48D1-4E34-AD20-352FC5C3D7BF}" type="pres">
      <dgm:prSet presAssocID="{AC42F946-3ABA-48C0-9FCC-672E18A9FA72}" presName="rootComposite" presStyleCnt="0"/>
      <dgm:spPr/>
    </dgm:pt>
    <dgm:pt modelId="{A53A67A5-F41D-4B6B-97CA-830097565A0E}" type="pres">
      <dgm:prSet presAssocID="{AC42F946-3ABA-48C0-9FCC-672E18A9FA72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463DCE-281D-4F5F-AB3F-8626A1912343}" type="pres">
      <dgm:prSet presAssocID="{AC42F946-3ABA-48C0-9FCC-672E18A9FA72}" presName="rootConnector" presStyleLbl="node2" presStyleIdx="1" presStyleCnt="7"/>
      <dgm:spPr/>
      <dgm:t>
        <a:bodyPr/>
        <a:lstStyle/>
        <a:p>
          <a:endParaRPr lang="en-US"/>
        </a:p>
      </dgm:t>
    </dgm:pt>
    <dgm:pt modelId="{B3DAED02-3D0C-42A9-9989-D4F267289C8C}" type="pres">
      <dgm:prSet presAssocID="{AC42F946-3ABA-48C0-9FCC-672E18A9FA72}" presName="hierChild4" presStyleCnt="0"/>
      <dgm:spPr/>
    </dgm:pt>
    <dgm:pt modelId="{F1504804-C82C-441B-9C08-E96A574D897C}" type="pres">
      <dgm:prSet presAssocID="{AC42F946-3ABA-48C0-9FCC-672E18A9FA72}" presName="hierChild5" presStyleCnt="0"/>
      <dgm:spPr/>
    </dgm:pt>
    <dgm:pt modelId="{C1E47E86-3E2E-4C44-9663-D13172D3D355}" type="pres">
      <dgm:prSet presAssocID="{F3B8E6FF-7FA6-4637-98DF-D7BDBFE88303}" presName="Name37" presStyleLbl="parChTrans1D2" presStyleIdx="2" presStyleCnt="7"/>
      <dgm:spPr/>
      <dgm:t>
        <a:bodyPr/>
        <a:lstStyle/>
        <a:p>
          <a:endParaRPr lang="en-US"/>
        </a:p>
      </dgm:t>
    </dgm:pt>
    <dgm:pt modelId="{F3378F79-7511-4CE0-9662-9C76C51E7BAE}" type="pres">
      <dgm:prSet presAssocID="{8CFCF056-AD4E-46FB-B7EE-7014E874911D}" presName="hierRoot2" presStyleCnt="0">
        <dgm:presLayoutVars>
          <dgm:hierBranch val="init"/>
        </dgm:presLayoutVars>
      </dgm:prSet>
      <dgm:spPr/>
    </dgm:pt>
    <dgm:pt modelId="{A2883449-A5FA-47D0-8904-7151FCF40D33}" type="pres">
      <dgm:prSet presAssocID="{8CFCF056-AD4E-46FB-B7EE-7014E874911D}" presName="rootComposite" presStyleCnt="0"/>
      <dgm:spPr/>
    </dgm:pt>
    <dgm:pt modelId="{B3A9A2DB-7FAB-496D-98C9-B26BB4D2FFA2}" type="pres">
      <dgm:prSet presAssocID="{8CFCF056-AD4E-46FB-B7EE-7014E874911D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3ED9BC-21FC-427D-9B1E-2A6345542544}" type="pres">
      <dgm:prSet presAssocID="{8CFCF056-AD4E-46FB-B7EE-7014E874911D}" presName="rootConnector" presStyleLbl="node2" presStyleIdx="2" presStyleCnt="7"/>
      <dgm:spPr/>
      <dgm:t>
        <a:bodyPr/>
        <a:lstStyle/>
        <a:p>
          <a:endParaRPr lang="en-US"/>
        </a:p>
      </dgm:t>
    </dgm:pt>
    <dgm:pt modelId="{A90A5122-0615-4779-B9AA-13958EFA99AE}" type="pres">
      <dgm:prSet presAssocID="{8CFCF056-AD4E-46FB-B7EE-7014E874911D}" presName="hierChild4" presStyleCnt="0"/>
      <dgm:spPr/>
    </dgm:pt>
    <dgm:pt modelId="{BACE88B4-23A1-4091-B52C-41FCA7E8F516}" type="pres">
      <dgm:prSet presAssocID="{D6E31F09-F565-4E3C-9111-09767A6402DC}" presName="Name37" presStyleLbl="parChTrans1D3" presStyleIdx="4" presStyleCnt="13"/>
      <dgm:spPr/>
      <dgm:t>
        <a:bodyPr/>
        <a:lstStyle/>
        <a:p>
          <a:endParaRPr lang="en-US"/>
        </a:p>
      </dgm:t>
    </dgm:pt>
    <dgm:pt modelId="{B1328FEB-FE71-4445-A8E5-4E3C0CC6564C}" type="pres">
      <dgm:prSet presAssocID="{32084453-6470-4C43-A14B-45DC9D20C66E}" presName="hierRoot2" presStyleCnt="0">
        <dgm:presLayoutVars>
          <dgm:hierBranch val="init"/>
        </dgm:presLayoutVars>
      </dgm:prSet>
      <dgm:spPr/>
    </dgm:pt>
    <dgm:pt modelId="{90345653-31F9-4465-BFDB-83B000593BFF}" type="pres">
      <dgm:prSet presAssocID="{32084453-6470-4C43-A14B-45DC9D20C66E}" presName="rootComposite" presStyleCnt="0"/>
      <dgm:spPr/>
    </dgm:pt>
    <dgm:pt modelId="{E9D58A28-7C1B-4A3A-9922-0D21BD13E5D5}" type="pres">
      <dgm:prSet presAssocID="{32084453-6470-4C43-A14B-45DC9D20C66E}" presName="rootText" presStyleLbl="node3" presStyleIdx="4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52587A-A6B9-4C17-B573-DDEDCEBC913B}" type="pres">
      <dgm:prSet presAssocID="{32084453-6470-4C43-A14B-45DC9D20C66E}" presName="rootConnector" presStyleLbl="node3" presStyleIdx="4" presStyleCnt="13"/>
      <dgm:spPr/>
      <dgm:t>
        <a:bodyPr/>
        <a:lstStyle/>
        <a:p>
          <a:endParaRPr lang="en-US"/>
        </a:p>
      </dgm:t>
    </dgm:pt>
    <dgm:pt modelId="{910ED200-4091-42A7-B9F8-67C405ED4101}" type="pres">
      <dgm:prSet presAssocID="{32084453-6470-4C43-A14B-45DC9D20C66E}" presName="hierChild4" presStyleCnt="0"/>
      <dgm:spPr/>
    </dgm:pt>
    <dgm:pt modelId="{745E6B74-107D-4D43-BC01-CB3F5BACA0CE}" type="pres">
      <dgm:prSet presAssocID="{32084453-6470-4C43-A14B-45DC9D20C66E}" presName="hierChild5" presStyleCnt="0"/>
      <dgm:spPr/>
    </dgm:pt>
    <dgm:pt modelId="{FD58BD08-E3C7-4B29-A498-5834B8DA5859}" type="pres">
      <dgm:prSet presAssocID="{61FDBE15-C408-4A79-9B19-D2652A30444E}" presName="Name37" presStyleLbl="parChTrans1D3" presStyleIdx="5" presStyleCnt="13"/>
      <dgm:spPr/>
      <dgm:t>
        <a:bodyPr/>
        <a:lstStyle/>
        <a:p>
          <a:endParaRPr lang="en-US"/>
        </a:p>
      </dgm:t>
    </dgm:pt>
    <dgm:pt modelId="{EEAE02DF-3A65-4273-86BE-9513404C9CB4}" type="pres">
      <dgm:prSet presAssocID="{EF49FA03-1E6A-495E-83CF-0AEEEABCCFB1}" presName="hierRoot2" presStyleCnt="0">
        <dgm:presLayoutVars>
          <dgm:hierBranch val="init"/>
        </dgm:presLayoutVars>
      </dgm:prSet>
      <dgm:spPr/>
    </dgm:pt>
    <dgm:pt modelId="{7316E3EC-0F2E-4C58-9C98-ABC88E285045}" type="pres">
      <dgm:prSet presAssocID="{EF49FA03-1E6A-495E-83CF-0AEEEABCCFB1}" presName="rootComposite" presStyleCnt="0"/>
      <dgm:spPr/>
    </dgm:pt>
    <dgm:pt modelId="{80215232-B073-447A-8A02-77E7AE47DB56}" type="pres">
      <dgm:prSet presAssocID="{EF49FA03-1E6A-495E-83CF-0AEEEABCCFB1}" presName="rootText" presStyleLbl="node3" presStyleIdx="5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246DF2-7A13-4250-9BF9-C51E256A757D}" type="pres">
      <dgm:prSet presAssocID="{EF49FA03-1E6A-495E-83CF-0AEEEABCCFB1}" presName="rootConnector" presStyleLbl="node3" presStyleIdx="5" presStyleCnt="13"/>
      <dgm:spPr/>
      <dgm:t>
        <a:bodyPr/>
        <a:lstStyle/>
        <a:p>
          <a:endParaRPr lang="en-US"/>
        </a:p>
      </dgm:t>
    </dgm:pt>
    <dgm:pt modelId="{FA5AC241-CB20-47EB-AB3F-024C40BC43B6}" type="pres">
      <dgm:prSet presAssocID="{EF49FA03-1E6A-495E-83CF-0AEEEABCCFB1}" presName="hierChild4" presStyleCnt="0"/>
      <dgm:spPr/>
    </dgm:pt>
    <dgm:pt modelId="{4B7DCAFF-0555-4F90-B4AE-78273DBB0142}" type="pres">
      <dgm:prSet presAssocID="{EF49FA03-1E6A-495E-83CF-0AEEEABCCFB1}" presName="hierChild5" presStyleCnt="0"/>
      <dgm:spPr/>
    </dgm:pt>
    <dgm:pt modelId="{0035EDEB-9940-414B-B41B-55B556AC66B8}" type="pres">
      <dgm:prSet presAssocID="{27DD28A6-86D1-491E-B8E1-6606C5F8A977}" presName="Name37" presStyleLbl="parChTrans1D3" presStyleIdx="6" presStyleCnt="13"/>
      <dgm:spPr/>
      <dgm:t>
        <a:bodyPr/>
        <a:lstStyle/>
        <a:p>
          <a:endParaRPr lang="en-US"/>
        </a:p>
      </dgm:t>
    </dgm:pt>
    <dgm:pt modelId="{6C5B8923-679C-4211-BCEF-6482119AC4F8}" type="pres">
      <dgm:prSet presAssocID="{6B00A93C-1A27-430A-B0BD-69DC78B96284}" presName="hierRoot2" presStyleCnt="0">
        <dgm:presLayoutVars>
          <dgm:hierBranch val="init"/>
        </dgm:presLayoutVars>
      </dgm:prSet>
      <dgm:spPr/>
    </dgm:pt>
    <dgm:pt modelId="{87D51209-FDF2-43CA-BB87-B7498C03D839}" type="pres">
      <dgm:prSet presAssocID="{6B00A93C-1A27-430A-B0BD-69DC78B96284}" presName="rootComposite" presStyleCnt="0"/>
      <dgm:spPr/>
    </dgm:pt>
    <dgm:pt modelId="{96487560-01F3-49B9-9F35-A44F669C0617}" type="pres">
      <dgm:prSet presAssocID="{6B00A93C-1A27-430A-B0BD-69DC78B96284}" presName="rootText" presStyleLbl="node3" presStyleIdx="6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FDBA8C-0B5D-42E4-A569-9683E80D2361}" type="pres">
      <dgm:prSet presAssocID="{6B00A93C-1A27-430A-B0BD-69DC78B96284}" presName="rootConnector" presStyleLbl="node3" presStyleIdx="6" presStyleCnt="13"/>
      <dgm:spPr/>
      <dgm:t>
        <a:bodyPr/>
        <a:lstStyle/>
        <a:p>
          <a:endParaRPr lang="en-US"/>
        </a:p>
      </dgm:t>
    </dgm:pt>
    <dgm:pt modelId="{75CA2801-95A3-4647-B562-23585DFADF86}" type="pres">
      <dgm:prSet presAssocID="{6B00A93C-1A27-430A-B0BD-69DC78B96284}" presName="hierChild4" presStyleCnt="0"/>
      <dgm:spPr/>
    </dgm:pt>
    <dgm:pt modelId="{5DB55A5E-EEF6-4463-8E76-01D478AC5651}" type="pres">
      <dgm:prSet presAssocID="{6B00A93C-1A27-430A-B0BD-69DC78B96284}" presName="hierChild5" presStyleCnt="0"/>
      <dgm:spPr/>
    </dgm:pt>
    <dgm:pt modelId="{D0E21538-A3C9-45A4-8D77-61D649AFD69F}" type="pres">
      <dgm:prSet presAssocID="{AC86ACE9-FDF8-4E99-B4B7-E1E7F8B2CBD3}" presName="Name37" presStyleLbl="parChTrans1D3" presStyleIdx="7" presStyleCnt="13"/>
      <dgm:spPr/>
      <dgm:t>
        <a:bodyPr/>
        <a:lstStyle/>
        <a:p>
          <a:endParaRPr lang="en-US"/>
        </a:p>
      </dgm:t>
    </dgm:pt>
    <dgm:pt modelId="{64108F80-1265-4AC9-B510-55C1A70EBC84}" type="pres">
      <dgm:prSet presAssocID="{0F66BD3D-7A62-4B38-94DF-8B2848AA239D}" presName="hierRoot2" presStyleCnt="0">
        <dgm:presLayoutVars>
          <dgm:hierBranch val="init"/>
        </dgm:presLayoutVars>
      </dgm:prSet>
      <dgm:spPr/>
    </dgm:pt>
    <dgm:pt modelId="{5DF30D20-55C4-4033-B6BB-B5D5378656B1}" type="pres">
      <dgm:prSet presAssocID="{0F66BD3D-7A62-4B38-94DF-8B2848AA239D}" presName="rootComposite" presStyleCnt="0"/>
      <dgm:spPr/>
    </dgm:pt>
    <dgm:pt modelId="{A897B778-20A5-49C6-A083-4BC3330D6C1D}" type="pres">
      <dgm:prSet presAssocID="{0F66BD3D-7A62-4B38-94DF-8B2848AA239D}" presName="rootText" presStyleLbl="node3" presStyleIdx="7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41B50D-FF9C-4CAE-B74F-38EDF0DC2D90}" type="pres">
      <dgm:prSet presAssocID="{0F66BD3D-7A62-4B38-94DF-8B2848AA239D}" presName="rootConnector" presStyleLbl="node3" presStyleIdx="7" presStyleCnt="13"/>
      <dgm:spPr/>
      <dgm:t>
        <a:bodyPr/>
        <a:lstStyle/>
        <a:p>
          <a:endParaRPr lang="en-US"/>
        </a:p>
      </dgm:t>
    </dgm:pt>
    <dgm:pt modelId="{382396B3-8CE6-4CAA-8F2C-96C7CF520575}" type="pres">
      <dgm:prSet presAssocID="{0F66BD3D-7A62-4B38-94DF-8B2848AA239D}" presName="hierChild4" presStyleCnt="0"/>
      <dgm:spPr/>
    </dgm:pt>
    <dgm:pt modelId="{E614E56F-BE5E-4DA1-BDD8-87566AFF7679}" type="pres">
      <dgm:prSet presAssocID="{0F66BD3D-7A62-4B38-94DF-8B2848AA239D}" presName="hierChild5" presStyleCnt="0"/>
      <dgm:spPr/>
    </dgm:pt>
    <dgm:pt modelId="{A73E170A-2A0C-40A7-A4AF-DD9972231A77}" type="pres">
      <dgm:prSet presAssocID="{8CFCF056-AD4E-46FB-B7EE-7014E874911D}" presName="hierChild5" presStyleCnt="0"/>
      <dgm:spPr/>
    </dgm:pt>
    <dgm:pt modelId="{61D217B3-3F53-4677-A180-0A3A6F5C6ACF}" type="pres">
      <dgm:prSet presAssocID="{C8A2D421-516B-4220-84C7-594E07A4A64B}" presName="Name37" presStyleLbl="parChTrans1D2" presStyleIdx="3" presStyleCnt="7"/>
      <dgm:spPr/>
      <dgm:t>
        <a:bodyPr/>
        <a:lstStyle/>
        <a:p>
          <a:endParaRPr lang="en-US"/>
        </a:p>
      </dgm:t>
    </dgm:pt>
    <dgm:pt modelId="{B1286D04-DEAE-46E5-99F7-92436EACD32B}" type="pres">
      <dgm:prSet presAssocID="{5FA96DAB-04D5-43D5-A205-E9CCC0E79160}" presName="hierRoot2" presStyleCnt="0">
        <dgm:presLayoutVars>
          <dgm:hierBranch val="init"/>
        </dgm:presLayoutVars>
      </dgm:prSet>
      <dgm:spPr/>
    </dgm:pt>
    <dgm:pt modelId="{5E2C2143-26FC-4080-8700-FF13E8B0AC50}" type="pres">
      <dgm:prSet presAssocID="{5FA96DAB-04D5-43D5-A205-E9CCC0E79160}" presName="rootComposite" presStyleCnt="0"/>
      <dgm:spPr/>
    </dgm:pt>
    <dgm:pt modelId="{3B6B63B8-404F-455B-9C9A-4DF4A1467A62}" type="pres">
      <dgm:prSet presAssocID="{5FA96DAB-04D5-43D5-A205-E9CCC0E79160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76E3BE-E7B8-4D67-9045-B20840FC15D3}" type="pres">
      <dgm:prSet presAssocID="{5FA96DAB-04D5-43D5-A205-E9CCC0E79160}" presName="rootConnector" presStyleLbl="node2" presStyleIdx="3" presStyleCnt="7"/>
      <dgm:spPr/>
      <dgm:t>
        <a:bodyPr/>
        <a:lstStyle/>
        <a:p>
          <a:endParaRPr lang="en-US"/>
        </a:p>
      </dgm:t>
    </dgm:pt>
    <dgm:pt modelId="{B64D191C-ED35-4FFF-91C3-70EC3516A08F}" type="pres">
      <dgm:prSet presAssocID="{5FA96DAB-04D5-43D5-A205-E9CCC0E79160}" presName="hierChild4" presStyleCnt="0"/>
      <dgm:spPr/>
    </dgm:pt>
    <dgm:pt modelId="{FBA46A71-441B-4881-B9CD-308625491095}" type="pres">
      <dgm:prSet presAssocID="{5FA96DAB-04D5-43D5-A205-E9CCC0E79160}" presName="hierChild5" presStyleCnt="0"/>
      <dgm:spPr/>
    </dgm:pt>
    <dgm:pt modelId="{2A834721-12C2-4D6F-BDB1-EFC695C79371}" type="pres">
      <dgm:prSet presAssocID="{C75DB268-79B9-43B0-BEC7-D047B3C08D63}" presName="Name37" presStyleLbl="parChTrans1D2" presStyleIdx="4" presStyleCnt="7"/>
      <dgm:spPr/>
      <dgm:t>
        <a:bodyPr/>
        <a:lstStyle/>
        <a:p>
          <a:endParaRPr lang="en-US"/>
        </a:p>
      </dgm:t>
    </dgm:pt>
    <dgm:pt modelId="{54A8B521-7B1D-42CE-BB2A-D1343331BE6B}" type="pres">
      <dgm:prSet presAssocID="{C023B6FC-2C6E-4889-BF72-9A51DE8B2750}" presName="hierRoot2" presStyleCnt="0">
        <dgm:presLayoutVars>
          <dgm:hierBranch val="init"/>
        </dgm:presLayoutVars>
      </dgm:prSet>
      <dgm:spPr/>
    </dgm:pt>
    <dgm:pt modelId="{5CB8E7A3-C2A0-4DBB-8F7F-9E480899E870}" type="pres">
      <dgm:prSet presAssocID="{C023B6FC-2C6E-4889-BF72-9A51DE8B2750}" presName="rootComposite" presStyleCnt="0"/>
      <dgm:spPr/>
    </dgm:pt>
    <dgm:pt modelId="{3308D097-7018-4C00-A192-0AC96C5D6BB7}" type="pres">
      <dgm:prSet presAssocID="{C023B6FC-2C6E-4889-BF72-9A51DE8B2750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37D368-0555-4950-82B9-AA6AB25CD6E5}" type="pres">
      <dgm:prSet presAssocID="{C023B6FC-2C6E-4889-BF72-9A51DE8B2750}" presName="rootConnector" presStyleLbl="node2" presStyleIdx="4" presStyleCnt="7"/>
      <dgm:spPr/>
      <dgm:t>
        <a:bodyPr/>
        <a:lstStyle/>
        <a:p>
          <a:endParaRPr lang="en-US"/>
        </a:p>
      </dgm:t>
    </dgm:pt>
    <dgm:pt modelId="{744A9627-5741-4E32-AC73-EA2A3BCC7818}" type="pres">
      <dgm:prSet presAssocID="{C023B6FC-2C6E-4889-BF72-9A51DE8B2750}" presName="hierChild4" presStyleCnt="0"/>
      <dgm:spPr/>
    </dgm:pt>
    <dgm:pt modelId="{FED6498D-D998-40EC-85D7-AD80D989EEBC}" type="pres">
      <dgm:prSet presAssocID="{C87ACB76-F6AE-4625-921C-5C684098CAF0}" presName="Name37" presStyleLbl="parChTrans1D3" presStyleIdx="8" presStyleCnt="13"/>
      <dgm:spPr/>
      <dgm:t>
        <a:bodyPr/>
        <a:lstStyle/>
        <a:p>
          <a:endParaRPr lang="en-US"/>
        </a:p>
      </dgm:t>
    </dgm:pt>
    <dgm:pt modelId="{D49DE1BD-2288-4C1B-98A5-0ECD4B6E3313}" type="pres">
      <dgm:prSet presAssocID="{2DC7CC0F-FEF1-409A-8CF0-695262DB5441}" presName="hierRoot2" presStyleCnt="0">
        <dgm:presLayoutVars>
          <dgm:hierBranch val="init"/>
        </dgm:presLayoutVars>
      </dgm:prSet>
      <dgm:spPr/>
    </dgm:pt>
    <dgm:pt modelId="{FA96D3FE-A7BC-44E5-99F4-B002D4FB834C}" type="pres">
      <dgm:prSet presAssocID="{2DC7CC0F-FEF1-409A-8CF0-695262DB5441}" presName="rootComposite" presStyleCnt="0"/>
      <dgm:spPr/>
    </dgm:pt>
    <dgm:pt modelId="{2DD725BA-119E-467C-9BEE-48EA6495D04B}" type="pres">
      <dgm:prSet presAssocID="{2DC7CC0F-FEF1-409A-8CF0-695262DB5441}" presName="rootText" presStyleLbl="node3" presStyleIdx="8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C5BDE3-ABB3-44C7-8FCF-600A4DC1642B}" type="pres">
      <dgm:prSet presAssocID="{2DC7CC0F-FEF1-409A-8CF0-695262DB5441}" presName="rootConnector" presStyleLbl="node3" presStyleIdx="8" presStyleCnt="13"/>
      <dgm:spPr/>
      <dgm:t>
        <a:bodyPr/>
        <a:lstStyle/>
        <a:p>
          <a:endParaRPr lang="en-US"/>
        </a:p>
      </dgm:t>
    </dgm:pt>
    <dgm:pt modelId="{53795393-4F9F-4D6B-91D0-875352F7B23C}" type="pres">
      <dgm:prSet presAssocID="{2DC7CC0F-FEF1-409A-8CF0-695262DB5441}" presName="hierChild4" presStyleCnt="0"/>
      <dgm:spPr/>
    </dgm:pt>
    <dgm:pt modelId="{C8CFA955-2177-460F-94A1-F01CAA11C1B6}" type="pres">
      <dgm:prSet presAssocID="{2DC7CC0F-FEF1-409A-8CF0-695262DB5441}" presName="hierChild5" presStyleCnt="0"/>
      <dgm:spPr/>
    </dgm:pt>
    <dgm:pt modelId="{CCBE3C9C-BC5D-41D7-9717-7D9937729A86}" type="pres">
      <dgm:prSet presAssocID="{48E1F333-CDFD-491A-801A-C91F03243282}" presName="Name37" presStyleLbl="parChTrans1D3" presStyleIdx="9" presStyleCnt="13"/>
      <dgm:spPr/>
      <dgm:t>
        <a:bodyPr/>
        <a:lstStyle/>
        <a:p>
          <a:endParaRPr lang="en-US"/>
        </a:p>
      </dgm:t>
    </dgm:pt>
    <dgm:pt modelId="{5C428EA3-0B27-491A-8F94-7FD38E3E5977}" type="pres">
      <dgm:prSet presAssocID="{3209E999-1589-4421-8C23-15C8A66179C3}" presName="hierRoot2" presStyleCnt="0">
        <dgm:presLayoutVars>
          <dgm:hierBranch val="init"/>
        </dgm:presLayoutVars>
      </dgm:prSet>
      <dgm:spPr/>
    </dgm:pt>
    <dgm:pt modelId="{380D9120-C946-4021-B58F-C2894AD5788F}" type="pres">
      <dgm:prSet presAssocID="{3209E999-1589-4421-8C23-15C8A66179C3}" presName="rootComposite" presStyleCnt="0"/>
      <dgm:spPr/>
    </dgm:pt>
    <dgm:pt modelId="{A4D3E20D-695A-4C09-9DF5-39958F24A826}" type="pres">
      <dgm:prSet presAssocID="{3209E999-1589-4421-8C23-15C8A66179C3}" presName="rootText" presStyleLbl="node3" presStyleIdx="9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E7ECD2-60C6-4B0B-A4E0-C912727001FD}" type="pres">
      <dgm:prSet presAssocID="{3209E999-1589-4421-8C23-15C8A66179C3}" presName="rootConnector" presStyleLbl="node3" presStyleIdx="9" presStyleCnt="13"/>
      <dgm:spPr/>
      <dgm:t>
        <a:bodyPr/>
        <a:lstStyle/>
        <a:p>
          <a:endParaRPr lang="en-US"/>
        </a:p>
      </dgm:t>
    </dgm:pt>
    <dgm:pt modelId="{26CF4A35-6EF0-4A1A-B6BE-84B84B42F017}" type="pres">
      <dgm:prSet presAssocID="{3209E999-1589-4421-8C23-15C8A66179C3}" presName="hierChild4" presStyleCnt="0"/>
      <dgm:spPr/>
    </dgm:pt>
    <dgm:pt modelId="{A259F4A3-5E2A-4AEC-BD52-7309F8CBA955}" type="pres">
      <dgm:prSet presAssocID="{3209E999-1589-4421-8C23-15C8A66179C3}" presName="hierChild5" presStyleCnt="0"/>
      <dgm:spPr/>
    </dgm:pt>
    <dgm:pt modelId="{93D1BEB2-A409-41DF-A89F-122E6089DDF8}" type="pres">
      <dgm:prSet presAssocID="{1E43326B-DC40-43BD-A585-0F1134367C41}" presName="Name37" presStyleLbl="parChTrans1D3" presStyleIdx="10" presStyleCnt="13"/>
      <dgm:spPr/>
      <dgm:t>
        <a:bodyPr/>
        <a:lstStyle/>
        <a:p>
          <a:endParaRPr lang="en-US"/>
        </a:p>
      </dgm:t>
    </dgm:pt>
    <dgm:pt modelId="{E253B1AC-B67F-44AC-9A29-A3F8DD83E4F8}" type="pres">
      <dgm:prSet presAssocID="{803A09E2-A1FA-413E-B83A-C8CA36836EE1}" presName="hierRoot2" presStyleCnt="0">
        <dgm:presLayoutVars>
          <dgm:hierBranch val="init"/>
        </dgm:presLayoutVars>
      </dgm:prSet>
      <dgm:spPr/>
    </dgm:pt>
    <dgm:pt modelId="{E9377F0E-6F8E-4B1D-B24D-A6AD0E1A21A0}" type="pres">
      <dgm:prSet presAssocID="{803A09E2-A1FA-413E-B83A-C8CA36836EE1}" presName="rootComposite" presStyleCnt="0"/>
      <dgm:spPr/>
    </dgm:pt>
    <dgm:pt modelId="{8E620EE9-EC0C-4864-9E16-2C6BB8540E0E}" type="pres">
      <dgm:prSet presAssocID="{803A09E2-A1FA-413E-B83A-C8CA36836EE1}" presName="rootText" presStyleLbl="node3" presStyleIdx="1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61D93F-6230-4DC9-9461-B9DACAC5D983}" type="pres">
      <dgm:prSet presAssocID="{803A09E2-A1FA-413E-B83A-C8CA36836EE1}" presName="rootConnector" presStyleLbl="node3" presStyleIdx="10" presStyleCnt="13"/>
      <dgm:spPr/>
      <dgm:t>
        <a:bodyPr/>
        <a:lstStyle/>
        <a:p>
          <a:endParaRPr lang="en-US"/>
        </a:p>
      </dgm:t>
    </dgm:pt>
    <dgm:pt modelId="{995A0EBE-019D-4F75-893B-55C9E763F6F3}" type="pres">
      <dgm:prSet presAssocID="{803A09E2-A1FA-413E-B83A-C8CA36836EE1}" presName="hierChild4" presStyleCnt="0"/>
      <dgm:spPr/>
    </dgm:pt>
    <dgm:pt modelId="{41250C83-C5C2-481E-88F8-8A97E1E21679}" type="pres">
      <dgm:prSet presAssocID="{803A09E2-A1FA-413E-B83A-C8CA36836EE1}" presName="hierChild5" presStyleCnt="0"/>
      <dgm:spPr/>
    </dgm:pt>
    <dgm:pt modelId="{C714CC4B-A0E4-4FF1-8A6C-C6A3E33A1C7C}" type="pres">
      <dgm:prSet presAssocID="{C023B6FC-2C6E-4889-BF72-9A51DE8B2750}" presName="hierChild5" presStyleCnt="0"/>
      <dgm:spPr/>
    </dgm:pt>
    <dgm:pt modelId="{4D06CBA5-C027-45D4-B83C-1EE7FB5DD462}" type="pres">
      <dgm:prSet presAssocID="{F9A6047A-29C1-4428-B29F-E5477DCDBCBE}" presName="Name37" presStyleLbl="parChTrans1D2" presStyleIdx="5" presStyleCnt="7"/>
      <dgm:spPr/>
      <dgm:t>
        <a:bodyPr/>
        <a:lstStyle/>
        <a:p>
          <a:endParaRPr lang="en-US"/>
        </a:p>
      </dgm:t>
    </dgm:pt>
    <dgm:pt modelId="{21491107-3A85-4608-97D4-5D8FF9E00271}" type="pres">
      <dgm:prSet presAssocID="{0CE7E7AE-67B1-4944-9988-86E03898DDE8}" presName="hierRoot2" presStyleCnt="0">
        <dgm:presLayoutVars>
          <dgm:hierBranch val="init"/>
        </dgm:presLayoutVars>
      </dgm:prSet>
      <dgm:spPr/>
    </dgm:pt>
    <dgm:pt modelId="{7FE55FC2-1B86-4CC5-B8BF-909B4A686BA7}" type="pres">
      <dgm:prSet presAssocID="{0CE7E7AE-67B1-4944-9988-86E03898DDE8}" presName="rootComposite" presStyleCnt="0"/>
      <dgm:spPr/>
    </dgm:pt>
    <dgm:pt modelId="{32D6C02E-DC8A-4120-822A-260854093D02}" type="pres">
      <dgm:prSet presAssocID="{0CE7E7AE-67B1-4944-9988-86E03898DDE8}" presName="rootText" presStyleLbl="node2" presStyleIdx="5" presStyleCnt="7" custLinFactNeighborX="7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EC0CAE-1CBA-423E-BAE5-981ACAEE965B}" type="pres">
      <dgm:prSet presAssocID="{0CE7E7AE-67B1-4944-9988-86E03898DDE8}" presName="rootConnector" presStyleLbl="node2" presStyleIdx="5" presStyleCnt="7"/>
      <dgm:spPr/>
      <dgm:t>
        <a:bodyPr/>
        <a:lstStyle/>
        <a:p>
          <a:endParaRPr lang="en-US"/>
        </a:p>
      </dgm:t>
    </dgm:pt>
    <dgm:pt modelId="{68E5479C-9CF2-4EE2-A748-FE7BE77C1E8C}" type="pres">
      <dgm:prSet presAssocID="{0CE7E7AE-67B1-4944-9988-86E03898DDE8}" presName="hierChild4" presStyleCnt="0"/>
      <dgm:spPr/>
    </dgm:pt>
    <dgm:pt modelId="{7692A10C-6F67-4F74-9528-B6EB8086AC23}" type="pres">
      <dgm:prSet presAssocID="{7D999063-693D-42F0-BFF2-14F2C42C101A}" presName="Name37" presStyleLbl="parChTrans1D3" presStyleIdx="11" presStyleCnt="13"/>
      <dgm:spPr/>
      <dgm:t>
        <a:bodyPr/>
        <a:lstStyle/>
        <a:p>
          <a:endParaRPr lang="en-US"/>
        </a:p>
      </dgm:t>
    </dgm:pt>
    <dgm:pt modelId="{8738D23F-1B7A-4FEA-BD5D-77C0E8E84551}" type="pres">
      <dgm:prSet presAssocID="{6C9B4517-F8F5-49CB-85A4-ED1781A45215}" presName="hierRoot2" presStyleCnt="0">
        <dgm:presLayoutVars>
          <dgm:hierBranch val="init"/>
        </dgm:presLayoutVars>
      </dgm:prSet>
      <dgm:spPr/>
    </dgm:pt>
    <dgm:pt modelId="{9D70FE0C-65DB-4E9C-8EB8-FF0F275C4521}" type="pres">
      <dgm:prSet presAssocID="{6C9B4517-F8F5-49CB-85A4-ED1781A45215}" presName="rootComposite" presStyleCnt="0"/>
      <dgm:spPr/>
    </dgm:pt>
    <dgm:pt modelId="{7E043956-27E7-49C7-A55E-B5991D00C9FA}" type="pres">
      <dgm:prSet presAssocID="{6C9B4517-F8F5-49CB-85A4-ED1781A45215}" presName="rootText" presStyleLbl="node3" presStyleIdx="11" presStyleCnt="13" custLinFactNeighborX="7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25EA28-AF51-43DA-A79D-6B7770A7C6D0}" type="pres">
      <dgm:prSet presAssocID="{6C9B4517-F8F5-49CB-85A4-ED1781A45215}" presName="rootConnector" presStyleLbl="node3" presStyleIdx="11" presStyleCnt="13"/>
      <dgm:spPr/>
      <dgm:t>
        <a:bodyPr/>
        <a:lstStyle/>
        <a:p>
          <a:endParaRPr lang="en-US"/>
        </a:p>
      </dgm:t>
    </dgm:pt>
    <dgm:pt modelId="{3142F892-6CD6-4A6C-AAB9-08A2F1B79342}" type="pres">
      <dgm:prSet presAssocID="{6C9B4517-F8F5-49CB-85A4-ED1781A45215}" presName="hierChild4" presStyleCnt="0"/>
      <dgm:spPr/>
    </dgm:pt>
    <dgm:pt modelId="{6F096E3A-16FF-4B99-99DE-F8D51CA5C74A}" type="pres">
      <dgm:prSet presAssocID="{6C9B4517-F8F5-49CB-85A4-ED1781A45215}" presName="hierChild5" presStyleCnt="0"/>
      <dgm:spPr/>
    </dgm:pt>
    <dgm:pt modelId="{A3A5AA06-F6F3-43B8-B495-3337F38324D3}" type="pres">
      <dgm:prSet presAssocID="{6FC824CE-39A8-4918-BD7B-ED2BC6BACCEB}" presName="Name37" presStyleLbl="parChTrans1D3" presStyleIdx="12" presStyleCnt="13"/>
      <dgm:spPr/>
      <dgm:t>
        <a:bodyPr/>
        <a:lstStyle/>
        <a:p>
          <a:endParaRPr lang="en-US"/>
        </a:p>
      </dgm:t>
    </dgm:pt>
    <dgm:pt modelId="{676183ED-D05F-4290-B165-AA23DDA976DE}" type="pres">
      <dgm:prSet presAssocID="{8509D480-4634-4617-AEA0-7C139122056B}" presName="hierRoot2" presStyleCnt="0">
        <dgm:presLayoutVars>
          <dgm:hierBranch val="init"/>
        </dgm:presLayoutVars>
      </dgm:prSet>
      <dgm:spPr/>
    </dgm:pt>
    <dgm:pt modelId="{803657FE-990D-407E-8140-B1E47CCCA4C5}" type="pres">
      <dgm:prSet presAssocID="{8509D480-4634-4617-AEA0-7C139122056B}" presName="rootComposite" presStyleCnt="0"/>
      <dgm:spPr/>
    </dgm:pt>
    <dgm:pt modelId="{9EFC9479-4286-4544-8A61-AA92BC0AA26C}" type="pres">
      <dgm:prSet presAssocID="{8509D480-4634-4617-AEA0-7C139122056B}" presName="rootText" presStyleLbl="node3" presStyleIdx="12" presStyleCnt="13" custLinFactNeighborX="7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5316F9-BA23-46E4-AFCE-70ACFB01DC0E}" type="pres">
      <dgm:prSet presAssocID="{8509D480-4634-4617-AEA0-7C139122056B}" presName="rootConnector" presStyleLbl="node3" presStyleIdx="12" presStyleCnt="13"/>
      <dgm:spPr/>
      <dgm:t>
        <a:bodyPr/>
        <a:lstStyle/>
        <a:p>
          <a:endParaRPr lang="en-US"/>
        </a:p>
      </dgm:t>
    </dgm:pt>
    <dgm:pt modelId="{659096EC-D275-416B-8373-D50CB8CF436B}" type="pres">
      <dgm:prSet presAssocID="{8509D480-4634-4617-AEA0-7C139122056B}" presName="hierChild4" presStyleCnt="0"/>
      <dgm:spPr/>
    </dgm:pt>
    <dgm:pt modelId="{93452C8B-44CC-4A09-A2AA-64EDC1387FA4}" type="pres">
      <dgm:prSet presAssocID="{8509D480-4634-4617-AEA0-7C139122056B}" presName="hierChild5" presStyleCnt="0"/>
      <dgm:spPr/>
    </dgm:pt>
    <dgm:pt modelId="{C7E69048-3153-4BF8-966B-0CF6F2EC0C34}" type="pres">
      <dgm:prSet presAssocID="{0CE7E7AE-67B1-4944-9988-86E03898DDE8}" presName="hierChild5" presStyleCnt="0"/>
      <dgm:spPr/>
    </dgm:pt>
    <dgm:pt modelId="{D9C8E25A-748F-481F-AEDE-24D4DF3E95FA}" type="pres">
      <dgm:prSet presAssocID="{3F139C15-1121-41D8-A59C-10FE3B25E619}" presName="Name37" presStyleLbl="parChTrans1D2" presStyleIdx="6" presStyleCnt="7"/>
      <dgm:spPr/>
      <dgm:t>
        <a:bodyPr/>
        <a:lstStyle/>
        <a:p>
          <a:endParaRPr lang="en-US"/>
        </a:p>
      </dgm:t>
    </dgm:pt>
    <dgm:pt modelId="{EF81698C-B45D-4D7B-AB88-C3731ABEBC58}" type="pres">
      <dgm:prSet presAssocID="{F5CB8E20-FA5C-4765-93BB-734424686C55}" presName="hierRoot2" presStyleCnt="0">
        <dgm:presLayoutVars>
          <dgm:hierBranch val="init"/>
        </dgm:presLayoutVars>
      </dgm:prSet>
      <dgm:spPr/>
    </dgm:pt>
    <dgm:pt modelId="{E854DBAC-6F13-4745-9A3B-8E1C927ABC42}" type="pres">
      <dgm:prSet presAssocID="{F5CB8E20-FA5C-4765-93BB-734424686C55}" presName="rootComposite" presStyleCnt="0"/>
      <dgm:spPr/>
    </dgm:pt>
    <dgm:pt modelId="{B425B8FE-F5D4-4214-A3B2-6E6B16F86B15}" type="pres">
      <dgm:prSet presAssocID="{F5CB8E20-FA5C-4765-93BB-734424686C55}" presName="rootText" presStyleLbl="node2" presStyleIdx="6" presStyleCnt="7" custLinFactNeighborX="7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1FC58B-0ABA-4049-9CF0-003F0FBE9CC9}" type="pres">
      <dgm:prSet presAssocID="{F5CB8E20-FA5C-4765-93BB-734424686C55}" presName="rootConnector" presStyleLbl="node2" presStyleIdx="6" presStyleCnt="7"/>
      <dgm:spPr/>
      <dgm:t>
        <a:bodyPr/>
        <a:lstStyle/>
        <a:p>
          <a:endParaRPr lang="en-US"/>
        </a:p>
      </dgm:t>
    </dgm:pt>
    <dgm:pt modelId="{9495091A-B65D-4328-A62D-B15944340461}" type="pres">
      <dgm:prSet presAssocID="{F5CB8E20-FA5C-4765-93BB-734424686C55}" presName="hierChild4" presStyleCnt="0"/>
      <dgm:spPr/>
    </dgm:pt>
    <dgm:pt modelId="{B8B911C8-6A13-44F5-840B-F73D1C4E085D}" type="pres">
      <dgm:prSet presAssocID="{F5CB8E20-FA5C-4765-93BB-734424686C55}" presName="hierChild5" presStyleCnt="0"/>
      <dgm:spPr/>
    </dgm:pt>
    <dgm:pt modelId="{B021E915-BCF9-4433-843D-DCDEC113361B}" type="pres">
      <dgm:prSet presAssocID="{34F9970C-AA43-4EC6-94ED-782ED8942EB4}" presName="hierChild3" presStyleCnt="0"/>
      <dgm:spPr/>
    </dgm:pt>
  </dgm:ptLst>
  <dgm:cxnLst>
    <dgm:cxn modelId="{80AC9123-CBF4-4CA8-BA63-5CE336642B85}" srcId="{0CE7E7AE-67B1-4944-9988-86E03898DDE8}" destId="{6C9B4517-F8F5-49CB-85A4-ED1781A45215}" srcOrd="0" destOrd="0" parTransId="{7D999063-693D-42F0-BFF2-14F2C42C101A}" sibTransId="{B76BFBB6-B917-49C4-B764-2863053F64D5}"/>
    <dgm:cxn modelId="{F43C1227-944B-454C-8DBD-5A9D32A2767B}" type="presOf" srcId="{5FA96DAB-04D5-43D5-A205-E9CCC0E79160}" destId="{B276E3BE-E7B8-4D67-9045-B20840FC15D3}" srcOrd="1" destOrd="0" presId="urn:microsoft.com/office/officeart/2005/8/layout/orgChart1"/>
    <dgm:cxn modelId="{C67DC9F1-E7C5-AC44-BBC8-63481F91B5A3}" type="presOf" srcId="{C9269F47-FC5A-4658-BA24-5B02A43B8D7B}" destId="{E352FB91-F503-483E-B4BD-BAFF3E3057DD}" srcOrd="1" destOrd="0" presId="urn:microsoft.com/office/officeart/2005/8/layout/orgChart1"/>
    <dgm:cxn modelId="{4F4985B6-AC9D-6245-9DF1-383CA5B0BF67}" type="presOf" srcId="{AC42F946-3ABA-48C0-9FCC-672E18A9FA72}" destId="{4F463DCE-281D-4F5F-AB3F-8626A1912343}" srcOrd="1" destOrd="0" presId="urn:microsoft.com/office/officeart/2005/8/layout/orgChart1"/>
    <dgm:cxn modelId="{62984563-BDBD-F142-91E5-500FBDC13B48}" type="presOf" srcId="{F3B8E6FF-7FA6-4637-98DF-D7BDBFE88303}" destId="{C1E47E86-3E2E-4C44-9663-D13172D3D355}" srcOrd="0" destOrd="0" presId="urn:microsoft.com/office/officeart/2005/8/layout/orgChart1"/>
    <dgm:cxn modelId="{D7209CE7-A119-4A7D-B41A-DFF681CF66EE}" srcId="{34F9970C-AA43-4EC6-94ED-782ED8942EB4}" destId="{C023B6FC-2C6E-4889-BF72-9A51DE8B2750}" srcOrd="4" destOrd="0" parTransId="{C75DB268-79B9-43B0-BEC7-D047B3C08D63}" sibTransId="{506E239E-B731-4D42-84E5-19EF763BD87C}"/>
    <dgm:cxn modelId="{4E56B306-3A35-3B43-AD4B-42111ACDBB6A}" type="presOf" srcId="{0F66BD3D-7A62-4B38-94DF-8B2848AA239D}" destId="{A897B778-20A5-49C6-A083-4BC3330D6C1D}" srcOrd="0" destOrd="0" presId="urn:microsoft.com/office/officeart/2005/8/layout/orgChart1"/>
    <dgm:cxn modelId="{017245E7-EA3B-4643-A548-DB614D5FDEDA}" type="presOf" srcId="{D6E31F09-F565-4E3C-9111-09767A6402DC}" destId="{BACE88B4-23A1-4091-B52C-41FCA7E8F516}" srcOrd="0" destOrd="0" presId="urn:microsoft.com/office/officeart/2005/8/layout/orgChart1"/>
    <dgm:cxn modelId="{9F3E00F0-D35D-2641-8FEA-031625F96534}" type="presOf" srcId="{6C9B4517-F8F5-49CB-85A4-ED1781A45215}" destId="{7E043956-27E7-49C7-A55E-B5991D00C9FA}" srcOrd="0" destOrd="0" presId="urn:microsoft.com/office/officeart/2005/8/layout/orgChart1"/>
    <dgm:cxn modelId="{B4CEEBCA-9778-47DE-8D52-0275E3E64AF9}" srcId="{C9269F47-FC5A-4658-BA24-5B02A43B8D7B}" destId="{1DD5D36B-84AB-4F10-8FCE-79D2BD7CB165}" srcOrd="3" destOrd="0" parTransId="{DF9A897A-5695-4022-815E-50D42D38DC8E}" sibTransId="{1BF778E2-DFA5-40D4-B8E5-2ACE32F8A74A}"/>
    <dgm:cxn modelId="{514F8034-34C8-A040-B64F-6582DDF2C5F2}" type="presOf" srcId="{EF49FA03-1E6A-495E-83CF-0AEEEABCCFB1}" destId="{80215232-B073-447A-8A02-77E7AE47DB56}" srcOrd="0" destOrd="0" presId="urn:microsoft.com/office/officeart/2005/8/layout/orgChart1"/>
    <dgm:cxn modelId="{FF846759-FEB9-0345-9F1D-9EC621F41C69}" type="presOf" srcId="{9A22BC51-2725-46F7-A13E-45E6F7757FDD}" destId="{009795F8-9CAA-4610-8386-FA33D3B5F85E}" srcOrd="1" destOrd="0" presId="urn:microsoft.com/office/officeart/2005/8/layout/orgChart1"/>
    <dgm:cxn modelId="{44C43434-221B-4936-A12D-375F8026945B}" srcId="{95B944D9-0055-48DD-9755-3CA83649B33D}" destId="{34F9970C-AA43-4EC6-94ED-782ED8942EB4}" srcOrd="0" destOrd="0" parTransId="{8611C0EF-0709-4F93-9392-5478C8C56215}" sibTransId="{6F17E36A-495B-4FB4-801F-07C162E18A67}"/>
    <dgm:cxn modelId="{784A1076-0E39-B84D-8411-5E6CBD35A7C6}" type="presOf" srcId="{2DC7CC0F-FEF1-409A-8CF0-695262DB5441}" destId="{1FC5BDE3-ABB3-44C7-8FCF-600A4DC1642B}" srcOrd="1" destOrd="0" presId="urn:microsoft.com/office/officeart/2005/8/layout/orgChart1"/>
    <dgm:cxn modelId="{4E0B707B-624E-BA45-87A4-5E32B1BDD423}" type="presOf" srcId="{803A09E2-A1FA-413E-B83A-C8CA36836EE1}" destId="{8E620EE9-EC0C-4864-9E16-2C6BB8540E0E}" srcOrd="0" destOrd="0" presId="urn:microsoft.com/office/officeart/2005/8/layout/orgChart1"/>
    <dgm:cxn modelId="{A5E30A1F-35D2-8849-A31D-60BAA984A098}" type="presOf" srcId="{8509D480-4634-4617-AEA0-7C139122056B}" destId="{9EFC9479-4286-4544-8A61-AA92BC0AA26C}" srcOrd="0" destOrd="0" presId="urn:microsoft.com/office/officeart/2005/8/layout/orgChart1"/>
    <dgm:cxn modelId="{0E140BFA-AAC1-814A-BCF6-FA1E5D32EF93}" type="presOf" srcId="{C87ACB76-F6AE-4625-921C-5C684098CAF0}" destId="{FED6498D-D998-40EC-85D7-AD80D989EEBC}" srcOrd="0" destOrd="0" presId="urn:microsoft.com/office/officeart/2005/8/layout/orgChart1"/>
    <dgm:cxn modelId="{A651236F-7E28-4DDE-83AC-D8F5C44F510D}" srcId="{8CFCF056-AD4E-46FB-B7EE-7014E874911D}" destId="{32084453-6470-4C43-A14B-45DC9D20C66E}" srcOrd="0" destOrd="0" parTransId="{D6E31F09-F565-4E3C-9111-09767A6402DC}" sibTransId="{4921D8C4-F4BE-4243-BAC5-7CFA6EA20842}"/>
    <dgm:cxn modelId="{39CE6E3E-C69F-2E4D-8CCA-0B8919E55F25}" type="presOf" srcId="{9F4B18C7-0405-4E43-BEE1-CE7DC8BD7CE4}" destId="{70426F1F-23A9-42F1-BD80-04952CFA215B}" srcOrd="0" destOrd="0" presId="urn:microsoft.com/office/officeart/2005/8/layout/orgChart1"/>
    <dgm:cxn modelId="{D3468AC5-CFEF-5740-BD7A-E195236B2550}" type="presOf" srcId="{6B00A93C-1A27-430A-B0BD-69DC78B96284}" destId="{96487560-01F3-49B9-9F35-A44F669C0617}" srcOrd="0" destOrd="0" presId="urn:microsoft.com/office/officeart/2005/8/layout/orgChart1"/>
    <dgm:cxn modelId="{BAF4CB13-ADDB-2B46-890D-DE0AE1B3E86B}" type="presOf" srcId="{C8A2D421-516B-4220-84C7-594E07A4A64B}" destId="{61D217B3-3F53-4677-A180-0A3A6F5C6ACF}" srcOrd="0" destOrd="0" presId="urn:microsoft.com/office/officeart/2005/8/layout/orgChart1"/>
    <dgm:cxn modelId="{2EE0175B-7018-2847-A7D1-DFDFED7C3D0E}" type="presOf" srcId="{F5CB8E20-FA5C-4765-93BB-734424686C55}" destId="{DC1FC58B-0ABA-4049-9CF0-003F0FBE9CC9}" srcOrd="1" destOrd="0" presId="urn:microsoft.com/office/officeart/2005/8/layout/orgChart1"/>
    <dgm:cxn modelId="{BA069337-5592-724B-9B4E-07585149DA3F}" type="presOf" srcId="{63A6C247-0CA7-4F13-8F99-0EFE433D3BD2}" destId="{AE637C72-F631-464F-A871-F9082F60627E}" srcOrd="0" destOrd="0" presId="urn:microsoft.com/office/officeart/2005/8/layout/orgChart1"/>
    <dgm:cxn modelId="{C7CCA72B-E06D-AE47-975A-2CD6C897509A}" type="presOf" srcId="{FD6241AF-FA9D-465D-9D31-3695AA69A5D9}" destId="{9B32082D-AE5E-4ADA-A19B-4BB16C917E4C}" srcOrd="0" destOrd="0" presId="urn:microsoft.com/office/officeart/2005/8/layout/orgChart1"/>
    <dgm:cxn modelId="{846206B0-20CC-8F40-B9AE-6A426B62C223}" type="presOf" srcId="{AC86ACE9-FDF8-4E99-B4B7-E1E7F8B2CBD3}" destId="{D0E21538-A3C9-45A4-8D77-61D649AFD69F}" srcOrd="0" destOrd="0" presId="urn:microsoft.com/office/officeart/2005/8/layout/orgChart1"/>
    <dgm:cxn modelId="{41905D84-D8E9-3546-8220-C100ACFF9ADF}" type="presOf" srcId="{1DD5D36B-84AB-4F10-8FCE-79D2BD7CB165}" destId="{0F2E7FD7-AC7E-4DA7-967A-848C08CF07AE}" srcOrd="0" destOrd="0" presId="urn:microsoft.com/office/officeart/2005/8/layout/orgChart1"/>
    <dgm:cxn modelId="{2A2EDBC2-B35D-4849-A173-7A71C5ABAD02}" type="presOf" srcId="{34F9970C-AA43-4EC6-94ED-782ED8942EB4}" destId="{4BC9D911-7763-4D44-BAA0-BF0DBE7828B3}" srcOrd="1" destOrd="0" presId="urn:microsoft.com/office/officeart/2005/8/layout/orgChart1"/>
    <dgm:cxn modelId="{78C65B89-E858-324F-8165-6EDC6A979D9D}" type="presOf" srcId="{DF9A897A-5695-4022-815E-50D42D38DC8E}" destId="{CEC48BF0-AFFF-4492-AC26-3AE5132F713D}" srcOrd="0" destOrd="0" presId="urn:microsoft.com/office/officeart/2005/8/layout/orgChart1"/>
    <dgm:cxn modelId="{25186D63-7B98-4F8F-A08A-C25CA728F40F}" srcId="{8CFCF056-AD4E-46FB-B7EE-7014E874911D}" destId="{0F66BD3D-7A62-4B38-94DF-8B2848AA239D}" srcOrd="3" destOrd="0" parTransId="{AC86ACE9-FDF8-4E99-B4B7-E1E7F8B2CBD3}" sibTransId="{84FAE640-7A49-418B-ACD7-607E20B9385D}"/>
    <dgm:cxn modelId="{E4B5D54B-4837-42EB-B7AB-325A7C082B8C}" srcId="{34F9970C-AA43-4EC6-94ED-782ED8942EB4}" destId="{0CE7E7AE-67B1-4944-9988-86E03898DDE8}" srcOrd="5" destOrd="0" parTransId="{F9A6047A-29C1-4428-B29F-E5477DCDBCBE}" sibTransId="{876D3B4C-E3BD-4398-9A84-FF7D0271BE12}"/>
    <dgm:cxn modelId="{7147C31F-9349-2C46-A894-BC2743F31EA4}" type="presOf" srcId="{C023B6FC-2C6E-4889-BF72-9A51DE8B2750}" destId="{3308D097-7018-4C00-A192-0AC96C5D6BB7}" srcOrd="0" destOrd="0" presId="urn:microsoft.com/office/officeart/2005/8/layout/orgChart1"/>
    <dgm:cxn modelId="{46D66066-5D52-4CF8-AFAD-76B4C9AA08B2}" srcId="{8CFCF056-AD4E-46FB-B7EE-7014E874911D}" destId="{EF49FA03-1E6A-495E-83CF-0AEEEABCCFB1}" srcOrd="1" destOrd="0" parTransId="{61FDBE15-C408-4A79-9B19-D2652A30444E}" sibTransId="{DD54CEE1-9AFF-4E31-A1C9-67369E2F6B96}"/>
    <dgm:cxn modelId="{9EFBAD7F-59EE-BE44-823D-79A29A511671}" type="presOf" srcId="{1DD5D36B-84AB-4F10-8FCE-79D2BD7CB165}" destId="{8BAF3B64-8502-43F1-90A6-E8532A7BFCC8}" srcOrd="1" destOrd="0" presId="urn:microsoft.com/office/officeart/2005/8/layout/orgChart1"/>
    <dgm:cxn modelId="{FF1F494F-3BE1-45A1-956E-3E2888D4B478}" srcId="{C023B6FC-2C6E-4889-BF72-9A51DE8B2750}" destId="{803A09E2-A1FA-413E-B83A-C8CA36836EE1}" srcOrd="2" destOrd="0" parTransId="{1E43326B-DC40-43BD-A585-0F1134367C41}" sibTransId="{B103E013-A805-440D-ACB2-B769A7C7C0BB}"/>
    <dgm:cxn modelId="{07DE6D45-3D7E-8C42-94AD-15A0D9E8F2D0}" type="presOf" srcId="{C9269F47-FC5A-4658-BA24-5B02A43B8D7B}" destId="{1D4CD1DD-C22D-4EBE-B5EA-EA2CFD00FE65}" srcOrd="0" destOrd="0" presId="urn:microsoft.com/office/officeart/2005/8/layout/orgChart1"/>
    <dgm:cxn modelId="{B86AE208-0956-B742-882A-8CB957EB37A7}" type="presOf" srcId="{32084453-6470-4C43-A14B-45DC9D20C66E}" destId="{E9D58A28-7C1B-4A3A-9922-0D21BD13E5D5}" srcOrd="0" destOrd="0" presId="urn:microsoft.com/office/officeart/2005/8/layout/orgChart1"/>
    <dgm:cxn modelId="{4F40866B-DC3C-354B-9622-8505E53F2609}" type="presOf" srcId="{8509D480-4634-4617-AEA0-7C139122056B}" destId="{FF5316F9-BA23-46E4-AFCE-70ACFB01DC0E}" srcOrd="1" destOrd="0" presId="urn:microsoft.com/office/officeart/2005/8/layout/orgChart1"/>
    <dgm:cxn modelId="{8C2D9D9D-76DF-4514-A8A4-9B96488E2409}" srcId="{C023B6FC-2C6E-4889-BF72-9A51DE8B2750}" destId="{3209E999-1589-4421-8C23-15C8A66179C3}" srcOrd="1" destOrd="0" parTransId="{48E1F333-CDFD-491A-801A-C91F03243282}" sibTransId="{3A567BED-7BBA-4D05-94EA-9AE8FCC73893}"/>
    <dgm:cxn modelId="{A43E043B-83D8-7843-A18B-56ACD343097D}" type="presOf" srcId="{32084453-6470-4C43-A14B-45DC9D20C66E}" destId="{2952587A-A6B9-4C17-B573-DDEDCEBC913B}" srcOrd="1" destOrd="0" presId="urn:microsoft.com/office/officeart/2005/8/layout/orgChart1"/>
    <dgm:cxn modelId="{A8F2C967-8DD8-4D6F-A7E7-968702EF8134}" srcId="{C9269F47-FC5A-4658-BA24-5B02A43B8D7B}" destId="{9F4B18C7-0405-4E43-BEE1-CE7DC8BD7CE4}" srcOrd="0" destOrd="0" parTransId="{BEC0F8D3-AE3B-4026-BFFF-D59F11E810DC}" sibTransId="{D2E50E7B-FCF5-489B-A088-9024E4E18078}"/>
    <dgm:cxn modelId="{0BFDFA91-FD89-464E-9C9C-36A3EDA00F84}" type="presOf" srcId="{1B774A08-2486-4E6A-8B17-FDCBE4011744}" destId="{CA53C642-1F9A-4282-ABA4-FA3EEF2E1D13}" srcOrd="0" destOrd="0" presId="urn:microsoft.com/office/officeart/2005/8/layout/orgChart1"/>
    <dgm:cxn modelId="{B25546C1-A6A0-4641-A65C-376EF5FED8BA}" type="presOf" srcId="{EF49FA03-1E6A-495E-83CF-0AEEEABCCFB1}" destId="{F9246DF2-7A13-4250-9BF9-C51E256A757D}" srcOrd="1" destOrd="0" presId="urn:microsoft.com/office/officeart/2005/8/layout/orgChart1"/>
    <dgm:cxn modelId="{339B4C79-74EC-4F42-8B3B-703C7C8690A1}" type="presOf" srcId="{D3C78693-8E6C-405B-B6C4-ADCE1986089F}" destId="{FA698137-A995-4786-9F8B-6745B60B30BC}" srcOrd="1" destOrd="0" presId="urn:microsoft.com/office/officeart/2005/8/layout/orgChart1"/>
    <dgm:cxn modelId="{AA6A9D92-146B-48DF-8A40-093FB262CB42}" srcId="{34F9970C-AA43-4EC6-94ED-782ED8942EB4}" destId="{8CFCF056-AD4E-46FB-B7EE-7014E874911D}" srcOrd="2" destOrd="0" parTransId="{F3B8E6FF-7FA6-4637-98DF-D7BDBFE88303}" sibTransId="{C723CF7C-77C2-4D96-BAF8-FF418642EFDF}"/>
    <dgm:cxn modelId="{8B8988C1-23DA-224B-B167-F5C549B87C69}" type="presOf" srcId="{F9A6047A-29C1-4428-B29F-E5477DCDBCBE}" destId="{4D06CBA5-C027-45D4-B83C-1EE7FB5DD462}" srcOrd="0" destOrd="0" presId="urn:microsoft.com/office/officeart/2005/8/layout/orgChart1"/>
    <dgm:cxn modelId="{FBE8A31E-437E-CD40-A654-AF7547292868}" type="presOf" srcId="{2DC7CC0F-FEF1-409A-8CF0-695262DB5441}" destId="{2DD725BA-119E-467C-9BEE-48EA6495D04B}" srcOrd="0" destOrd="0" presId="urn:microsoft.com/office/officeart/2005/8/layout/orgChart1"/>
    <dgm:cxn modelId="{DD71A3D0-3EA3-774C-8522-7B90D839952F}" type="presOf" srcId="{CA2A5F61-6D4A-4D5A-979E-FD7034633A93}" destId="{6CA8717E-CDE4-4481-90E1-31ADD867779D}" srcOrd="0" destOrd="0" presId="urn:microsoft.com/office/officeart/2005/8/layout/orgChart1"/>
    <dgm:cxn modelId="{0FCCA01D-0167-4449-B7FB-DF8B0B8D0AA1}" srcId="{34F9970C-AA43-4EC6-94ED-782ED8942EB4}" destId="{C9269F47-FC5A-4658-BA24-5B02A43B8D7B}" srcOrd="0" destOrd="0" parTransId="{1B774A08-2486-4E6A-8B17-FDCBE4011744}" sibTransId="{0C2D1442-913E-4F8B-80C7-693ECE6299F0}"/>
    <dgm:cxn modelId="{A53A7656-772B-4663-B814-31667A3D5887}" srcId="{0CE7E7AE-67B1-4944-9988-86E03898DDE8}" destId="{8509D480-4634-4617-AEA0-7C139122056B}" srcOrd="1" destOrd="0" parTransId="{6FC824CE-39A8-4918-BD7B-ED2BC6BACCEB}" sibTransId="{456A5711-1165-4E49-9689-21AFD9FDA192}"/>
    <dgm:cxn modelId="{CC8CBDF3-F8B4-A441-9D0C-9983C6B5DAED}" type="presOf" srcId="{803A09E2-A1FA-413E-B83A-C8CA36836EE1}" destId="{F261D93F-6230-4DC9-9461-B9DACAC5D983}" srcOrd="1" destOrd="0" presId="urn:microsoft.com/office/officeart/2005/8/layout/orgChart1"/>
    <dgm:cxn modelId="{9CB7EE7E-CD62-3F4A-8D5A-89F1C4D0DCE2}" type="presOf" srcId="{8CFCF056-AD4E-46FB-B7EE-7014E874911D}" destId="{B3A9A2DB-7FAB-496D-98C9-B26BB4D2FFA2}" srcOrd="0" destOrd="0" presId="urn:microsoft.com/office/officeart/2005/8/layout/orgChart1"/>
    <dgm:cxn modelId="{73D728F8-8A12-DB44-A949-5A1D3EA8B0D4}" type="presOf" srcId="{1E43326B-DC40-43BD-A585-0F1134367C41}" destId="{93D1BEB2-A409-41DF-A89F-122E6089DDF8}" srcOrd="0" destOrd="0" presId="urn:microsoft.com/office/officeart/2005/8/layout/orgChart1"/>
    <dgm:cxn modelId="{343D99EF-D896-404E-9D0B-742FFDCBD994}" type="presOf" srcId="{F5CB8E20-FA5C-4765-93BB-734424686C55}" destId="{B425B8FE-F5D4-4214-A3B2-6E6B16F86B15}" srcOrd="0" destOrd="0" presId="urn:microsoft.com/office/officeart/2005/8/layout/orgChart1"/>
    <dgm:cxn modelId="{C09926AB-06ED-45BD-A5F0-BB5FA2683514}" srcId="{34F9970C-AA43-4EC6-94ED-782ED8942EB4}" destId="{5FA96DAB-04D5-43D5-A205-E9CCC0E79160}" srcOrd="3" destOrd="0" parTransId="{C8A2D421-516B-4220-84C7-594E07A4A64B}" sibTransId="{5B23167E-169D-44E8-A3C5-A8E2A272B9E2}"/>
    <dgm:cxn modelId="{338A6973-A265-A94D-9A87-CC6A799DF32A}" type="presOf" srcId="{BEC0F8D3-AE3B-4026-BFFF-D59F11E810DC}" destId="{67E8FAD5-5C5C-4BB9-9735-03E843794FB9}" srcOrd="0" destOrd="0" presId="urn:microsoft.com/office/officeart/2005/8/layout/orgChart1"/>
    <dgm:cxn modelId="{75DCD912-C9C7-8649-AAF3-18EC9629539B}" type="presOf" srcId="{8CFCF056-AD4E-46FB-B7EE-7014E874911D}" destId="{623ED9BC-21FC-427D-9B1E-2A6345542544}" srcOrd="1" destOrd="0" presId="urn:microsoft.com/office/officeart/2005/8/layout/orgChart1"/>
    <dgm:cxn modelId="{C9EBB0AC-0808-AF43-9E42-A692DD46CD1D}" type="presOf" srcId="{3F139C15-1121-41D8-A59C-10FE3B25E619}" destId="{D9C8E25A-748F-481F-AEDE-24D4DF3E95FA}" srcOrd="0" destOrd="0" presId="urn:microsoft.com/office/officeart/2005/8/layout/orgChart1"/>
    <dgm:cxn modelId="{03A709A4-EF64-B041-8B4B-A1F885918AD9}" type="presOf" srcId="{AC42F946-3ABA-48C0-9FCC-672E18A9FA72}" destId="{A53A67A5-F41D-4B6B-97CA-830097565A0E}" srcOrd="0" destOrd="0" presId="urn:microsoft.com/office/officeart/2005/8/layout/orgChart1"/>
    <dgm:cxn modelId="{773AC0C0-3155-4639-8DB1-880081C5D040}" srcId="{C9269F47-FC5A-4658-BA24-5B02A43B8D7B}" destId="{9A22BC51-2725-46F7-A13E-45E6F7757FDD}" srcOrd="1" destOrd="0" parTransId="{FD6241AF-FA9D-465D-9D31-3695AA69A5D9}" sibTransId="{0720653A-AC3A-4AFC-8E29-19CAA1CA38FE}"/>
    <dgm:cxn modelId="{A95C7CD3-EC04-4FB2-807C-8AA2D66C4964}" srcId="{34F9970C-AA43-4EC6-94ED-782ED8942EB4}" destId="{F5CB8E20-FA5C-4765-93BB-734424686C55}" srcOrd="6" destOrd="0" parTransId="{3F139C15-1121-41D8-A59C-10FE3B25E619}" sibTransId="{D8C0256A-A99B-4E25-88EA-CBFE24C4B9AC}"/>
    <dgm:cxn modelId="{A2F5689A-2B4F-684A-B952-B66F4F07B44C}" type="presOf" srcId="{3209E999-1589-4421-8C23-15C8A66179C3}" destId="{BDE7ECD2-60C6-4B0B-A4E0-C912727001FD}" srcOrd="1" destOrd="0" presId="urn:microsoft.com/office/officeart/2005/8/layout/orgChart1"/>
    <dgm:cxn modelId="{F2C933A0-9577-5C45-A08E-C46FCDA886BB}" type="presOf" srcId="{7D999063-693D-42F0-BFF2-14F2C42C101A}" destId="{7692A10C-6F67-4F74-9528-B6EB8086AC23}" srcOrd="0" destOrd="0" presId="urn:microsoft.com/office/officeart/2005/8/layout/orgChart1"/>
    <dgm:cxn modelId="{AB0F4B23-838D-5945-BAD7-779230346FA0}" type="presOf" srcId="{61FDBE15-C408-4A79-9B19-D2652A30444E}" destId="{FD58BD08-E3C7-4B29-A498-5834B8DA5859}" srcOrd="0" destOrd="0" presId="urn:microsoft.com/office/officeart/2005/8/layout/orgChart1"/>
    <dgm:cxn modelId="{359C8723-0883-4741-9843-45E9736D0946}" type="presOf" srcId="{0F66BD3D-7A62-4B38-94DF-8B2848AA239D}" destId="{F141B50D-FF9C-4CAE-B74F-38EDF0DC2D90}" srcOrd="1" destOrd="0" presId="urn:microsoft.com/office/officeart/2005/8/layout/orgChart1"/>
    <dgm:cxn modelId="{48036DE1-DC88-6E42-B982-3173E9D6C76E}" type="presOf" srcId="{34F9970C-AA43-4EC6-94ED-782ED8942EB4}" destId="{E0BAC322-EC60-47D6-8426-D9D67B9F4EF3}" srcOrd="0" destOrd="0" presId="urn:microsoft.com/office/officeart/2005/8/layout/orgChart1"/>
    <dgm:cxn modelId="{F2BE989C-F6EE-9E4D-9CBD-28C0B4320CFD}" type="presOf" srcId="{C023B6FC-2C6E-4889-BF72-9A51DE8B2750}" destId="{2837D368-0555-4950-82B9-AA6AB25CD6E5}" srcOrd="1" destOrd="0" presId="urn:microsoft.com/office/officeart/2005/8/layout/orgChart1"/>
    <dgm:cxn modelId="{46BECD39-D473-DB4A-B2C1-887F4211E16B}" type="presOf" srcId="{6FC824CE-39A8-4918-BD7B-ED2BC6BACCEB}" destId="{A3A5AA06-F6F3-43B8-B495-3337F38324D3}" srcOrd="0" destOrd="0" presId="urn:microsoft.com/office/officeart/2005/8/layout/orgChart1"/>
    <dgm:cxn modelId="{D94D91A3-5718-4B6E-9C4A-815379FAF261}" srcId="{C023B6FC-2C6E-4889-BF72-9A51DE8B2750}" destId="{2DC7CC0F-FEF1-409A-8CF0-695262DB5441}" srcOrd="0" destOrd="0" parTransId="{C87ACB76-F6AE-4625-921C-5C684098CAF0}" sibTransId="{8C9F31A7-1C31-4926-8A21-B8BCFBA39D61}"/>
    <dgm:cxn modelId="{E573A160-1CFB-C14A-ADFB-65F1AF7A01A9}" type="presOf" srcId="{D3C78693-8E6C-405B-B6C4-ADCE1986089F}" destId="{AC341D57-E84F-4DCA-9820-0C3F9B950504}" srcOrd="0" destOrd="0" presId="urn:microsoft.com/office/officeart/2005/8/layout/orgChart1"/>
    <dgm:cxn modelId="{5338F2FB-6A90-1647-8A32-DADBA711C2A1}" type="presOf" srcId="{95B944D9-0055-48DD-9755-3CA83649B33D}" destId="{62958293-DEB8-4746-BE01-A2435EE8149F}" srcOrd="0" destOrd="0" presId="urn:microsoft.com/office/officeart/2005/8/layout/orgChart1"/>
    <dgm:cxn modelId="{BBF0B9B8-43D5-964A-9913-9E875FA8FEFD}" type="presOf" srcId="{48E1F333-CDFD-491A-801A-C91F03243282}" destId="{CCBE3C9C-BC5D-41D7-9717-7D9937729A86}" srcOrd="0" destOrd="0" presId="urn:microsoft.com/office/officeart/2005/8/layout/orgChart1"/>
    <dgm:cxn modelId="{5E4CB417-984C-D84A-A3A7-77D90BC4B958}" type="presOf" srcId="{27DD28A6-86D1-491E-B8E1-6606C5F8A977}" destId="{0035EDEB-9940-414B-B41B-55B556AC66B8}" srcOrd="0" destOrd="0" presId="urn:microsoft.com/office/officeart/2005/8/layout/orgChart1"/>
    <dgm:cxn modelId="{74EE2D15-9507-7646-8701-3EEB081BF769}" type="presOf" srcId="{9A22BC51-2725-46F7-A13E-45E6F7757FDD}" destId="{EC9F8CD8-CBB9-435C-AFA7-3B0B36E78893}" srcOrd="0" destOrd="0" presId="urn:microsoft.com/office/officeart/2005/8/layout/orgChart1"/>
    <dgm:cxn modelId="{2B14BC76-0D44-CA49-A1E8-B79B214DAD03}" type="presOf" srcId="{0CE7E7AE-67B1-4944-9988-86E03898DDE8}" destId="{32D6C02E-DC8A-4120-822A-260854093D02}" srcOrd="0" destOrd="0" presId="urn:microsoft.com/office/officeart/2005/8/layout/orgChart1"/>
    <dgm:cxn modelId="{3DF5A016-B438-F84C-9D92-CFECB348E2A3}" type="presOf" srcId="{9F4B18C7-0405-4E43-BEE1-CE7DC8BD7CE4}" destId="{54B2311E-A766-4DF5-95DB-FA7554D63A86}" srcOrd="1" destOrd="0" presId="urn:microsoft.com/office/officeart/2005/8/layout/orgChart1"/>
    <dgm:cxn modelId="{BB1D404A-1352-4555-92CA-4C5BC6121E22}" srcId="{8CFCF056-AD4E-46FB-B7EE-7014E874911D}" destId="{6B00A93C-1A27-430A-B0BD-69DC78B96284}" srcOrd="2" destOrd="0" parTransId="{27DD28A6-86D1-491E-B8E1-6606C5F8A977}" sibTransId="{073EA7EE-F1D5-4DE4-B126-C656CBD0D683}"/>
    <dgm:cxn modelId="{F80CA580-4E27-1841-887D-70BE7EBB2874}" type="presOf" srcId="{3209E999-1589-4421-8C23-15C8A66179C3}" destId="{A4D3E20D-695A-4C09-9DF5-39958F24A826}" srcOrd="0" destOrd="0" presId="urn:microsoft.com/office/officeart/2005/8/layout/orgChart1"/>
    <dgm:cxn modelId="{F9D05368-43C6-7C4A-B880-1E9E083E0E35}" type="presOf" srcId="{6B00A93C-1A27-430A-B0BD-69DC78B96284}" destId="{B6FDBA8C-0B5D-42E4-A569-9683E80D2361}" srcOrd="1" destOrd="0" presId="urn:microsoft.com/office/officeart/2005/8/layout/orgChart1"/>
    <dgm:cxn modelId="{AF75925B-CF24-0448-BE9B-6A6C219A552F}" type="presOf" srcId="{C75DB268-79B9-43B0-BEC7-D047B3C08D63}" destId="{2A834721-12C2-4D6F-BDB1-EFC695C79371}" srcOrd="0" destOrd="0" presId="urn:microsoft.com/office/officeart/2005/8/layout/orgChart1"/>
    <dgm:cxn modelId="{635EB2FA-4F54-4733-B940-AED66447C665}" srcId="{34F9970C-AA43-4EC6-94ED-782ED8942EB4}" destId="{AC42F946-3ABA-48C0-9FCC-672E18A9FA72}" srcOrd="1" destOrd="0" parTransId="{63A6C247-0CA7-4F13-8F99-0EFE433D3BD2}" sibTransId="{FC632414-7580-4BD9-B446-CB2E86E261DD}"/>
    <dgm:cxn modelId="{C83B033C-C602-47A2-A234-7138AED0AE40}" srcId="{C9269F47-FC5A-4658-BA24-5B02A43B8D7B}" destId="{D3C78693-8E6C-405B-B6C4-ADCE1986089F}" srcOrd="2" destOrd="0" parTransId="{CA2A5F61-6D4A-4D5A-979E-FD7034633A93}" sibTransId="{2A635392-2477-4EE2-AC99-F147AAD6F24C}"/>
    <dgm:cxn modelId="{E9643041-0BEA-AE41-8D01-29A689785C70}" type="presOf" srcId="{5FA96DAB-04D5-43D5-A205-E9CCC0E79160}" destId="{3B6B63B8-404F-455B-9C9A-4DF4A1467A62}" srcOrd="0" destOrd="0" presId="urn:microsoft.com/office/officeart/2005/8/layout/orgChart1"/>
    <dgm:cxn modelId="{EBA05670-2287-D64C-A5D9-E8B8E36B2E3D}" type="presOf" srcId="{6C9B4517-F8F5-49CB-85A4-ED1781A45215}" destId="{BF25EA28-AF51-43DA-A79D-6B7770A7C6D0}" srcOrd="1" destOrd="0" presId="urn:microsoft.com/office/officeart/2005/8/layout/orgChart1"/>
    <dgm:cxn modelId="{1104FEF3-EB5D-4B45-AC43-30F926FC7F99}" type="presOf" srcId="{0CE7E7AE-67B1-4944-9988-86E03898DDE8}" destId="{7BEC0CAE-1CBA-423E-BAE5-981ACAEE965B}" srcOrd="1" destOrd="0" presId="urn:microsoft.com/office/officeart/2005/8/layout/orgChart1"/>
    <dgm:cxn modelId="{B585C0F9-C87E-CC40-938B-1F1B133454B2}" type="presParOf" srcId="{62958293-DEB8-4746-BE01-A2435EE8149F}" destId="{50353B02-3E51-45D4-B934-C8F85114B285}" srcOrd="0" destOrd="0" presId="urn:microsoft.com/office/officeart/2005/8/layout/orgChart1"/>
    <dgm:cxn modelId="{1E0E052C-1279-944D-B600-9414B37DAE8A}" type="presParOf" srcId="{50353B02-3E51-45D4-B934-C8F85114B285}" destId="{FF3B2464-9108-4C63-A138-DE61C6F79BE1}" srcOrd="0" destOrd="0" presId="urn:microsoft.com/office/officeart/2005/8/layout/orgChart1"/>
    <dgm:cxn modelId="{3FC0D46A-54D4-8042-A836-8B23F8CD1E69}" type="presParOf" srcId="{FF3B2464-9108-4C63-A138-DE61C6F79BE1}" destId="{E0BAC322-EC60-47D6-8426-D9D67B9F4EF3}" srcOrd="0" destOrd="0" presId="urn:microsoft.com/office/officeart/2005/8/layout/orgChart1"/>
    <dgm:cxn modelId="{0BF66B09-43C1-7748-8E72-25E73F627915}" type="presParOf" srcId="{FF3B2464-9108-4C63-A138-DE61C6F79BE1}" destId="{4BC9D911-7763-4D44-BAA0-BF0DBE7828B3}" srcOrd="1" destOrd="0" presId="urn:microsoft.com/office/officeart/2005/8/layout/orgChart1"/>
    <dgm:cxn modelId="{DAC92F12-769B-4A4C-A9BB-165997484249}" type="presParOf" srcId="{50353B02-3E51-45D4-B934-C8F85114B285}" destId="{2AE5E04C-7438-44A1-B0AE-DD71DEB03A58}" srcOrd="1" destOrd="0" presId="urn:microsoft.com/office/officeart/2005/8/layout/orgChart1"/>
    <dgm:cxn modelId="{D1D62A3D-81AE-BE48-8D7E-689F8E1FE2ED}" type="presParOf" srcId="{2AE5E04C-7438-44A1-B0AE-DD71DEB03A58}" destId="{CA53C642-1F9A-4282-ABA4-FA3EEF2E1D13}" srcOrd="0" destOrd="0" presId="urn:microsoft.com/office/officeart/2005/8/layout/orgChart1"/>
    <dgm:cxn modelId="{4D1E2154-1B32-1448-BF21-EEB2162BF83A}" type="presParOf" srcId="{2AE5E04C-7438-44A1-B0AE-DD71DEB03A58}" destId="{EA2298D7-896D-4B5B-AB18-F9471DF887C1}" srcOrd="1" destOrd="0" presId="urn:microsoft.com/office/officeart/2005/8/layout/orgChart1"/>
    <dgm:cxn modelId="{1E246330-9144-CC40-8C27-E5040EB3FA22}" type="presParOf" srcId="{EA2298D7-896D-4B5B-AB18-F9471DF887C1}" destId="{DCB73447-E804-4555-BF06-81253F32C690}" srcOrd="0" destOrd="0" presId="urn:microsoft.com/office/officeart/2005/8/layout/orgChart1"/>
    <dgm:cxn modelId="{F49DF986-F281-7D4B-A56D-A5D2756082E6}" type="presParOf" srcId="{DCB73447-E804-4555-BF06-81253F32C690}" destId="{1D4CD1DD-C22D-4EBE-B5EA-EA2CFD00FE65}" srcOrd="0" destOrd="0" presId="urn:microsoft.com/office/officeart/2005/8/layout/orgChart1"/>
    <dgm:cxn modelId="{2C506060-A2EE-B947-83C3-B28EC5500ADB}" type="presParOf" srcId="{DCB73447-E804-4555-BF06-81253F32C690}" destId="{E352FB91-F503-483E-B4BD-BAFF3E3057DD}" srcOrd="1" destOrd="0" presId="urn:microsoft.com/office/officeart/2005/8/layout/orgChart1"/>
    <dgm:cxn modelId="{62A6523C-E5F4-DE42-8C22-25D16F850FF1}" type="presParOf" srcId="{EA2298D7-896D-4B5B-AB18-F9471DF887C1}" destId="{06014B82-D68F-400B-AC69-8FC2169936BA}" srcOrd="1" destOrd="0" presId="urn:microsoft.com/office/officeart/2005/8/layout/orgChart1"/>
    <dgm:cxn modelId="{43CB7434-CB00-3B4F-9286-336CA4B3712A}" type="presParOf" srcId="{06014B82-D68F-400B-AC69-8FC2169936BA}" destId="{67E8FAD5-5C5C-4BB9-9735-03E843794FB9}" srcOrd="0" destOrd="0" presId="urn:microsoft.com/office/officeart/2005/8/layout/orgChart1"/>
    <dgm:cxn modelId="{43B76E65-FB2B-0442-A4DF-073669E6D56D}" type="presParOf" srcId="{06014B82-D68F-400B-AC69-8FC2169936BA}" destId="{1C1FACD0-FDBE-4183-8A60-D4538298FACB}" srcOrd="1" destOrd="0" presId="urn:microsoft.com/office/officeart/2005/8/layout/orgChart1"/>
    <dgm:cxn modelId="{F010AFE9-50A9-704A-B6B9-2055F2177F54}" type="presParOf" srcId="{1C1FACD0-FDBE-4183-8A60-D4538298FACB}" destId="{A11FB9FC-FBE6-4735-9E80-D619FD3D701D}" srcOrd="0" destOrd="0" presId="urn:microsoft.com/office/officeart/2005/8/layout/orgChart1"/>
    <dgm:cxn modelId="{4327D489-EA16-B846-932A-32ED178B583A}" type="presParOf" srcId="{A11FB9FC-FBE6-4735-9E80-D619FD3D701D}" destId="{70426F1F-23A9-42F1-BD80-04952CFA215B}" srcOrd="0" destOrd="0" presId="urn:microsoft.com/office/officeart/2005/8/layout/orgChart1"/>
    <dgm:cxn modelId="{7C238F32-0644-8F4E-92B0-AE72FE4D6AA5}" type="presParOf" srcId="{A11FB9FC-FBE6-4735-9E80-D619FD3D701D}" destId="{54B2311E-A766-4DF5-95DB-FA7554D63A86}" srcOrd="1" destOrd="0" presId="urn:microsoft.com/office/officeart/2005/8/layout/orgChart1"/>
    <dgm:cxn modelId="{0A5BE683-6107-0A41-80FC-29415422D7C1}" type="presParOf" srcId="{1C1FACD0-FDBE-4183-8A60-D4538298FACB}" destId="{C246F2BF-FF6C-4037-86AB-2B12AFCCCE21}" srcOrd="1" destOrd="0" presId="urn:microsoft.com/office/officeart/2005/8/layout/orgChart1"/>
    <dgm:cxn modelId="{FFD03536-248B-CA4C-8A4A-9E2FBA2299BC}" type="presParOf" srcId="{1C1FACD0-FDBE-4183-8A60-D4538298FACB}" destId="{2ED627B8-5EB1-4531-AD9D-4152AA284EE0}" srcOrd="2" destOrd="0" presId="urn:microsoft.com/office/officeart/2005/8/layout/orgChart1"/>
    <dgm:cxn modelId="{7DECB382-CAD6-2D4A-922A-8F0E908E8F65}" type="presParOf" srcId="{06014B82-D68F-400B-AC69-8FC2169936BA}" destId="{9B32082D-AE5E-4ADA-A19B-4BB16C917E4C}" srcOrd="2" destOrd="0" presId="urn:microsoft.com/office/officeart/2005/8/layout/orgChart1"/>
    <dgm:cxn modelId="{D79EAC7E-2B38-0741-8624-7C8B85133D6B}" type="presParOf" srcId="{06014B82-D68F-400B-AC69-8FC2169936BA}" destId="{353EF995-98E7-4E29-A6C0-F8B302235953}" srcOrd="3" destOrd="0" presId="urn:microsoft.com/office/officeart/2005/8/layout/orgChart1"/>
    <dgm:cxn modelId="{8ECE4C6D-3F48-294C-B772-67BF5AFFEE62}" type="presParOf" srcId="{353EF995-98E7-4E29-A6C0-F8B302235953}" destId="{DDB26F99-3D87-4322-B845-62DF2C487260}" srcOrd="0" destOrd="0" presId="urn:microsoft.com/office/officeart/2005/8/layout/orgChart1"/>
    <dgm:cxn modelId="{33C70C84-67A2-3C48-8E52-B7F2DE223367}" type="presParOf" srcId="{DDB26F99-3D87-4322-B845-62DF2C487260}" destId="{EC9F8CD8-CBB9-435C-AFA7-3B0B36E78893}" srcOrd="0" destOrd="0" presId="urn:microsoft.com/office/officeart/2005/8/layout/orgChart1"/>
    <dgm:cxn modelId="{18D36A91-65B7-B744-BEA6-C1B79E137EF8}" type="presParOf" srcId="{DDB26F99-3D87-4322-B845-62DF2C487260}" destId="{009795F8-9CAA-4610-8386-FA33D3B5F85E}" srcOrd="1" destOrd="0" presId="urn:microsoft.com/office/officeart/2005/8/layout/orgChart1"/>
    <dgm:cxn modelId="{CD3868B7-10E7-AF44-9096-B0AE0EEE9A74}" type="presParOf" srcId="{353EF995-98E7-4E29-A6C0-F8B302235953}" destId="{B1EB753A-056A-4FD5-BC44-A4312D17FC1A}" srcOrd="1" destOrd="0" presId="urn:microsoft.com/office/officeart/2005/8/layout/orgChart1"/>
    <dgm:cxn modelId="{C012B01F-5F4F-C148-8325-9BDD75E9DAFE}" type="presParOf" srcId="{353EF995-98E7-4E29-A6C0-F8B302235953}" destId="{BE591AA0-7579-4B3A-8EBD-75546530A6E7}" srcOrd="2" destOrd="0" presId="urn:microsoft.com/office/officeart/2005/8/layout/orgChart1"/>
    <dgm:cxn modelId="{AD744237-9D7B-1942-A77E-1E28141335A1}" type="presParOf" srcId="{06014B82-D68F-400B-AC69-8FC2169936BA}" destId="{6CA8717E-CDE4-4481-90E1-31ADD867779D}" srcOrd="4" destOrd="0" presId="urn:microsoft.com/office/officeart/2005/8/layout/orgChart1"/>
    <dgm:cxn modelId="{1D539C90-6D1C-384C-9ED2-0DF214F8F55C}" type="presParOf" srcId="{06014B82-D68F-400B-AC69-8FC2169936BA}" destId="{D4E0C371-438F-4D1D-B6B9-DB0C5DDC8F6F}" srcOrd="5" destOrd="0" presId="urn:microsoft.com/office/officeart/2005/8/layout/orgChart1"/>
    <dgm:cxn modelId="{42B92D0E-2623-8540-B85B-D29A209D1FE3}" type="presParOf" srcId="{D4E0C371-438F-4D1D-B6B9-DB0C5DDC8F6F}" destId="{E38959F9-04EF-423D-9CFB-27D6599238C2}" srcOrd="0" destOrd="0" presId="urn:microsoft.com/office/officeart/2005/8/layout/orgChart1"/>
    <dgm:cxn modelId="{0D3BB51D-99E3-BB4E-B06D-6675D5DE3B8B}" type="presParOf" srcId="{E38959F9-04EF-423D-9CFB-27D6599238C2}" destId="{AC341D57-E84F-4DCA-9820-0C3F9B950504}" srcOrd="0" destOrd="0" presId="urn:microsoft.com/office/officeart/2005/8/layout/orgChart1"/>
    <dgm:cxn modelId="{B75CE386-5468-934E-87F8-7FC15693712B}" type="presParOf" srcId="{E38959F9-04EF-423D-9CFB-27D6599238C2}" destId="{FA698137-A995-4786-9F8B-6745B60B30BC}" srcOrd="1" destOrd="0" presId="urn:microsoft.com/office/officeart/2005/8/layout/orgChart1"/>
    <dgm:cxn modelId="{9DADE31B-D9E2-5240-8B08-B99DCB5AB345}" type="presParOf" srcId="{D4E0C371-438F-4D1D-B6B9-DB0C5DDC8F6F}" destId="{8B20C0A6-C7DF-431B-A19D-817D38E64457}" srcOrd="1" destOrd="0" presId="urn:microsoft.com/office/officeart/2005/8/layout/orgChart1"/>
    <dgm:cxn modelId="{62CAE030-AD99-7B4D-BBAE-88B461BF7689}" type="presParOf" srcId="{D4E0C371-438F-4D1D-B6B9-DB0C5DDC8F6F}" destId="{21C77693-04F4-4277-871A-57C67F7B7833}" srcOrd="2" destOrd="0" presId="urn:microsoft.com/office/officeart/2005/8/layout/orgChart1"/>
    <dgm:cxn modelId="{0D1C054D-7AA4-7B44-80C6-EABA01BFD86E}" type="presParOf" srcId="{06014B82-D68F-400B-AC69-8FC2169936BA}" destId="{CEC48BF0-AFFF-4492-AC26-3AE5132F713D}" srcOrd="6" destOrd="0" presId="urn:microsoft.com/office/officeart/2005/8/layout/orgChart1"/>
    <dgm:cxn modelId="{5CEC53E8-7D5C-2F4E-8B91-CB72FFB91326}" type="presParOf" srcId="{06014B82-D68F-400B-AC69-8FC2169936BA}" destId="{FF84238C-6640-4E36-B2DB-2870CED98EA0}" srcOrd="7" destOrd="0" presId="urn:microsoft.com/office/officeart/2005/8/layout/orgChart1"/>
    <dgm:cxn modelId="{E19BA01B-AC70-A245-B4CF-365861B5AEC6}" type="presParOf" srcId="{FF84238C-6640-4E36-B2DB-2870CED98EA0}" destId="{B8916C4B-F5C1-4A48-9412-2FF1795F9139}" srcOrd="0" destOrd="0" presId="urn:microsoft.com/office/officeart/2005/8/layout/orgChart1"/>
    <dgm:cxn modelId="{D4B61ABC-7D32-B14C-A5FC-07D4FF51A67F}" type="presParOf" srcId="{B8916C4B-F5C1-4A48-9412-2FF1795F9139}" destId="{0F2E7FD7-AC7E-4DA7-967A-848C08CF07AE}" srcOrd="0" destOrd="0" presId="urn:microsoft.com/office/officeart/2005/8/layout/orgChart1"/>
    <dgm:cxn modelId="{4616B282-E4DB-5448-95F5-53CAA78DAAEB}" type="presParOf" srcId="{B8916C4B-F5C1-4A48-9412-2FF1795F9139}" destId="{8BAF3B64-8502-43F1-90A6-E8532A7BFCC8}" srcOrd="1" destOrd="0" presId="urn:microsoft.com/office/officeart/2005/8/layout/orgChart1"/>
    <dgm:cxn modelId="{6E7E4A36-49D7-1649-BF0D-5B290DC426F3}" type="presParOf" srcId="{FF84238C-6640-4E36-B2DB-2870CED98EA0}" destId="{08569D62-87C5-4D32-89D2-757A6803529D}" srcOrd="1" destOrd="0" presId="urn:microsoft.com/office/officeart/2005/8/layout/orgChart1"/>
    <dgm:cxn modelId="{63C4BB23-E5BE-F141-815D-FE8088F06010}" type="presParOf" srcId="{FF84238C-6640-4E36-B2DB-2870CED98EA0}" destId="{B5DA3F4C-55F9-4A66-B749-A17A68881337}" srcOrd="2" destOrd="0" presId="urn:microsoft.com/office/officeart/2005/8/layout/orgChart1"/>
    <dgm:cxn modelId="{8BE4CB14-96F4-9B41-BF48-6E22193CB131}" type="presParOf" srcId="{EA2298D7-896D-4B5B-AB18-F9471DF887C1}" destId="{7904D5B2-15F8-445D-B61E-B2F36F289857}" srcOrd="2" destOrd="0" presId="urn:microsoft.com/office/officeart/2005/8/layout/orgChart1"/>
    <dgm:cxn modelId="{B2C865E7-39E3-0E44-804A-1217EB68083F}" type="presParOf" srcId="{2AE5E04C-7438-44A1-B0AE-DD71DEB03A58}" destId="{AE637C72-F631-464F-A871-F9082F60627E}" srcOrd="2" destOrd="0" presId="urn:microsoft.com/office/officeart/2005/8/layout/orgChart1"/>
    <dgm:cxn modelId="{22C5C2CF-3381-B348-A15C-AC63F1FBE6CC}" type="presParOf" srcId="{2AE5E04C-7438-44A1-B0AE-DD71DEB03A58}" destId="{6E1AD93C-C49D-4250-9BDE-6B57CAED1B1C}" srcOrd="3" destOrd="0" presId="urn:microsoft.com/office/officeart/2005/8/layout/orgChart1"/>
    <dgm:cxn modelId="{0F5C262C-AB9C-B24F-858F-A9E8A8FD8D78}" type="presParOf" srcId="{6E1AD93C-C49D-4250-9BDE-6B57CAED1B1C}" destId="{56142400-48D1-4E34-AD20-352FC5C3D7BF}" srcOrd="0" destOrd="0" presId="urn:microsoft.com/office/officeart/2005/8/layout/orgChart1"/>
    <dgm:cxn modelId="{B5158188-BD57-B544-A55D-1CDE0494C47D}" type="presParOf" srcId="{56142400-48D1-4E34-AD20-352FC5C3D7BF}" destId="{A53A67A5-F41D-4B6B-97CA-830097565A0E}" srcOrd="0" destOrd="0" presId="urn:microsoft.com/office/officeart/2005/8/layout/orgChart1"/>
    <dgm:cxn modelId="{089CCC00-7181-174C-B987-202784546F61}" type="presParOf" srcId="{56142400-48D1-4E34-AD20-352FC5C3D7BF}" destId="{4F463DCE-281D-4F5F-AB3F-8626A1912343}" srcOrd="1" destOrd="0" presId="urn:microsoft.com/office/officeart/2005/8/layout/orgChart1"/>
    <dgm:cxn modelId="{6CAE6241-17B9-BD44-A0D1-512C2C1F2203}" type="presParOf" srcId="{6E1AD93C-C49D-4250-9BDE-6B57CAED1B1C}" destId="{B3DAED02-3D0C-42A9-9989-D4F267289C8C}" srcOrd="1" destOrd="0" presId="urn:microsoft.com/office/officeart/2005/8/layout/orgChart1"/>
    <dgm:cxn modelId="{2BA9958C-69D0-7546-A032-63AB009EC8D5}" type="presParOf" srcId="{6E1AD93C-C49D-4250-9BDE-6B57CAED1B1C}" destId="{F1504804-C82C-441B-9C08-E96A574D897C}" srcOrd="2" destOrd="0" presId="urn:microsoft.com/office/officeart/2005/8/layout/orgChart1"/>
    <dgm:cxn modelId="{DF7D6160-150F-6D47-87AE-75C4BDAFA8E6}" type="presParOf" srcId="{2AE5E04C-7438-44A1-B0AE-DD71DEB03A58}" destId="{C1E47E86-3E2E-4C44-9663-D13172D3D355}" srcOrd="4" destOrd="0" presId="urn:microsoft.com/office/officeart/2005/8/layout/orgChart1"/>
    <dgm:cxn modelId="{F4D7DD40-159F-314D-A350-D3E5B160379F}" type="presParOf" srcId="{2AE5E04C-7438-44A1-B0AE-DD71DEB03A58}" destId="{F3378F79-7511-4CE0-9662-9C76C51E7BAE}" srcOrd="5" destOrd="0" presId="urn:microsoft.com/office/officeart/2005/8/layout/orgChart1"/>
    <dgm:cxn modelId="{5BE69F09-A301-F448-B1F6-3DAD6F2CE20A}" type="presParOf" srcId="{F3378F79-7511-4CE0-9662-9C76C51E7BAE}" destId="{A2883449-A5FA-47D0-8904-7151FCF40D33}" srcOrd="0" destOrd="0" presId="urn:microsoft.com/office/officeart/2005/8/layout/orgChart1"/>
    <dgm:cxn modelId="{D4DE671A-3428-1D4F-B747-4FE1F7A706B4}" type="presParOf" srcId="{A2883449-A5FA-47D0-8904-7151FCF40D33}" destId="{B3A9A2DB-7FAB-496D-98C9-B26BB4D2FFA2}" srcOrd="0" destOrd="0" presId="urn:microsoft.com/office/officeart/2005/8/layout/orgChart1"/>
    <dgm:cxn modelId="{EE9616FD-1F3F-4C44-B69A-FF399019C10F}" type="presParOf" srcId="{A2883449-A5FA-47D0-8904-7151FCF40D33}" destId="{623ED9BC-21FC-427D-9B1E-2A6345542544}" srcOrd="1" destOrd="0" presId="urn:microsoft.com/office/officeart/2005/8/layout/orgChart1"/>
    <dgm:cxn modelId="{C6E95D96-B45F-DE4B-8C89-BD5869037822}" type="presParOf" srcId="{F3378F79-7511-4CE0-9662-9C76C51E7BAE}" destId="{A90A5122-0615-4779-B9AA-13958EFA99AE}" srcOrd="1" destOrd="0" presId="urn:microsoft.com/office/officeart/2005/8/layout/orgChart1"/>
    <dgm:cxn modelId="{2DA82399-B72C-7F46-8C83-0E6A9B23D26E}" type="presParOf" srcId="{A90A5122-0615-4779-B9AA-13958EFA99AE}" destId="{BACE88B4-23A1-4091-B52C-41FCA7E8F516}" srcOrd="0" destOrd="0" presId="urn:microsoft.com/office/officeart/2005/8/layout/orgChart1"/>
    <dgm:cxn modelId="{7494AD71-EC47-C944-AFFF-C1726B2CFF7C}" type="presParOf" srcId="{A90A5122-0615-4779-B9AA-13958EFA99AE}" destId="{B1328FEB-FE71-4445-A8E5-4E3C0CC6564C}" srcOrd="1" destOrd="0" presId="urn:microsoft.com/office/officeart/2005/8/layout/orgChart1"/>
    <dgm:cxn modelId="{66EC6F66-B901-6E4C-BA17-3EBD3D31166E}" type="presParOf" srcId="{B1328FEB-FE71-4445-A8E5-4E3C0CC6564C}" destId="{90345653-31F9-4465-BFDB-83B000593BFF}" srcOrd="0" destOrd="0" presId="urn:microsoft.com/office/officeart/2005/8/layout/orgChart1"/>
    <dgm:cxn modelId="{08DC7B8C-48B5-ED4F-BA06-871AE5659CCF}" type="presParOf" srcId="{90345653-31F9-4465-BFDB-83B000593BFF}" destId="{E9D58A28-7C1B-4A3A-9922-0D21BD13E5D5}" srcOrd="0" destOrd="0" presId="urn:microsoft.com/office/officeart/2005/8/layout/orgChart1"/>
    <dgm:cxn modelId="{B8142411-F832-194C-9F04-324E592F67FB}" type="presParOf" srcId="{90345653-31F9-4465-BFDB-83B000593BFF}" destId="{2952587A-A6B9-4C17-B573-DDEDCEBC913B}" srcOrd="1" destOrd="0" presId="urn:microsoft.com/office/officeart/2005/8/layout/orgChart1"/>
    <dgm:cxn modelId="{A4A73D08-F65E-9C44-9EA7-2F4C4BF5644D}" type="presParOf" srcId="{B1328FEB-FE71-4445-A8E5-4E3C0CC6564C}" destId="{910ED200-4091-42A7-B9F8-67C405ED4101}" srcOrd="1" destOrd="0" presId="urn:microsoft.com/office/officeart/2005/8/layout/orgChart1"/>
    <dgm:cxn modelId="{F494BA3B-504F-F943-BB1E-BBDC16430E99}" type="presParOf" srcId="{B1328FEB-FE71-4445-A8E5-4E3C0CC6564C}" destId="{745E6B74-107D-4D43-BC01-CB3F5BACA0CE}" srcOrd="2" destOrd="0" presId="urn:microsoft.com/office/officeart/2005/8/layout/orgChart1"/>
    <dgm:cxn modelId="{304E3427-3E9F-4940-8171-C52A7975A9C0}" type="presParOf" srcId="{A90A5122-0615-4779-B9AA-13958EFA99AE}" destId="{FD58BD08-E3C7-4B29-A498-5834B8DA5859}" srcOrd="2" destOrd="0" presId="urn:microsoft.com/office/officeart/2005/8/layout/orgChart1"/>
    <dgm:cxn modelId="{425BD3B4-8CB6-174B-AA7B-D455B412C024}" type="presParOf" srcId="{A90A5122-0615-4779-B9AA-13958EFA99AE}" destId="{EEAE02DF-3A65-4273-86BE-9513404C9CB4}" srcOrd="3" destOrd="0" presId="urn:microsoft.com/office/officeart/2005/8/layout/orgChart1"/>
    <dgm:cxn modelId="{9DFC2071-6F8F-BB44-B1CB-7CDA51DFDF7C}" type="presParOf" srcId="{EEAE02DF-3A65-4273-86BE-9513404C9CB4}" destId="{7316E3EC-0F2E-4C58-9C98-ABC88E285045}" srcOrd="0" destOrd="0" presId="urn:microsoft.com/office/officeart/2005/8/layout/orgChart1"/>
    <dgm:cxn modelId="{65FEB21F-CD50-144A-A4C3-A3A9BFC7B438}" type="presParOf" srcId="{7316E3EC-0F2E-4C58-9C98-ABC88E285045}" destId="{80215232-B073-447A-8A02-77E7AE47DB56}" srcOrd="0" destOrd="0" presId="urn:microsoft.com/office/officeart/2005/8/layout/orgChart1"/>
    <dgm:cxn modelId="{F4140E5E-8EBB-904C-BE04-50DAB9B7F0BF}" type="presParOf" srcId="{7316E3EC-0F2E-4C58-9C98-ABC88E285045}" destId="{F9246DF2-7A13-4250-9BF9-C51E256A757D}" srcOrd="1" destOrd="0" presId="urn:microsoft.com/office/officeart/2005/8/layout/orgChart1"/>
    <dgm:cxn modelId="{C77BA206-3A04-774A-BA94-C4838C70DFC0}" type="presParOf" srcId="{EEAE02DF-3A65-4273-86BE-9513404C9CB4}" destId="{FA5AC241-CB20-47EB-AB3F-024C40BC43B6}" srcOrd="1" destOrd="0" presId="urn:microsoft.com/office/officeart/2005/8/layout/orgChart1"/>
    <dgm:cxn modelId="{58C95939-4C38-BB49-BE6A-2F18C9F9AA9E}" type="presParOf" srcId="{EEAE02DF-3A65-4273-86BE-9513404C9CB4}" destId="{4B7DCAFF-0555-4F90-B4AE-78273DBB0142}" srcOrd="2" destOrd="0" presId="urn:microsoft.com/office/officeart/2005/8/layout/orgChart1"/>
    <dgm:cxn modelId="{6FAFC8BB-67B4-5441-9DDD-CCE524B05C21}" type="presParOf" srcId="{A90A5122-0615-4779-B9AA-13958EFA99AE}" destId="{0035EDEB-9940-414B-B41B-55B556AC66B8}" srcOrd="4" destOrd="0" presId="urn:microsoft.com/office/officeart/2005/8/layout/orgChart1"/>
    <dgm:cxn modelId="{5A7813ED-E9C0-5A46-8B91-B5EBB3601D1F}" type="presParOf" srcId="{A90A5122-0615-4779-B9AA-13958EFA99AE}" destId="{6C5B8923-679C-4211-BCEF-6482119AC4F8}" srcOrd="5" destOrd="0" presId="urn:microsoft.com/office/officeart/2005/8/layout/orgChart1"/>
    <dgm:cxn modelId="{B80CE136-D85B-FD47-BBDD-7490E6F32F1D}" type="presParOf" srcId="{6C5B8923-679C-4211-BCEF-6482119AC4F8}" destId="{87D51209-FDF2-43CA-BB87-B7498C03D839}" srcOrd="0" destOrd="0" presId="urn:microsoft.com/office/officeart/2005/8/layout/orgChart1"/>
    <dgm:cxn modelId="{F57D4BC8-C1DE-1441-B0EA-24B590F4F6A1}" type="presParOf" srcId="{87D51209-FDF2-43CA-BB87-B7498C03D839}" destId="{96487560-01F3-49B9-9F35-A44F669C0617}" srcOrd="0" destOrd="0" presId="urn:microsoft.com/office/officeart/2005/8/layout/orgChart1"/>
    <dgm:cxn modelId="{376E577A-BC1D-D64C-BA1C-376D9F8A4418}" type="presParOf" srcId="{87D51209-FDF2-43CA-BB87-B7498C03D839}" destId="{B6FDBA8C-0B5D-42E4-A569-9683E80D2361}" srcOrd="1" destOrd="0" presId="urn:microsoft.com/office/officeart/2005/8/layout/orgChart1"/>
    <dgm:cxn modelId="{74A1173E-25E7-5B44-A23A-F3E6B01663CA}" type="presParOf" srcId="{6C5B8923-679C-4211-BCEF-6482119AC4F8}" destId="{75CA2801-95A3-4647-B562-23585DFADF86}" srcOrd="1" destOrd="0" presId="urn:microsoft.com/office/officeart/2005/8/layout/orgChart1"/>
    <dgm:cxn modelId="{C3E0FBF4-87BB-794A-9A0E-B341918A1101}" type="presParOf" srcId="{6C5B8923-679C-4211-BCEF-6482119AC4F8}" destId="{5DB55A5E-EEF6-4463-8E76-01D478AC5651}" srcOrd="2" destOrd="0" presId="urn:microsoft.com/office/officeart/2005/8/layout/orgChart1"/>
    <dgm:cxn modelId="{2598D4AE-E145-E948-8577-3FCE55072782}" type="presParOf" srcId="{A90A5122-0615-4779-B9AA-13958EFA99AE}" destId="{D0E21538-A3C9-45A4-8D77-61D649AFD69F}" srcOrd="6" destOrd="0" presId="urn:microsoft.com/office/officeart/2005/8/layout/orgChart1"/>
    <dgm:cxn modelId="{467FC4EF-0895-664F-8AFF-42260DBA4A53}" type="presParOf" srcId="{A90A5122-0615-4779-B9AA-13958EFA99AE}" destId="{64108F80-1265-4AC9-B510-55C1A70EBC84}" srcOrd="7" destOrd="0" presId="urn:microsoft.com/office/officeart/2005/8/layout/orgChart1"/>
    <dgm:cxn modelId="{36F1518C-2F9C-714B-B6AE-80E66A2C046A}" type="presParOf" srcId="{64108F80-1265-4AC9-B510-55C1A70EBC84}" destId="{5DF30D20-55C4-4033-B6BB-B5D5378656B1}" srcOrd="0" destOrd="0" presId="urn:microsoft.com/office/officeart/2005/8/layout/orgChart1"/>
    <dgm:cxn modelId="{FA8CCCC9-60D3-9A49-A166-4943483B27C3}" type="presParOf" srcId="{5DF30D20-55C4-4033-B6BB-B5D5378656B1}" destId="{A897B778-20A5-49C6-A083-4BC3330D6C1D}" srcOrd="0" destOrd="0" presId="urn:microsoft.com/office/officeart/2005/8/layout/orgChart1"/>
    <dgm:cxn modelId="{91C502C0-7591-4745-A94C-B99E56954BD7}" type="presParOf" srcId="{5DF30D20-55C4-4033-B6BB-B5D5378656B1}" destId="{F141B50D-FF9C-4CAE-B74F-38EDF0DC2D90}" srcOrd="1" destOrd="0" presId="urn:microsoft.com/office/officeart/2005/8/layout/orgChart1"/>
    <dgm:cxn modelId="{1F029D25-A8A7-B64F-A06C-6F2AD62C6E67}" type="presParOf" srcId="{64108F80-1265-4AC9-B510-55C1A70EBC84}" destId="{382396B3-8CE6-4CAA-8F2C-96C7CF520575}" srcOrd="1" destOrd="0" presId="urn:microsoft.com/office/officeart/2005/8/layout/orgChart1"/>
    <dgm:cxn modelId="{112E11D5-E960-2845-A8B1-19904B9BFB22}" type="presParOf" srcId="{64108F80-1265-4AC9-B510-55C1A70EBC84}" destId="{E614E56F-BE5E-4DA1-BDD8-87566AFF7679}" srcOrd="2" destOrd="0" presId="urn:microsoft.com/office/officeart/2005/8/layout/orgChart1"/>
    <dgm:cxn modelId="{C58D1828-BFAE-BE47-8717-B83A9A0B651F}" type="presParOf" srcId="{F3378F79-7511-4CE0-9662-9C76C51E7BAE}" destId="{A73E170A-2A0C-40A7-A4AF-DD9972231A77}" srcOrd="2" destOrd="0" presId="urn:microsoft.com/office/officeart/2005/8/layout/orgChart1"/>
    <dgm:cxn modelId="{6DFBA9AD-2154-8E4C-B5A9-6FCDE01787FA}" type="presParOf" srcId="{2AE5E04C-7438-44A1-B0AE-DD71DEB03A58}" destId="{61D217B3-3F53-4677-A180-0A3A6F5C6ACF}" srcOrd="6" destOrd="0" presId="urn:microsoft.com/office/officeart/2005/8/layout/orgChart1"/>
    <dgm:cxn modelId="{D71E925B-EA3A-6F4E-8961-E63A0A0BA1AD}" type="presParOf" srcId="{2AE5E04C-7438-44A1-B0AE-DD71DEB03A58}" destId="{B1286D04-DEAE-46E5-99F7-92436EACD32B}" srcOrd="7" destOrd="0" presId="urn:microsoft.com/office/officeart/2005/8/layout/orgChart1"/>
    <dgm:cxn modelId="{2A58B710-C7A4-A54B-B999-2B29B889A368}" type="presParOf" srcId="{B1286D04-DEAE-46E5-99F7-92436EACD32B}" destId="{5E2C2143-26FC-4080-8700-FF13E8B0AC50}" srcOrd="0" destOrd="0" presId="urn:microsoft.com/office/officeart/2005/8/layout/orgChart1"/>
    <dgm:cxn modelId="{2A19B427-B378-4946-92AF-34395847B087}" type="presParOf" srcId="{5E2C2143-26FC-4080-8700-FF13E8B0AC50}" destId="{3B6B63B8-404F-455B-9C9A-4DF4A1467A62}" srcOrd="0" destOrd="0" presId="urn:microsoft.com/office/officeart/2005/8/layout/orgChart1"/>
    <dgm:cxn modelId="{C61A6433-084E-2A4F-8F47-E665A318B10A}" type="presParOf" srcId="{5E2C2143-26FC-4080-8700-FF13E8B0AC50}" destId="{B276E3BE-E7B8-4D67-9045-B20840FC15D3}" srcOrd="1" destOrd="0" presId="urn:microsoft.com/office/officeart/2005/8/layout/orgChart1"/>
    <dgm:cxn modelId="{40F32429-734C-EF4D-8376-0B28EA67DE13}" type="presParOf" srcId="{B1286D04-DEAE-46E5-99F7-92436EACD32B}" destId="{B64D191C-ED35-4FFF-91C3-70EC3516A08F}" srcOrd="1" destOrd="0" presId="urn:microsoft.com/office/officeart/2005/8/layout/orgChart1"/>
    <dgm:cxn modelId="{1C9611ED-0EFF-A44C-849F-A9A8C793B3C2}" type="presParOf" srcId="{B1286D04-DEAE-46E5-99F7-92436EACD32B}" destId="{FBA46A71-441B-4881-B9CD-308625491095}" srcOrd="2" destOrd="0" presId="urn:microsoft.com/office/officeart/2005/8/layout/orgChart1"/>
    <dgm:cxn modelId="{44453743-13D8-AC4B-A871-F0883D088E25}" type="presParOf" srcId="{2AE5E04C-7438-44A1-B0AE-DD71DEB03A58}" destId="{2A834721-12C2-4D6F-BDB1-EFC695C79371}" srcOrd="8" destOrd="0" presId="urn:microsoft.com/office/officeart/2005/8/layout/orgChart1"/>
    <dgm:cxn modelId="{F7F07FFB-2F09-EE45-BD33-0F8FB8B8B063}" type="presParOf" srcId="{2AE5E04C-7438-44A1-B0AE-DD71DEB03A58}" destId="{54A8B521-7B1D-42CE-BB2A-D1343331BE6B}" srcOrd="9" destOrd="0" presId="urn:microsoft.com/office/officeart/2005/8/layout/orgChart1"/>
    <dgm:cxn modelId="{37596C57-49F1-9045-B5A5-3DB618B6C8B1}" type="presParOf" srcId="{54A8B521-7B1D-42CE-BB2A-D1343331BE6B}" destId="{5CB8E7A3-C2A0-4DBB-8F7F-9E480899E870}" srcOrd="0" destOrd="0" presId="urn:microsoft.com/office/officeart/2005/8/layout/orgChart1"/>
    <dgm:cxn modelId="{5393429A-9E1F-514E-906F-43CD5546B529}" type="presParOf" srcId="{5CB8E7A3-C2A0-4DBB-8F7F-9E480899E870}" destId="{3308D097-7018-4C00-A192-0AC96C5D6BB7}" srcOrd="0" destOrd="0" presId="urn:microsoft.com/office/officeart/2005/8/layout/orgChart1"/>
    <dgm:cxn modelId="{C5BF5E3E-2D17-074C-A50E-F0430ADF3E8B}" type="presParOf" srcId="{5CB8E7A3-C2A0-4DBB-8F7F-9E480899E870}" destId="{2837D368-0555-4950-82B9-AA6AB25CD6E5}" srcOrd="1" destOrd="0" presId="urn:microsoft.com/office/officeart/2005/8/layout/orgChart1"/>
    <dgm:cxn modelId="{10086892-C624-1441-A19F-E3F8721FC143}" type="presParOf" srcId="{54A8B521-7B1D-42CE-BB2A-D1343331BE6B}" destId="{744A9627-5741-4E32-AC73-EA2A3BCC7818}" srcOrd="1" destOrd="0" presId="urn:microsoft.com/office/officeart/2005/8/layout/orgChart1"/>
    <dgm:cxn modelId="{16B2F138-4911-244E-96F4-D8B150F3B28E}" type="presParOf" srcId="{744A9627-5741-4E32-AC73-EA2A3BCC7818}" destId="{FED6498D-D998-40EC-85D7-AD80D989EEBC}" srcOrd="0" destOrd="0" presId="urn:microsoft.com/office/officeart/2005/8/layout/orgChart1"/>
    <dgm:cxn modelId="{AD34CD21-857A-224D-86AE-C72EFFDD78A4}" type="presParOf" srcId="{744A9627-5741-4E32-AC73-EA2A3BCC7818}" destId="{D49DE1BD-2288-4C1B-98A5-0ECD4B6E3313}" srcOrd="1" destOrd="0" presId="urn:microsoft.com/office/officeart/2005/8/layout/orgChart1"/>
    <dgm:cxn modelId="{6E3EB652-9C0A-B14D-8F6E-7A4762E9B565}" type="presParOf" srcId="{D49DE1BD-2288-4C1B-98A5-0ECD4B6E3313}" destId="{FA96D3FE-A7BC-44E5-99F4-B002D4FB834C}" srcOrd="0" destOrd="0" presId="urn:microsoft.com/office/officeart/2005/8/layout/orgChart1"/>
    <dgm:cxn modelId="{7BAB2AD6-7A06-F64C-BA06-2489919944BF}" type="presParOf" srcId="{FA96D3FE-A7BC-44E5-99F4-B002D4FB834C}" destId="{2DD725BA-119E-467C-9BEE-48EA6495D04B}" srcOrd="0" destOrd="0" presId="urn:microsoft.com/office/officeart/2005/8/layout/orgChart1"/>
    <dgm:cxn modelId="{40312EB5-6735-A64C-B009-049161D50A45}" type="presParOf" srcId="{FA96D3FE-A7BC-44E5-99F4-B002D4FB834C}" destId="{1FC5BDE3-ABB3-44C7-8FCF-600A4DC1642B}" srcOrd="1" destOrd="0" presId="urn:microsoft.com/office/officeart/2005/8/layout/orgChart1"/>
    <dgm:cxn modelId="{29F30CBC-114B-114A-9320-220709DBBB70}" type="presParOf" srcId="{D49DE1BD-2288-4C1B-98A5-0ECD4B6E3313}" destId="{53795393-4F9F-4D6B-91D0-875352F7B23C}" srcOrd="1" destOrd="0" presId="urn:microsoft.com/office/officeart/2005/8/layout/orgChart1"/>
    <dgm:cxn modelId="{1164A5B3-4A68-9E4B-B9E1-AEA10F09E93B}" type="presParOf" srcId="{D49DE1BD-2288-4C1B-98A5-0ECD4B6E3313}" destId="{C8CFA955-2177-460F-94A1-F01CAA11C1B6}" srcOrd="2" destOrd="0" presId="urn:microsoft.com/office/officeart/2005/8/layout/orgChart1"/>
    <dgm:cxn modelId="{1205B75A-9DA2-E945-AB86-200AB8C4C05D}" type="presParOf" srcId="{744A9627-5741-4E32-AC73-EA2A3BCC7818}" destId="{CCBE3C9C-BC5D-41D7-9717-7D9937729A86}" srcOrd="2" destOrd="0" presId="urn:microsoft.com/office/officeart/2005/8/layout/orgChart1"/>
    <dgm:cxn modelId="{0113FC86-D411-6841-B016-1DC5E7A5FFCF}" type="presParOf" srcId="{744A9627-5741-4E32-AC73-EA2A3BCC7818}" destId="{5C428EA3-0B27-491A-8F94-7FD38E3E5977}" srcOrd="3" destOrd="0" presId="urn:microsoft.com/office/officeart/2005/8/layout/orgChart1"/>
    <dgm:cxn modelId="{7E3A7F1A-89A9-A64F-8F54-013C28D764FB}" type="presParOf" srcId="{5C428EA3-0B27-491A-8F94-7FD38E3E5977}" destId="{380D9120-C946-4021-B58F-C2894AD5788F}" srcOrd="0" destOrd="0" presId="urn:microsoft.com/office/officeart/2005/8/layout/orgChart1"/>
    <dgm:cxn modelId="{A7676743-530A-D342-8A8C-62772F1A7995}" type="presParOf" srcId="{380D9120-C946-4021-B58F-C2894AD5788F}" destId="{A4D3E20D-695A-4C09-9DF5-39958F24A826}" srcOrd="0" destOrd="0" presId="urn:microsoft.com/office/officeart/2005/8/layout/orgChart1"/>
    <dgm:cxn modelId="{E678993F-4388-D34E-9DB9-24E68C742142}" type="presParOf" srcId="{380D9120-C946-4021-B58F-C2894AD5788F}" destId="{BDE7ECD2-60C6-4B0B-A4E0-C912727001FD}" srcOrd="1" destOrd="0" presId="urn:microsoft.com/office/officeart/2005/8/layout/orgChart1"/>
    <dgm:cxn modelId="{FEE03127-5D01-D540-BD7B-3EB753CF9511}" type="presParOf" srcId="{5C428EA3-0B27-491A-8F94-7FD38E3E5977}" destId="{26CF4A35-6EF0-4A1A-B6BE-84B84B42F017}" srcOrd="1" destOrd="0" presId="urn:microsoft.com/office/officeart/2005/8/layout/orgChart1"/>
    <dgm:cxn modelId="{7D0D674E-D9C9-CB44-A5C4-B62B46421D23}" type="presParOf" srcId="{5C428EA3-0B27-491A-8F94-7FD38E3E5977}" destId="{A259F4A3-5E2A-4AEC-BD52-7309F8CBA955}" srcOrd="2" destOrd="0" presId="urn:microsoft.com/office/officeart/2005/8/layout/orgChart1"/>
    <dgm:cxn modelId="{07A87267-F0DC-644C-8393-8B310E986520}" type="presParOf" srcId="{744A9627-5741-4E32-AC73-EA2A3BCC7818}" destId="{93D1BEB2-A409-41DF-A89F-122E6089DDF8}" srcOrd="4" destOrd="0" presId="urn:microsoft.com/office/officeart/2005/8/layout/orgChart1"/>
    <dgm:cxn modelId="{E6BC48EA-FB11-E24D-A21F-712927931024}" type="presParOf" srcId="{744A9627-5741-4E32-AC73-EA2A3BCC7818}" destId="{E253B1AC-B67F-44AC-9A29-A3F8DD83E4F8}" srcOrd="5" destOrd="0" presId="urn:microsoft.com/office/officeart/2005/8/layout/orgChart1"/>
    <dgm:cxn modelId="{30CBAFF4-2B4C-E841-8B8F-35B0D1F842D1}" type="presParOf" srcId="{E253B1AC-B67F-44AC-9A29-A3F8DD83E4F8}" destId="{E9377F0E-6F8E-4B1D-B24D-A6AD0E1A21A0}" srcOrd="0" destOrd="0" presId="urn:microsoft.com/office/officeart/2005/8/layout/orgChart1"/>
    <dgm:cxn modelId="{54EEBE7C-BABC-7341-8CD8-69E3904B724D}" type="presParOf" srcId="{E9377F0E-6F8E-4B1D-B24D-A6AD0E1A21A0}" destId="{8E620EE9-EC0C-4864-9E16-2C6BB8540E0E}" srcOrd="0" destOrd="0" presId="urn:microsoft.com/office/officeart/2005/8/layout/orgChart1"/>
    <dgm:cxn modelId="{A6130FA8-C846-F944-94BD-407F84DB1868}" type="presParOf" srcId="{E9377F0E-6F8E-4B1D-B24D-A6AD0E1A21A0}" destId="{F261D93F-6230-4DC9-9461-B9DACAC5D983}" srcOrd="1" destOrd="0" presId="urn:microsoft.com/office/officeart/2005/8/layout/orgChart1"/>
    <dgm:cxn modelId="{A2F3FB8C-B334-1B4D-9EC6-7EFCFCEA7BB4}" type="presParOf" srcId="{E253B1AC-B67F-44AC-9A29-A3F8DD83E4F8}" destId="{995A0EBE-019D-4F75-893B-55C9E763F6F3}" srcOrd="1" destOrd="0" presId="urn:microsoft.com/office/officeart/2005/8/layout/orgChart1"/>
    <dgm:cxn modelId="{64D95CCF-7EBA-6C48-8F8A-2C2411C701B1}" type="presParOf" srcId="{E253B1AC-B67F-44AC-9A29-A3F8DD83E4F8}" destId="{41250C83-C5C2-481E-88F8-8A97E1E21679}" srcOrd="2" destOrd="0" presId="urn:microsoft.com/office/officeart/2005/8/layout/orgChart1"/>
    <dgm:cxn modelId="{328E7E57-1CC0-6340-A446-971CF2B2BEDD}" type="presParOf" srcId="{54A8B521-7B1D-42CE-BB2A-D1343331BE6B}" destId="{C714CC4B-A0E4-4FF1-8A6C-C6A3E33A1C7C}" srcOrd="2" destOrd="0" presId="urn:microsoft.com/office/officeart/2005/8/layout/orgChart1"/>
    <dgm:cxn modelId="{46E70C3F-0454-2C4C-93C2-E05594DFAD51}" type="presParOf" srcId="{2AE5E04C-7438-44A1-B0AE-DD71DEB03A58}" destId="{4D06CBA5-C027-45D4-B83C-1EE7FB5DD462}" srcOrd="10" destOrd="0" presId="urn:microsoft.com/office/officeart/2005/8/layout/orgChart1"/>
    <dgm:cxn modelId="{DA60CF02-AA2C-F849-BECF-9C8CFC738DD1}" type="presParOf" srcId="{2AE5E04C-7438-44A1-B0AE-DD71DEB03A58}" destId="{21491107-3A85-4608-97D4-5D8FF9E00271}" srcOrd="11" destOrd="0" presId="urn:microsoft.com/office/officeart/2005/8/layout/orgChart1"/>
    <dgm:cxn modelId="{089A57EF-78CC-7242-B613-AEEF4B80005C}" type="presParOf" srcId="{21491107-3A85-4608-97D4-5D8FF9E00271}" destId="{7FE55FC2-1B86-4CC5-B8BF-909B4A686BA7}" srcOrd="0" destOrd="0" presId="urn:microsoft.com/office/officeart/2005/8/layout/orgChart1"/>
    <dgm:cxn modelId="{04AC790B-9DA1-034D-8010-93CF6C59B68C}" type="presParOf" srcId="{7FE55FC2-1B86-4CC5-B8BF-909B4A686BA7}" destId="{32D6C02E-DC8A-4120-822A-260854093D02}" srcOrd="0" destOrd="0" presId="urn:microsoft.com/office/officeart/2005/8/layout/orgChart1"/>
    <dgm:cxn modelId="{3B8089F1-7EE8-C14C-8014-1777E744946B}" type="presParOf" srcId="{7FE55FC2-1B86-4CC5-B8BF-909B4A686BA7}" destId="{7BEC0CAE-1CBA-423E-BAE5-981ACAEE965B}" srcOrd="1" destOrd="0" presId="urn:microsoft.com/office/officeart/2005/8/layout/orgChart1"/>
    <dgm:cxn modelId="{E2323507-688E-8647-9F80-D7F6D9FD70CE}" type="presParOf" srcId="{21491107-3A85-4608-97D4-5D8FF9E00271}" destId="{68E5479C-9CF2-4EE2-A748-FE7BE77C1E8C}" srcOrd="1" destOrd="0" presId="urn:microsoft.com/office/officeart/2005/8/layout/orgChart1"/>
    <dgm:cxn modelId="{0A6760F9-2BE3-C742-8C70-D3FF2CCD824D}" type="presParOf" srcId="{68E5479C-9CF2-4EE2-A748-FE7BE77C1E8C}" destId="{7692A10C-6F67-4F74-9528-B6EB8086AC23}" srcOrd="0" destOrd="0" presId="urn:microsoft.com/office/officeart/2005/8/layout/orgChart1"/>
    <dgm:cxn modelId="{83ECAF84-E0B5-7544-A100-7111D862C462}" type="presParOf" srcId="{68E5479C-9CF2-4EE2-A748-FE7BE77C1E8C}" destId="{8738D23F-1B7A-4FEA-BD5D-77C0E8E84551}" srcOrd="1" destOrd="0" presId="urn:microsoft.com/office/officeart/2005/8/layout/orgChart1"/>
    <dgm:cxn modelId="{A714BC95-D772-AD49-B209-B247F8A4AF22}" type="presParOf" srcId="{8738D23F-1B7A-4FEA-BD5D-77C0E8E84551}" destId="{9D70FE0C-65DB-4E9C-8EB8-FF0F275C4521}" srcOrd="0" destOrd="0" presId="urn:microsoft.com/office/officeart/2005/8/layout/orgChart1"/>
    <dgm:cxn modelId="{8E031FB1-13ED-FF47-A0D5-2B2BA77EF0C7}" type="presParOf" srcId="{9D70FE0C-65DB-4E9C-8EB8-FF0F275C4521}" destId="{7E043956-27E7-49C7-A55E-B5991D00C9FA}" srcOrd="0" destOrd="0" presId="urn:microsoft.com/office/officeart/2005/8/layout/orgChart1"/>
    <dgm:cxn modelId="{6001D72B-697C-E544-8A79-50D065B3B2D9}" type="presParOf" srcId="{9D70FE0C-65DB-4E9C-8EB8-FF0F275C4521}" destId="{BF25EA28-AF51-43DA-A79D-6B7770A7C6D0}" srcOrd="1" destOrd="0" presId="urn:microsoft.com/office/officeart/2005/8/layout/orgChart1"/>
    <dgm:cxn modelId="{C3000F30-0E04-424B-AF66-5921E2D27EE2}" type="presParOf" srcId="{8738D23F-1B7A-4FEA-BD5D-77C0E8E84551}" destId="{3142F892-6CD6-4A6C-AAB9-08A2F1B79342}" srcOrd="1" destOrd="0" presId="urn:microsoft.com/office/officeart/2005/8/layout/orgChart1"/>
    <dgm:cxn modelId="{468D46AF-6FF0-B547-A7F4-662EB4D8026A}" type="presParOf" srcId="{8738D23F-1B7A-4FEA-BD5D-77C0E8E84551}" destId="{6F096E3A-16FF-4B99-99DE-F8D51CA5C74A}" srcOrd="2" destOrd="0" presId="urn:microsoft.com/office/officeart/2005/8/layout/orgChart1"/>
    <dgm:cxn modelId="{92D0C194-8F76-7E49-8616-5E05BFBB6B36}" type="presParOf" srcId="{68E5479C-9CF2-4EE2-A748-FE7BE77C1E8C}" destId="{A3A5AA06-F6F3-43B8-B495-3337F38324D3}" srcOrd="2" destOrd="0" presId="urn:microsoft.com/office/officeart/2005/8/layout/orgChart1"/>
    <dgm:cxn modelId="{86A13C76-130F-9F44-8393-7882E6A3E3BD}" type="presParOf" srcId="{68E5479C-9CF2-4EE2-A748-FE7BE77C1E8C}" destId="{676183ED-D05F-4290-B165-AA23DDA976DE}" srcOrd="3" destOrd="0" presId="urn:microsoft.com/office/officeart/2005/8/layout/orgChart1"/>
    <dgm:cxn modelId="{5A3D23FF-C491-E948-A4F4-C29F67C0FBDF}" type="presParOf" srcId="{676183ED-D05F-4290-B165-AA23DDA976DE}" destId="{803657FE-990D-407E-8140-B1E47CCCA4C5}" srcOrd="0" destOrd="0" presId="urn:microsoft.com/office/officeart/2005/8/layout/orgChart1"/>
    <dgm:cxn modelId="{DB364B45-3FC7-4A40-9FE4-256D4E88C9F7}" type="presParOf" srcId="{803657FE-990D-407E-8140-B1E47CCCA4C5}" destId="{9EFC9479-4286-4544-8A61-AA92BC0AA26C}" srcOrd="0" destOrd="0" presId="urn:microsoft.com/office/officeart/2005/8/layout/orgChart1"/>
    <dgm:cxn modelId="{E5E02951-8CB5-EC49-A96F-1E117E9BEE62}" type="presParOf" srcId="{803657FE-990D-407E-8140-B1E47CCCA4C5}" destId="{FF5316F9-BA23-46E4-AFCE-70ACFB01DC0E}" srcOrd="1" destOrd="0" presId="urn:microsoft.com/office/officeart/2005/8/layout/orgChart1"/>
    <dgm:cxn modelId="{95289164-494D-B64C-BCA0-E93D4E55352B}" type="presParOf" srcId="{676183ED-D05F-4290-B165-AA23DDA976DE}" destId="{659096EC-D275-416B-8373-D50CB8CF436B}" srcOrd="1" destOrd="0" presId="urn:microsoft.com/office/officeart/2005/8/layout/orgChart1"/>
    <dgm:cxn modelId="{990BA97C-8BCA-DC43-A2C5-5FCF4FC0A8CE}" type="presParOf" srcId="{676183ED-D05F-4290-B165-AA23DDA976DE}" destId="{93452C8B-44CC-4A09-A2AA-64EDC1387FA4}" srcOrd="2" destOrd="0" presId="urn:microsoft.com/office/officeart/2005/8/layout/orgChart1"/>
    <dgm:cxn modelId="{B6520EF7-CE1C-E340-AF25-01C7D25617B1}" type="presParOf" srcId="{21491107-3A85-4608-97D4-5D8FF9E00271}" destId="{C7E69048-3153-4BF8-966B-0CF6F2EC0C34}" srcOrd="2" destOrd="0" presId="urn:microsoft.com/office/officeart/2005/8/layout/orgChart1"/>
    <dgm:cxn modelId="{88CFAC02-814E-F04C-BEAB-BE248DADD45D}" type="presParOf" srcId="{2AE5E04C-7438-44A1-B0AE-DD71DEB03A58}" destId="{D9C8E25A-748F-481F-AEDE-24D4DF3E95FA}" srcOrd="12" destOrd="0" presId="urn:microsoft.com/office/officeart/2005/8/layout/orgChart1"/>
    <dgm:cxn modelId="{6BC040D0-5BE2-454C-8378-46DC66928873}" type="presParOf" srcId="{2AE5E04C-7438-44A1-B0AE-DD71DEB03A58}" destId="{EF81698C-B45D-4D7B-AB88-C3731ABEBC58}" srcOrd="13" destOrd="0" presId="urn:microsoft.com/office/officeart/2005/8/layout/orgChart1"/>
    <dgm:cxn modelId="{0F653A72-188C-9346-AFF0-B74DF7CD0F57}" type="presParOf" srcId="{EF81698C-B45D-4D7B-AB88-C3731ABEBC58}" destId="{E854DBAC-6F13-4745-9A3B-8E1C927ABC42}" srcOrd="0" destOrd="0" presId="urn:microsoft.com/office/officeart/2005/8/layout/orgChart1"/>
    <dgm:cxn modelId="{D8F294A4-70E1-3943-90E9-1430D1845305}" type="presParOf" srcId="{E854DBAC-6F13-4745-9A3B-8E1C927ABC42}" destId="{B425B8FE-F5D4-4214-A3B2-6E6B16F86B15}" srcOrd="0" destOrd="0" presId="urn:microsoft.com/office/officeart/2005/8/layout/orgChart1"/>
    <dgm:cxn modelId="{1BE6DA0F-EDD7-214D-9E5E-0EF5D831A4B9}" type="presParOf" srcId="{E854DBAC-6F13-4745-9A3B-8E1C927ABC42}" destId="{DC1FC58B-0ABA-4049-9CF0-003F0FBE9CC9}" srcOrd="1" destOrd="0" presId="urn:microsoft.com/office/officeart/2005/8/layout/orgChart1"/>
    <dgm:cxn modelId="{4398544A-FF3F-C045-BB35-593B97B045CB}" type="presParOf" srcId="{EF81698C-B45D-4D7B-AB88-C3731ABEBC58}" destId="{9495091A-B65D-4328-A62D-B15944340461}" srcOrd="1" destOrd="0" presId="urn:microsoft.com/office/officeart/2005/8/layout/orgChart1"/>
    <dgm:cxn modelId="{08DB4D8F-DAE9-F447-91AA-E23EE8E56E03}" type="presParOf" srcId="{EF81698C-B45D-4D7B-AB88-C3731ABEBC58}" destId="{B8B911C8-6A13-44F5-840B-F73D1C4E085D}" srcOrd="2" destOrd="0" presId="urn:microsoft.com/office/officeart/2005/8/layout/orgChart1"/>
    <dgm:cxn modelId="{112A47AE-9E65-F040-B446-076324D37FA5}" type="presParOf" srcId="{50353B02-3E51-45D4-B934-C8F85114B285}" destId="{B021E915-BCF9-4433-843D-DCDEC11336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8E25A-748F-481F-AEDE-24D4DF3E95FA}">
      <dsp:nvSpPr>
        <dsp:cNvPr id="0" name=""/>
        <dsp:cNvSpPr/>
      </dsp:nvSpPr>
      <dsp:spPr>
        <a:xfrm>
          <a:off x="4114800" y="744386"/>
          <a:ext cx="3616900" cy="209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58"/>
              </a:lnTo>
              <a:lnTo>
                <a:pt x="3616900" y="104558"/>
              </a:lnTo>
              <a:lnTo>
                <a:pt x="3616900" y="2091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5AA06-F6F3-43B8-B495-3337F38324D3}">
      <dsp:nvSpPr>
        <dsp:cNvPr id="0" name=""/>
        <dsp:cNvSpPr/>
      </dsp:nvSpPr>
      <dsp:spPr>
        <a:xfrm>
          <a:off x="6134152" y="1451404"/>
          <a:ext cx="149369" cy="1165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085"/>
              </a:lnTo>
              <a:lnTo>
                <a:pt x="149369" y="116508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2A10C-6F67-4F74-9528-B6EB8086AC23}">
      <dsp:nvSpPr>
        <dsp:cNvPr id="0" name=""/>
        <dsp:cNvSpPr/>
      </dsp:nvSpPr>
      <dsp:spPr>
        <a:xfrm>
          <a:off x="6134152" y="1451404"/>
          <a:ext cx="149369" cy="458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067"/>
              </a:lnTo>
              <a:lnTo>
                <a:pt x="149369" y="45806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6CBA5-C027-45D4-B83C-1EE7FB5DD462}">
      <dsp:nvSpPr>
        <dsp:cNvPr id="0" name=""/>
        <dsp:cNvSpPr/>
      </dsp:nvSpPr>
      <dsp:spPr>
        <a:xfrm>
          <a:off x="4114800" y="744386"/>
          <a:ext cx="2417672" cy="209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58"/>
              </a:lnTo>
              <a:lnTo>
                <a:pt x="2417672" y="104558"/>
              </a:lnTo>
              <a:lnTo>
                <a:pt x="2417672" y="2091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1BEB2-A409-41DF-A89F-122E6089DDF8}">
      <dsp:nvSpPr>
        <dsp:cNvPr id="0" name=""/>
        <dsp:cNvSpPr/>
      </dsp:nvSpPr>
      <dsp:spPr>
        <a:xfrm>
          <a:off x="4921397" y="1451404"/>
          <a:ext cx="149369" cy="187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2103"/>
              </a:lnTo>
              <a:lnTo>
                <a:pt x="149369" y="187210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E3C9C-BC5D-41D7-9717-7D9937729A86}">
      <dsp:nvSpPr>
        <dsp:cNvPr id="0" name=""/>
        <dsp:cNvSpPr/>
      </dsp:nvSpPr>
      <dsp:spPr>
        <a:xfrm>
          <a:off x="4921397" y="1451404"/>
          <a:ext cx="149369" cy="1165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085"/>
              </a:lnTo>
              <a:lnTo>
                <a:pt x="149369" y="116508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6498D-D998-40EC-85D7-AD80D989EEBC}">
      <dsp:nvSpPr>
        <dsp:cNvPr id="0" name=""/>
        <dsp:cNvSpPr/>
      </dsp:nvSpPr>
      <dsp:spPr>
        <a:xfrm>
          <a:off x="4921397" y="1451404"/>
          <a:ext cx="149369" cy="458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067"/>
              </a:lnTo>
              <a:lnTo>
                <a:pt x="149369" y="45806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34721-12C2-4D6F-BDB1-EFC695C79371}">
      <dsp:nvSpPr>
        <dsp:cNvPr id="0" name=""/>
        <dsp:cNvSpPr/>
      </dsp:nvSpPr>
      <dsp:spPr>
        <a:xfrm>
          <a:off x="4114800" y="744386"/>
          <a:ext cx="1204917" cy="209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58"/>
              </a:lnTo>
              <a:lnTo>
                <a:pt x="1204917" y="104558"/>
              </a:lnTo>
              <a:lnTo>
                <a:pt x="1204917" y="2091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217B3-3F53-4677-A180-0A3A6F5C6ACF}">
      <dsp:nvSpPr>
        <dsp:cNvPr id="0" name=""/>
        <dsp:cNvSpPr/>
      </dsp:nvSpPr>
      <dsp:spPr>
        <a:xfrm>
          <a:off x="4069080" y="744386"/>
          <a:ext cx="91440" cy="2091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1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21538-A3C9-45A4-8D77-61D649AFD69F}">
      <dsp:nvSpPr>
        <dsp:cNvPr id="0" name=""/>
        <dsp:cNvSpPr/>
      </dsp:nvSpPr>
      <dsp:spPr>
        <a:xfrm>
          <a:off x="2511562" y="1451404"/>
          <a:ext cx="149369" cy="2579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9121"/>
              </a:lnTo>
              <a:lnTo>
                <a:pt x="149369" y="257912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5EDEB-9940-414B-B41B-55B556AC66B8}">
      <dsp:nvSpPr>
        <dsp:cNvPr id="0" name=""/>
        <dsp:cNvSpPr/>
      </dsp:nvSpPr>
      <dsp:spPr>
        <a:xfrm>
          <a:off x="2511562" y="1451404"/>
          <a:ext cx="149369" cy="187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2103"/>
              </a:lnTo>
              <a:lnTo>
                <a:pt x="149369" y="187210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8BD08-E3C7-4B29-A498-5834B8DA5859}">
      <dsp:nvSpPr>
        <dsp:cNvPr id="0" name=""/>
        <dsp:cNvSpPr/>
      </dsp:nvSpPr>
      <dsp:spPr>
        <a:xfrm>
          <a:off x="2511562" y="1451404"/>
          <a:ext cx="149369" cy="1165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085"/>
              </a:lnTo>
              <a:lnTo>
                <a:pt x="149369" y="116508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E88B4-23A1-4091-B52C-41FCA7E8F516}">
      <dsp:nvSpPr>
        <dsp:cNvPr id="0" name=""/>
        <dsp:cNvSpPr/>
      </dsp:nvSpPr>
      <dsp:spPr>
        <a:xfrm>
          <a:off x="2511562" y="1451404"/>
          <a:ext cx="149369" cy="458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067"/>
              </a:lnTo>
              <a:lnTo>
                <a:pt x="149369" y="45806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47E86-3E2E-4C44-9663-D13172D3D355}">
      <dsp:nvSpPr>
        <dsp:cNvPr id="0" name=""/>
        <dsp:cNvSpPr/>
      </dsp:nvSpPr>
      <dsp:spPr>
        <a:xfrm>
          <a:off x="2909882" y="744386"/>
          <a:ext cx="1204917" cy="209117"/>
        </a:xfrm>
        <a:custGeom>
          <a:avLst/>
          <a:gdLst/>
          <a:ahLst/>
          <a:cxnLst/>
          <a:rect l="0" t="0" r="0" b="0"/>
          <a:pathLst>
            <a:path>
              <a:moveTo>
                <a:pt x="1204917" y="0"/>
              </a:moveTo>
              <a:lnTo>
                <a:pt x="1204917" y="104558"/>
              </a:lnTo>
              <a:lnTo>
                <a:pt x="0" y="104558"/>
              </a:lnTo>
              <a:lnTo>
                <a:pt x="0" y="2091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37C72-F631-464F-A871-F9082F60627E}">
      <dsp:nvSpPr>
        <dsp:cNvPr id="0" name=""/>
        <dsp:cNvSpPr/>
      </dsp:nvSpPr>
      <dsp:spPr>
        <a:xfrm>
          <a:off x="1704964" y="744386"/>
          <a:ext cx="2409835" cy="209117"/>
        </a:xfrm>
        <a:custGeom>
          <a:avLst/>
          <a:gdLst/>
          <a:ahLst/>
          <a:cxnLst/>
          <a:rect l="0" t="0" r="0" b="0"/>
          <a:pathLst>
            <a:path>
              <a:moveTo>
                <a:pt x="2409835" y="0"/>
              </a:moveTo>
              <a:lnTo>
                <a:pt x="2409835" y="104558"/>
              </a:lnTo>
              <a:lnTo>
                <a:pt x="0" y="104558"/>
              </a:lnTo>
              <a:lnTo>
                <a:pt x="0" y="2091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C48BF0-AFFF-4492-AC26-3AE5132F713D}">
      <dsp:nvSpPr>
        <dsp:cNvPr id="0" name=""/>
        <dsp:cNvSpPr/>
      </dsp:nvSpPr>
      <dsp:spPr>
        <a:xfrm>
          <a:off x="101727" y="1451404"/>
          <a:ext cx="149369" cy="2579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9121"/>
              </a:lnTo>
              <a:lnTo>
                <a:pt x="149369" y="257912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8717E-CDE4-4481-90E1-31ADD867779D}">
      <dsp:nvSpPr>
        <dsp:cNvPr id="0" name=""/>
        <dsp:cNvSpPr/>
      </dsp:nvSpPr>
      <dsp:spPr>
        <a:xfrm>
          <a:off x="101727" y="1451404"/>
          <a:ext cx="149369" cy="187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2103"/>
              </a:lnTo>
              <a:lnTo>
                <a:pt x="149369" y="187210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2082D-AE5E-4ADA-A19B-4BB16C917E4C}">
      <dsp:nvSpPr>
        <dsp:cNvPr id="0" name=""/>
        <dsp:cNvSpPr/>
      </dsp:nvSpPr>
      <dsp:spPr>
        <a:xfrm>
          <a:off x="101727" y="1451404"/>
          <a:ext cx="149369" cy="1165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085"/>
              </a:lnTo>
              <a:lnTo>
                <a:pt x="149369" y="116508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8FAD5-5C5C-4BB9-9735-03E843794FB9}">
      <dsp:nvSpPr>
        <dsp:cNvPr id="0" name=""/>
        <dsp:cNvSpPr/>
      </dsp:nvSpPr>
      <dsp:spPr>
        <a:xfrm>
          <a:off x="101727" y="1451404"/>
          <a:ext cx="149369" cy="458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067"/>
              </a:lnTo>
              <a:lnTo>
                <a:pt x="149369" y="45806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3C642-1F9A-4282-ABA4-FA3EEF2E1D13}">
      <dsp:nvSpPr>
        <dsp:cNvPr id="0" name=""/>
        <dsp:cNvSpPr/>
      </dsp:nvSpPr>
      <dsp:spPr>
        <a:xfrm>
          <a:off x="500047" y="744386"/>
          <a:ext cx="3614752" cy="209117"/>
        </a:xfrm>
        <a:custGeom>
          <a:avLst/>
          <a:gdLst/>
          <a:ahLst/>
          <a:cxnLst/>
          <a:rect l="0" t="0" r="0" b="0"/>
          <a:pathLst>
            <a:path>
              <a:moveTo>
                <a:pt x="3614752" y="0"/>
              </a:moveTo>
              <a:lnTo>
                <a:pt x="3614752" y="104558"/>
              </a:lnTo>
              <a:lnTo>
                <a:pt x="0" y="104558"/>
              </a:lnTo>
              <a:lnTo>
                <a:pt x="0" y="2091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AC322-EC60-47D6-8426-D9D67B9F4EF3}">
      <dsp:nvSpPr>
        <dsp:cNvPr id="0" name=""/>
        <dsp:cNvSpPr/>
      </dsp:nvSpPr>
      <dsp:spPr>
        <a:xfrm>
          <a:off x="3616900" y="246486"/>
          <a:ext cx="995799" cy="4978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Calibri" pitchFamily="34" charset="0"/>
              <a:cs typeface="Calibri" pitchFamily="34" charset="0"/>
            </a:rPr>
            <a:t>COMPUTING</a:t>
          </a:r>
          <a:r>
            <a:rPr lang="en-US" sz="900" kern="1200" dirty="0" smtClean="0">
              <a:latin typeface="Calibri" pitchFamily="34" charset="0"/>
              <a:cs typeface="Calibri" pitchFamily="34" charset="0"/>
            </a:rPr>
            <a:t/>
          </a:r>
          <a:br>
            <a:rPr lang="en-US" sz="900" kern="1200" dirty="0" smtClean="0">
              <a:latin typeface="Calibri" pitchFamily="34" charset="0"/>
              <a:cs typeface="Calibri" pitchFamily="34" charset="0"/>
            </a:rPr>
          </a:br>
          <a:endParaRPr lang="en-US" sz="900" kern="1200" dirty="0">
            <a:latin typeface="Calibri" pitchFamily="34" charset="0"/>
            <a:cs typeface="Calibri" pitchFamily="34" charset="0"/>
          </a:endParaRPr>
        </a:p>
      </dsp:txBody>
      <dsp:txXfrm>
        <a:off x="3616900" y="246486"/>
        <a:ext cx="995799" cy="497899"/>
      </dsp:txXfrm>
    </dsp:sp>
    <dsp:sp modelId="{1D4CD1DD-C22D-4EBE-B5EA-EA2CFD00FE65}">
      <dsp:nvSpPr>
        <dsp:cNvPr id="0" name=""/>
        <dsp:cNvSpPr/>
      </dsp:nvSpPr>
      <dsp:spPr>
        <a:xfrm>
          <a:off x="2147" y="953504"/>
          <a:ext cx="995799" cy="497899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CONTROLS</a:t>
          </a:r>
          <a:r>
            <a:rPr lang="en-US" sz="900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/>
          </a:r>
          <a:br>
            <a:rPr lang="en-US" sz="900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</a:br>
          <a:endParaRPr lang="en-US" sz="900" kern="1200" dirty="0">
            <a:solidFill>
              <a:srgbClr val="000090"/>
            </a:solidFill>
            <a:latin typeface="Calibri" pitchFamily="34" charset="0"/>
            <a:cs typeface="Calibri" pitchFamily="34" charset="0"/>
          </a:endParaRPr>
        </a:p>
      </dsp:txBody>
      <dsp:txXfrm>
        <a:off x="2147" y="953504"/>
        <a:ext cx="995799" cy="497899"/>
      </dsp:txXfrm>
    </dsp:sp>
    <dsp:sp modelId="{70426F1F-23A9-42F1-BD80-04952CFA215B}">
      <dsp:nvSpPr>
        <dsp:cNvPr id="0" name=""/>
        <dsp:cNvSpPr/>
      </dsp:nvSpPr>
      <dsp:spPr>
        <a:xfrm>
          <a:off x="251097" y="1660522"/>
          <a:ext cx="995799" cy="497899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Beamlines</a:t>
          </a:r>
          <a:r>
            <a:rPr lang="en-US" sz="900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/>
          </a:r>
          <a:br>
            <a:rPr lang="en-US" sz="900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</a:br>
          <a:r>
            <a:rPr lang="en-US" sz="900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Control System</a:t>
          </a:r>
          <a:endParaRPr lang="en-US" sz="900" b="1" i="1" kern="1200" dirty="0" smtClean="0">
            <a:solidFill>
              <a:srgbClr val="00009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251097" y="1660522"/>
        <a:ext cx="995799" cy="497899"/>
      </dsp:txXfrm>
    </dsp:sp>
    <dsp:sp modelId="{EC9F8CD8-CBB9-435C-AFA7-3B0B36E78893}">
      <dsp:nvSpPr>
        <dsp:cNvPr id="0" name=""/>
        <dsp:cNvSpPr/>
      </dsp:nvSpPr>
      <dsp:spPr>
        <a:xfrm>
          <a:off x="251097" y="2367539"/>
          <a:ext cx="995799" cy="497899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Machine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Control system</a:t>
          </a:r>
          <a:r>
            <a:rPr lang="en-US" sz="900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/>
          </a:r>
          <a:br>
            <a:rPr lang="en-US" sz="900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</a:br>
          <a:endParaRPr lang="en-US" sz="900" b="1" i="1" kern="1200" dirty="0" smtClean="0">
            <a:solidFill>
              <a:srgbClr val="00009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251097" y="2367539"/>
        <a:ext cx="995799" cy="497899"/>
      </dsp:txXfrm>
    </dsp:sp>
    <dsp:sp modelId="{AC341D57-E84F-4DCA-9820-0C3F9B950504}">
      <dsp:nvSpPr>
        <dsp:cNvPr id="0" name=""/>
        <dsp:cNvSpPr/>
      </dsp:nvSpPr>
      <dsp:spPr>
        <a:xfrm>
          <a:off x="251097" y="3074557"/>
          <a:ext cx="995799" cy="497899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General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Development</a:t>
          </a:r>
          <a:r>
            <a:rPr lang="en-US" sz="900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/>
          </a:r>
          <a:br>
            <a:rPr lang="en-US" sz="900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</a:br>
          <a:endParaRPr lang="en-US" sz="900" b="1" i="1" kern="1200" dirty="0" smtClean="0">
            <a:solidFill>
              <a:srgbClr val="00009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251097" y="3074557"/>
        <a:ext cx="995799" cy="497899"/>
      </dsp:txXfrm>
    </dsp:sp>
    <dsp:sp modelId="{0F2E7FD7-AC7E-4DA7-967A-848C08CF07AE}">
      <dsp:nvSpPr>
        <dsp:cNvPr id="0" name=""/>
        <dsp:cNvSpPr/>
      </dsp:nvSpPr>
      <dsp:spPr>
        <a:xfrm>
          <a:off x="251097" y="3781575"/>
          <a:ext cx="995799" cy="497899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Data Analysis</a:t>
          </a:r>
          <a:r>
            <a:rPr lang="en-US" sz="900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/>
          </a:r>
          <a:br>
            <a:rPr lang="en-US" sz="900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</a:br>
          <a:endParaRPr lang="en-US" sz="900" b="1" i="1" kern="1200" dirty="0" smtClean="0">
            <a:solidFill>
              <a:srgbClr val="00009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251097" y="3781575"/>
        <a:ext cx="995799" cy="497899"/>
      </dsp:txXfrm>
    </dsp:sp>
    <dsp:sp modelId="{A53A67A5-F41D-4B6B-97CA-830097565A0E}">
      <dsp:nvSpPr>
        <dsp:cNvPr id="0" name=""/>
        <dsp:cNvSpPr/>
      </dsp:nvSpPr>
      <dsp:spPr>
        <a:xfrm>
          <a:off x="1207064" y="953504"/>
          <a:ext cx="995799" cy="4978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latin typeface="Calibri" pitchFamily="34" charset="0"/>
            <a:cs typeface="Calibri" pitchFamily="34" charset="0"/>
          </a:endParaRPr>
        </a:p>
      </dsp:txBody>
      <dsp:txXfrm>
        <a:off x="1207064" y="953504"/>
        <a:ext cx="995799" cy="497899"/>
      </dsp:txXfrm>
    </dsp:sp>
    <dsp:sp modelId="{B3A9A2DB-7FAB-496D-98C9-B26BB4D2FFA2}">
      <dsp:nvSpPr>
        <dsp:cNvPr id="0" name=""/>
        <dsp:cNvSpPr/>
      </dsp:nvSpPr>
      <dsp:spPr>
        <a:xfrm>
          <a:off x="2411982" y="953504"/>
          <a:ext cx="995799" cy="497899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ELECTRONICS</a:t>
          </a:r>
          <a:br>
            <a:rPr lang="en-US" sz="900" b="1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</a:br>
          <a:r>
            <a:rPr lang="en-US" sz="900" b="1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O</a:t>
          </a:r>
          <a:r>
            <a:rPr lang="en-US" sz="900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scar Matilla</a:t>
          </a:r>
          <a:endParaRPr lang="en-US" sz="900" kern="1200" dirty="0">
            <a:solidFill>
              <a:srgbClr val="000090"/>
            </a:solidFill>
            <a:latin typeface="Calibri" pitchFamily="34" charset="0"/>
            <a:cs typeface="Calibri" pitchFamily="34" charset="0"/>
          </a:endParaRPr>
        </a:p>
      </dsp:txBody>
      <dsp:txXfrm>
        <a:off x="2411982" y="953504"/>
        <a:ext cx="995799" cy="497899"/>
      </dsp:txXfrm>
    </dsp:sp>
    <dsp:sp modelId="{E9D58A28-7C1B-4A3A-9922-0D21BD13E5D5}">
      <dsp:nvSpPr>
        <dsp:cNvPr id="0" name=""/>
        <dsp:cNvSpPr/>
      </dsp:nvSpPr>
      <dsp:spPr>
        <a:xfrm>
          <a:off x="2660932" y="1660522"/>
          <a:ext cx="995799" cy="497899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Service Support</a:t>
          </a:r>
          <a:br>
            <a:rPr lang="en-US" sz="900" b="1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</a:br>
          <a:endParaRPr lang="en-US" sz="900" b="1" i="1" kern="1200" dirty="0" smtClean="0">
            <a:solidFill>
              <a:srgbClr val="00009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2660932" y="1660522"/>
        <a:ext cx="995799" cy="497899"/>
      </dsp:txXfrm>
    </dsp:sp>
    <dsp:sp modelId="{80215232-B073-447A-8A02-77E7AE47DB56}">
      <dsp:nvSpPr>
        <dsp:cNvPr id="0" name=""/>
        <dsp:cNvSpPr/>
      </dsp:nvSpPr>
      <dsp:spPr>
        <a:xfrm>
          <a:off x="2660932" y="2367539"/>
          <a:ext cx="995799" cy="497899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Instrumentation Support</a:t>
          </a:r>
        </a:p>
      </dsp:txBody>
      <dsp:txXfrm>
        <a:off x="2660932" y="2367539"/>
        <a:ext cx="995799" cy="497899"/>
      </dsp:txXfrm>
    </dsp:sp>
    <dsp:sp modelId="{96487560-01F3-49B9-9F35-A44F669C0617}">
      <dsp:nvSpPr>
        <dsp:cNvPr id="0" name=""/>
        <dsp:cNvSpPr/>
      </dsp:nvSpPr>
      <dsp:spPr>
        <a:xfrm>
          <a:off x="2660932" y="3074557"/>
          <a:ext cx="995799" cy="4978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>
            <a:latin typeface="Calibri" pitchFamily="34" charset="0"/>
            <a:cs typeface="Calibri" pitchFamily="34" charset="0"/>
          </a:endParaRPr>
        </a:p>
      </dsp:txBody>
      <dsp:txXfrm>
        <a:off x="2660932" y="3074557"/>
        <a:ext cx="995799" cy="497899"/>
      </dsp:txXfrm>
    </dsp:sp>
    <dsp:sp modelId="{A897B778-20A5-49C6-A083-4BC3330D6C1D}">
      <dsp:nvSpPr>
        <dsp:cNvPr id="0" name=""/>
        <dsp:cNvSpPr/>
      </dsp:nvSpPr>
      <dsp:spPr>
        <a:xfrm>
          <a:off x="2660932" y="3781575"/>
          <a:ext cx="995799" cy="497899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Power Supplies</a:t>
          </a:r>
          <a:br>
            <a:rPr lang="en-US" sz="900" b="1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</a:br>
          <a:r>
            <a:rPr lang="en-US" sz="900" b="1" i="1" kern="1200" dirty="0" smtClean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Roberto Petrocelli</a:t>
          </a:r>
          <a:r>
            <a:rPr lang="en-US" sz="900" i="1" kern="1200" dirty="0" smtClean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/>
          </a:r>
          <a:br>
            <a:rPr lang="en-US" sz="900" i="1" kern="1200" dirty="0" smtClean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</a:br>
          <a:r>
            <a:rPr lang="en-US" sz="900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Domingo Alloza</a:t>
          </a:r>
        </a:p>
      </dsp:txBody>
      <dsp:txXfrm>
        <a:off x="2660932" y="3781575"/>
        <a:ext cx="995799" cy="497899"/>
      </dsp:txXfrm>
    </dsp:sp>
    <dsp:sp modelId="{3B6B63B8-404F-455B-9C9A-4DF4A1467A62}">
      <dsp:nvSpPr>
        <dsp:cNvPr id="0" name=""/>
        <dsp:cNvSpPr/>
      </dsp:nvSpPr>
      <dsp:spPr>
        <a:xfrm>
          <a:off x="3616900" y="953504"/>
          <a:ext cx="995799" cy="4978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>
            <a:latin typeface="Calibri" pitchFamily="34" charset="0"/>
            <a:cs typeface="Calibri" pitchFamily="34" charset="0"/>
          </a:endParaRPr>
        </a:p>
      </dsp:txBody>
      <dsp:txXfrm>
        <a:off x="3616900" y="953504"/>
        <a:ext cx="995799" cy="497899"/>
      </dsp:txXfrm>
    </dsp:sp>
    <dsp:sp modelId="{3308D097-7018-4C00-A192-0AC96C5D6BB7}">
      <dsp:nvSpPr>
        <dsp:cNvPr id="0" name=""/>
        <dsp:cNvSpPr/>
      </dsp:nvSpPr>
      <dsp:spPr>
        <a:xfrm>
          <a:off x="4821817" y="953504"/>
          <a:ext cx="995799" cy="49789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Management Information Systems</a:t>
          </a:r>
          <a:r>
            <a:rPr lang="en-US" sz="900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/>
          </a:r>
          <a:br>
            <a:rPr lang="en-US" sz="900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</a:br>
          <a:endParaRPr lang="en-US" sz="900" kern="1200" dirty="0">
            <a:solidFill>
              <a:srgbClr val="000090"/>
            </a:solidFill>
            <a:latin typeface="Calibri" pitchFamily="34" charset="0"/>
            <a:cs typeface="Calibri" pitchFamily="34" charset="0"/>
          </a:endParaRPr>
        </a:p>
      </dsp:txBody>
      <dsp:txXfrm>
        <a:off x="4821817" y="953504"/>
        <a:ext cx="995799" cy="497899"/>
      </dsp:txXfrm>
    </dsp:sp>
    <dsp:sp modelId="{2DD725BA-119E-467C-9BEE-48EA6495D04B}">
      <dsp:nvSpPr>
        <dsp:cNvPr id="0" name=""/>
        <dsp:cNvSpPr/>
      </dsp:nvSpPr>
      <dsp:spPr>
        <a:xfrm>
          <a:off x="5070767" y="1660522"/>
          <a:ext cx="995799" cy="49789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Calibri" pitchFamily="34" charset="0"/>
              <a:cs typeface="Calibri" pitchFamily="34" charset="0"/>
            </a:rPr>
            <a:t>SW </a:t>
          </a:r>
          <a:r>
            <a:rPr lang="en-US" sz="900" b="1" kern="1200" dirty="0" err="1" smtClean="0">
              <a:latin typeface="Calibri" pitchFamily="34" charset="0"/>
              <a:cs typeface="Calibri" pitchFamily="34" charset="0"/>
            </a:rPr>
            <a:t>Dev</a:t>
          </a:r>
          <a:r>
            <a:rPr lang="en-US" sz="900" b="1" kern="1200" dirty="0" smtClean="0">
              <a:latin typeface="Calibri" pitchFamily="34" charset="0"/>
              <a:cs typeface="Calibri" pitchFamily="34" charset="0"/>
            </a:rPr>
            <a:t> </a:t>
          </a:r>
          <a:br>
            <a:rPr lang="en-US" sz="900" b="1" kern="1200" dirty="0" smtClean="0">
              <a:latin typeface="Calibri" pitchFamily="34" charset="0"/>
              <a:cs typeface="Calibri" pitchFamily="34" charset="0"/>
            </a:rPr>
          </a:br>
          <a:r>
            <a:rPr lang="en-US" sz="900" b="1" kern="1200" dirty="0" smtClean="0">
              <a:latin typeface="Calibri" pitchFamily="34" charset="0"/>
              <a:cs typeface="Calibri" pitchFamily="34" charset="0"/>
            </a:rPr>
            <a:t>&amp; Support</a:t>
          </a:r>
          <a:endParaRPr lang="en-US" sz="900" b="1" kern="1200" dirty="0">
            <a:latin typeface="Calibri" pitchFamily="34" charset="0"/>
            <a:cs typeface="Calibri" pitchFamily="34" charset="0"/>
          </a:endParaRPr>
        </a:p>
      </dsp:txBody>
      <dsp:txXfrm>
        <a:off x="5070767" y="1660522"/>
        <a:ext cx="995799" cy="497899"/>
      </dsp:txXfrm>
    </dsp:sp>
    <dsp:sp modelId="{A4D3E20D-695A-4C09-9DF5-39958F24A826}">
      <dsp:nvSpPr>
        <dsp:cNvPr id="0" name=""/>
        <dsp:cNvSpPr/>
      </dsp:nvSpPr>
      <dsp:spPr>
        <a:xfrm>
          <a:off x="5070767" y="2367539"/>
          <a:ext cx="995799" cy="4978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latin typeface="Calibri" pitchFamily="34" charset="0"/>
            <a:cs typeface="Calibri" pitchFamily="34" charset="0"/>
          </a:endParaRPr>
        </a:p>
      </dsp:txBody>
      <dsp:txXfrm>
        <a:off x="5070767" y="2367539"/>
        <a:ext cx="995799" cy="497899"/>
      </dsp:txXfrm>
    </dsp:sp>
    <dsp:sp modelId="{8E620EE9-EC0C-4864-9E16-2C6BB8540E0E}">
      <dsp:nvSpPr>
        <dsp:cNvPr id="0" name=""/>
        <dsp:cNvSpPr/>
      </dsp:nvSpPr>
      <dsp:spPr>
        <a:xfrm>
          <a:off x="5070767" y="3074557"/>
          <a:ext cx="995799" cy="49789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Calibri" pitchFamily="34" charset="0"/>
              <a:cs typeface="Calibri" pitchFamily="34" charset="0"/>
            </a:rPr>
            <a:t>Quality</a:t>
          </a:r>
          <a:r>
            <a:rPr lang="en-US" sz="900" kern="1200" dirty="0" smtClean="0">
              <a:latin typeface="Calibri" pitchFamily="34" charset="0"/>
              <a:cs typeface="Calibri" pitchFamily="34" charset="0"/>
            </a:rPr>
            <a:t/>
          </a:r>
          <a:br>
            <a:rPr lang="en-US" sz="900" kern="1200" dirty="0" smtClean="0">
              <a:latin typeface="Calibri" pitchFamily="34" charset="0"/>
              <a:cs typeface="Calibri" pitchFamily="34" charset="0"/>
            </a:rPr>
          </a:br>
          <a:endParaRPr lang="en-US" sz="900" kern="1200" dirty="0">
            <a:latin typeface="Calibri" pitchFamily="34" charset="0"/>
            <a:cs typeface="Calibri" pitchFamily="34" charset="0"/>
          </a:endParaRPr>
        </a:p>
      </dsp:txBody>
      <dsp:txXfrm>
        <a:off x="5070767" y="3074557"/>
        <a:ext cx="995799" cy="497899"/>
      </dsp:txXfrm>
    </dsp:sp>
    <dsp:sp modelId="{32D6C02E-DC8A-4120-822A-260854093D02}">
      <dsp:nvSpPr>
        <dsp:cNvPr id="0" name=""/>
        <dsp:cNvSpPr/>
      </dsp:nvSpPr>
      <dsp:spPr>
        <a:xfrm>
          <a:off x="6034572" y="953504"/>
          <a:ext cx="995799" cy="497899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IT SYSTEMS</a:t>
          </a:r>
          <a:br>
            <a:rPr lang="en-US" sz="900" b="1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</a:br>
          <a:endParaRPr lang="en-US" sz="900" kern="1200" dirty="0">
            <a:solidFill>
              <a:srgbClr val="000090"/>
            </a:solidFill>
            <a:latin typeface="Calibri" pitchFamily="34" charset="0"/>
            <a:cs typeface="Calibri" pitchFamily="34" charset="0"/>
          </a:endParaRPr>
        </a:p>
      </dsp:txBody>
      <dsp:txXfrm>
        <a:off x="6034572" y="953504"/>
        <a:ext cx="995799" cy="497899"/>
      </dsp:txXfrm>
    </dsp:sp>
    <dsp:sp modelId="{7E043956-27E7-49C7-A55E-B5991D00C9FA}">
      <dsp:nvSpPr>
        <dsp:cNvPr id="0" name=""/>
        <dsp:cNvSpPr/>
      </dsp:nvSpPr>
      <dsp:spPr>
        <a:xfrm>
          <a:off x="6283522" y="1660522"/>
          <a:ext cx="995799" cy="497899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Beamline &amp; User Support</a:t>
          </a:r>
          <a:br>
            <a:rPr lang="en-US" sz="900" b="1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</a:br>
          <a:endParaRPr lang="en-US" sz="900" b="1" i="1" u="none" kern="1200" dirty="0">
            <a:solidFill>
              <a:srgbClr val="00009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6283522" y="1660522"/>
        <a:ext cx="995799" cy="497899"/>
      </dsp:txXfrm>
    </dsp:sp>
    <dsp:sp modelId="{9EFC9479-4286-4544-8A61-AA92BC0AA26C}">
      <dsp:nvSpPr>
        <dsp:cNvPr id="0" name=""/>
        <dsp:cNvSpPr/>
      </dsp:nvSpPr>
      <dsp:spPr>
        <a:xfrm>
          <a:off x="6283522" y="2367539"/>
          <a:ext cx="995799" cy="497899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>Network &amp; Communication</a:t>
          </a:r>
          <a:r>
            <a:rPr lang="en-US" sz="900" b="1" i="1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  <a:t/>
          </a:r>
          <a:br>
            <a:rPr lang="en-US" sz="900" b="1" i="1" kern="1200" dirty="0" smtClean="0">
              <a:solidFill>
                <a:srgbClr val="000090"/>
              </a:solidFill>
              <a:latin typeface="Calibri" pitchFamily="34" charset="0"/>
              <a:cs typeface="Calibri" pitchFamily="34" charset="0"/>
            </a:rPr>
          </a:br>
          <a:endParaRPr lang="en-US" sz="900" b="1" i="1" kern="1200" dirty="0">
            <a:solidFill>
              <a:srgbClr val="00009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6283522" y="2367539"/>
        <a:ext cx="995799" cy="497899"/>
      </dsp:txXfrm>
    </dsp:sp>
    <dsp:sp modelId="{B425B8FE-F5D4-4214-A3B2-6E6B16F86B15}">
      <dsp:nvSpPr>
        <dsp:cNvPr id="0" name=""/>
        <dsp:cNvSpPr/>
      </dsp:nvSpPr>
      <dsp:spPr>
        <a:xfrm>
          <a:off x="7233800" y="953504"/>
          <a:ext cx="995799" cy="4978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latin typeface="Calibri" pitchFamily="34" charset="0"/>
            <a:cs typeface="Calibri" pitchFamily="34" charset="0"/>
          </a:endParaRPr>
        </a:p>
      </dsp:txBody>
      <dsp:txXfrm>
        <a:off x="7233800" y="953504"/>
        <a:ext cx="995799" cy="497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BD02A-659A-4BD1-8867-123BE9625D58}" type="datetimeFigureOut">
              <a:rPr lang="en-US" smtClean="0"/>
              <a:t>23/05/16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6BDD0-B58C-4867-AEFE-A74914E55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9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710A5-AAF5-4646-B3F4-B8B6E5726253}" type="datetimeFigureOut">
              <a:rPr lang="en-US" smtClean="0"/>
              <a:t>23/05/16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4D05F-0845-432B-BBD0-32E47074A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6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60161"/>
            <a:ext cx="4495800" cy="2523703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495800" cy="1728446"/>
          </a:xfrm>
        </p:spPr>
        <p:txBody>
          <a:bodyPr/>
          <a:lstStyle>
            <a:lvl1pPr algn="l">
              <a:defRPr>
                <a:solidFill>
                  <a:srgbClr val="112E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181600" y="1149172"/>
            <a:ext cx="3581400" cy="47182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5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1966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2235704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2235704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pPr>
              <a:defRPr/>
            </a:pPr>
            <a:fld id="{8563F0FB-934B-47C0-A8A1-80C019AE17CD}" type="datetime1">
              <a:rPr lang="en-US" smtClean="0"/>
              <a:pPr>
                <a:defRPr/>
              </a:pPr>
              <a:t>23/05/16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pPr>
              <a:defRPr/>
            </a:pPr>
            <a:fld id="{5E37F4BE-28B6-47C6-9C04-179CCA5011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>
              <a:defRPr lang="en-US">
                <a:solidFill>
                  <a:schemeClr val="bg2"/>
                </a:solidFill>
              </a:defRPr>
            </a:lvl1pPr>
          </a:lstStyle>
          <a:p>
            <a:pPr lvl="0"/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861048"/>
            <a:ext cx="4038600" cy="2235704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861049"/>
            <a:ext cx="4038600" cy="2235704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88155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681846" y="6550223"/>
            <a:ext cx="4572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CF724-F9E0-44B8-95BD-D38D8B22F53D}" type="slidenum">
              <a:rPr lang="es-ES" sz="1100" b="0">
                <a:solidFill>
                  <a:prstClr val="white"/>
                </a:solidFill>
              </a:rPr>
              <a:pPr algn="r"/>
              <a:t>‹#›</a:t>
            </a:fld>
            <a:endParaRPr lang="es-ES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0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681846" y="6550223"/>
            <a:ext cx="4572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CF724-F9E0-44B8-95BD-D38D8B22F53D}" type="slidenum">
              <a:rPr lang="es-ES" sz="1100" b="0">
                <a:solidFill>
                  <a:prstClr val="white"/>
                </a:solidFill>
              </a:rPr>
              <a:pPr algn="r"/>
              <a:t>‹#›</a:t>
            </a:fld>
            <a:endParaRPr lang="es-ES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4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4076818" cy="2215662"/>
          </a:xfrm>
          <a:solidFill>
            <a:srgbClr val="DEDFE6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09600" y="3505200"/>
            <a:ext cx="4076818" cy="2215662"/>
          </a:xfrm>
          <a:solidFill>
            <a:srgbClr val="979F07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686182" y="1295400"/>
            <a:ext cx="4076818" cy="2215662"/>
          </a:xfrm>
          <a:solidFill>
            <a:srgbClr val="88A0B8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4686182" y="3505200"/>
            <a:ext cx="4076818" cy="2215662"/>
          </a:xfrm>
          <a:solidFill>
            <a:srgbClr val="125E9F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304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2667000" y="1676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724400" y="1676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781800" y="1676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6781800" y="2819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609600" y="2819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2667000" y="2819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4724400" y="2819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/>
          </p:nvPr>
        </p:nvSpPr>
        <p:spPr>
          <a:xfrm>
            <a:off x="4724400" y="3962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/>
          </p:nvPr>
        </p:nvSpPr>
        <p:spPr>
          <a:xfrm>
            <a:off x="609600" y="3962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2667000" y="3962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3"/>
          </p:nvPr>
        </p:nvSpPr>
        <p:spPr>
          <a:xfrm>
            <a:off x="6781800" y="3962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145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040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906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906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794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19200"/>
            <a:ext cx="4040188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19200"/>
            <a:ext cx="4041775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85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07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9265"/>
            <a:ext cx="6477000" cy="1169551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1" cy="46482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5843"/>
            <a:ext cx="3008313" cy="46615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793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61510"/>
            <a:ext cx="6019800" cy="415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7488" y="990600"/>
            <a:ext cx="6056312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257800"/>
            <a:ext cx="6019800" cy="5191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112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4664"/>
            <a:ext cx="853684" cy="4698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44266"/>
            <a:ext cx="3200400" cy="313733"/>
          </a:xfrm>
          <a:prstGeom prst="rect">
            <a:avLst/>
          </a:prstGeom>
          <a:solidFill>
            <a:srgbClr val="DED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2971800" y="6544266"/>
            <a:ext cx="3200400" cy="313733"/>
          </a:xfrm>
          <a:prstGeom prst="rect">
            <a:avLst/>
          </a:prstGeom>
          <a:solidFill>
            <a:srgbClr val="9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6172200" y="6544266"/>
            <a:ext cx="2971800" cy="313733"/>
          </a:xfrm>
          <a:prstGeom prst="rect">
            <a:avLst/>
          </a:prstGeom>
          <a:solidFill>
            <a:srgbClr val="88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404664"/>
            <a:ext cx="70762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50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2971799" y="6545757"/>
            <a:ext cx="31804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POC</a:t>
            </a:r>
            <a:r>
              <a:rPr lang="es-ES" dirty="0" smtClean="0">
                <a:solidFill>
                  <a:schemeClr val="bg1"/>
                </a:solidFill>
              </a:rPr>
              <a:t>PA</a:t>
            </a:r>
            <a:r>
              <a:rPr lang="es-ES" baseline="0" dirty="0" smtClean="0">
                <a:solidFill>
                  <a:schemeClr val="bg1"/>
                </a:solidFill>
              </a:rPr>
              <a:t> ALBA/CC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6152271" y="6544267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DFC. </a:t>
            </a:r>
            <a:r>
              <a:rPr lang="es-ES" dirty="0" err="1" smtClean="0">
                <a:solidFill>
                  <a:schemeClr val="bg1"/>
                </a:solidFill>
              </a:rPr>
              <a:t>May</a:t>
            </a:r>
            <a:r>
              <a:rPr lang="es-ES" dirty="0" smtClean="0">
                <a:solidFill>
                  <a:schemeClr val="bg1"/>
                </a:solidFill>
              </a:rPr>
              <a:t> 24</a:t>
            </a:r>
            <a:r>
              <a:rPr lang="es-ES" baseline="30000" dirty="0" smtClean="0">
                <a:solidFill>
                  <a:schemeClr val="bg1"/>
                </a:solidFill>
              </a:rPr>
              <a:t>th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smtClean="0">
                <a:solidFill>
                  <a:schemeClr val="bg1"/>
                </a:solidFill>
              </a:rPr>
              <a:t>2016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3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9" r:id="rId10"/>
    <p:sldLayoutId id="2147483664" r:id="rId11"/>
    <p:sldLayoutId id="2147483665" r:id="rId12"/>
    <p:sldLayoutId id="2147483666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lang="en-US" sz="2800" b="1" kern="1200" smtClean="0">
          <a:solidFill>
            <a:srgbClr val="112E50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8A0B8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704" y="-1"/>
            <a:ext cx="4494296" cy="11423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260648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2004"/>
            <a:ext cx="9144000" cy="547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5445224"/>
            <a:ext cx="8784976" cy="400110"/>
          </a:xfrm>
          <a:prstGeom prst="rect">
            <a:avLst/>
          </a:prstGeom>
          <a:solidFill>
            <a:srgbClr val="7490AC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169299"/>
              </p:ext>
            </p:extLst>
          </p:nvPr>
        </p:nvGraphicFramePr>
        <p:xfrm>
          <a:off x="227408" y="1453923"/>
          <a:ext cx="8689183" cy="3950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600200" y="404664"/>
            <a:ext cx="7076256" cy="52322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9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412" y="3037369"/>
            <a:ext cx="5990805" cy="1385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412" y="1481039"/>
            <a:ext cx="5965698" cy="1352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412" y="4505083"/>
            <a:ext cx="5965698" cy="133935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600200" y="404664"/>
            <a:ext cx="70762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6546" y="1124470"/>
            <a:ext cx="3944378" cy="5632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2003. Green light 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endParaRPr lang="en-US" dirty="0" smtClean="0">
              <a:solidFill>
                <a:srgbClr val="000090"/>
              </a:solidFill>
            </a:endParaRP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2006: Civil works start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endParaRPr lang="en-US" dirty="0" smtClean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2010: Official Inauguration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endParaRPr lang="en-US" dirty="0" smtClean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2011: Beam in the SR.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      First friendly users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2012: Official users in 7 BL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2016: Commissioning of MIRAS</a:t>
            </a:r>
            <a:endParaRPr lang="en-US" dirty="0">
              <a:solidFill>
                <a:srgbClr val="000090"/>
              </a:solidFill>
            </a:endParaRPr>
          </a:p>
          <a:p>
            <a:endParaRPr lang="en-US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87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383" y="404664"/>
            <a:ext cx="6594814" cy="59717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0200" y="842211"/>
            <a:ext cx="3700379" cy="195847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3315" y="3322053"/>
            <a:ext cx="6537158" cy="252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3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58081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598885" y="2340864"/>
            <a:ext cx="1231495" cy="658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84603" y="4528109"/>
            <a:ext cx="1231495" cy="658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83990" y="3773488"/>
            <a:ext cx="1199690" cy="658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91961" y="2397011"/>
            <a:ext cx="1199690" cy="658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90897" y="1760588"/>
            <a:ext cx="1199690" cy="658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56252" y="2343431"/>
            <a:ext cx="1231495" cy="658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05263" y="3142005"/>
            <a:ext cx="939681" cy="26175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endParaRPr lang="en-US" sz="1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1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13587" y="4339197"/>
            <a:ext cx="1007416" cy="6960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pPr algn="ctr"/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20746" y="3140723"/>
            <a:ext cx="939681" cy="12057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endParaRPr lang="en-US" sz="1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0292" y="3629558"/>
            <a:ext cx="994866" cy="8169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pPr algn="ctr"/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3687" y="3140723"/>
            <a:ext cx="939681" cy="26188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endParaRPr lang="en-US" sz="1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10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10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Infrastructure</a:t>
            </a:r>
          </a:p>
          <a:p>
            <a:pPr algn="ctr"/>
            <a:endParaRPr lang="en-US" sz="1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600200" y="404664"/>
            <a:ext cx="7076256" cy="523220"/>
          </a:xfrm>
        </p:spPr>
        <p:txBody>
          <a:bodyPr/>
          <a:lstStyle/>
          <a:p>
            <a:r>
              <a:rPr lang="en-US" dirty="0" smtClean="0"/>
              <a:t>         Computing &amp;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2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90" y="129600"/>
            <a:ext cx="8286185" cy="640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4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72" y="25921"/>
            <a:ext cx="8654809" cy="65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4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7979" y="3280225"/>
            <a:ext cx="123006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Thank you!</a:t>
            </a:r>
          </a:p>
          <a:p>
            <a:endParaRPr lang="en-US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00871200939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92" y="851944"/>
            <a:ext cx="821792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2782504" y="5244854"/>
            <a:ext cx="2160240" cy="104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4" tIns="45672" rIns="91344" bIns="45672">
            <a:spAutoFit/>
          </a:bodyPr>
          <a:lstStyle>
            <a:lvl1pPr defTabSz="674688" eaLnBrk="0" hangingPunct="0">
              <a:tabLst>
                <a:tab pos="1887538" algn="l"/>
                <a:tab pos="2781300" algn="l"/>
              </a:tabLst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74688" eaLnBrk="0" hangingPunct="0">
              <a:tabLst>
                <a:tab pos="1887538" algn="l"/>
                <a:tab pos="2781300" algn="l"/>
              </a:tabLst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74688" eaLnBrk="0" hangingPunct="0">
              <a:tabLst>
                <a:tab pos="1887538" algn="l"/>
                <a:tab pos="2781300" algn="l"/>
              </a:tabLst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74688" eaLnBrk="0" hangingPunct="0">
              <a:tabLst>
                <a:tab pos="1887538" algn="l"/>
                <a:tab pos="2781300" algn="l"/>
              </a:tabLst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74688" eaLnBrk="0" hangingPunct="0">
              <a:tabLst>
                <a:tab pos="1887538" algn="l"/>
                <a:tab pos="2781300" algn="l"/>
              </a:tabLst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746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7538" algn="l"/>
                <a:tab pos="2781300" algn="l"/>
              </a:tabLs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746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7538" algn="l"/>
                <a:tab pos="2781300" algn="l"/>
              </a:tabLs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746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7538" algn="l"/>
                <a:tab pos="2781300" algn="l"/>
              </a:tabLs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746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7538" algn="l"/>
                <a:tab pos="2781300" algn="l"/>
              </a:tabLs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i="0" dirty="0" smtClean="0">
                <a:solidFill>
                  <a:srgbClr val="003300"/>
                </a:solidFill>
                <a:ea typeface="MS PGothic" pitchFamily="34" charset="-128"/>
                <a:cs typeface="Arial" pitchFamily="34" charset="0"/>
              </a:rPr>
              <a:t>~</a:t>
            </a:r>
            <a:r>
              <a:rPr lang="en-GB" altLang="en-US" sz="1600" i="0" dirty="0" smtClean="0">
                <a:solidFill>
                  <a:srgbClr val="003300"/>
                </a:solidFill>
                <a:ea typeface="MS PGothic" pitchFamily="34" charset="-128"/>
                <a:cs typeface="Arial" pitchFamily="34" charset="0"/>
              </a:rPr>
              <a:t>1000</a:t>
            </a:r>
            <a:endParaRPr lang="en-GB" altLang="en-US" sz="1600" i="0" dirty="0">
              <a:solidFill>
                <a:srgbClr val="003300"/>
              </a:solidFill>
              <a:ea typeface="MS PGothic" pitchFamily="34" charset="-128"/>
              <a:cs typeface="Arial" pitchFamily="34" charset="0"/>
            </a:endParaRPr>
          </a:p>
          <a:p>
            <a:pPr eaLnBrk="1" hangingPunct="1"/>
            <a:r>
              <a:rPr lang="en-GB" altLang="en-US" sz="1200" b="0" i="0" dirty="0" smtClean="0">
                <a:solidFill>
                  <a:srgbClr val="003300"/>
                </a:solidFill>
                <a:ea typeface="MS PGothic" pitchFamily="34" charset="-128"/>
                <a:cs typeface="Arial" pitchFamily="34" charset="0"/>
              </a:rPr>
              <a:t>Users/Researches </a:t>
            </a:r>
            <a:br>
              <a:rPr lang="en-GB" altLang="en-US" sz="1200" b="0" i="0" dirty="0" smtClean="0">
                <a:solidFill>
                  <a:srgbClr val="003300"/>
                </a:solidFill>
                <a:ea typeface="MS PGothic" pitchFamily="34" charset="-128"/>
                <a:cs typeface="Arial" pitchFamily="34" charset="0"/>
              </a:rPr>
            </a:br>
            <a:r>
              <a:rPr lang="en-GB" altLang="en-US" sz="1200" b="0" i="0" dirty="0" smtClean="0">
                <a:solidFill>
                  <a:srgbClr val="003300"/>
                </a:solidFill>
                <a:ea typeface="MS PGothic" pitchFamily="34" charset="-128"/>
                <a:cs typeface="Arial" pitchFamily="34" charset="0"/>
              </a:rPr>
              <a:t>per year (2015)</a:t>
            </a:r>
          </a:p>
          <a:p>
            <a:pPr eaLnBrk="1" hangingPunct="1"/>
            <a:endParaRPr lang="en-GB" altLang="en-US" sz="1000" b="0" i="0" dirty="0">
              <a:solidFill>
                <a:srgbClr val="003300"/>
              </a:solidFill>
              <a:ea typeface="MS PGothic" pitchFamily="34" charset="-128"/>
              <a:cs typeface="Arial" pitchFamily="34" charset="0"/>
            </a:endParaRPr>
          </a:p>
          <a:p>
            <a:pPr eaLnBrk="1" hangingPunct="1"/>
            <a:r>
              <a:rPr lang="en-GB" altLang="en-US" sz="1200" i="0" dirty="0" smtClean="0">
                <a:solidFill>
                  <a:srgbClr val="003300"/>
                </a:solidFill>
                <a:ea typeface="MS PGothic" pitchFamily="34" charset="-128"/>
                <a:cs typeface="Arial" pitchFamily="34" charset="0"/>
              </a:rPr>
              <a:t>200</a:t>
            </a:r>
            <a:r>
              <a:rPr lang="en-GB" altLang="en-US" sz="1200" b="0" i="0" dirty="0" smtClean="0">
                <a:solidFill>
                  <a:srgbClr val="003300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en-GB" altLang="en-US" sz="1200" b="0" i="0" dirty="0">
                <a:solidFill>
                  <a:srgbClr val="003300"/>
                </a:solidFill>
                <a:ea typeface="MS PGothic" pitchFamily="34" charset="-128"/>
                <a:cs typeface="Arial" pitchFamily="34" charset="0"/>
              </a:rPr>
              <a:t>staff </a:t>
            </a:r>
            <a:r>
              <a:rPr lang="en-GB" altLang="en-US" sz="1200" b="0" i="0" dirty="0" smtClean="0">
                <a:solidFill>
                  <a:srgbClr val="003300"/>
                </a:solidFill>
                <a:ea typeface="MS PGothic" pitchFamily="34" charset="-128"/>
                <a:cs typeface="Arial" pitchFamily="34" charset="0"/>
              </a:rPr>
              <a:t>(December-2015</a:t>
            </a:r>
            <a:r>
              <a:rPr lang="en-GB" altLang="en-US" sz="1200" b="0" i="0" dirty="0">
                <a:solidFill>
                  <a:srgbClr val="003300"/>
                </a:solidFill>
                <a:ea typeface="MS PGothic" pitchFamily="34" charset="-128"/>
                <a:cs typeface="Arial" pitchFamily="34" charset="0"/>
              </a:rPr>
              <a:t>)</a:t>
            </a:r>
          </a:p>
        </p:txBody>
      </p:sp>
      <p:sp>
        <p:nvSpPr>
          <p:cNvPr id="9" name="18 CuadroTexto"/>
          <p:cNvSpPr txBox="1">
            <a:spLocks noChangeArrowheads="1"/>
          </p:cNvSpPr>
          <p:nvPr/>
        </p:nvSpPr>
        <p:spPr bwMode="auto">
          <a:xfrm>
            <a:off x="662702" y="5260665"/>
            <a:ext cx="1820863" cy="64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4" tIns="45672" rIns="91344" bIns="45672">
            <a:spAutoFit/>
          </a:bodyPr>
          <a:lstStyle>
            <a:lvl1pPr marL="261938" indent="-261938" defTabSz="674688" eaLnBrk="0" hangingPunct="0">
              <a:tabLst>
                <a:tab pos="2781300" algn="l"/>
              </a:tabLst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74688" eaLnBrk="0" hangingPunct="0">
              <a:tabLst>
                <a:tab pos="2781300" algn="l"/>
              </a:tabLst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74688" eaLnBrk="0" hangingPunct="0">
              <a:tabLst>
                <a:tab pos="2781300" algn="l"/>
              </a:tabLst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74688" eaLnBrk="0" hangingPunct="0">
              <a:tabLst>
                <a:tab pos="2781300" algn="l"/>
              </a:tabLst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74688" eaLnBrk="0" hangingPunct="0">
              <a:tabLst>
                <a:tab pos="2781300" algn="l"/>
              </a:tabLst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74688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l"/>
              </a:tabLs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74688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l"/>
              </a:tabLs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74688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l"/>
              </a:tabLs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74688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l"/>
              </a:tabLs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1600" i="0" dirty="0" smtClean="0">
                <a:solidFill>
                  <a:srgbClr val="003300"/>
                </a:solidFill>
                <a:ea typeface="MS PGothic" pitchFamily="34" charset="-128"/>
                <a:cs typeface="Arial" pitchFamily="34" charset="0"/>
              </a:rPr>
              <a:t>220 </a:t>
            </a:r>
            <a:r>
              <a:rPr lang="en-GB" altLang="en-US" sz="1600" i="0" dirty="0">
                <a:solidFill>
                  <a:srgbClr val="003300"/>
                </a:solidFill>
                <a:ea typeface="MS PGothic" pitchFamily="34" charset="-128"/>
                <a:cs typeface="Arial" pitchFamily="34" charset="0"/>
              </a:rPr>
              <a:t>M€</a:t>
            </a:r>
          </a:p>
          <a:p>
            <a:pPr eaLnBrk="1" hangingPunct="1"/>
            <a:r>
              <a:rPr lang="en-GB" altLang="en-US" sz="1000" b="0" i="0" dirty="0">
                <a:solidFill>
                  <a:srgbClr val="003300"/>
                </a:solidFill>
                <a:ea typeface="MS PGothic" pitchFamily="34" charset="-128"/>
                <a:cs typeface="Arial" pitchFamily="34" charset="0"/>
              </a:rPr>
              <a:t>PUBLIC INVESTMENT</a:t>
            </a:r>
          </a:p>
          <a:p>
            <a:pPr eaLnBrk="1" hangingPunct="1"/>
            <a:r>
              <a:rPr lang="en-GB" altLang="en-US" sz="1000" b="0" i="0" dirty="0">
                <a:solidFill>
                  <a:srgbClr val="003300"/>
                </a:solidFill>
                <a:ea typeface="MS PGothic" pitchFamily="34" charset="-128"/>
                <a:cs typeface="Arial" pitchFamily="34" charset="0"/>
              </a:rPr>
              <a:t>(</a:t>
            </a:r>
            <a:r>
              <a:rPr lang="en-GB" altLang="en-US" sz="1000" b="0" i="0" dirty="0" smtClean="0">
                <a:solidFill>
                  <a:srgbClr val="003300"/>
                </a:solidFill>
                <a:ea typeface="MS PGothic" pitchFamily="34" charset="-128"/>
                <a:cs typeface="Arial" pitchFamily="34" charset="0"/>
              </a:rPr>
              <a:t>2012)</a:t>
            </a:r>
            <a:endParaRPr lang="en-GB" altLang="en-US" sz="1000" b="0" i="0" dirty="0">
              <a:solidFill>
                <a:srgbClr val="0033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" name="10 CuadroTexto"/>
          <p:cNvSpPr txBox="1">
            <a:spLocks noChangeArrowheads="1"/>
          </p:cNvSpPr>
          <p:nvPr/>
        </p:nvSpPr>
        <p:spPr bwMode="auto">
          <a:xfrm>
            <a:off x="5720214" y="5098365"/>
            <a:ext cx="3404046" cy="138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4" tIns="45672" rIns="91344" bIns="45672">
            <a:spAutoFit/>
          </a:bodyPr>
          <a:lstStyle>
            <a:lvl1pPr marL="174625" indent="-174625" defTabSz="668338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68338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68338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68338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68338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68338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68338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68338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68338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lang="en-GB" altLang="en-US" sz="1000" i="0" dirty="0">
                <a:solidFill>
                  <a:srgbClr val="003300"/>
                </a:solidFill>
                <a:ea typeface="MS PGothic" pitchFamily="34" charset="-128"/>
                <a:cs typeface="Arial" pitchFamily="34" charset="0"/>
              </a:rPr>
              <a:t>TOP-NOTCH RESEARCH IN: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GB" altLang="en-US" sz="1000" b="0" i="0" dirty="0">
                <a:solidFill>
                  <a:srgbClr val="003300"/>
                </a:solidFill>
                <a:ea typeface="MS PGothic" pitchFamily="34" charset="-128"/>
                <a:cs typeface="Arial" pitchFamily="34" charset="0"/>
              </a:rPr>
              <a:t>BIOTECHNOLOGY AND LIFE SCIENCES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GB" altLang="en-US" sz="1000" b="0" i="0" dirty="0">
                <a:solidFill>
                  <a:srgbClr val="003300"/>
                </a:solidFill>
                <a:ea typeface="MS PGothic" pitchFamily="34" charset="-128"/>
                <a:cs typeface="Arial" pitchFamily="34" charset="0"/>
              </a:rPr>
              <a:t>CULTURAL HERITAGE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GB" altLang="en-US" sz="1000" b="0" i="0" dirty="0">
                <a:solidFill>
                  <a:srgbClr val="003300"/>
                </a:solidFill>
                <a:ea typeface="MS PGothic" pitchFamily="34" charset="-128"/>
                <a:cs typeface="Arial" pitchFamily="34" charset="0"/>
              </a:rPr>
              <a:t>MICROELECTRONICS AND NANOTECHNOLOGY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GB" altLang="en-US" sz="1000" b="0" i="0" dirty="0">
                <a:solidFill>
                  <a:srgbClr val="003300"/>
                </a:solidFill>
                <a:ea typeface="MS PGothic" pitchFamily="34" charset="-128"/>
                <a:cs typeface="Arial" pitchFamily="34" charset="0"/>
              </a:rPr>
              <a:t>ENVIRONMENT AND ENERGY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GB" altLang="en-US" sz="1000" b="0" i="0" dirty="0">
                <a:solidFill>
                  <a:srgbClr val="003300"/>
                </a:solidFill>
                <a:ea typeface="MS PGothic" pitchFamily="34" charset="-128"/>
                <a:cs typeface="Arial" pitchFamily="34" charset="0"/>
              </a:rPr>
              <a:t>MATERIALS DESIGN, DRUGS AND </a:t>
            </a:r>
            <a:r>
              <a:rPr lang="en-GB" altLang="en-US" sz="1000" b="0" i="0" dirty="0" smtClean="0">
                <a:solidFill>
                  <a:srgbClr val="003300"/>
                </a:solidFill>
                <a:ea typeface="MS PGothic" pitchFamily="34" charset="-128"/>
                <a:cs typeface="Arial" pitchFamily="34" charset="0"/>
              </a:rPr>
              <a:t>FOOD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GB" altLang="en-US" sz="1000" b="0" i="0" dirty="0" smtClean="0">
                <a:solidFill>
                  <a:srgbClr val="003300"/>
                </a:solidFill>
                <a:ea typeface="MS PGothic" pitchFamily="34" charset="-128"/>
                <a:cs typeface="Arial" pitchFamily="34" charset="0"/>
              </a:rPr>
              <a:t>CATALYSIS, HIGH-PRESSURE, etc.</a:t>
            </a:r>
            <a:endParaRPr lang="en-GB" altLang="en-US" sz="1000" b="0" i="0" dirty="0">
              <a:solidFill>
                <a:srgbClr val="003300"/>
              </a:solidFill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70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0200" y="404664"/>
            <a:ext cx="7076256" cy="523220"/>
          </a:xfrm>
        </p:spPr>
        <p:txBody>
          <a:bodyPr/>
          <a:lstStyle/>
          <a:p>
            <a:r>
              <a:rPr lang="en-US" dirty="0" smtClean="0"/>
              <a:t>The machine status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884"/>
            <a:ext cx="9144000" cy="549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7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tunnel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551"/>
            <a:ext cx="9144000" cy="3749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139" y="4800662"/>
            <a:ext cx="8775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</a:t>
            </a:r>
            <a:r>
              <a:rPr lang="en-US" dirty="0"/>
              <a:t>linear accelerator which accelerates electrons up to 100 MeV;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</a:t>
            </a:r>
            <a:r>
              <a:rPr lang="en-US" dirty="0"/>
              <a:t>booster synchrotron where the electrons are further accelerated up to 3.0 </a:t>
            </a:r>
            <a:r>
              <a:rPr lang="en-US" dirty="0" err="1"/>
              <a:t>GeV</a:t>
            </a:r>
            <a:r>
              <a:rPr lang="en-US" dirty="0"/>
              <a:t>;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storage ring, where electrons are stored and emit synchrotron radiation, which is used at the </a:t>
            </a:r>
            <a:r>
              <a:rPr lang="en-US" dirty="0" smtClean="0"/>
              <a:t>Beamlines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455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393"/>
            <a:ext cx="9144000" cy="609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305800" y="462954"/>
            <a:ext cx="609600" cy="30777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rgbClr val="959F38"/>
              </a:buClr>
              <a:buFontTx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9F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3CF724-F9E0-44B8-95BD-D38D8B22F53D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506374" y="432274"/>
            <a:ext cx="1536930" cy="36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902" tIns="43948" rIns="87902" bIns="43948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30000"/>
              </a:spcBef>
            </a:pPr>
            <a:r>
              <a:rPr lang="en-US" altLang="en-US" i="0" dirty="0" smtClean="0"/>
              <a:t>BEAMLINES</a:t>
            </a:r>
            <a:endParaRPr lang="en-US" altLang="en-US" sz="1600" b="0" i="0" dirty="0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0" y="1225550"/>
            <a:ext cx="9144000" cy="4613276"/>
            <a:chOff x="0" y="666"/>
            <a:chExt cx="5760" cy="2906"/>
          </a:xfrm>
        </p:grpSpPr>
        <p:sp>
          <p:nvSpPr>
            <p:cNvPr id="5" name="Rectangle 25"/>
            <p:cNvSpPr>
              <a:spLocks noChangeArrowheads="1"/>
            </p:cNvSpPr>
            <p:nvPr/>
          </p:nvSpPr>
          <p:spPr bwMode="auto">
            <a:xfrm>
              <a:off x="0" y="666"/>
              <a:ext cx="5760" cy="2868"/>
            </a:xfrm>
            <a:prstGeom prst="rect">
              <a:avLst/>
            </a:pr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902" tIns="43948" rIns="87902" bIns="43948" anchor="ctr"/>
            <a:lstStyle>
              <a:lvl1pPr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30000"/>
                </a:spcBef>
              </a:pPr>
              <a:endParaRPr lang="es-ES" altLang="en-US" sz="1000" b="0" i="0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054" y="3159"/>
              <a:ext cx="1911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39675" anchor="ctr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en-US" altLang="en-US" sz="1400" i="0" dirty="0"/>
                <a:t>BL04 - MSPD</a:t>
              </a:r>
            </a:p>
            <a:p>
              <a:pPr algn="ctr" eaLnBrk="1" hangingPunct="1"/>
              <a:r>
                <a:rPr lang="en-US" altLang="en-US" sz="1200" b="0" i="0" dirty="0"/>
                <a:t>Materials Science and Powder Diffraction </a:t>
              </a:r>
              <a:r>
                <a:rPr lang="en-US" altLang="en-US" sz="1200" b="0" i="0" dirty="0" smtClean="0"/>
                <a:t>BL</a:t>
              </a:r>
              <a:br>
                <a:rPr lang="en-US" altLang="en-US" sz="1200" b="0" i="0" dirty="0" smtClean="0"/>
              </a:br>
              <a:r>
                <a:rPr lang="en-US" altLang="en-US" sz="1400" i="0" dirty="0" smtClean="0">
                  <a:solidFill>
                    <a:srgbClr val="0000CC"/>
                  </a:solidFill>
                </a:rPr>
                <a:t>ES1</a:t>
              </a:r>
              <a:r>
                <a:rPr lang="en-US" altLang="en-US" sz="1400" i="0" dirty="0">
                  <a:solidFill>
                    <a:srgbClr val="0000CC"/>
                  </a:solidFill>
                </a:rPr>
                <a:t>: HRPD        ES2: High Pressure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858" y="1227"/>
              <a:ext cx="1681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981" tIns="17981" rIns="17981" bIns="17981" anchor="ctr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r>
                <a:rPr lang="en-US" altLang="en-US" sz="1400" i="0" dirty="0"/>
                <a:t>BL11 - NCD</a:t>
              </a:r>
            </a:p>
            <a:p>
              <a:pPr eaLnBrk="1" hangingPunct="1"/>
              <a:r>
                <a:rPr lang="en-US" altLang="en-US" sz="1200" b="0" i="0" dirty="0"/>
                <a:t>Non Crystalline </a:t>
              </a:r>
              <a:r>
                <a:rPr lang="en-US" altLang="en-US" sz="1200" b="0" i="0" dirty="0" smtClean="0"/>
                <a:t>Diffraction, SAXS BL</a:t>
              </a:r>
              <a:endParaRPr lang="en-US" altLang="en-US" sz="1200" b="0" i="0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20" y="2761"/>
              <a:ext cx="155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39675" anchor="ctr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en-US" altLang="en-US" sz="1400" i="0" dirty="0"/>
                <a:t>BL13 - XALOC</a:t>
              </a:r>
            </a:p>
            <a:p>
              <a:pPr algn="ctr" eaLnBrk="1" hangingPunct="1"/>
              <a:r>
                <a:rPr lang="en-US" altLang="en-US" sz="1200" b="0" i="0" dirty="0"/>
                <a:t>Macromolecular </a:t>
              </a:r>
              <a:r>
                <a:rPr lang="en-US" altLang="en-US" sz="1200" b="0" i="0" dirty="0" smtClean="0"/>
                <a:t>Crystallography  BL</a:t>
              </a:r>
              <a:endParaRPr lang="en-US" altLang="en-US" sz="1200" b="0" i="0" dirty="0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48" y="824"/>
              <a:ext cx="2150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39675" anchor="ctr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en-US" altLang="en-US" sz="1400" i="0" dirty="0"/>
                <a:t>BL24 - CIRCE</a:t>
              </a:r>
            </a:p>
            <a:p>
              <a:pPr algn="ctr" eaLnBrk="1" hangingPunct="1"/>
              <a:r>
                <a:rPr lang="en-US" altLang="en-US" sz="1200" b="0" i="0" dirty="0"/>
                <a:t>Photoemission Spectroscopy and </a:t>
              </a:r>
              <a:r>
                <a:rPr lang="en-US" altLang="en-US" sz="1200" b="0" i="0" dirty="0" smtClean="0"/>
                <a:t>Microscopy   BL</a:t>
              </a:r>
              <a:endParaRPr lang="en-US" altLang="en-US" sz="1200" b="0" i="0" dirty="0"/>
            </a:p>
            <a:p>
              <a:pPr algn="ctr" eaLnBrk="1" hangingPunct="1"/>
              <a:r>
                <a:rPr lang="en-US" altLang="en-US" sz="1400" i="0" dirty="0">
                  <a:solidFill>
                    <a:srgbClr val="0000CC"/>
                  </a:solidFill>
                </a:rPr>
                <a:t>ES1: PEEM    ES2: NAPP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4" y="1529"/>
              <a:ext cx="1575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39675" anchor="ctr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en-US" altLang="en-US" sz="1400" i="0" dirty="0"/>
                <a:t>BL29 - BOREAS</a:t>
              </a:r>
            </a:p>
            <a:p>
              <a:pPr algn="ctr" eaLnBrk="1" hangingPunct="1"/>
              <a:r>
                <a:rPr lang="en-US" altLang="en-US" sz="1200" b="0" i="0" dirty="0" smtClean="0"/>
                <a:t>BL for Resonant </a:t>
              </a:r>
              <a:br>
                <a:rPr lang="en-US" altLang="en-US" sz="1200" b="0" i="0" dirty="0" smtClean="0"/>
              </a:br>
              <a:r>
                <a:rPr lang="en-US" altLang="en-US" sz="1200" b="0" i="0" dirty="0" smtClean="0"/>
                <a:t>Absorption &amp; </a:t>
              </a:r>
              <a:r>
                <a:rPr lang="en-US" altLang="en-US" sz="1200" b="0" i="0" dirty="0"/>
                <a:t>Scattering</a:t>
              </a:r>
            </a:p>
            <a:p>
              <a:pPr algn="ctr" eaLnBrk="1" hangingPunct="1"/>
              <a:r>
                <a:rPr lang="en-US" altLang="en-US" sz="1400" i="0" dirty="0">
                  <a:solidFill>
                    <a:srgbClr val="0000FF"/>
                  </a:solidFill>
                </a:rPr>
                <a:t>ES1: HECTOR</a:t>
              </a:r>
              <a:r>
                <a:rPr lang="en-US" altLang="en-US" sz="1400" i="0" dirty="0">
                  <a:solidFill>
                    <a:srgbClr val="669900"/>
                  </a:solidFill>
                </a:rPr>
                <a:t>    </a:t>
              </a:r>
              <a:r>
                <a:rPr lang="en-US" altLang="en-US" sz="1400" i="0" dirty="0">
                  <a:solidFill>
                    <a:srgbClr val="0000FF"/>
                  </a:solidFill>
                </a:rPr>
                <a:t>ES2: MARES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3" y="2292"/>
              <a:ext cx="1098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39675" anchor="ctr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en-US" altLang="en-US" sz="1400" i="0" dirty="0"/>
                <a:t>BL09 - MISTRAL</a:t>
              </a:r>
            </a:p>
            <a:p>
              <a:pPr algn="ctr" eaLnBrk="1" hangingPunct="1"/>
              <a:r>
                <a:rPr lang="en-US" altLang="en-US" sz="1200" b="0" i="0" dirty="0"/>
                <a:t>Soft X-ray microscope </a:t>
              </a:r>
              <a:r>
                <a:rPr lang="en-US" altLang="en-US" sz="1200" b="0" i="0" dirty="0" smtClean="0"/>
                <a:t>BL</a:t>
              </a:r>
              <a:endParaRPr lang="en-US" altLang="en-US" sz="1200" b="0" i="0" dirty="0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198" y="1895"/>
              <a:ext cx="1539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39675" anchor="ctr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30000"/>
                </a:spcBef>
              </a:pPr>
              <a:r>
                <a:rPr lang="en-US" altLang="en-US" sz="1400" i="0" dirty="0"/>
                <a:t>BL22 - CLAESS</a:t>
              </a:r>
            </a:p>
            <a:p>
              <a:pPr algn="ctr"/>
              <a:r>
                <a:rPr lang="en-US" altLang="en-US" sz="1200" b="0" i="0" dirty="0" smtClean="0"/>
                <a:t>XAS – XES BL</a:t>
              </a:r>
              <a:endParaRPr lang="en-US" altLang="en-US" sz="1200" b="0" i="0" dirty="0"/>
            </a:p>
            <a:p>
              <a:pPr algn="ctr"/>
              <a:r>
                <a:rPr lang="en-US" altLang="en-US" sz="1200" i="0" dirty="0">
                  <a:solidFill>
                    <a:srgbClr val="0000CC"/>
                  </a:solidFill>
                </a:rPr>
                <a:t>ES1: </a:t>
              </a:r>
              <a:r>
                <a:rPr lang="en-US" altLang="en-US" sz="1200" i="0" dirty="0" smtClean="0">
                  <a:solidFill>
                    <a:srgbClr val="0000CC"/>
                  </a:solidFill>
                </a:rPr>
                <a:t>Absorption    </a:t>
              </a:r>
              <a:r>
                <a:rPr lang="en-US" altLang="en-US" sz="1200" i="0" dirty="0" smtClean="0">
                  <a:solidFill>
                    <a:srgbClr val="FF0000"/>
                  </a:solidFill>
                </a:rPr>
                <a:t>ES2</a:t>
              </a:r>
              <a:r>
                <a:rPr lang="en-US" altLang="en-US" sz="1200" i="0" dirty="0">
                  <a:solidFill>
                    <a:srgbClr val="FF0000"/>
                  </a:solidFill>
                </a:rPr>
                <a:t>: </a:t>
              </a:r>
              <a:r>
                <a:rPr lang="en-US" altLang="en-US" sz="1200" i="0" dirty="0" smtClean="0">
                  <a:solidFill>
                    <a:srgbClr val="FF0000"/>
                  </a:solidFill>
                </a:rPr>
                <a:t>Emission</a:t>
              </a:r>
              <a:endParaRPr lang="en-US" altLang="en-US" sz="1200" b="0" i="0" dirty="0">
                <a:solidFill>
                  <a:srgbClr val="FF0000"/>
                </a:solidFill>
              </a:endParaRPr>
            </a:p>
          </p:txBody>
        </p:sp>
        <p:pic>
          <p:nvPicPr>
            <p:cNvPr id="14" name="Picture 29" descr="sincrotro retallat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" y="1068"/>
              <a:ext cx="3365" cy="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217272" y="1512484"/>
            <a:ext cx="3473259" cy="44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39675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en-US" sz="1400" i="0" dirty="0" smtClean="0">
                <a:solidFill>
                  <a:srgbClr val="FF0000"/>
                </a:solidFill>
              </a:rPr>
              <a:t>BL01 </a:t>
            </a:r>
            <a:r>
              <a:rPr lang="en-US" altLang="en-US" sz="1400" i="0" dirty="0">
                <a:solidFill>
                  <a:srgbClr val="FF0000"/>
                </a:solidFill>
              </a:rPr>
              <a:t>- </a:t>
            </a:r>
            <a:r>
              <a:rPr lang="en-US" altLang="en-US" sz="1400" i="0" dirty="0" smtClean="0">
                <a:solidFill>
                  <a:srgbClr val="FF0000"/>
                </a:solidFill>
              </a:rPr>
              <a:t>MIRAS</a:t>
            </a:r>
            <a:endParaRPr lang="en-US" altLang="en-US" sz="1400" i="0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1200" b="0" i="0" dirty="0" smtClean="0">
                <a:solidFill>
                  <a:srgbClr val="FF0000"/>
                </a:solidFill>
              </a:rPr>
              <a:t>Infrared </a:t>
            </a:r>
            <a:r>
              <a:rPr lang="en-US" altLang="en-US" sz="1200" b="0" i="0" dirty="0">
                <a:solidFill>
                  <a:srgbClr val="FF0000"/>
                </a:solidFill>
              </a:rPr>
              <a:t>micro-spectroscopy </a:t>
            </a:r>
            <a:r>
              <a:rPr lang="en-US" altLang="en-US" sz="1200" b="0" i="0" dirty="0" smtClean="0">
                <a:solidFill>
                  <a:srgbClr val="FF0000"/>
                </a:solidFill>
              </a:rPr>
              <a:t> BL, </a:t>
            </a:r>
            <a:r>
              <a:rPr lang="en-US" altLang="en-US" sz="1200" b="0" i="0" dirty="0" smtClean="0">
                <a:solidFill>
                  <a:srgbClr val="006600"/>
                </a:solidFill>
              </a:rPr>
              <a:t>expected </a:t>
            </a:r>
            <a:r>
              <a:rPr lang="en-US" altLang="en-US" sz="1200" i="0" dirty="0" smtClean="0">
                <a:solidFill>
                  <a:srgbClr val="006600"/>
                </a:solidFill>
              </a:rPr>
              <a:t>11.2016</a:t>
            </a:r>
            <a:endParaRPr lang="en-US" altLang="en-US" sz="1200" i="0" dirty="0">
              <a:solidFill>
                <a:srgbClr val="006600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451488" y="5339792"/>
            <a:ext cx="2439771" cy="44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39675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en-US" sz="1400" i="0" dirty="0" smtClean="0">
                <a:solidFill>
                  <a:srgbClr val="FF0000"/>
                </a:solidFill>
              </a:rPr>
              <a:t>BLXX –  Microfocus-MX</a:t>
            </a:r>
            <a:br>
              <a:rPr lang="en-US" altLang="en-US" sz="1400" i="0" dirty="0" smtClean="0">
                <a:solidFill>
                  <a:srgbClr val="FF0000"/>
                </a:solidFill>
              </a:rPr>
            </a:br>
            <a:r>
              <a:rPr lang="en-US" altLang="en-US" sz="1200" b="0" i="0" dirty="0" smtClean="0">
                <a:solidFill>
                  <a:srgbClr val="FF0000"/>
                </a:solidFill>
              </a:rPr>
              <a:t>beamsize of  ~1 </a:t>
            </a:r>
            <a:r>
              <a:rPr lang="en-US" altLang="en-US" sz="1200" b="0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1200" b="0" i="0" dirty="0" smtClean="0">
                <a:solidFill>
                  <a:srgbClr val="FF0000"/>
                </a:solidFill>
              </a:rPr>
              <a:t>m; </a:t>
            </a:r>
            <a:r>
              <a:rPr lang="en-US" altLang="en-US" sz="1200" b="0" i="0" dirty="0">
                <a:solidFill>
                  <a:srgbClr val="006600"/>
                </a:solidFill>
              </a:rPr>
              <a:t>expected </a:t>
            </a:r>
            <a:r>
              <a:rPr lang="en-US" altLang="en-US" sz="1200" i="0" dirty="0" smtClean="0">
                <a:solidFill>
                  <a:srgbClr val="006600"/>
                </a:solidFill>
              </a:rPr>
              <a:t>2020</a:t>
            </a:r>
            <a:endParaRPr lang="en-US" altLang="en-US" sz="1200" i="0" dirty="0">
              <a:solidFill>
                <a:srgbClr val="006600"/>
              </a:solidFill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7737" y="4502968"/>
            <a:ext cx="2472783" cy="62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39675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en-US" sz="1400" i="0" dirty="0" smtClean="0">
                <a:solidFill>
                  <a:srgbClr val="FF0000"/>
                </a:solidFill>
              </a:rPr>
              <a:t>BL20 </a:t>
            </a:r>
            <a:r>
              <a:rPr lang="en-US" altLang="en-US" sz="1400" i="0" dirty="0">
                <a:solidFill>
                  <a:srgbClr val="FF0000"/>
                </a:solidFill>
              </a:rPr>
              <a:t>- </a:t>
            </a:r>
            <a:r>
              <a:rPr lang="en-US" altLang="en-US" sz="1400" i="0" dirty="0" smtClean="0">
                <a:solidFill>
                  <a:srgbClr val="FF0000"/>
                </a:solidFill>
              </a:rPr>
              <a:t>LOREA</a:t>
            </a:r>
            <a:endParaRPr lang="en-US" altLang="en-US" sz="1400" i="0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1200" b="0" i="0" dirty="0" smtClean="0">
                <a:solidFill>
                  <a:srgbClr val="FF0000"/>
                </a:solidFill>
              </a:rPr>
              <a:t>Angular resolved  photoelectron spectroscopy  BL, </a:t>
            </a:r>
            <a:r>
              <a:rPr lang="en-US" altLang="en-US" sz="1200" b="0" i="0" dirty="0">
                <a:solidFill>
                  <a:srgbClr val="006600"/>
                </a:solidFill>
              </a:rPr>
              <a:t>expected </a:t>
            </a:r>
            <a:r>
              <a:rPr lang="en-US" altLang="en-US" sz="1200" i="0" dirty="0" smtClean="0">
                <a:solidFill>
                  <a:srgbClr val="006600"/>
                </a:solidFill>
              </a:rPr>
              <a:t>12.2018</a:t>
            </a:r>
            <a:endParaRPr lang="en-US" altLang="en-US" sz="1200" i="0" dirty="0">
              <a:solidFill>
                <a:srgbClr val="0066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23951" y="6311681"/>
            <a:ext cx="13835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 EPSIM </a:t>
            </a:r>
            <a:r>
              <a:rPr lang="en-US" sz="1000" dirty="0"/>
              <a:t>3D/JF </a:t>
            </a:r>
            <a:r>
              <a:rPr lang="en-US" sz="1000" dirty="0" err="1" smtClean="0"/>
              <a:t>Santarelli</a:t>
            </a:r>
            <a:endParaRPr lang="en-US" sz="1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340" y="6304889"/>
            <a:ext cx="246221" cy="2462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679" y="6044774"/>
            <a:ext cx="430649" cy="50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4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Beamlines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6578"/>
            <a:ext cx="9144000" cy="50638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947246"/>
            <a:ext cx="34169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http://</a:t>
            </a:r>
            <a:r>
              <a:rPr lang="en-US" dirty="0" err="1">
                <a:solidFill>
                  <a:srgbClr val="000090"/>
                </a:solidFill>
              </a:rPr>
              <a:t>www.cells.es</a:t>
            </a:r>
            <a:r>
              <a:rPr lang="en-US" dirty="0">
                <a:solidFill>
                  <a:srgbClr val="000090"/>
                </a:solidFill>
              </a:rPr>
              <a:t>/en/</a:t>
            </a:r>
            <a:r>
              <a:rPr lang="en-US" dirty="0" err="1">
                <a:solidFill>
                  <a:srgbClr val="000090"/>
                </a:solidFill>
              </a:rPr>
              <a:t>beamlines</a:t>
            </a:r>
            <a:endParaRPr lang="en-US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2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Beamline Experimental hutch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48" y="855156"/>
            <a:ext cx="8569401" cy="569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5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942802"/>
              </p:ext>
            </p:extLst>
          </p:nvPr>
        </p:nvGraphicFramePr>
        <p:xfrm>
          <a:off x="322404" y="1048417"/>
          <a:ext cx="3831374" cy="238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11467"/>
              </p:ext>
            </p:extLst>
          </p:nvPr>
        </p:nvGraphicFramePr>
        <p:xfrm>
          <a:off x="4742004" y="1048417"/>
          <a:ext cx="3823963" cy="238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92236" y="3639217"/>
            <a:ext cx="3833414" cy="2821202"/>
            <a:chOff x="0" y="0"/>
            <a:chExt cx="4030662" cy="2998788"/>
          </a:xfrm>
        </p:grpSpPr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93865653"/>
                </p:ext>
              </p:extLst>
            </p:nvPr>
          </p:nvGraphicFramePr>
          <p:xfrm>
            <a:off x="0" y="0"/>
            <a:ext cx="4030662" cy="29987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TextBox 21"/>
            <p:cNvSpPr txBox="1"/>
            <p:nvPr/>
          </p:nvSpPr>
          <p:spPr>
            <a:xfrm>
              <a:off x="1103312" y="1958974"/>
              <a:ext cx="715892" cy="47625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>
                  <a:solidFill>
                    <a:sysClr val="windowText" lastClr="000000"/>
                  </a:solidFill>
                </a:rPr>
                <a:t>XALOC</a:t>
              </a:r>
            </a:p>
            <a:p>
              <a:r>
                <a:rPr lang="en-US" sz="1100" b="1">
                  <a:solidFill>
                    <a:sysClr val="windowText" lastClr="000000"/>
                  </a:solidFill>
                </a:rPr>
                <a:t>(102h)</a:t>
              </a:r>
            </a:p>
            <a:p>
              <a:endParaRPr lang="en-US" sz="12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TextBox 22"/>
            <p:cNvSpPr txBox="1"/>
            <p:nvPr/>
          </p:nvSpPr>
          <p:spPr>
            <a:xfrm>
              <a:off x="2149474" y="2062162"/>
              <a:ext cx="715892" cy="47625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ysClr val="windowText" lastClr="000000"/>
                  </a:solidFill>
                </a:rPr>
                <a:t>NCD</a:t>
              </a:r>
            </a:p>
            <a:p>
              <a:r>
                <a:rPr lang="en-US" sz="1100" b="1" dirty="0">
                  <a:solidFill>
                    <a:sysClr val="windowText" lastClr="000000"/>
                  </a:solidFill>
                </a:rPr>
                <a:t>(66h)</a:t>
              </a:r>
            </a:p>
            <a:p>
              <a:endParaRPr lang="en-US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23"/>
            <p:cNvSpPr txBox="1"/>
            <p:nvPr/>
          </p:nvSpPr>
          <p:spPr>
            <a:xfrm>
              <a:off x="1638299" y="609599"/>
              <a:ext cx="795405" cy="47625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ysClr val="windowText" lastClr="000000"/>
                  </a:solidFill>
                </a:rPr>
                <a:t>BOREAS</a:t>
              </a:r>
            </a:p>
            <a:p>
              <a:pPr algn="ctr"/>
              <a:r>
                <a:rPr lang="en-US" sz="1100" b="1" dirty="0">
                  <a:solidFill>
                    <a:sysClr val="windowText" lastClr="000000"/>
                  </a:solidFill>
                </a:rPr>
                <a:t>(43h)</a:t>
              </a:r>
            </a:p>
            <a:p>
              <a:endParaRPr lang="en-US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TextBox 24"/>
            <p:cNvSpPr txBox="1"/>
            <p:nvPr/>
          </p:nvSpPr>
          <p:spPr>
            <a:xfrm>
              <a:off x="936624" y="1038225"/>
              <a:ext cx="715892" cy="47625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>
                  <a:solidFill>
                    <a:sysClr val="windowText" lastClr="000000"/>
                  </a:solidFill>
                </a:rPr>
                <a:t>CLAESS</a:t>
              </a:r>
            </a:p>
            <a:p>
              <a:r>
                <a:rPr lang="en-US" sz="1100" b="1">
                  <a:solidFill>
                    <a:sysClr val="windowText" lastClr="000000"/>
                  </a:solidFill>
                </a:rPr>
                <a:t>(39.5h)</a:t>
              </a:r>
            </a:p>
            <a:p>
              <a:endParaRPr lang="en-US" sz="12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TextBox 25"/>
            <p:cNvSpPr txBox="1"/>
            <p:nvPr/>
          </p:nvSpPr>
          <p:spPr>
            <a:xfrm>
              <a:off x="555623" y="561976"/>
              <a:ext cx="603251" cy="47625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>
                  <a:solidFill>
                    <a:sysClr val="windowText" lastClr="000000"/>
                  </a:solidFill>
                </a:rPr>
                <a:t>CIRCE</a:t>
              </a:r>
            </a:p>
            <a:p>
              <a:r>
                <a:rPr lang="en-US" sz="1100" b="1">
                  <a:solidFill>
                    <a:sysClr val="windowText" lastClr="000000"/>
                  </a:solidFill>
                </a:rPr>
                <a:t>(12h)</a:t>
              </a:r>
            </a:p>
            <a:p>
              <a:endParaRPr lang="en-US" sz="1200" b="1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1090241" y="744538"/>
              <a:ext cx="298818" cy="31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7" name="Chart 16" title="Number of experiment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126664"/>
              </p:ext>
            </p:extLst>
          </p:nvPr>
        </p:nvGraphicFramePr>
        <p:xfrm>
          <a:off x="4519085" y="3687308"/>
          <a:ext cx="4376065" cy="275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1600200" y="404664"/>
            <a:ext cx="70762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Industrial </a:t>
            </a:r>
            <a:r>
              <a:rPr lang="en-US" dirty="0" err="1" smtClean="0"/>
              <a:t>beamtime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795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LBA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51312</TotalTime>
  <Words>369</Words>
  <Application>Microsoft Macintosh PowerPoint</Application>
  <PresentationFormat>On-screen Show (4:3)</PresentationFormat>
  <Paragraphs>118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ALBA Powerpoint</vt:lpstr>
      <vt:lpstr>PowerPoint Presentation</vt:lpstr>
      <vt:lpstr>PowerPoint Presentation</vt:lpstr>
      <vt:lpstr>The machine status</vt:lpstr>
      <vt:lpstr>Inside the tunnel</vt:lpstr>
      <vt:lpstr>PowerPoint Presentation</vt:lpstr>
      <vt:lpstr>PowerPoint Presentation</vt:lpstr>
      <vt:lpstr>Beamlines</vt:lpstr>
      <vt:lpstr>Beamline Experimental hutch</vt:lpstr>
      <vt:lpstr>PowerPoint Presentation</vt:lpstr>
      <vt:lpstr>PowerPoint Presentation</vt:lpstr>
      <vt:lpstr>PowerPoint Presentation</vt:lpstr>
      <vt:lpstr>PowerPoint Presentation</vt:lpstr>
      <vt:lpstr>         Computing &amp; Controls</vt:lpstr>
      <vt:lpstr>PowerPoint Presentation</vt:lpstr>
      <vt:lpstr>PowerPoint Presentation</vt:lpstr>
      <vt:lpstr>PowerPoint Presentation</vt:lpstr>
    </vt:vector>
  </TitlesOfParts>
  <Manager/>
  <Company>CELLS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Services and Projects</dc:title>
  <dc:subject>Strategic developments. Computing and Controls</dc:subject>
  <dc:creator>MM, DFC, OM, </dc:creator>
  <cp:keywords/>
  <dc:description/>
  <cp:lastModifiedBy>David Fernández Carreiras</cp:lastModifiedBy>
  <cp:revision>458</cp:revision>
  <cp:lastPrinted>2015-02-05T18:09:48Z</cp:lastPrinted>
  <dcterms:created xsi:type="dcterms:W3CDTF">2014-07-03T09:21:51Z</dcterms:created>
  <dcterms:modified xsi:type="dcterms:W3CDTF">2016-05-24T11:23:18Z</dcterms:modified>
  <cp:category/>
</cp:coreProperties>
</file>