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5" r:id="rId2"/>
    <p:sldId id="26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390D162-CC63-4D5F-AF65-FE27921142D1}">
          <p14:sldIdLst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E9F"/>
    <a:srgbClr val="88A0B8"/>
    <a:srgbClr val="979F07"/>
    <a:srgbClr val="112E50"/>
    <a:srgbClr val="DEDFE6"/>
    <a:srgbClr val="5F0E0B"/>
    <a:srgbClr val="9C9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>
        <p:scale>
          <a:sx n="66" d="100"/>
          <a:sy n="66" d="100"/>
        </p:scale>
        <p:origin x="-2898" y="-13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BD02A-659A-4BD1-8867-123BE9625D58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6BDD0-B58C-4867-AEFE-A74914E55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9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710A5-AAF5-4646-B3F4-B8B6E572625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D05F-0845-432B-BBD0-32E47074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60161"/>
            <a:ext cx="4495800" cy="2523703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495800" cy="1728446"/>
          </a:xfrm>
        </p:spPr>
        <p:txBody>
          <a:bodyPr/>
          <a:lstStyle>
            <a:lvl1pPr algn="l">
              <a:defRPr>
                <a:solidFill>
                  <a:srgbClr val="112E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181600" y="1149172"/>
            <a:ext cx="3581400" cy="4718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25526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196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4076818" cy="2215662"/>
          </a:xfrm>
          <a:solidFill>
            <a:srgbClr val="DEDFE6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09600" y="3505200"/>
            <a:ext cx="4076818" cy="2215662"/>
          </a:xfrm>
          <a:solidFill>
            <a:srgbClr val="979F07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86182" y="1295400"/>
            <a:ext cx="4076818" cy="2215662"/>
          </a:xfrm>
          <a:solidFill>
            <a:srgbClr val="88A0B8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86182" y="3505200"/>
            <a:ext cx="4076818" cy="2215662"/>
          </a:xfrm>
          <a:solidFill>
            <a:srgbClr val="125E9F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30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667000" y="1676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24400" y="1676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781800" y="1676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6781800" y="2819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609600" y="2819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2667000" y="2819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4724400" y="2819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/>
          </p:nvPr>
        </p:nvSpPr>
        <p:spPr>
          <a:xfrm>
            <a:off x="4724400" y="3962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609600" y="3962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2667000" y="3962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/>
          </p:nvPr>
        </p:nvSpPr>
        <p:spPr>
          <a:xfrm>
            <a:off x="6781800" y="3962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45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040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94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19200"/>
            <a:ext cx="4040188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19200"/>
            <a:ext cx="4041775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85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07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9265"/>
            <a:ext cx="6477000" cy="1169551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1" cy="4648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5843"/>
            <a:ext cx="3008313" cy="46615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793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61510"/>
            <a:ext cx="6019800" cy="415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488" y="990600"/>
            <a:ext cx="6056312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257800"/>
            <a:ext cx="6019800" cy="519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112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199"/>
            <a:ext cx="1524000" cy="838711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8458200" y="304800"/>
            <a:ext cx="609600" cy="381000"/>
          </a:xfrm>
          <a:prstGeom prst="snip2DiagRect">
            <a:avLst/>
          </a:prstGeom>
          <a:solidFill>
            <a:srgbClr val="125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3200400" cy="457200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2971800" y="6400800"/>
            <a:ext cx="3200400" cy="457200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6172200" y="6400800"/>
            <a:ext cx="2971800" cy="457200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algn="l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971799" y="6545757"/>
            <a:ext cx="3180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>
                <a:solidFill>
                  <a:schemeClr val="bg1"/>
                </a:solidFill>
              </a:rPr>
              <a:t>Welcome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6152271" y="6544267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24/05/2016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US" sz="3500" b="1" kern="1200" smtClean="0">
          <a:solidFill>
            <a:srgbClr val="112E50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8A0B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petrocelli@cells.es" TargetMode="External"/><Relationship Id="rId2" Type="http://schemas.openxmlformats.org/officeDocument/2006/relationships/hyperlink" Target="mailto:cgirbau@cells.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1200"/>
            <a:ext cx="4495800" cy="1708160"/>
          </a:xfrm>
        </p:spPr>
        <p:txBody>
          <a:bodyPr/>
          <a:lstStyle/>
          <a:p>
            <a:r>
              <a:rPr lang="es-ES" dirty="0" err="1" smtClean="0"/>
              <a:t>Welcome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POCPA 2016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08" y="1752600"/>
            <a:ext cx="4734984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5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6553200" cy="630942"/>
          </a:xfrm>
        </p:spPr>
        <p:txBody>
          <a:bodyPr/>
          <a:lstStyle/>
          <a:p>
            <a:r>
              <a:rPr lang="en-GB" dirty="0" smtClean="0"/>
              <a:t>Useful information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5105400"/>
            <a:ext cx="4114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Wifi</a:t>
            </a:r>
            <a:r>
              <a:rPr lang="en-GB" dirty="0" smtClean="0"/>
              <a:t> access: </a:t>
            </a:r>
          </a:p>
          <a:p>
            <a:r>
              <a:rPr lang="en-GB" dirty="0" smtClean="0"/>
              <a:t>Network : </a:t>
            </a:r>
            <a:r>
              <a:rPr lang="en-GB" dirty="0" err="1" smtClean="0"/>
              <a:t>albaguest</a:t>
            </a:r>
            <a:endParaRPr lang="en-GB" dirty="0" smtClean="0"/>
          </a:p>
          <a:p>
            <a:r>
              <a:rPr lang="en-GB" dirty="0" smtClean="0"/>
              <a:t>Password: guest2010</a:t>
            </a:r>
            <a:endParaRPr lang="en-GB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43000" y="2362200"/>
            <a:ext cx="6553200" cy="2015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500" b="1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GB" dirty="0" smtClean="0"/>
              <a:t>Assistance:</a:t>
            </a:r>
          </a:p>
          <a:p>
            <a:r>
              <a:rPr lang="en-GB" sz="1800" dirty="0" smtClean="0"/>
              <a:t>Taxis, boarding cards, etc.</a:t>
            </a:r>
          </a:p>
          <a:p>
            <a:endParaRPr lang="en-GB" sz="1800" dirty="0"/>
          </a:p>
          <a:p>
            <a:r>
              <a:rPr lang="en-GB" sz="1800" dirty="0" smtClean="0"/>
              <a:t>Contact: Mrs Concepción Girbau. </a:t>
            </a:r>
            <a:r>
              <a:rPr lang="en-GB" sz="1800" dirty="0" smtClean="0">
                <a:hlinkClick r:id="rId2"/>
              </a:rPr>
              <a:t>cgirbau@cells.es</a:t>
            </a:r>
            <a:endParaRPr lang="en-GB" sz="1800" dirty="0" smtClean="0"/>
          </a:p>
          <a:p>
            <a:r>
              <a:rPr lang="en-GB" sz="1800" dirty="0" smtClean="0"/>
              <a:t>                     Roberto Petrocelli : </a:t>
            </a:r>
            <a:r>
              <a:rPr lang="en-GB" sz="1800" dirty="0" smtClean="0">
                <a:hlinkClick r:id="rId3"/>
              </a:rPr>
              <a:t>rpetrocelli@cells.es</a:t>
            </a:r>
            <a:endParaRPr lang="en-GB" sz="1800" dirty="0" smtClean="0"/>
          </a:p>
          <a:p>
            <a:r>
              <a:rPr lang="en-GB" sz="1800" dirty="0" smtClean="0"/>
              <a:t>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00005237"/>
      </p:ext>
    </p:extLst>
  </p:cSld>
  <p:clrMapOvr>
    <a:masterClrMapping/>
  </p:clrMapOvr>
</p:sld>
</file>

<file path=ppt/theme/theme1.xml><?xml version="1.0" encoding="utf-8"?>
<a:theme xmlns:a="http://schemas.openxmlformats.org/drawingml/2006/main" name="ALBA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ALBA Powerpoint</Template>
  <TotalTime>238</TotalTime>
  <Words>34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ALBA Powerpoint</vt:lpstr>
      <vt:lpstr>Welcome  POCPA 2016</vt:lpstr>
      <vt:lpstr>Useful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POCPA 2016</dc:title>
  <dc:creator>Roberto ArturoPetrocelli</dc:creator>
  <cp:lastModifiedBy>Roberto ArturoPetrocelli</cp:lastModifiedBy>
  <cp:revision>4</cp:revision>
  <dcterms:created xsi:type="dcterms:W3CDTF">2016-05-24T06:36:07Z</dcterms:created>
  <dcterms:modified xsi:type="dcterms:W3CDTF">2016-05-24T10:34:31Z</dcterms:modified>
</cp:coreProperties>
</file>