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5.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5.xml" ContentType="application/vnd.openxmlformats-officedocument.presentationml.notesSlide+xml"/>
  <Override PartName="/ppt/media/image7.png" ContentType="image/png"/>
  <Override PartName="/ppt/media/image2.png" ContentType="image/png"/>
  <Override PartName="/ppt/media/image1.jpeg" ContentType="image/jpeg"/>
  <Override PartName="/ppt/media/image6.png" ContentType="image/png"/>
  <Override PartName="/ppt/media/image3.png" ContentType="image/png"/>
  <Override PartName="/ppt/media/image4.png" ContentType="image/png"/>
  <Override PartName="/ppt/media/image5.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Lst>
  <p:sldSz cx="24384000" cy="13716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sldImg"/>
          </p:nvPr>
        </p:nvSpPr>
        <p:spPr>
          <a:xfrm>
            <a:off x="216000" y="812520"/>
            <a:ext cx="7127280" cy="4008960"/>
          </a:xfrm>
          <a:prstGeom prst="rect">
            <a:avLst/>
          </a:prstGeom>
        </p:spPr>
        <p:txBody>
          <a:bodyPr lIns="0" rIns="0" tIns="0" bIns="0" anchor="ctr"/>
          <a:p>
            <a:pPr algn="ctr"/>
            <a:r>
              <a:rPr b="0" lang="en-US" sz="4400" spc="-1" strike="noStrike">
                <a:latin typeface="Arial"/>
              </a:rPr>
              <a:t>Click to move the slide</a:t>
            </a:r>
            <a:endParaRPr b="0" lang="en-US" sz="4400" spc="-1" strike="noStrike">
              <a:latin typeface="Arial"/>
            </a:endParaRPr>
          </a:p>
        </p:txBody>
      </p:sp>
      <p:sp>
        <p:nvSpPr>
          <p:cNvPr id="78" name="PlaceHolder 2"/>
          <p:cNvSpPr>
            <a:spLocks noGrp="1"/>
          </p:cNvSpPr>
          <p:nvPr>
            <p:ph type="body"/>
          </p:nvPr>
        </p:nvSpPr>
        <p:spPr>
          <a:xfrm>
            <a:off x="756000" y="5078520"/>
            <a:ext cx="6047640" cy="481104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79" name="PlaceHolder 3"/>
          <p:cNvSpPr>
            <a:spLocks noGrp="1"/>
          </p:cNvSpPr>
          <p:nvPr>
            <p:ph type="hdr"/>
          </p:nvPr>
        </p:nvSpPr>
        <p:spPr>
          <a:xfrm>
            <a:off x="0" y="0"/>
            <a:ext cx="3280680" cy="534240"/>
          </a:xfrm>
          <a:prstGeom prst="rect">
            <a:avLst/>
          </a:prstGeom>
        </p:spPr>
        <p:txBody>
          <a:bodyPr lIns="0" rIns="0" tIns="0" bIns="0"/>
          <a:p>
            <a:r>
              <a:rPr b="0" lang="en-US" sz="1400" spc="-1" strike="noStrike">
                <a:latin typeface="Times New Roman"/>
              </a:rPr>
              <a:t>&lt;header&gt;</a:t>
            </a:r>
            <a:endParaRPr b="0" lang="en-US" sz="1400" spc="-1" strike="noStrike">
              <a:latin typeface="Times New Roman"/>
            </a:endParaRPr>
          </a:p>
        </p:txBody>
      </p:sp>
      <p:sp>
        <p:nvSpPr>
          <p:cNvPr id="80" name="PlaceHolder 4"/>
          <p:cNvSpPr>
            <a:spLocks noGrp="1"/>
          </p:cNvSpPr>
          <p:nvPr>
            <p:ph type="dt"/>
          </p:nvPr>
        </p:nvSpPr>
        <p:spPr>
          <a:xfrm>
            <a:off x="4278960" y="0"/>
            <a:ext cx="3280680" cy="534240"/>
          </a:xfrm>
          <a:prstGeom prst="rect">
            <a:avLst/>
          </a:prstGeom>
        </p:spPr>
        <p:txBody>
          <a:bodyPr lIns="0" rIns="0" tIns="0" bIns="0"/>
          <a:p>
            <a:pPr algn="r"/>
            <a:r>
              <a:rPr b="0" lang="en-US" sz="1400" spc="-1" strike="noStrike">
                <a:latin typeface="Times New Roman"/>
              </a:rPr>
              <a:t>&lt;date/time&gt;</a:t>
            </a:r>
            <a:endParaRPr b="0" lang="en-US" sz="1400" spc="-1" strike="noStrike">
              <a:latin typeface="Times New Roman"/>
            </a:endParaRPr>
          </a:p>
        </p:txBody>
      </p:sp>
      <p:sp>
        <p:nvSpPr>
          <p:cNvPr id="81" name="PlaceHolder 5"/>
          <p:cNvSpPr>
            <a:spLocks noGrp="1"/>
          </p:cNvSpPr>
          <p:nvPr>
            <p:ph type="ftr"/>
          </p:nvPr>
        </p:nvSpPr>
        <p:spPr>
          <a:xfrm>
            <a:off x="0" y="10157400"/>
            <a:ext cx="3280680" cy="534240"/>
          </a:xfrm>
          <a:prstGeom prst="rect">
            <a:avLst/>
          </a:prstGeom>
        </p:spPr>
        <p:txBody>
          <a:bodyPr lIns="0" rIns="0" tIns="0" bIns="0" anchor="b"/>
          <a:p>
            <a:r>
              <a:rPr b="0" lang="en-US" sz="1400" spc="-1" strike="noStrike">
                <a:latin typeface="Times New Roman"/>
              </a:rPr>
              <a:t>&lt;footer&gt;</a:t>
            </a:r>
            <a:endParaRPr b="0" lang="en-US" sz="1400" spc="-1" strike="noStrike">
              <a:latin typeface="Times New Roman"/>
            </a:endParaRPr>
          </a:p>
        </p:txBody>
      </p:sp>
      <p:sp>
        <p:nvSpPr>
          <p:cNvPr id="82" name="PlaceHolder 6"/>
          <p:cNvSpPr>
            <a:spLocks noGrp="1"/>
          </p:cNvSpPr>
          <p:nvPr>
            <p:ph type="sldNum"/>
          </p:nvPr>
        </p:nvSpPr>
        <p:spPr>
          <a:xfrm>
            <a:off x="4278960" y="10157400"/>
            <a:ext cx="3280680" cy="534240"/>
          </a:xfrm>
          <a:prstGeom prst="rect">
            <a:avLst/>
          </a:prstGeom>
        </p:spPr>
        <p:txBody>
          <a:bodyPr lIns="0" rIns="0" tIns="0" bIns="0" anchor="b"/>
          <a:p>
            <a:pPr algn="r"/>
            <a:fld id="{CBB5EB65-A572-4889-8CA6-5D4EBE2A87AA}"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sldImg"/>
          </p:nvPr>
        </p:nvSpPr>
        <p:spPr>
          <a:xfrm>
            <a:off x="1143000" y="685800"/>
            <a:ext cx="4569480" cy="3426480"/>
          </a:xfrm>
          <a:prstGeom prst="rect">
            <a:avLst/>
          </a:prstGeom>
        </p:spPr>
      </p:sp>
      <p:sp>
        <p:nvSpPr>
          <p:cNvPr id="131" name="PlaceHolder 2"/>
          <p:cNvSpPr>
            <a:spLocks noGrp="1"/>
          </p:cNvSpPr>
          <p:nvPr>
            <p:ph type="body"/>
          </p:nvPr>
        </p:nvSpPr>
        <p:spPr>
          <a:xfrm>
            <a:off x="914400" y="4343400"/>
            <a:ext cx="5026680" cy="4112280"/>
          </a:xfrm>
          <a:prstGeom prst="rect">
            <a:avLst/>
          </a:prstGeom>
        </p:spPr>
        <p:txBody>
          <a:bodyPr lIns="90000" rIns="90000" tIns="45000" bIns="45000"/>
          <a:p>
            <a:pPr marL="216000" indent="-213840">
              <a:lnSpc>
                <a:spcPct val="100000"/>
              </a:lnSpc>
            </a:pPr>
            <a:r>
              <a:rPr b="0" lang="en-US" sz="2000" spc="-1" strike="noStrike">
                <a:latin typeface="Montserrat Light"/>
                <a:ea typeface="Montserrat Light"/>
              </a:rPr>
              <a:t>Note: Please After adding your picture to “Image Place Holder” by “Drag &amp; Drop”, right click on it and “Send it Back”.</a:t>
            </a:r>
            <a:endParaRPr b="0" lang="en-US"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sldImg"/>
          </p:nvPr>
        </p:nvSpPr>
        <p:spPr>
          <a:xfrm>
            <a:off x="380880" y="685800"/>
            <a:ext cx="6093360" cy="3426480"/>
          </a:xfrm>
          <a:prstGeom prst="rect">
            <a:avLst/>
          </a:prstGeom>
        </p:spPr>
      </p:sp>
      <p:sp>
        <p:nvSpPr>
          <p:cNvPr id="133" name="PlaceHolder 2"/>
          <p:cNvSpPr>
            <a:spLocks noGrp="1"/>
          </p:cNvSpPr>
          <p:nvPr>
            <p:ph type="body"/>
          </p:nvPr>
        </p:nvSpPr>
        <p:spPr>
          <a:xfrm>
            <a:off x="914400" y="4343400"/>
            <a:ext cx="5026680" cy="4112280"/>
          </a:xfrm>
          <a:prstGeom prst="rect">
            <a:avLst/>
          </a:prstGeom>
        </p:spPr>
        <p:txBody>
          <a:bodyPr lIns="90000" rIns="90000" tIns="45000" bIns="45000"/>
          <a:p>
            <a:pPr marL="216000" indent="-213840">
              <a:lnSpc>
                <a:spcPct val="100000"/>
              </a:lnSpc>
            </a:pPr>
            <a:r>
              <a:rPr b="0" lang="en-US" sz="2000" spc="-1" strike="noStrike">
                <a:latin typeface="Montserrat Light"/>
                <a:ea typeface="Montserrat Light"/>
              </a:rPr>
              <a:t>Note: Please After adding your picture to “Image Place Holder” by “Drag &amp; Drop”, right click on it and “Send it Back”.</a:t>
            </a:r>
            <a:endParaRPr b="0" lang="en-US"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24" name="PlaceHolder 2"/>
          <p:cNvSpPr>
            <a:spLocks noGrp="1"/>
          </p:cNvSpPr>
          <p:nvPr>
            <p:ph type="body"/>
          </p:nvPr>
        </p:nvSpPr>
        <p:spPr>
          <a:xfrm>
            <a:off x="1218960" y="3209400"/>
            <a:ext cx="21944880" cy="379440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1218960" y="7364520"/>
            <a:ext cx="2194488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27"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1218960" y="7364520"/>
            <a:ext cx="10708920" cy="379440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124635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32" name="PlaceHolder 2"/>
          <p:cNvSpPr>
            <a:spLocks noGrp="1"/>
          </p:cNvSpPr>
          <p:nvPr>
            <p:ph type="body"/>
          </p:nvPr>
        </p:nvSpPr>
        <p:spPr>
          <a:xfrm>
            <a:off x="1218960" y="3209400"/>
            <a:ext cx="7066080" cy="379440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8638560" y="3209400"/>
            <a:ext cx="7066080" cy="379440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16058520" y="3209400"/>
            <a:ext cx="7066080" cy="379440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1218960" y="7364520"/>
            <a:ext cx="7066080" cy="379440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8638560" y="7364520"/>
            <a:ext cx="7066080" cy="379440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16058520" y="7364520"/>
            <a:ext cx="706608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42" name="PlaceHolder 2"/>
          <p:cNvSpPr>
            <a:spLocks noGrp="1"/>
          </p:cNvSpPr>
          <p:nvPr>
            <p:ph type="subTitle"/>
          </p:nvPr>
        </p:nvSpPr>
        <p:spPr>
          <a:xfrm>
            <a:off x="1218960" y="3209400"/>
            <a:ext cx="21944880" cy="795492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44" name="PlaceHolder 2"/>
          <p:cNvSpPr>
            <a:spLocks noGrp="1"/>
          </p:cNvSpPr>
          <p:nvPr>
            <p:ph type="body"/>
          </p:nvPr>
        </p:nvSpPr>
        <p:spPr>
          <a:xfrm>
            <a:off x="1218960" y="3209400"/>
            <a:ext cx="21944880" cy="7954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46" name="PlaceHolder 2"/>
          <p:cNvSpPr>
            <a:spLocks noGrp="1"/>
          </p:cNvSpPr>
          <p:nvPr>
            <p:ph type="body"/>
          </p:nvPr>
        </p:nvSpPr>
        <p:spPr>
          <a:xfrm>
            <a:off x="1218960" y="3209400"/>
            <a:ext cx="10708920" cy="7954920"/>
          </a:xfrm>
          <a:prstGeom prst="rect">
            <a:avLst/>
          </a:prstGeom>
        </p:spPr>
        <p:txBody>
          <a:bodyPr lIns="0" rIns="0" tIns="0" bIns="0">
            <a:normAutofit/>
          </a:bodyPr>
          <a:p>
            <a:endParaRPr b="0" lang="en-US" sz="3200" spc="-1" strike="noStrike">
              <a:latin typeface="Arial"/>
            </a:endParaRPr>
          </a:p>
        </p:txBody>
      </p:sp>
      <p:sp>
        <p:nvSpPr>
          <p:cNvPr id="47" name="PlaceHolder 3"/>
          <p:cNvSpPr>
            <a:spLocks noGrp="1"/>
          </p:cNvSpPr>
          <p:nvPr>
            <p:ph type="body"/>
          </p:nvPr>
        </p:nvSpPr>
        <p:spPr>
          <a:xfrm>
            <a:off x="12463560" y="3209400"/>
            <a:ext cx="10708920" cy="7954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1218960" y="547200"/>
            <a:ext cx="21944880" cy="106160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51"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52" name="PlaceHolder 3"/>
          <p:cNvSpPr>
            <a:spLocks noGrp="1"/>
          </p:cNvSpPr>
          <p:nvPr>
            <p:ph type="body"/>
          </p:nvPr>
        </p:nvSpPr>
        <p:spPr>
          <a:xfrm>
            <a:off x="12463560" y="3209400"/>
            <a:ext cx="10708920" cy="7954920"/>
          </a:xfrm>
          <a:prstGeom prst="rect">
            <a:avLst/>
          </a:prstGeom>
        </p:spPr>
        <p:txBody>
          <a:bodyPr lIns="0" rIns="0" tIns="0" bIns="0">
            <a:normAutofit/>
          </a:bodyPr>
          <a:p>
            <a:endParaRPr b="0" lang="en-US" sz="3200" spc="-1" strike="noStrike">
              <a:latin typeface="Arial"/>
            </a:endParaRPr>
          </a:p>
        </p:txBody>
      </p:sp>
      <p:sp>
        <p:nvSpPr>
          <p:cNvPr id="53" name="PlaceHolder 4"/>
          <p:cNvSpPr>
            <a:spLocks noGrp="1"/>
          </p:cNvSpPr>
          <p:nvPr>
            <p:ph type="body"/>
          </p:nvPr>
        </p:nvSpPr>
        <p:spPr>
          <a:xfrm>
            <a:off x="12189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3" name="PlaceHolder 2"/>
          <p:cNvSpPr>
            <a:spLocks noGrp="1"/>
          </p:cNvSpPr>
          <p:nvPr>
            <p:ph type="subTitle"/>
          </p:nvPr>
        </p:nvSpPr>
        <p:spPr>
          <a:xfrm>
            <a:off x="1218960" y="3209400"/>
            <a:ext cx="21944880" cy="795492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55" name="PlaceHolder 2"/>
          <p:cNvSpPr>
            <a:spLocks noGrp="1"/>
          </p:cNvSpPr>
          <p:nvPr>
            <p:ph type="body"/>
          </p:nvPr>
        </p:nvSpPr>
        <p:spPr>
          <a:xfrm>
            <a:off x="1218960" y="3209400"/>
            <a:ext cx="10708920" cy="7954920"/>
          </a:xfrm>
          <a:prstGeom prst="rect">
            <a:avLst/>
          </a:prstGeom>
        </p:spPr>
        <p:txBody>
          <a:bodyPr lIns="0" rIns="0" tIns="0" bIns="0">
            <a:normAutofit/>
          </a:bodyPr>
          <a:p>
            <a:endParaRPr b="0" lang="en-US" sz="3200" spc="-1" strike="noStrike">
              <a:latin typeface="Arial"/>
            </a:endParaRPr>
          </a:p>
        </p:txBody>
      </p:sp>
      <p:sp>
        <p:nvSpPr>
          <p:cNvPr id="56"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57" name="PlaceHolder 4"/>
          <p:cNvSpPr>
            <a:spLocks noGrp="1"/>
          </p:cNvSpPr>
          <p:nvPr>
            <p:ph type="body"/>
          </p:nvPr>
        </p:nvSpPr>
        <p:spPr>
          <a:xfrm>
            <a:off x="124635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59"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60"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61" name="PlaceHolder 4"/>
          <p:cNvSpPr>
            <a:spLocks noGrp="1"/>
          </p:cNvSpPr>
          <p:nvPr>
            <p:ph type="body"/>
          </p:nvPr>
        </p:nvSpPr>
        <p:spPr>
          <a:xfrm>
            <a:off x="1218960" y="7364520"/>
            <a:ext cx="2194488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63" name="PlaceHolder 2"/>
          <p:cNvSpPr>
            <a:spLocks noGrp="1"/>
          </p:cNvSpPr>
          <p:nvPr>
            <p:ph type="body"/>
          </p:nvPr>
        </p:nvSpPr>
        <p:spPr>
          <a:xfrm>
            <a:off x="1218960" y="3209400"/>
            <a:ext cx="21944880" cy="3794400"/>
          </a:xfrm>
          <a:prstGeom prst="rect">
            <a:avLst/>
          </a:prstGeom>
        </p:spPr>
        <p:txBody>
          <a:bodyPr lIns="0" rIns="0" tIns="0" bIns="0">
            <a:normAutofit/>
          </a:bodyPr>
          <a:p>
            <a:endParaRPr b="0" lang="en-US" sz="3200" spc="-1" strike="noStrike">
              <a:latin typeface="Arial"/>
            </a:endParaRPr>
          </a:p>
        </p:txBody>
      </p:sp>
      <p:sp>
        <p:nvSpPr>
          <p:cNvPr id="64" name="PlaceHolder 3"/>
          <p:cNvSpPr>
            <a:spLocks noGrp="1"/>
          </p:cNvSpPr>
          <p:nvPr>
            <p:ph type="body"/>
          </p:nvPr>
        </p:nvSpPr>
        <p:spPr>
          <a:xfrm>
            <a:off x="1218960" y="7364520"/>
            <a:ext cx="2194488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66"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1218960" y="7364520"/>
            <a:ext cx="10708920" cy="3794400"/>
          </a:xfrm>
          <a:prstGeom prst="rect">
            <a:avLst/>
          </a:prstGeom>
        </p:spPr>
        <p:txBody>
          <a:bodyPr lIns="0" rIns="0" tIns="0" bIns="0">
            <a:normAutofit/>
          </a:bodyPr>
          <a:p>
            <a:endParaRPr b="0" lang="en-US" sz="3200" spc="-1" strike="noStrike">
              <a:latin typeface="Arial"/>
            </a:endParaRPr>
          </a:p>
        </p:txBody>
      </p:sp>
      <p:sp>
        <p:nvSpPr>
          <p:cNvPr id="69" name="PlaceHolder 5"/>
          <p:cNvSpPr>
            <a:spLocks noGrp="1"/>
          </p:cNvSpPr>
          <p:nvPr>
            <p:ph type="body"/>
          </p:nvPr>
        </p:nvSpPr>
        <p:spPr>
          <a:xfrm>
            <a:off x="124635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71" name="PlaceHolder 2"/>
          <p:cNvSpPr>
            <a:spLocks noGrp="1"/>
          </p:cNvSpPr>
          <p:nvPr>
            <p:ph type="body"/>
          </p:nvPr>
        </p:nvSpPr>
        <p:spPr>
          <a:xfrm>
            <a:off x="1218960" y="3209400"/>
            <a:ext cx="7066080" cy="3794400"/>
          </a:xfrm>
          <a:prstGeom prst="rect">
            <a:avLst/>
          </a:prstGeom>
        </p:spPr>
        <p:txBody>
          <a:bodyPr lIns="0" rIns="0" tIns="0" bIns="0">
            <a:normAutofit/>
          </a:bodyPr>
          <a:p>
            <a:endParaRPr b="0" lang="en-US" sz="3200" spc="-1" strike="noStrike">
              <a:latin typeface="Arial"/>
            </a:endParaRPr>
          </a:p>
        </p:txBody>
      </p:sp>
      <p:sp>
        <p:nvSpPr>
          <p:cNvPr id="72" name="PlaceHolder 3"/>
          <p:cNvSpPr>
            <a:spLocks noGrp="1"/>
          </p:cNvSpPr>
          <p:nvPr>
            <p:ph type="body"/>
          </p:nvPr>
        </p:nvSpPr>
        <p:spPr>
          <a:xfrm>
            <a:off x="8638560" y="3209400"/>
            <a:ext cx="7066080" cy="3794400"/>
          </a:xfrm>
          <a:prstGeom prst="rect">
            <a:avLst/>
          </a:prstGeom>
        </p:spPr>
        <p:txBody>
          <a:bodyPr lIns="0" rIns="0" tIns="0" bIns="0">
            <a:normAutofit/>
          </a:bodyPr>
          <a:p>
            <a:endParaRPr b="0" lang="en-US" sz="3200" spc="-1" strike="noStrike">
              <a:latin typeface="Arial"/>
            </a:endParaRPr>
          </a:p>
        </p:txBody>
      </p:sp>
      <p:sp>
        <p:nvSpPr>
          <p:cNvPr id="73" name="PlaceHolder 4"/>
          <p:cNvSpPr>
            <a:spLocks noGrp="1"/>
          </p:cNvSpPr>
          <p:nvPr>
            <p:ph type="body"/>
          </p:nvPr>
        </p:nvSpPr>
        <p:spPr>
          <a:xfrm>
            <a:off x="16058520" y="3209400"/>
            <a:ext cx="7066080" cy="3794400"/>
          </a:xfrm>
          <a:prstGeom prst="rect">
            <a:avLst/>
          </a:prstGeom>
        </p:spPr>
        <p:txBody>
          <a:bodyPr lIns="0" rIns="0" tIns="0" bIns="0">
            <a:normAutofit/>
          </a:bodyPr>
          <a:p>
            <a:endParaRPr b="0" lang="en-US" sz="3200" spc="-1" strike="noStrike">
              <a:latin typeface="Arial"/>
            </a:endParaRPr>
          </a:p>
        </p:txBody>
      </p:sp>
      <p:sp>
        <p:nvSpPr>
          <p:cNvPr id="74" name="PlaceHolder 5"/>
          <p:cNvSpPr>
            <a:spLocks noGrp="1"/>
          </p:cNvSpPr>
          <p:nvPr>
            <p:ph type="body"/>
          </p:nvPr>
        </p:nvSpPr>
        <p:spPr>
          <a:xfrm>
            <a:off x="1218960" y="7364520"/>
            <a:ext cx="7066080" cy="3794400"/>
          </a:xfrm>
          <a:prstGeom prst="rect">
            <a:avLst/>
          </a:prstGeom>
        </p:spPr>
        <p:txBody>
          <a:bodyPr lIns="0" rIns="0" tIns="0" bIns="0">
            <a:normAutofit/>
          </a:bodyPr>
          <a:p>
            <a:endParaRPr b="0" lang="en-US" sz="3200" spc="-1" strike="noStrike">
              <a:latin typeface="Arial"/>
            </a:endParaRPr>
          </a:p>
        </p:txBody>
      </p:sp>
      <p:sp>
        <p:nvSpPr>
          <p:cNvPr id="75" name="PlaceHolder 6"/>
          <p:cNvSpPr>
            <a:spLocks noGrp="1"/>
          </p:cNvSpPr>
          <p:nvPr>
            <p:ph type="body"/>
          </p:nvPr>
        </p:nvSpPr>
        <p:spPr>
          <a:xfrm>
            <a:off x="8638560" y="7364520"/>
            <a:ext cx="7066080" cy="3794400"/>
          </a:xfrm>
          <a:prstGeom prst="rect">
            <a:avLst/>
          </a:prstGeom>
        </p:spPr>
        <p:txBody>
          <a:bodyPr lIns="0" rIns="0" tIns="0" bIns="0">
            <a:normAutofit/>
          </a:bodyPr>
          <a:p>
            <a:endParaRPr b="0" lang="en-US" sz="3200" spc="-1" strike="noStrike">
              <a:latin typeface="Arial"/>
            </a:endParaRPr>
          </a:p>
        </p:txBody>
      </p:sp>
      <p:sp>
        <p:nvSpPr>
          <p:cNvPr id="76" name="PlaceHolder 7"/>
          <p:cNvSpPr>
            <a:spLocks noGrp="1"/>
          </p:cNvSpPr>
          <p:nvPr>
            <p:ph type="body"/>
          </p:nvPr>
        </p:nvSpPr>
        <p:spPr>
          <a:xfrm>
            <a:off x="16058520" y="7364520"/>
            <a:ext cx="706608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5" name="PlaceHolder 2"/>
          <p:cNvSpPr>
            <a:spLocks noGrp="1"/>
          </p:cNvSpPr>
          <p:nvPr>
            <p:ph type="body"/>
          </p:nvPr>
        </p:nvSpPr>
        <p:spPr>
          <a:xfrm>
            <a:off x="1218960" y="3209400"/>
            <a:ext cx="21944880" cy="7954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7" name="PlaceHolder 2"/>
          <p:cNvSpPr>
            <a:spLocks noGrp="1"/>
          </p:cNvSpPr>
          <p:nvPr>
            <p:ph type="body"/>
          </p:nvPr>
        </p:nvSpPr>
        <p:spPr>
          <a:xfrm>
            <a:off x="1218960" y="3209400"/>
            <a:ext cx="10708920" cy="795492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12463560" y="3209400"/>
            <a:ext cx="10708920" cy="7954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218960" y="547200"/>
            <a:ext cx="21944880" cy="106160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12"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12463560" y="3209400"/>
            <a:ext cx="10708920" cy="795492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12189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16" name="PlaceHolder 2"/>
          <p:cNvSpPr>
            <a:spLocks noGrp="1"/>
          </p:cNvSpPr>
          <p:nvPr>
            <p:ph type="body"/>
          </p:nvPr>
        </p:nvSpPr>
        <p:spPr>
          <a:xfrm>
            <a:off x="1218960" y="3209400"/>
            <a:ext cx="10708920" cy="795492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12463560" y="7364520"/>
            <a:ext cx="10708920" cy="379440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18960" y="547200"/>
            <a:ext cx="21944880" cy="2289960"/>
          </a:xfrm>
          <a:prstGeom prst="rect">
            <a:avLst/>
          </a:prstGeom>
        </p:spPr>
        <p:txBody>
          <a:bodyPr lIns="0" rIns="0" tIns="0" bIns="0" anchor="ctr"/>
          <a:p>
            <a:pPr algn="ctr"/>
            <a:endParaRPr b="0" lang="en-US" sz="4400" spc="-1" strike="noStrike">
              <a:latin typeface="Arial"/>
            </a:endParaRPr>
          </a:p>
        </p:txBody>
      </p:sp>
      <p:sp>
        <p:nvSpPr>
          <p:cNvPr id="20" name="PlaceHolder 2"/>
          <p:cNvSpPr>
            <a:spLocks noGrp="1"/>
          </p:cNvSpPr>
          <p:nvPr>
            <p:ph type="body"/>
          </p:nvPr>
        </p:nvSpPr>
        <p:spPr>
          <a:xfrm>
            <a:off x="1218960" y="3209400"/>
            <a:ext cx="10708920" cy="379440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12463560" y="3209400"/>
            <a:ext cx="10708920" cy="379440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1218960" y="7364520"/>
            <a:ext cx="21944880" cy="379440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218960" y="547200"/>
            <a:ext cx="21944880" cy="2289960"/>
          </a:xfrm>
          <a:prstGeom prst="rect">
            <a:avLst/>
          </a:prstGeom>
        </p:spPr>
        <p:txBody>
          <a:bodyPr lIns="0" rIns="0" tIns="0" bIns="0" anchor="ctr"/>
          <a:p>
            <a:pPr algn="ctr"/>
            <a:r>
              <a:rPr b="0" lang="en-US" sz="4400" spc="-1" strike="noStrike">
                <a:latin typeface="Arial"/>
              </a:rPr>
              <a:t>Click to edit the </a:t>
            </a:r>
            <a:r>
              <a:rPr b="0" lang="en-US" sz="4400" spc="-1" strike="noStrike">
                <a:latin typeface="Arial"/>
              </a:rPr>
              <a:t>title text format</a:t>
            </a:r>
            <a:endParaRPr b="0" lang="en-US" sz="4400" spc="-1" strike="noStrike">
              <a:latin typeface="Arial"/>
            </a:endParaRPr>
          </a:p>
        </p:txBody>
      </p:sp>
      <p:sp>
        <p:nvSpPr>
          <p:cNvPr id="1" name="PlaceHolder 2"/>
          <p:cNvSpPr>
            <a:spLocks noGrp="1"/>
          </p:cNvSpPr>
          <p:nvPr>
            <p:ph type="body"/>
          </p:nvPr>
        </p:nvSpPr>
        <p:spPr>
          <a:xfrm>
            <a:off x="1218960" y="3209400"/>
            <a:ext cx="21944880" cy="7954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8" name="" descr=""/>
          <p:cNvPicPr/>
          <p:nvPr/>
        </p:nvPicPr>
        <p:blipFill>
          <a:blip r:embed="rId2"/>
          <a:stretch/>
        </p:blipFill>
        <p:spPr>
          <a:xfrm>
            <a:off x="19640520" y="357840"/>
            <a:ext cx="4190040" cy="1519560"/>
          </a:xfrm>
          <a:prstGeom prst="rect">
            <a:avLst/>
          </a:prstGeom>
          <a:ln>
            <a:noFill/>
          </a:ln>
        </p:spPr>
      </p:pic>
      <p:sp>
        <p:nvSpPr>
          <p:cNvPr id="39" name="PlaceHolder 1"/>
          <p:cNvSpPr>
            <a:spLocks noGrp="1"/>
          </p:cNvSpPr>
          <p:nvPr>
            <p:ph type="title"/>
          </p:nvPr>
        </p:nvSpPr>
        <p:spPr>
          <a:xfrm>
            <a:off x="1218960" y="547200"/>
            <a:ext cx="21944880" cy="228996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40" name="PlaceHolder 2"/>
          <p:cNvSpPr>
            <a:spLocks noGrp="1"/>
          </p:cNvSpPr>
          <p:nvPr>
            <p:ph type="body"/>
          </p:nvPr>
        </p:nvSpPr>
        <p:spPr>
          <a:xfrm>
            <a:off x="1218960" y="3209400"/>
            <a:ext cx="21944880" cy="7954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www.cells.es" TargetMode="External"/><Relationship Id="rId2" Type="http://schemas.openxmlformats.org/officeDocument/2006/relationships/hyperlink" Target="http://www.cells.es" TargetMode="External"/><Relationship Id="rId3" Type="http://schemas.openxmlformats.org/officeDocument/2006/relationships/hyperlink" Target="http://www.cells.es" TargetMode="External"/><Relationship Id="rId4" Type="http://schemas.openxmlformats.org/officeDocument/2006/relationships/hyperlink" Target="http://www.cells.es" TargetMode="External"/><Relationship Id="rId5" Type="http://schemas.openxmlformats.org/officeDocument/2006/relationships/hyperlink" Target="http://www.cells.es" TargetMode="External"/><Relationship Id="rId6" Type="http://schemas.openxmlformats.org/officeDocument/2006/relationships/hyperlink" Target="http://www.cells.es" TargetMode="External"/><Relationship Id="rId7" Type="http://schemas.openxmlformats.org/officeDocument/2006/relationships/image" Target="../media/image7.png"/><Relationship Id="rId8" Type="http://schemas.openxmlformats.org/officeDocument/2006/relationships/slideLayout" Target="../slideLayouts/slideLayout1.xml"/><Relationship Id="rId9" Type="http://schemas.openxmlformats.org/officeDocument/2006/relationships/notesSlide" Target="../notesSlides/notesSlide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9275760" y="1068840"/>
            <a:ext cx="15147360" cy="12746160"/>
          </a:xfrm>
          <a:prstGeom prst="rect">
            <a:avLst/>
          </a:prstGeom>
          <a:solidFill>
            <a:srgbClr val="8a84d0"/>
          </a:solidFill>
          <a:ln w="12600">
            <a:noFill/>
          </a:ln>
        </p:spPr>
        <p:style>
          <a:lnRef idx="0"/>
          <a:fillRef idx="0"/>
          <a:effectRef idx="0"/>
          <a:fontRef idx="minor"/>
        </p:style>
      </p:sp>
      <p:pic>
        <p:nvPicPr>
          <p:cNvPr id="84" name="pasted-image.pdf" descr=""/>
          <p:cNvPicPr/>
          <p:nvPr/>
        </p:nvPicPr>
        <p:blipFill>
          <a:blip r:embed="rId1"/>
          <a:stretch/>
        </p:blipFill>
        <p:spPr>
          <a:xfrm>
            <a:off x="9284040" y="1645920"/>
            <a:ext cx="15324120" cy="11104200"/>
          </a:xfrm>
          <a:prstGeom prst="rect">
            <a:avLst/>
          </a:prstGeom>
          <a:ln w="12600">
            <a:noFill/>
          </a:ln>
        </p:spPr>
      </p:pic>
      <p:sp>
        <p:nvSpPr>
          <p:cNvPr id="85" name="CustomShape 2"/>
          <p:cNvSpPr/>
          <p:nvPr/>
        </p:nvSpPr>
        <p:spPr>
          <a:xfrm>
            <a:off x="11952720" y="4304520"/>
            <a:ext cx="7493400" cy="3107880"/>
          </a:xfrm>
          <a:prstGeom prst="rect">
            <a:avLst/>
          </a:prstGeom>
          <a:noFill/>
          <a:ln w="12600">
            <a:noFill/>
          </a:ln>
        </p:spPr>
        <p:style>
          <a:lnRef idx="0"/>
          <a:fillRef idx="0"/>
          <a:effectRef idx="0"/>
          <a:fontRef idx="minor"/>
        </p:style>
        <p:txBody>
          <a:bodyPr lIns="0" rIns="0" tIns="0" bIns="0"/>
          <a:p>
            <a:pPr>
              <a:lnSpc>
                <a:spcPct val="100000"/>
              </a:lnSpc>
            </a:pPr>
            <a:r>
              <a:rPr b="0" lang="en-US" sz="6800" spc="-1" strike="noStrike">
                <a:solidFill>
                  <a:srgbClr val="ffffff"/>
                </a:solidFill>
                <a:latin typeface="Montserrat Black"/>
                <a:ea typeface="Montserrat Black"/>
              </a:rPr>
              <a:t>Feedback from testing and users</a:t>
            </a:r>
            <a:endParaRPr b="0" lang="en-US" sz="6800" spc="-1" strike="noStrike">
              <a:latin typeface="Arial"/>
            </a:endParaRPr>
          </a:p>
        </p:txBody>
      </p:sp>
      <p:sp>
        <p:nvSpPr>
          <p:cNvPr id="86" name="CustomShape 3"/>
          <p:cNvSpPr/>
          <p:nvPr/>
        </p:nvSpPr>
        <p:spPr>
          <a:xfrm>
            <a:off x="11952720" y="7415640"/>
            <a:ext cx="7929720" cy="609120"/>
          </a:xfrm>
          <a:prstGeom prst="rect">
            <a:avLst/>
          </a:prstGeom>
          <a:noFill/>
          <a:ln w="12600">
            <a:noFill/>
          </a:ln>
        </p:spPr>
        <p:style>
          <a:lnRef idx="0"/>
          <a:fillRef idx="0"/>
          <a:effectRef idx="0"/>
          <a:fontRef idx="minor"/>
        </p:style>
        <p:txBody>
          <a:bodyPr lIns="0" rIns="0" tIns="0" bIns="0"/>
          <a:p>
            <a:pPr>
              <a:lnSpc>
                <a:spcPct val="100000"/>
              </a:lnSpc>
            </a:pPr>
            <a:r>
              <a:rPr b="0" lang="en-US" sz="4000" spc="-1" strike="noStrike">
                <a:solidFill>
                  <a:srgbClr val="ffffff"/>
                </a:solidFill>
                <a:latin typeface="Montserrat SemiBold"/>
                <a:ea typeface="Montserrat SemiBold"/>
              </a:rPr>
              <a:t>Xevi Serra</a:t>
            </a:r>
            <a:endParaRPr b="0" lang="en-US" sz="4000" spc="-1" strike="noStrike">
              <a:latin typeface="Arial"/>
            </a:endParaRPr>
          </a:p>
        </p:txBody>
      </p:sp>
      <p:sp>
        <p:nvSpPr>
          <p:cNvPr id="87" name="CustomShape 4"/>
          <p:cNvSpPr/>
          <p:nvPr/>
        </p:nvSpPr>
        <p:spPr>
          <a:xfrm>
            <a:off x="11952720" y="10285200"/>
            <a:ext cx="7929720" cy="471960"/>
          </a:xfrm>
          <a:prstGeom prst="rect">
            <a:avLst/>
          </a:prstGeom>
          <a:noFill/>
          <a:ln w="12600">
            <a:noFill/>
          </a:ln>
        </p:spPr>
        <p:style>
          <a:lnRef idx="0"/>
          <a:fillRef idx="0"/>
          <a:effectRef idx="0"/>
          <a:fontRef idx="minor"/>
        </p:style>
        <p:txBody>
          <a:bodyPr lIns="0" rIns="0" tIns="0" bIns="0"/>
          <a:p>
            <a:pPr>
              <a:lnSpc>
                <a:spcPct val="100000"/>
              </a:lnSpc>
            </a:pPr>
            <a:r>
              <a:rPr b="0" lang="en-US" sz="3100" spc="-1" strike="noStrike">
                <a:solidFill>
                  <a:srgbClr val="ffffff"/>
                </a:solidFill>
                <a:latin typeface="Montserrat Light"/>
                <a:ea typeface="Montserrat Light"/>
              </a:rPr>
              <a:t>20. 07. 2020</a:t>
            </a:r>
            <a:endParaRPr b="0" lang="en-US" sz="3100" spc="-1" strike="noStrike">
              <a:latin typeface="Arial"/>
            </a:endParaRPr>
          </a:p>
        </p:txBody>
      </p:sp>
      <p:sp>
        <p:nvSpPr>
          <p:cNvPr id="88" name="CustomShape 5"/>
          <p:cNvSpPr/>
          <p:nvPr/>
        </p:nvSpPr>
        <p:spPr>
          <a:xfrm>
            <a:off x="22680360" y="-54000"/>
            <a:ext cx="1704600" cy="1704600"/>
          </a:xfrm>
          <a:prstGeom prst="rect">
            <a:avLst/>
          </a:prstGeom>
          <a:solidFill>
            <a:srgbClr val="63b1e0"/>
          </a:solidFill>
          <a:ln w="12600">
            <a:noFill/>
          </a:ln>
        </p:spPr>
        <p:style>
          <a:lnRef idx="0"/>
          <a:fillRef idx="0"/>
          <a:effectRef idx="0"/>
          <a:fontRef idx="minor"/>
        </p:style>
      </p:sp>
      <p:sp>
        <p:nvSpPr>
          <p:cNvPr id="89" name="CustomShape 6"/>
          <p:cNvSpPr/>
          <p:nvPr/>
        </p:nvSpPr>
        <p:spPr>
          <a:xfrm>
            <a:off x="9280440" y="-54000"/>
            <a:ext cx="13432680" cy="1704600"/>
          </a:xfrm>
          <a:prstGeom prst="rect">
            <a:avLst/>
          </a:prstGeom>
          <a:solidFill>
            <a:srgbClr val="63b1e0"/>
          </a:solidFill>
          <a:ln w="12600">
            <a:noFill/>
          </a:ln>
        </p:spPr>
        <p:style>
          <a:lnRef idx="0"/>
          <a:fillRef idx="0"/>
          <a:effectRef idx="0"/>
          <a:fontRef idx="minor"/>
        </p:style>
      </p:sp>
      <p:pic>
        <p:nvPicPr>
          <p:cNvPr id="90" name="pasted-image.pdf" descr=""/>
          <p:cNvPicPr/>
          <p:nvPr/>
        </p:nvPicPr>
        <p:blipFill>
          <a:blip r:embed="rId2"/>
          <a:stretch/>
        </p:blipFill>
        <p:spPr>
          <a:xfrm>
            <a:off x="1682280" y="4359600"/>
            <a:ext cx="4735080" cy="3637440"/>
          </a:xfrm>
          <a:prstGeom prst="rect">
            <a:avLst/>
          </a:prstGeom>
          <a:ln w="12600">
            <a:noFill/>
          </a:ln>
        </p:spPr>
      </p:pic>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594720" y="6603840"/>
            <a:ext cx="311040" cy="505440"/>
          </a:xfrm>
          <a:prstGeom prst="rect">
            <a:avLst/>
          </a:prstGeom>
          <a:noFill/>
          <a:ln w="12600">
            <a:noFill/>
          </a:ln>
        </p:spPr>
        <p:style>
          <a:lnRef idx="0"/>
          <a:fillRef idx="0"/>
          <a:effectRef idx="0"/>
          <a:fontRef idx="minor"/>
        </p:style>
        <p:txBody>
          <a:bodyPr lIns="50760" rIns="50760" tIns="50760" bIns="50760"/>
          <a:p>
            <a:pPr algn="ctr">
              <a:lnSpc>
                <a:spcPct val="100000"/>
              </a:lnSpc>
            </a:pPr>
            <a:fld id="{4948F4BF-34F0-49A8-8C3B-C87479007CFB}" type="slidenum">
              <a:rPr b="1" lang="en-US" sz="2600" spc="-1" strike="noStrike">
                <a:solidFill>
                  <a:srgbClr val="a7a7a7"/>
                </a:solidFill>
                <a:latin typeface="Montserrat SemiBold"/>
                <a:ea typeface="Montserrat SemiBold"/>
              </a:rPr>
              <a:t>&lt;number&gt;</a:t>
            </a:fld>
            <a:endParaRPr b="0" lang="en-US" sz="2600" spc="-1" strike="noStrike">
              <a:latin typeface="Arial"/>
            </a:endParaRPr>
          </a:p>
        </p:txBody>
      </p:sp>
      <p:sp>
        <p:nvSpPr>
          <p:cNvPr id="92" name="CustomShape 2"/>
          <p:cNvSpPr/>
          <p:nvPr/>
        </p:nvSpPr>
        <p:spPr>
          <a:xfrm>
            <a:off x="4164480" y="2495880"/>
            <a:ext cx="18154440" cy="1127520"/>
          </a:xfrm>
          <a:prstGeom prst="rect">
            <a:avLst/>
          </a:prstGeom>
          <a:noFill/>
          <a:ln w="12600">
            <a:noFill/>
          </a:ln>
        </p:spPr>
        <p:style>
          <a:lnRef idx="0"/>
          <a:fillRef idx="0"/>
          <a:effectRef idx="0"/>
          <a:fontRef idx="minor"/>
        </p:style>
        <p:txBody>
          <a:bodyPr lIns="0" rIns="0" tIns="0" bIns="0"/>
          <a:p>
            <a:pPr>
              <a:lnSpc>
                <a:spcPct val="100000"/>
              </a:lnSpc>
            </a:pPr>
            <a:r>
              <a:rPr b="0" lang="en-US" sz="7400" spc="-1" strike="noStrike">
                <a:solidFill>
                  <a:srgbClr val="000000"/>
                </a:solidFill>
                <a:latin typeface="Montserrat Black"/>
                <a:ea typeface="Montserrat Black"/>
              </a:rPr>
              <a:t>ALBA Em# locations</a:t>
            </a:r>
            <a:endParaRPr b="0" lang="en-US" sz="7400" spc="-1" strike="noStrike">
              <a:latin typeface="Arial"/>
            </a:endParaRPr>
          </a:p>
        </p:txBody>
      </p:sp>
      <p:pic>
        <p:nvPicPr>
          <p:cNvPr id="93" name="pasted-image.pdf_3" descr=""/>
          <p:cNvPicPr/>
          <p:nvPr/>
        </p:nvPicPr>
        <p:blipFill>
          <a:blip r:embed="rId1"/>
          <a:stretch/>
        </p:blipFill>
        <p:spPr>
          <a:xfrm>
            <a:off x="-21960" y="-1080"/>
            <a:ext cx="3393000" cy="4993200"/>
          </a:xfrm>
          <a:prstGeom prst="rect">
            <a:avLst/>
          </a:prstGeom>
          <a:ln w="12600">
            <a:noFill/>
          </a:ln>
        </p:spPr>
      </p:pic>
      <p:sp>
        <p:nvSpPr>
          <p:cNvPr id="94" name="CustomShape 3"/>
          <p:cNvSpPr/>
          <p:nvPr/>
        </p:nvSpPr>
        <p:spPr>
          <a:xfrm>
            <a:off x="3884400" y="4889880"/>
            <a:ext cx="6127920" cy="7455600"/>
          </a:xfrm>
          <a:prstGeom prst="rect">
            <a:avLst/>
          </a:prstGeom>
          <a:solidFill>
            <a:srgbClr val="63b1e0"/>
          </a:solidFill>
          <a:ln w="12600">
            <a:noFill/>
          </a:ln>
        </p:spPr>
        <p:style>
          <a:lnRef idx="0"/>
          <a:fillRef idx="0"/>
          <a:effectRef idx="0"/>
          <a:fontRef idx="minor"/>
        </p:style>
      </p:sp>
      <p:sp>
        <p:nvSpPr>
          <p:cNvPr id="95" name="CustomShape 4"/>
          <p:cNvSpPr/>
          <p:nvPr/>
        </p:nvSpPr>
        <p:spPr>
          <a:xfrm>
            <a:off x="4682520" y="6863400"/>
            <a:ext cx="4532040" cy="152352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1 unit installed on Front-End 20 (+ 2 on FE06 and FE16)</a:t>
            </a:r>
            <a:endParaRPr b="0" lang="en-US" sz="2800" spc="-1" strike="noStrike">
              <a:latin typeface="Arial"/>
            </a:endParaRPr>
          </a:p>
        </p:txBody>
      </p:sp>
      <p:sp>
        <p:nvSpPr>
          <p:cNvPr id="96" name="CustomShape 5"/>
          <p:cNvSpPr/>
          <p:nvPr/>
        </p:nvSpPr>
        <p:spPr>
          <a:xfrm>
            <a:off x="46825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Machine</a:t>
            </a:r>
            <a:endParaRPr b="0" lang="en-US" sz="3200" spc="-1" strike="noStrike">
              <a:latin typeface="Arial"/>
            </a:endParaRPr>
          </a:p>
        </p:txBody>
      </p:sp>
      <p:sp>
        <p:nvSpPr>
          <p:cNvPr id="97" name="CustomShape 6"/>
          <p:cNvSpPr/>
          <p:nvPr/>
        </p:nvSpPr>
        <p:spPr>
          <a:xfrm>
            <a:off x="9999000" y="4889880"/>
            <a:ext cx="6127920" cy="7455600"/>
          </a:xfrm>
          <a:prstGeom prst="rect">
            <a:avLst/>
          </a:prstGeom>
          <a:solidFill>
            <a:srgbClr val="383935"/>
          </a:solidFill>
          <a:ln w="12600">
            <a:noFill/>
          </a:ln>
        </p:spPr>
        <p:style>
          <a:lnRef idx="0"/>
          <a:fillRef idx="0"/>
          <a:effectRef idx="0"/>
          <a:fontRef idx="minor"/>
        </p:style>
      </p:sp>
      <p:sp>
        <p:nvSpPr>
          <p:cNvPr id="98" name="CustomShape 7"/>
          <p:cNvSpPr/>
          <p:nvPr/>
        </p:nvSpPr>
        <p:spPr>
          <a:xfrm>
            <a:off x="10797120" y="6863400"/>
            <a:ext cx="4532040" cy="594324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1 LV Em# at BL04 (+1 LV planned to install)</a:t>
            </a:r>
            <a:br/>
            <a:r>
              <a:rPr b="0" lang="en-US" sz="2800" spc="-1" strike="noStrike">
                <a:solidFill>
                  <a:srgbClr val="ffffff"/>
                </a:solidFill>
                <a:latin typeface="Montserrat Light"/>
                <a:ea typeface="Montserrat Light"/>
              </a:rPr>
              <a:t>1 HV Em# at BL11</a:t>
            </a:r>
            <a:br/>
            <a:r>
              <a:rPr b="0" lang="en-US" sz="2800" spc="-1" strike="noStrike">
                <a:solidFill>
                  <a:srgbClr val="ffffff"/>
                </a:solidFill>
                <a:latin typeface="Montserrat Light"/>
                <a:ea typeface="Montserrat Light"/>
              </a:rPr>
              <a:t>1 unit at BL24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Planned to install:</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1 HV Em# at BL29</a:t>
            </a:r>
            <a:br/>
            <a:r>
              <a:rPr b="0" lang="en-US" sz="2800" spc="-1" strike="noStrike">
                <a:solidFill>
                  <a:srgbClr val="ffffff"/>
                </a:solidFill>
                <a:latin typeface="Montserrat Light"/>
                <a:ea typeface="Montserrat Light"/>
              </a:rPr>
              <a:t>1 unit at BL16</a:t>
            </a:r>
            <a:br/>
            <a:r>
              <a:rPr b="0" lang="en-US" sz="2800" spc="-1" strike="noStrike">
                <a:solidFill>
                  <a:srgbClr val="ffffff"/>
                </a:solidFill>
                <a:latin typeface="Montserrat Light"/>
                <a:ea typeface="Montserrat Light"/>
              </a:rPr>
              <a:t>1 LV Em# at BL22</a:t>
            </a:r>
            <a:endParaRPr b="0" lang="en-US" sz="2800" spc="-1" strike="noStrike">
              <a:latin typeface="Arial"/>
            </a:endParaRPr>
          </a:p>
          <a:p>
            <a:pPr>
              <a:lnSpc>
                <a:spcPts val="4000"/>
              </a:lnSpc>
              <a:spcBef>
                <a:spcPts val="3600"/>
              </a:spcBef>
            </a:pPr>
            <a:endParaRPr b="0" lang="en-US" sz="2800" spc="-1" strike="noStrike">
              <a:latin typeface="Arial"/>
            </a:endParaRPr>
          </a:p>
        </p:txBody>
      </p:sp>
      <p:sp>
        <p:nvSpPr>
          <p:cNvPr id="99" name="CustomShape 8"/>
          <p:cNvSpPr/>
          <p:nvPr/>
        </p:nvSpPr>
        <p:spPr>
          <a:xfrm>
            <a:off x="107971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Beamlines</a:t>
            </a:r>
            <a:endParaRPr b="0" lang="en-US" sz="3200" spc="-1" strike="noStrike">
              <a:latin typeface="Arial"/>
            </a:endParaRPr>
          </a:p>
        </p:txBody>
      </p:sp>
      <p:sp>
        <p:nvSpPr>
          <p:cNvPr id="100" name="CustomShape 9"/>
          <p:cNvSpPr/>
          <p:nvPr/>
        </p:nvSpPr>
        <p:spPr>
          <a:xfrm>
            <a:off x="16113600" y="4889880"/>
            <a:ext cx="6127920" cy="7455600"/>
          </a:xfrm>
          <a:prstGeom prst="rect">
            <a:avLst/>
          </a:prstGeom>
          <a:solidFill>
            <a:srgbClr val="8a84d0"/>
          </a:solidFill>
          <a:ln w="12600">
            <a:noFill/>
          </a:ln>
        </p:spPr>
        <p:style>
          <a:lnRef idx="0"/>
          <a:fillRef idx="0"/>
          <a:effectRef idx="0"/>
          <a:fontRef idx="minor"/>
        </p:style>
      </p:sp>
      <p:sp>
        <p:nvSpPr>
          <p:cNvPr id="101" name="CustomShape 10"/>
          <p:cNvSpPr/>
          <p:nvPr/>
        </p:nvSpPr>
        <p:spPr>
          <a:xfrm>
            <a:off x="16911720" y="6863400"/>
            <a:ext cx="4532040" cy="248868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2 Units (HV and LV) at ESRF</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1 unit at SOLARIS (+1 unit already purshased)</a:t>
            </a:r>
            <a:endParaRPr b="0" lang="en-US" sz="2800" spc="-1" strike="noStrike">
              <a:latin typeface="Arial"/>
            </a:endParaRPr>
          </a:p>
        </p:txBody>
      </p:sp>
      <p:sp>
        <p:nvSpPr>
          <p:cNvPr id="102" name="CustomShape 11"/>
          <p:cNvSpPr/>
          <p:nvPr/>
        </p:nvSpPr>
        <p:spPr>
          <a:xfrm>
            <a:off x="169117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Outside</a:t>
            </a:r>
            <a:endParaRPr b="0" lang="en-US" sz="32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594720" y="6603840"/>
            <a:ext cx="311040" cy="505440"/>
          </a:xfrm>
          <a:prstGeom prst="rect">
            <a:avLst/>
          </a:prstGeom>
          <a:noFill/>
          <a:ln w="12600">
            <a:noFill/>
          </a:ln>
        </p:spPr>
        <p:style>
          <a:lnRef idx="0"/>
          <a:fillRef idx="0"/>
          <a:effectRef idx="0"/>
          <a:fontRef idx="minor"/>
        </p:style>
        <p:txBody>
          <a:bodyPr lIns="50760" rIns="50760" tIns="50760" bIns="50760"/>
          <a:p>
            <a:pPr algn="ctr">
              <a:lnSpc>
                <a:spcPct val="100000"/>
              </a:lnSpc>
            </a:pPr>
            <a:fld id="{8B8F700C-DA70-453E-8B88-B5D955BF8ACF}" type="slidenum">
              <a:rPr b="1" lang="en-US" sz="2600" spc="-1" strike="noStrike">
                <a:solidFill>
                  <a:srgbClr val="a7a7a7"/>
                </a:solidFill>
                <a:latin typeface="Montserrat SemiBold"/>
                <a:ea typeface="Montserrat SemiBold"/>
              </a:rPr>
              <a:t>&lt;number&gt;</a:t>
            </a:fld>
            <a:endParaRPr b="0" lang="en-US" sz="2600" spc="-1" strike="noStrike">
              <a:latin typeface="Arial"/>
            </a:endParaRPr>
          </a:p>
        </p:txBody>
      </p:sp>
      <p:sp>
        <p:nvSpPr>
          <p:cNvPr id="104" name="CustomShape 2"/>
          <p:cNvSpPr/>
          <p:nvPr/>
        </p:nvSpPr>
        <p:spPr>
          <a:xfrm>
            <a:off x="4164480" y="2495880"/>
            <a:ext cx="18154440" cy="1127880"/>
          </a:xfrm>
          <a:prstGeom prst="rect">
            <a:avLst/>
          </a:prstGeom>
          <a:noFill/>
          <a:ln w="12600">
            <a:noFill/>
          </a:ln>
        </p:spPr>
        <p:style>
          <a:lnRef idx="0"/>
          <a:fillRef idx="0"/>
          <a:effectRef idx="0"/>
          <a:fontRef idx="minor"/>
        </p:style>
        <p:txBody>
          <a:bodyPr lIns="0" rIns="0" tIns="0" bIns="0"/>
          <a:p>
            <a:pPr>
              <a:lnSpc>
                <a:spcPct val="100000"/>
              </a:lnSpc>
            </a:pPr>
            <a:r>
              <a:rPr b="0" lang="en-US" sz="7400" spc="-1" strike="noStrike">
                <a:solidFill>
                  <a:srgbClr val="000000"/>
                </a:solidFill>
                <a:latin typeface="Montserrat Black"/>
                <a:ea typeface="Montserrat Black"/>
              </a:rPr>
              <a:t>Feedback from ALBA</a:t>
            </a:r>
            <a:endParaRPr b="0" lang="en-US" sz="7400" spc="-1" strike="noStrike">
              <a:latin typeface="Arial"/>
            </a:endParaRPr>
          </a:p>
        </p:txBody>
      </p:sp>
      <p:pic>
        <p:nvPicPr>
          <p:cNvPr id="105" name="pasted-image.pdf_5" descr=""/>
          <p:cNvPicPr/>
          <p:nvPr/>
        </p:nvPicPr>
        <p:blipFill>
          <a:blip r:embed="rId1"/>
          <a:stretch/>
        </p:blipFill>
        <p:spPr>
          <a:xfrm>
            <a:off x="-21960" y="-1080"/>
            <a:ext cx="3393000" cy="4993200"/>
          </a:xfrm>
          <a:prstGeom prst="rect">
            <a:avLst/>
          </a:prstGeom>
          <a:ln w="12600">
            <a:noFill/>
          </a:ln>
        </p:spPr>
      </p:pic>
      <p:sp>
        <p:nvSpPr>
          <p:cNvPr id="106" name="CustomShape 3"/>
          <p:cNvSpPr/>
          <p:nvPr/>
        </p:nvSpPr>
        <p:spPr>
          <a:xfrm>
            <a:off x="3884400" y="4889880"/>
            <a:ext cx="6127920" cy="7455600"/>
          </a:xfrm>
          <a:prstGeom prst="rect">
            <a:avLst/>
          </a:prstGeom>
          <a:solidFill>
            <a:srgbClr val="63b1e0"/>
          </a:solidFill>
          <a:ln w="12600">
            <a:noFill/>
          </a:ln>
        </p:spPr>
        <p:style>
          <a:lnRef idx="0"/>
          <a:fillRef idx="0"/>
          <a:effectRef idx="0"/>
          <a:fontRef idx="minor"/>
        </p:style>
      </p:sp>
      <p:sp>
        <p:nvSpPr>
          <p:cNvPr id="107" name="CustomShape 4"/>
          <p:cNvSpPr/>
          <p:nvPr/>
        </p:nvSpPr>
        <p:spPr>
          <a:xfrm>
            <a:off x="4682520" y="6863400"/>
            <a:ext cx="4532040" cy="492696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Continuous Scan (BL24, BL04)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Store measurement when trigger (BL24)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Charge mode (BL04)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Pending more testing: BL24, BL22 and new BL’s</a:t>
            </a:r>
            <a:endParaRPr b="0" lang="en-US" sz="2800" spc="-1" strike="noStrike">
              <a:latin typeface="Arial"/>
            </a:endParaRPr>
          </a:p>
        </p:txBody>
      </p:sp>
      <p:sp>
        <p:nvSpPr>
          <p:cNvPr id="108" name="CustomShape 5"/>
          <p:cNvSpPr/>
          <p:nvPr/>
        </p:nvSpPr>
        <p:spPr>
          <a:xfrm>
            <a:off x="46825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Mode of working</a:t>
            </a:r>
            <a:endParaRPr b="0" lang="en-US" sz="3200" spc="-1" strike="noStrike">
              <a:latin typeface="Arial"/>
            </a:endParaRPr>
          </a:p>
        </p:txBody>
      </p:sp>
      <p:sp>
        <p:nvSpPr>
          <p:cNvPr id="109" name="CustomShape 6"/>
          <p:cNvSpPr/>
          <p:nvPr/>
        </p:nvSpPr>
        <p:spPr>
          <a:xfrm>
            <a:off x="9999000" y="4889880"/>
            <a:ext cx="6127920" cy="7455600"/>
          </a:xfrm>
          <a:prstGeom prst="rect">
            <a:avLst/>
          </a:prstGeom>
          <a:solidFill>
            <a:srgbClr val="383935"/>
          </a:solidFill>
          <a:ln w="12600">
            <a:noFill/>
          </a:ln>
        </p:spPr>
        <p:style>
          <a:lnRef idx="0"/>
          <a:fillRef idx="0"/>
          <a:effectRef idx="0"/>
          <a:fontRef idx="minor"/>
        </p:style>
      </p:sp>
      <p:sp>
        <p:nvSpPr>
          <p:cNvPr id="110" name="CustomShape 7"/>
          <p:cNvSpPr/>
          <p:nvPr/>
        </p:nvSpPr>
        <p:spPr>
          <a:xfrm>
            <a:off x="10686240" y="6863400"/>
            <a:ext cx="5042520" cy="492732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Hang up after shutdown (BL24)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Not fully tested yet (BL24)</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Noisy compared with ADLink (BL22)</a:t>
            </a:r>
            <a:endParaRPr b="0" lang="en-US" sz="2800" spc="-1" strike="noStrike">
              <a:latin typeface="Arial"/>
            </a:endParaRPr>
          </a:p>
          <a:p>
            <a:pPr>
              <a:lnSpc>
                <a:spcPts val="4000"/>
              </a:lnSpc>
              <a:spcBef>
                <a:spcPts val="3600"/>
              </a:spcBef>
            </a:pPr>
            <a:r>
              <a:rPr b="0" lang="en-US" sz="2800" spc="-1" strike="noStrike">
                <a:solidFill>
                  <a:srgbClr val="ffffff"/>
                </a:solidFill>
                <a:latin typeface="Montserrat Light"/>
                <a:ea typeface="Montserrat Light"/>
              </a:rPr>
              <a:t>Slow acquisitions  Pending to test new version (BL04)</a:t>
            </a:r>
            <a:endParaRPr b="0" lang="en-US" sz="2800" spc="-1" strike="noStrike">
              <a:latin typeface="Arial"/>
            </a:endParaRPr>
          </a:p>
        </p:txBody>
      </p:sp>
      <p:sp>
        <p:nvSpPr>
          <p:cNvPr id="111" name="CustomShape 8"/>
          <p:cNvSpPr/>
          <p:nvPr/>
        </p:nvSpPr>
        <p:spPr>
          <a:xfrm>
            <a:off x="107971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Problems</a:t>
            </a:r>
            <a:endParaRPr b="0" lang="en-US" sz="3200" spc="-1" strike="noStrike">
              <a:latin typeface="Arial"/>
            </a:endParaRPr>
          </a:p>
        </p:txBody>
      </p:sp>
      <p:sp>
        <p:nvSpPr>
          <p:cNvPr id="112" name="CustomShape 9"/>
          <p:cNvSpPr/>
          <p:nvPr/>
        </p:nvSpPr>
        <p:spPr>
          <a:xfrm>
            <a:off x="16113600" y="4889880"/>
            <a:ext cx="6127920" cy="7455600"/>
          </a:xfrm>
          <a:prstGeom prst="rect">
            <a:avLst/>
          </a:prstGeom>
          <a:solidFill>
            <a:srgbClr val="8a84d0"/>
          </a:solidFill>
          <a:ln w="12600">
            <a:noFill/>
          </a:ln>
        </p:spPr>
        <p:style>
          <a:lnRef idx="0"/>
          <a:fillRef idx="0"/>
          <a:effectRef idx="0"/>
          <a:fontRef idx="minor"/>
        </p:style>
      </p:sp>
      <p:sp>
        <p:nvSpPr>
          <p:cNvPr id="113" name="CustomShape 10"/>
          <p:cNvSpPr/>
          <p:nvPr/>
        </p:nvSpPr>
        <p:spPr>
          <a:xfrm>
            <a:off x="16911720" y="6863400"/>
            <a:ext cx="4532040" cy="152388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800" spc="-1" strike="noStrike">
                <a:solidFill>
                  <a:srgbClr val="ffffff"/>
                </a:solidFill>
                <a:latin typeface="Montserrat Light"/>
                <a:ea typeface="Montserrat Light"/>
              </a:rPr>
              <a:t>Store user settings after power off/on (BL04)  Rejected</a:t>
            </a:r>
            <a:endParaRPr b="0" lang="en-US" sz="2800" spc="-1" strike="noStrike">
              <a:latin typeface="Arial"/>
            </a:endParaRPr>
          </a:p>
        </p:txBody>
      </p:sp>
      <p:sp>
        <p:nvSpPr>
          <p:cNvPr id="114" name="CustomShape 11"/>
          <p:cNvSpPr/>
          <p:nvPr/>
        </p:nvSpPr>
        <p:spPr>
          <a:xfrm>
            <a:off x="16911720" y="5607360"/>
            <a:ext cx="4532040" cy="487080"/>
          </a:xfrm>
          <a:prstGeom prst="rect">
            <a:avLst/>
          </a:prstGeom>
          <a:noFill/>
          <a:ln w="12600">
            <a:noFill/>
          </a:ln>
        </p:spPr>
        <p:style>
          <a:lnRef idx="0"/>
          <a:fillRef idx="0"/>
          <a:effectRef idx="0"/>
          <a:fontRef idx="minor"/>
        </p:style>
        <p:txBody>
          <a:bodyPr lIns="0" rIns="0" tIns="0" bIns="0"/>
          <a:p>
            <a:pPr>
              <a:lnSpc>
                <a:spcPct val="100000"/>
              </a:lnSpc>
            </a:pPr>
            <a:r>
              <a:rPr b="0" lang="en-US" sz="3200" spc="-1" strike="noStrike">
                <a:solidFill>
                  <a:srgbClr val="ffffff"/>
                </a:solidFill>
                <a:latin typeface="Montserrat SemiBold"/>
                <a:ea typeface="Montserrat SemiBold"/>
              </a:rPr>
              <a:t>Requests</a:t>
            </a:r>
            <a:endParaRPr b="0" lang="en-US" sz="32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595800" y="6603840"/>
            <a:ext cx="309240" cy="505440"/>
          </a:xfrm>
          <a:prstGeom prst="rect">
            <a:avLst/>
          </a:prstGeom>
          <a:noFill/>
          <a:ln w="12600">
            <a:noFill/>
          </a:ln>
        </p:spPr>
        <p:style>
          <a:lnRef idx="0"/>
          <a:fillRef idx="0"/>
          <a:effectRef idx="0"/>
          <a:fontRef idx="minor"/>
        </p:style>
        <p:txBody>
          <a:bodyPr lIns="50760" rIns="50760" tIns="50760" bIns="50760"/>
          <a:p>
            <a:pPr algn="ctr">
              <a:lnSpc>
                <a:spcPct val="100000"/>
              </a:lnSpc>
            </a:pPr>
            <a:fld id="{33F39012-B1E6-4DD4-A573-60A1E9947912}" type="slidenum">
              <a:rPr b="1" lang="en-US" sz="2600" spc="-1" strike="noStrike">
                <a:solidFill>
                  <a:srgbClr val="a7a7a7"/>
                </a:solidFill>
                <a:latin typeface="Montserrat SemiBold"/>
                <a:ea typeface="Montserrat SemiBold"/>
              </a:rPr>
              <a:t>&lt;number&gt;</a:t>
            </a:fld>
            <a:endParaRPr b="0" lang="en-US" sz="2600" spc="-1" strike="noStrike">
              <a:latin typeface="Arial"/>
            </a:endParaRPr>
          </a:p>
        </p:txBody>
      </p:sp>
      <p:sp>
        <p:nvSpPr>
          <p:cNvPr id="116" name="CustomShape 2"/>
          <p:cNvSpPr/>
          <p:nvPr/>
        </p:nvSpPr>
        <p:spPr>
          <a:xfrm>
            <a:off x="4087080" y="3161520"/>
            <a:ext cx="7881840" cy="1127520"/>
          </a:xfrm>
          <a:prstGeom prst="rect">
            <a:avLst/>
          </a:prstGeom>
          <a:noFill/>
          <a:ln w="12600">
            <a:noFill/>
          </a:ln>
        </p:spPr>
        <p:style>
          <a:lnRef idx="0"/>
          <a:fillRef idx="0"/>
          <a:effectRef idx="0"/>
          <a:fontRef idx="minor"/>
        </p:style>
        <p:txBody>
          <a:bodyPr lIns="0" rIns="0" tIns="0" bIns="0"/>
          <a:p>
            <a:pPr>
              <a:lnSpc>
                <a:spcPct val="100000"/>
              </a:lnSpc>
            </a:pPr>
            <a:r>
              <a:rPr b="0" lang="en-US" sz="7400" spc="-1" strike="noStrike">
                <a:solidFill>
                  <a:srgbClr val="000000"/>
                </a:solidFill>
                <a:latin typeface="Montserrat Black"/>
                <a:ea typeface="Montserrat Black"/>
              </a:rPr>
              <a:t>ESRF</a:t>
            </a:r>
            <a:endParaRPr b="0" lang="en-US" sz="7400" spc="-1" strike="noStrike">
              <a:latin typeface="Arial"/>
            </a:endParaRPr>
          </a:p>
        </p:txBody>
      </p:sp>
      <p:sp>
        <p:nvSpPr>
          <p:cNvPr id="117" name="CustomShape 3"/>
          <p:cNvSpPr/>
          <p:nvPr/>
        </p:nvSpPr>
        <p:spPr>
          <a:xfrm>
            <a:off x="4087080" y="4968360"/>
            <a:ext cx="16449840" cy="7060320"/>
          </a:xfrm>
          <a:prstGeom prst="rect">
            <a:avLst/>
          </a:prstGeom>
          <a:noFill/>
          <a:ln w="12600">
            <a:noFill/>
          </a:ln>
        </p:spPr>
        <p:style>
          <a:lnRef idx="0"/>
          <a:fillRef idx="0"/>
          <a:effectRef idx="0"/>
          <a:fontRef idx="minor"/>
        </p:style>
        <p:txBody>
          <a:bodyPr lIns="0" rIns="0" tIns="0" bIns="0"/>
          <a:p>
            <a:pPr>
              <a:lnSpc>
                <a:spcPts val="4000"/>
              </a:lnSpc>
              <a:spcBef>
                <a:spcPts val="3600"/>
              </a:spcBef>
            </a:pPr>
            <a:r>
              <a:rPr b="0" lang="en-US" sz="2900" spc="-1" strike="noStrike">
                <a:solidFill>
                  <a:srgbClr val="7f7f7f"/>
                </a:solidFill>
                <a:latin typeface="Montserrat Light"/>
                <a:ea typeface="Montserrat Light"/>
              </a:rPr>
              <a:t>“</a:t>
            </a:r>
            <a:r>
              <a:rPr b="0" lang="en-US" sz="2900" spc="-1" strike="noStrike">
                <a:solidFill>
                  <a:srgbClr val="7f7f7f"/>
                </a:solidFill>
                <a:latin typeface="Montserrat Light"/>
                <a:ea typeface="Montserrat Light"/>
              </a:rPr>
              <a:t>I'm very happy with the Em# and especially I'm happy with the resolution of the "spike" and the speed-issues I encountered during my first measurements in 2019. During the last measurements I took in early 2020 (pre-corona age) I couldn't see any further utilization issues and I was very satisfied with it. --&gt; For the moment I'm very happy.</a:t>
            </a:r>
            <a:endParaRPr b="0" lang="en-US" sz="2900" spc="-1" strike="noStrike">
              <a:latin typeface="Arial"/>
            </a:endParaRPr>
          </a:p>
          <a:p>
            <a:pPr>
              <a:lnSpc>
                <a:spcPts val="4000"/>
              </a:lnSpc>
              <a:spcBef>
                <a:spcPts val="3600"/>
              </a:spcBef>
            </a:pPr>
            <a:r>
              <a:rPr b="0" lang="en-US" sz="2900" spc="-1" strike="noStrike">
                <a:solidFill>
                  <a:srgbClr val="7f7f7f"/>
                </a:solidFill>
                <a:latin typeface="Montserrat Light"/>
                <a:ea typeface="Montserrat Light"/>
              </a:rPr>
              <a:t>As a more general comment: I can imagine, that now with the coming change to the new 4th generation synchrotron sources all over Europe and the World, some functionalities of the Em# could maybe be outdated faster than expected. Especially the acquisition speeds on an external trigger, which are now limited to around 300 to 500Hz could turn out to be limiting in the coming years, since synchrotrons will, due to higher flux and brightness, switch more and more to continuous/on the fly experiments with high data throughput. But beside of this I don't see any further problems.” </a:t>
            </a:r>
            <a:br/>
            <a:r>
              <a:rPr b="0" lang="en-US" sz="2900" spc="-1" strike="noStrike">
                <a:solidFill>
                  <a:srgbClr val="7f7f7f"/>
                </a:solidFill>
                <a:latin typeface="Montserrat Light"/>
                <a:ea typeface="Montserrat Light"/>
              </a:rPr>
              <a:t>- Maxim Brendike --Precision, Dynamics &amp; Mechatronics Unit (PDMU) at ESRF</a:t>
            </a:r>
            <a:endParaRPr b="0" lang="en-US" sz="2900" spc="-1" strike="noStrike">
              <a:latin typeface="Arial"/>
            </a:endParaRPr>
          </a:p>
        </p:txBody>
      </p:sp>
      <p:pic>
        <p:nvPicPr>
          <p:cNvPr id="118" name="pasted-image.pdf_2" descr=""/>
          <p:cNvPicPr/>
          <p:nvPr/>
        </p:nvPicPr>
        <p:blipFill>
          <a:blip r:embed="rId1"/>
          <a:stretch/>
        </p:blipFill>
        <p:spPr>
          <a:xfrm>
            <a:off x="-21960" y="-1080"/>
            <a:ext cx="3393000" cy="4993200"/>
          </a:xfrm>
          <a:prstGeom prst="rect">
            <a:avLst/>
          </a:prstGeom>
          <a:ln w="12600">
            <a:noFill/>
          </a:ln>
        </p:spPr>
      </p:pic>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10742400" y="-1080"/>
            <a:ext cx="13633920" cy="13716000"/>
          </a:xfrm>
          <a:prstGeom prst="rect">
            <a:avLst/>
          </a:prstGeom>
          <a:solidFill>
            <a:srgbClr val="63b1e0"/>
          </a:solidFill>
          <a:ln w="12600">
            <a:noFill/>
          </a:ln>
        </p:spPr>
        <p:style>
          <a:lnRef idx="0"/>
          <a:fillRef idx="0"/>
          <a:effectRef idx="0"/>
          <a:fontRef idx="minor"/>
        </p:style>
      </p:sp>
      <p:sp>
        <p:nvSpPr>
          <p:cNvPr id="120" name="CustomShape 2"/>
          <p:cNvSpPr/>
          <p:nvPr/>
        </p:nvSpPr>
        <p:spPr>
          <a:xfrm>
            <a:off x="14749560" y="2858040"/>
            <a:ext cx="5619960" cy="5299560"/>
          </a:xfrm>
          <a:prstGeom prst="rect">
            <a:avLst/>
          </a:prstGeom>
          <a:noFill/>
          <a:ln w="12600">
            <a:noFill/>
          </a:ln>
        </p:spPr>
        <p:style>
          <a:lnRef idx="0"/>
          <a:fillRef idx="0"/>
          <a:effectRef idx="0"/>
          <a:fontRef idx="minor"/>
        </p:style>
        <p:txBody>
          <a:bodyPr lIns="0" rIns="0" tIns="0" bIns="0"/>
          <a:p>
            <a:pPr>
              <a:lnSpc>
                <a:spcPct val="150000"/>
              </a:lnSpc>
            </a:pPr>
            <a:r>
              <a:rPr b="0" lang="en-US" sz="2900" spc="-1" strike="noStrike" u="sng">
                <a:solidFill>
                  <a:srgbClr val="0000ff"/>
                </a:solidFill>
                <a:uFillTx/>
                <a:latin typeface="Montserrat Bold"/>
                <a:ea typeface="Montserrat Bold"/>
                <a:hlinkClick r:id="rId1"/>
              </a:rPr>
              <a:t>www.</a:t>
            </a:r>
            <a:r>
              <a:rPr b="0" lang="en-US" sz="2900" spc="-1" strike="noStrike" u="sng">
                <a:solidFill>
                  <a:srgbClr val="0000ff"/>
                </a:solidFill>
                <a:uFillTx/>
                <a:latin typeface="Montserrat Bold"/>
                <a:ea typeface="Montserrat Bold"/>
                <a:hlinkClick r:id="rId2"/>
              </a:rPr>
              <a:t>alba</a:t>
            </a:r>
            <a:r>
              <a:rPr b="0" lang="en-US" sz="2900" spc="-1" strike="noStrike" u="sng">
                <a:solidFill>
                  <a:srgbClr val="0000ff"/>
                </a:solidFill>
                <a:uFillTx/>
                <a:latin typeface="Montserrat Bold"/>
                <a:ea typeface="Montserrat Bold"/>
                <a:hlinkClick r:id="rId3"/>
              </a:rPr>
              <a:t>s</a:t>
            </a:r>
            <a:r>
              <a:rPr b="0" lang="en-US" sz="2900" spc="-1" strike="noStrike" u="sng">
                <a:solidFill>
                  <a:srgbClr val="0000ff"/>
                </a:solidFill>
                <a:uFillTx/>
                <a:latin typeface="Montserrat Bold"/>
                <a:ea typeface="Montserrat Bold"/>
                <a:hlinkClick r:id="rId4"/>
              </a:rPr>
              <a:t>ynchrotron</a:t>
            </a:r>
            <a:r>
              <a:rPr b="0" lang="en-US" sz="2900" spc="-1" strike="noStrike" u="sng">
                <a:solidFill>
                  <a:srgbClr val="0000ff"/>
                </a:solidFill>
                <a:uFillTx/>
                <a:latin typeface="Montserrat Bold"/>
                <a:ea typeface="Montserrat Bold"/>
                <a:hlinkClick r:id="rId5"/>
              </a:rPr>
              <a:t>.</a:t>
            </a:r>
            <a:r>
              <a:rPr b="0" lang="en-US" sz="2900" spc="-1" strike="noStrike" u="sng">
                <a:solidFill>
                  <a:srgbClr val="0000ff"/>
                </a:solidFill>
                <a:uFillTx/>
                <a:latin typeface="Montserrat Bold"/>
                <a:ea typeface="Montserrat Bold"/>
                <a:hlinkClick r:id="rId6"/>
              </a:rPr>
              <a:t>es</a:t>
            </a:r>
            <a:endParaRPr b="0" lang="en-US" sz="2900" spc="-1" strike="noStrike">
              <a:latin typeface="Arial"/>
            </a:endParaRPr>
          </a:p>
          <a:p>
            <a:pPr>
              <a:lnSpc>
                <a:spcPct val="150000"/>
              </a:lnSpc>
            </a:pPr>
            <a:endParaRPr b="0" lang="en-US" sz="2900" spc="-1" strike="noStrike">
              <a:latin typeface="Arial"/>
            </a:endParaRPr>
          </a:p>
          <a:p>
            <a:pPr>
              <a:lnSpc>
                <a:spcPct val="150000"/>
              </a:lnSpc>
            </a:pPr>
            <a:r>
              <a:rPr b="0" lang="en-US" sz="2900" spc="-1" strike="noStrike">
                <a:solidFill>
                  <a:srgbClr val="ffffff"/>
                </a:solidFill>
                <a:latin typeface="Montserrat Bold"/>
                <a:ea typeface="Montserrat Bold"/>
              </a:rPr>
              <a:t>Carrer de la Llum 2-26</a:t>
            </a:r>
            <a:endParaRPr b="0" lang="en-US" sz="2900" spc="-1" strike="noStrike">
              <a:latin typeface="Arial"/>
            </a:endParaRPr>
          </a:p>
          <a:p>
            <a:pPr>
              <a:lnSpc>
                <a:spcPct val="150000"/>
              </a:lnSpc>
            </a:pPr>
            <a:r>
              <a:rPr b="0" lang="en-US" sz="2900" spc="-1" strike="noStrike">
                <a:solidFill>
                  <a:srgbClr val="ffffff"/>
                </a:solidFill>
                <a:latin typeface="Montserrat Bold"/>
                <a:ea typeface="Montserrat Bold"/>
              </a:rPr>
              <a:t>08290 Cerdanyola del Vallès, Barcelona, Spain</a:t>
            </a:r>
            <a:endParaRPr b="0" lang="en-US" sz="2900" spc="-1" strike="noStrike">
              <a:latin typeface="Arial"/>
            </a:endParaRPr>
          </a:p>
          <a:p>
            <a:pPr>
              <a:lnSpc>
                <a:spcPct val="150000"/>
              </a:lnSpc>
            </a:pPr>
            <a:endParaRPr b="0" lang="en-US" sz="2900" spc="-1" strike="noStrike">
              <a:latin typeface="Arial"/>
            </a:endParaRPr>
          </a:p>
          <a:p>
            <a:pPr>
              <a:lnSpc>
                <a:spcPct val="150000"/>
              </a:lnSpc>
            </a:pPr>
            <a:r>
              <a:rPr b="0" lang="en-US" sz="2900" spc="-1" strike="noStrike">
                <a:solidFill>
                  <a:srgbClr val="ffffff"/>
                </a:solidFill>
                <a:latin typeface="Montserrat Bold"/>
                <a:ea typeface="Montserrat Bold"/>
              </a:rPr>
              <a:t>Tel: +34 93 592 43 00</a:t>
            </a:r>
            <a:endParaRPr b="0" lang="en-US" sz="2900" spc="-1" strike="noStrike">
              <a:latin typeface="Arial"/>
            </a:endParaRPr>
          </a:p>
          <a:p>
            <a:pPr>
              <a:lnSpc>
                <a:spcPct val="150000"/>
              </a:lnSpc>
            </a:pPr>
            <a:r>
              <a:rPr b="0" lang="en-US" sz="2900" spc="-1" strike="noStrike">
                <a:solidFill>
                  <a:srgbClr val="ffffff"/>
                </a:solidFill>
                <a:latin typeface="Montserrat Bold"/>
                <a:ea typeface="Montserrat Bold"/>
              </a:rPr>
              <a:t>@albasynchrotron</a:t>
            </a:r>
            <a:endParaRPr b="0" lang="en-US" sz="2900" spc="-1" strike="noStrike">
              <a:latin typeface="Arial"/>
            </a:endParaRPr>
          </a:p>
        </p:txBody>
      </p:sp>
      <p:sp>
        <p:nvSpPr>
          <p:cNvPr id="121" name="CustomShape 3"/>
          <p:cNvSpPr/>
          <p:nvPr/>
        </p:nvSpPr>
        <p:spPr>
          <a:xfrm>
            <a:off x="6779520" y="-15840"/>
            <a:ext cx="1989720" cy="1989720"/>
          </a:xfrm>
          <a:prstGeom prst="rect">
            <a:avLst/>
          </a:prstGeom>
          <a:solidFill>
            <a:srgbClr val="8a84d0"/>
          </a:solidFill>
          <a:ln w="12600">
            <a:noFill/>
          </a:ln>
        </p:spPr>
        <p:style>
          <a:lnRef idx="0"/>
          <a:fillRef idx="0"/>
          <a:effectRef idx="0"/>
          <a:fontRef idx="minor"/>
        </p:style>
      </p:sp>
      <p:sp>
        <p:nvSpPr>
          <p:cNvPr id="122" name="CustomShape 4"/>
          <p:cNvSpPr/>
          <p:nvPr/>
        </p:nvSpPr>
        <p:spPr>
          <a:xfrm>
            <a:off x="10735200" y="-15840"/>
            <a:ext cx="1989720" cy="1989720"/>
          </a:xfrm>
          <a:prstGeom prst="rect">
            <a:avLst/>
          </a:prstGeom>
          <a:solidFill>
            <a:srgbClr val="ffffff"/>
          </a:solidFill>
          <a:ln w="12600">
            <a:noFill/>
          </a:ln>
        </p:spPr>
        <p:style>
          <a:lnRef idx="0"/>
          <a:fillRef idx="0"/>
          <a:effectRef idx="0"/>
          <a:fontRef idx="minor"/>
        </p:style>
      </p:sp>
      <p:sp>
        <p:nvSpPr>
          <p:cNvPr id="123" name="CustomShape 5"/>
          <p:cNvSpPr/>
          <p:nvPr/>
        </p:nvSpPr>
        <p:spPr>
          <a:xfrm>
            <a:off x="8760600" y="-15840"/>
            <a:ext cx="1989720" cy="1989720"/>
          </a:xfrm>
          <a:prstGeom prst="rect">
            <a:avLst/>
          </a:prstGeom>
          <a:solidFill>
            <a:srgbClr val="383935"/>
          </a:solidFill>
          <a:ln w="12600">
            <a:noFill/>
          </a:ln>
        </p:spPr>
        <p:style>
          <a:lnRef idx="0"/>
          <a:fillRef idx="0"/>
          <a:effectRef idx="0"/>
          <a:fontRef idx="minor"/>
        </p:style>
      </p:sp>
      <p:pic>
        <p:nvPicPr>
          <p:cNvPr id="124" name="pasted-image.pdf" descr=""/>
          <p:cNvPicPr/>
          <p:nvPr/>
        </p:nvPicPr>
        <p:blipFill>
          <a:blip r:embed="rId7"/>
          <a:stretch/>
        </p:blipFill>
        <p:spPr>
          <a:xfrm>
            <a:off x="1654200" y="4601880"/>
            <a:ext cx="3807720" cy="2925000"/>
          </a:xfrm>
          <a:prstGeom prst="rect">
            <a:avLst/>
          </a:prstGeom>
          <a:ln w="12600">
            <a:noFill/>
          </a:ln>
        </p:spPr>
      </p:pic>
      <p:sp>
        <p:nvSpPr>
          <p:cNvPr id="125" name="CustomShape 6"/>
          <p:cNvSpPr/>
          <p:nvPr/>
        </p:nvSpPr>
        <p:spPr>
          <a:xfrm>
            <a:off x="13657680" y="10896120"/>
            <a:ext cx="1144800" cy="1149120"/>
          </a:xfrm>
          <a:custGeom>
            <a:avLst/>
            <a:gdLst/>
            <a:ahLst/>
            <a:rect l="l" t="t" r="r" b="b"/>
            <a:pathLst>
              <a:path w="21600" h="21600">
                <a:moveTo>
                  <a:pt x="15971" y="7017"/>
                </a:moveTo>
                <a:cubicBezTo>
                  <a:pt x="15542" y="7261"/>
                  <a:pt x="15114" y="7444"/>
                  <a:pt x="14686" y="7505"/>
                </a:cubicBezTo>
                <a:cubicBezTo>
                  <a:pt x="14318" y="7139"/>
                  <a:pt x="13768" y="6895"/>
                  <a:pt x="13217" y="6895"/>
                </a:cubicBezTo>
                <a:cubicBezTo>
                  <a:pt x="12116" y="6895"/>
                  <a:pt x="11198" y="7749"/>
                  <a:pt x="11198" y="8847"/>
                </a:cubicBezTo>
                <a:cubicBezTo>
                  <a:pt x="11198" y="9031"/>
                  <a:pt x="11198" y="9153"/>
                  <a:pt x="11259" y="9336"/>
                </a:cubicBezTo>
                <a:cubicBezTo>
                  <a:pt x="9546" y="9214"/>
                  <a:pt x="8077" y="8420"/>
                  <a:pt x="7098" y="7261"/>
                </a:cubicBezTo>
                <a:cubicBezTo>
                  <a:pt x="6914" y="7566"/>
                  <a:pt x="6792" y="7871"/>
                  <a:pt x="6792" y="8237"/>
                </a:cubicBezTo>
                <a:cubicBezTo>
                  <a:pt x="6792" y="8908"/>
                  <a:pt x="7159" y="9519"/>
                  <a:pt x="7710" y="9885"/>
                </a:cubicBezTo>
                <a:cubicBezTo>
                  <a:pt x="7404" y="9885"/>
                  <a:pt x="7037" y="9763"/>
                  <a:pt x="6792" y="9641"/>
                </a:cubicBezTo>
                <a:cubicBezTo>
                  <a:pt x="6792" y="9641"/>
                  <a:pt x="6792" y="9641"/>
                  <a:pt x="6792" y="9641"/>
                </a:cubicBezTo>
                <a:cubicBezTo>
                  <a:pt x="6792" y="10617"/>
                  <a:pt x="7465" y="11410"/>
                  <a:pt x="8383" y="11593"/>
                </a:cubicBezTo>
                <a:cubicBezTo>
                  <a:pt x="8261" y="11654"/>
                  <a:pt x="8077" y="11654"/>
                  <a:pt x="7893" y="11654"/>
                </a:cubicBezTo>
                <a:cubicBezTo>
                  <a:pt x="7771" y="11654"/>
                  <a:pt x="7649" y="11654"/>
                  <a:pt x="7526" y="11654"/>
                </a:cubicBezTo>
                <a:cubicBezTo>
                  <a:pt x="7771" y="12447"/>
                  <a:pt x="8505" y="12997"/>
                  <a:pt x="9362" y="12997"/>
                </a:cubicBezTo>
                <a:cubicBezTo>
                  <a:pt x="8689" y="13546"/>
                  <a:pt x="7832" y="13851"/>
                  <a:pt x="6853" y="13851"/>
                </a:cubicBezTo>
                <a:cubicBezTo>
                  <a:pt x="6731" y="13851"/>
                  <a:pt x="6547" y="13851"/>
                  <a:pt x="6425" y="13851"/>
                </a:cubicBezTo>
                <a:cubicBezTo>
                  <a:pt x="7282" y="14400"/>
                  <a:pt x="8322" y="14705"/>
                  <a:pt x="9484" y="14705"/>
                </a:cubicBezTo>
                <a:cubicBezTo>
                  <a:pt x="13217" y="14705"/>
                  <a:pt x="15236" y="11715"/>
                  <a:pt x="15236" y="9092"/>
                </a:cubicBezTo>
                <a:cubicBezTo>
                  <a:pt x="15236" y="9031"/>
                  <a:pt x="15236" y="8908"/>
                  <a:pt x="15236" y="8847"/>
                </a:cubicBezTo>
                <a:cubicBezTo>
                  <a:pt x="15603" y="8542"/>
                  <a:pt x="15971" y="8176"/>
                  <a:pt x="16215" y="7810"/>
                </a:cubicBezTo>
                <a:cubicBezTo>
                  <a:pt x="15848" y="7993"/>
                  <a:pt x="15481" y="8054"/>
                  <a:pt x="15053" y="8115"/>
                </a:cubicBezTo>
                <a:cubicBezTo>
                  <a:pt x="15481" y="7871"/>
                  <a:pt x="15787" y="7505"/>
                  <a:pt x="15971" y="7017"/>
                </a:cubicBezTo>
                <a:moveTo>
                  <a:pt x="19642" y="0"/>
                </a:moveTo>
                <a:cubicBezTo>
                  <a:pt x="1958" y="0"/>
                  <a:pt x="1958" y="0"/>
                  <a:pt x="1958" y="0"/>
                </a:cubicBezTo>
                <a:cubicBezTo>
                  <a:pt x="918" y="0"/>
                  <a:pt x="0" y="915"/>
                  <a:pt x="0" y="1953"/>
                </a:cubicBezTo>
                <a:cubicBezTo>
                  <a:pt x="0" y="19586"/>
                  <a:pt x="0" y="19586"/>
                  <a:pt x="0" y="19586"/>
                </a:cubicBezTo>
                <a:cubicBezTo>
                  <a:pt x="0" y="20685"/>
                  <a:pt x="918" y="21600"/>
                  <a:pt x="1958" y="21600"/>
                </a:cubicBezTo>
                <a:cubicBezTo>
                  <a:pt x="19642" y="21600"/>
                  <a:pt x="19642" y="21600"/>
                  <a:pt x="19642" y="21600"/>
                </a:cubicBezTo>
                <a:cubicBezTo>
                  <a:pt x="20743" y="21600"/>
                  <a:pt x="21600" y="20685"/>
                  <a:pt x="21600" y="19586"/>
                </a:cubicBezTo>
                <a:cubicBezTo>
                  <a:pt x="21600" y="1953"/>
                  <a:pt x="21600" y="1953"/>
                  <a:pt x="21600" y="1953"/>
                </a:cubicBezTo>
                <a:cubicBezTo>
                  <a:pt x="21600" y="915"/>
                  <a:pt x="20743" y="0"/>
                  <a:pt x="19642" y="0"/>
                </a:cubicBezTo>
                <a:moveTo>
                  <a:pt x="20621" y="19586"/>
                </a:moveTo>
                <a:cubicBezTo>
                  <a:pt x="20621" y="20136"/>
                  <a:pt x="20193" y="20624"/>
                  <a:pt x="19642" y="20624"/>
                </a:cubicBezTo>
                <a:cubicBezTo>
                  <a:pt x="1958" y="20624"/>
                  <a:pt x="1958" y="20624"/>
                  <a:pt x="1958" y="20624"/>
                </a:cubicBezTo>
                <a:cubicBezTo>
                  <a:pt x="1407" y="20624"/>
                  <a:pt x="979" y="20136"/>
                  <a:pt x="979" y="19586"/>
                </a:cubicBezTo>
                <a:cubicBezTo>
                  <a:pt x="979" y="1953"/>
                  <a:pt x="979" y="1953"/>
                  <a:pt x="979" y="1953"/>
                </a:cubicBezTo>
                <a:cubicBezTo>
                  <a:pt x="979" y="1464"/>
                  <a:pt x="1407" y="976"/>
                  <a:pt x="1958" y="976"/>
                </a:cubicBezTo>
                <a:cubicBezTo>
                  <a:pt x="19642" y="976"/>
                  <a:pt x="19642" y="976"/>
                  <a:pt x="19642" y="976"/>
                </a:cubicBezTo>
                <a:cubicBezTo>
                  <a:pt x="20193" y="976"/>
                  <a:pt x="20621" y="1464"/>
                  <a:pt x="20621" y="1953"/>
                </a:cubicBezTo>
                <a:lnTo>
                  <a:pt x="20621" y="19586"/>
                </a:lnTo>
                <a:close/>
              </a:path>
            </a:pathLst>
          </a:custGeom>
          <a:solidFill>
            <a:srgbClr val="ffffff"/>
          </a:solidFill>
          <a:ln w="12600">
            <a:noFill/>
          </a:ln>
        </p:spPr>
        <p:style>
          <a:lnRef idx="0"/>
          <a:fillRef idx="0"/>
          <a:effectRef idx="0"/>
          <a:fontRef idx="minor"/>
        </p:style>
      </p:sp>
      <p:sp>
        <p:nvSpPr>
          <p:cNvPr id="126" name="CustomShape 7"/>
          <p:cNvSpPr/>
          <p:nvPr/>
        </p:nvSpPr>
        <p:spPr>
          <a:xfrm>
            <a:off x="16689960" y="10896120"/>
            <a:ext cx="1144800" cy="1149120"/>
          </a:xfrm>
          <a:custGeom>
            <a:avLst/>
            <a:gdLst/>
            <a:ahLst/>
            <a:rect l="l" t="t" r="r" b="b"/>
            <a:pathLst>
              <a:path w="21600" h="21600">
                <a:moveTo>
                  <a:pt x="19642" y="0"/>
                </a:moveTo>
                <a:cubicBezTo>
                  <a:pt x="1958" y="0"/>
                  <a:pt x="1958" y="0"/>
                  <a:pt x="1958" y="0"/>
                </a:cubicBezTo>
                <a:cubicBezTo>
                  <a:pt x="857" y="0"/>
                  <a:pt x="0" y="915"/>
                  <a:pt x="0" y="1953"/>
                </a:cubicBezTo>
                <a:cubicBezTo>
                  <a:pt x="0" y="19586"/>
                  <a:pt x="0" y="19586"/>
                  <a:pt x="0" y="19586"/>
                </a:cubicBezTo>
                <a:cubicBezTo>
                  <a:pt x="0" y="20685"/>
                  <a:pt x="857" y="21600"/>
                  <a:pt x="1958" y="21600"/>
                </a:cubicBezTo>
                <a:cubicBezTo>
                  <a:pt x="19642" y="21600"/>
                  <a:pt x="19642" y="21600"/>
                  <a:pt x="19642" y="21600"/>
                </a:cubicBezTo>
                <a:cubicBezTo>
                  <a:pt x="20682" y="21600"/>
                  <a:pt x="21600" y="20685"/>
                  <a:pt x="21600" y="19586"/>
                </a:cubicBezTo>
                <a:cubicBezTo>
                  <a:pt x="21600" y="1953"/>
                  <a:pt x="21600" y="1953"/>
                  <a:pt x="21600" y="1953"/>
                </a:cubicBezTo>
                <a:cubicBezTo>
                  <a:pt x="21600" y="915"/>
                  <a:pt x="20682" y="0"/>
                  <a:pt x="19642" y="0"/>
                </a:cubicBezTo>
                <a:moveTo>
                  <a:pt x="20621" y="19586"/>
                </a:moveTo>
                <a:cubicBezTo>
                  <a:pt x="20621" y="20136"/>
                  <a:pt x="20193" y="20624"/>
                  <a:pt x="19642" y="20624"/>
                </a:cubicBezTo>
                <a:cubicBezTo>
                  <a:pt x="1958" y="20624"/>
                  <a:pt x="1958" y="20624"/>
                  <a:pt x="1958" y="20624"/>
                </a:cubicBezTo>
                <a:cubicBezTo>
                  <a:pt x="1407" y="20624"/>
                  <a:pt x="979" y="20136"/>
                  <a:pt x="979" y="19586"/>
                </a:cubicBezTo>
                <a:cubicBezTo>
                  <a:pt x="979" y="1953"/>
                  <a:pt x="979" y="1953"/>
                  <a:pt x="979" y="1953"/>
                </a:cubicBezTo>
                <a:cubicBezTo>
                  <a:pt x="979" y="1464"/>
                  <a:pt x="1407" y="976"/>
                  <a:pt x="1958" y="976"/>
                </a:cubicBezTo>
                <a:cubicBezTo>
                  <a:pt x="19642" y="976"/>
                  <a:pt x="19642" y="976"/>
                  <a:pt x="19642" y="976"/>
                </a:cubicBezTo>
                <a:cubicBezTo>
                  <a:pt x="20193" y="976"/>
                  <a:pt x="20621" y="1464"/>
                  <a:pt x="20621" y="1953"/>
                </a:cubicBezTo>
                <a:lnTo>
                  <a:pt x="20621" y="19586"/>
                </a:lnTo>
                <a:close/>
                <a:moveTo>
                  <a:pt x="11748" y="8481"/>
                </a:moveTo>
                <a:cubicBezTo>
                  <a:pt x="11748" y="8054"/>
                  <a:pt x="11810" y="7871"/>
                  <a:pt x="12422" y="7871"/>
                </a:cubicBezTo>
                <a:cubicBezTo>
                  <a:pt x="13217" y="7871"/>
                  <a:pt x="13217" y="7871"/>
                  <a:pt x="13217" y="7871"/>
                </a:cubicBezTo>
                <a:cubicBezTo>
                  <a:pt x="13217" y="6407"/>
                  <a:pt x="13217" y="6407"/>
                  <a:pt x="13217" y="6407"/>
                </a:cubicBezTo>
                <a:cubicBezTo>
                  <a:pt x="11932" y="6407"/>
                  <a:pt x="11932" y="6407"/>
                  <a:pt x="11932" y="6407"/>
                </a:cubicBezTo>
                <a:cubicBezTo>
                  <a:pt x="10341" y="6407"/>
                  <a:pt x="9790" y="7139"/>
                  <a:pt x="9790" y="8359"/>
                </a:cubicBezTo>
                <a:cubicBezTo>
                  <a:pt x="9790" y="9336"/>
                  <a:pt x="9790" y="9336"/>
                  <a:pt x="9790" y="9336"/>
                </a:cubicBezTo>
                <a:cubicBezTo>
                  <a:pt x="8811" y="9336"/>
                  <a:pt x="8811" y="9336"/>
                  <a:pt x="8811" y="9336"/>
                </a:cubicBezTo>
                <a:cubicBezTo>
                  <a:pt x="8811" y="10800"/>
                  <a:pt x="8811" y="10800"/>
                  <a:pt x="8811" y="10800"/>
                </a:cubicBezTo>
                <a:cubicBezTo>
                  <a:pt x="9790" y="10800"/>
                  <a:pt x="9790" y="10800"/>
                  <a:pt x="9790" y="10800"/>
                </a:cubicBezTo>
                <a:cubicBezTo>
                  <a:pt x="9790" y="15193"/>
                  <a:pt x="9790" y="15193"/>
                  <a:pt x="9790" y="15193"/>
                </a:cubicBezTo>
                <a:cubicBezTo>
                  <a:pt x="11748" y="15193"/>
                  <a:pt x="11748" y="15193"/>
                  <a:pt x="11748" y="15193"/>
                </a:cubicBezTo>
                <a:cubicBezTo>
                  <a:pt x="11748" y="10800"/>
                  <a:pt x="11748" y="10800"/>
                  <a:pt x="11748" y="10800"/>
                </a:cubicBezTo>
                <a:cubicBezTo>
                  <a:pt x="13033" y="10800"/>
                  <a:pt x="13033" y="10800"/>
                  <a:pt x="13033" y="10800"/>
                </a:cubicBezTo>
                <a:cubicBezTo>
                  <a:pt x="13217" y="9336"/>
                  <a:pt x="13217" y="9336"/>
                  <a:pt x="13217" y="9336"/>
                </a:cubicBezTo>
                <a:cubicBezTo>
                  <a:pt x="11748" y="9336"/>
                  <a:pt x="11748" y="9336"/>
                  <a:pt x="11748" y="9336"/>
                </a:cubicBezTo>
                <a:lnTo>
                  <a:pt x="11748" y="8481"/>
                </a:lnTo>
                <a:close/>
              </a:path>
            </a:pathLst>
          </a:custGeom>
          <a:solidFill>
            <a:srgbClr val="ffffff"/>
          </a:solidFill>
          <a:ln w="12600">
            <a:noFill/>
          </a:ln>
        </p:spPr>
        <p:style>
          <a:lnRef idx="0"/>
          <a:fillRef idx="0"/>
          <a:effectRef idx="0"/>
          <a:fontRef idx="minor"/>
        </p:style>
      </p:sp>
      <p:sp>
        <p:nvSpPr>
          <p:cNvPr id="127" name="CustomShape 8"/>
          <p:cNvSpPr/>
          <p:nvPr/>
        </p:nvSpPr>
        <p:spPr>
          <a:xfrm>
            <a:off x="19722240" y="10896120"/>
            <a:ext cx="1144800" cy="1149120"/>
          </a:xfrm>
          <a:custGeom>
            <a:avLst/>
            <a:gdLst/>
            <a:ahLst/>
            <a:rect l="l" t="t" r="r" b="b"/>
            <a:pathLst>
              <a:path w="21600" h="21600">
                <a:moveTo>
                  <a:pt x="12422" y="8786"/>
                </a:moveTo>
                <a:cubicBezTo>
                  <a:pt x="12789" y="8786"/>
                  <a:pt x="13156" y="8481"/>
                  <a:pt x="13156" y="8481"/>
                </a:cubicBezTo>
                <a:cubicBezTo>
                  <a:pt x="13156" y="8725"/>
                  <a:pt x="13156" y="8725"/>
                  <a:pt x="13156" y="8725"/>
                </a:cubicBezTo>
                <a:cubicBezTo>
                  <a:pt x="13768" y="8725"/>
                  <a:pt x="13768" y="8725"/>
                  <a:pt x="13768" y="8725"/>
                </a:cubicBezTo>
                <a:cubicBezTo>
                  <a:pt x="13768" y="5858"/>
                  <a:pt x="13768" y="5858"/>
                  <a:pt x="13768" y="5858"/>
                </a:cubicBezTo>
                <a:cubicBezTo>
                  <a:pt x="13156" y="5858"/>
                  <a:pt x="13156" y="5858"/>
                  <a:pt x="13156" y="5858"/>
                </a:cubicBezTo>
                <a:cubicBezTo>
                  <a:pt x="13156" y="8115"/>
                  <a:pt x="13156" y="8115"/>
                  <a:pt x="13156" y="8115"/>
                </a:cubicBezTo>
                <a:cubicBezTo>
                  <a:pt x="13156" y="8115"/>
                  <a:pt x="12972" y="8359"/>
                  <a:pt x="12727" y="8359"/>
                </a:cubicBezTo>
                <a:cubicBezTo>
                  <a:pt x="12544" y="8359"/>
                  <a:pt x="12544" y="8176"/>
                  <a:pt x="12544" y="8176"/>
                </a:cubicBezTo>
                <a:cubicBezTo>
                  <a:pt x="12544" y="5858"/>
                  <a:pt x="12544" y="5858"/>
                  <a:pt x="12544" y="5858"/>
                </a:cubicBezTo>
                <a:cubicBezTo>
                  <a:pt x="11932" y="5858"/>
                  <a:pt x="11932" y="5858"/>
                  <a:pt x="11932" y="5858"/>
                </a:cubicBezTo>
                <a:cubicBezTo>
                  <a:pt x="11932" y="8420"/>
                  <a:pt x="11932" y="8420"/>
                  <a:pt x="11932" y="8420"/>
                </a:cubicBezTo>
                <a:cubicBezTo>
                  <a:pt x="11932" y="8420"/>
                  <a:pt x="11993" y="8786"/>
                  <a:pt x="12422" y="8786"/>
                </a:cubicBezTo>
                <a:moveTo>
                  <a:pt x="10341" y="8786"/>
                </a:moveTo>
                <a:cubicBezTo>
                  <a:pt x="10586" y="8786"/>
                  <a:pt x="10586" y="8786"/>
                  <a:pt x="10586" y="8786"/>
                </a:cubicBezTo>
                <a:cubicBezTo>
                  <a:pt x="11014" y="8786"/>
                  <a:pt x="11381" y="8420"/>
                  <a:pt x="11381" y="7993"/>
                </a:cubicBezTo>
                <a:cubicBezTo>
                  <a:pt x="11381" y="6712"/>
                  <a:pt x="11381" y="6712"/>
                  <a:pt x="11381" y="6712"/>
                </a:cubicBezTo>
                <a:cubicBezTo>
                  <a:pt x="11381" y="6224"/>
                  <a:pt x="11014" y="5858"/>
                  <a:pt x="10586" y="5858"/>
                </a:cubicBezTo>
                <a:cubicBezTo>
                  <a:pt x="10341" y="5858"/>
                  <a:pt x="10341" y="5858"/>
                  <a:pt x="10341" y="5858"/>
                </a:cubicBezTo>
                <a:cubicBezTo>
                  <a:pt x="9913" y="5858"/>
                  <a:pt x="9546" y="6224"/>
                  <a:pt x="9546" y="6712"/>
                </a:cubicBezTo>
                <a:cubicBezTo>
                  <a:pt x="9546" y="7993"/>
                  <a:pt x="9546" y="7993"/>
                  <a:pt x="9546" y="7993"/>
                </a:cubicBezTo>
                <a:cubicBezTo>
                  <a:pt x="9546" y="8420"/>
                  <a:pt x="9913" y="8786"/>
                  <a:pt x="10341" y="8786"/>
                </a:cubicBezTo>
                <a:moveTo>
                  <a:pt x="10158" y="6651"/>
                </a:moveTo>
                <a:cubicBezTo>
                  <a:pt x="10158" y="6468"/>
                  <a:pt x="10280" y="6346"/>
                  <a:pt x="10463" y="6346"/>
                </a:cubicBezTo>
                <a:cubicBezTo>
                  <a:pt x="10647" y="6346"/>
                  <a:pt x="10769" y="6468"/>
                  <a:pt x="10769" y="6651"/>
                </a:cubicBezTo>
                <a:cubicBezTo>
                  <a:pt x="10769" y="8054"/>
                  <a:pt x="10769" y="8054"/>
                  <a:pt x="10769" y="8054"/>
                </a:cubicBezTo>
                <a:cubicBezTo>
                  <a:pt x="10769" y="8237"/>
                  <a:pt x="10647" y="8359"/>
                  <a:pt x="10463" y="8359"/>
                </a:cubicBezTo>
                <a:cubicBezTo>
                  <a:pt x="10280" y="8359"/>
                  <a:pt x="10158" y="8237"/>
                  <a:pt x="10158" y="8054"/>
                </a:cubicBezTo>
                <a:lnTo>
                  <a:pt x="10158" y="6651"/>
                </a:lnTo>
                <a:close/>
                <a:moveTo>
                  <a:pt x="7955" y="8725"/>
                </a:moveTo>
                <a:cubicBezTo>
                  <a:pt x="8689" y="8725"/>
                  <a:pt x="8689" y="8725"/>
                  <a:pt x="8689" y="8725"/>
                </a:cubicBezTo>
                <a:cubicBezTo>
                  <a:pt x="8689" y="7200"/>
                  <a:pt x="8689" y="7200"/>
                  <a:pt x="8689" y="7200"/>
                </a:cubicBezTo>
                <a:cubicBezTo>
                  <a:pt x="9484" y="5003"/>
                  <a:pt x="9484" y="5003"/>
                  <a:pt x="9484" y="5003"/>
                </a:cubicBezTo>
                <a:cubicBezTo>
                  <a:pt x="8873" y="5003"/>
                  <a:pt x="8873" y="5003"/>
                  <a:pt x="8873" y="5003"/>
                </a:cubicBezTo>
                <a:cubicBezTo>
                  <a:pt x="8322" y="6468"/>
                  <a:pt x="8322" y="6468"/>
                  <a:pt x="8322" y="6468"/>
                </a:cubicBezTo>
                <a:cubicBezTo>
                  <a:pt x="7832" y="5003"/>
                  <a:pt x="7832" y="5003"/>
                  <a:pt x="7832" y="5003"/>
                </a:cubicBezTo>
                <a:cubicBezTo>
                  <a:pt x="7098" y="5003"/>
                  <a:pt x="7098" y="5003"/>
                  <a:pt x="7098" y="5003"/>
                </a:cubicBezTo>
                <a:cubicBezTo>
                  <a:pt x="7955" y="7200"/>
                  <a:pt x="7955" y="7200"/>
                  <a:pt x="7955" y="7200"/>
                </a:cubicBezTo>
                <a:lnTo>
                  <a:pt x="7955" y="8725"/>
                </a:lnTo>
                <a:close/>
                <a:moveTo>
                  <a:pt x="19642" y="0"/>
                </a:moveTo>
                <a:cubicBezTo>
                  <a:pt x="1958" y="0"/>
                  <a:pt x="1958" y="0"/>
                  <a:pt x="1958" y="0"/>
                </a:cubicBezTo>
                <a:cubicBezTo>
                  <a:pt x="857" y="0"/>
                  <a:pt x="0" y="915"/>
                  <a:pt x="0" y="1953"/>
                </a:cubicBezTo>
                <a:cubicBezTo>
                  <a:pt x="0" y="19586"/>
                  <a:pt x="0" y="19586"/>
                  <a:pt x="0" y="19586"/>
                </a:cubicBezTo>
                <a:cubicBezTo>
                  <a:pt x="0" y="20685"/>
                  <a:pt x="857" y="21600"/>
                  <a:pt x="1958" y="21600"/>
                </a:cubicBezTo>
                <a:cubicBezTo>
                  <a:pt x="19642" y="21600"/>
                  <a:pt x="19642" y="21600"/>
                  <a:pt x="19642" y="21600"/>
                </a:cubicBezTo>
                <a:cubicBezTo>
                  <a:pt x="20743" y="21600"/>
                  <a:pt x="21600" y="20685"/>
                  <a:pt x="21600" y="19586"/>
                </a:cubicBezTo>
                <a:cubicBezTo>
                  <a:pt x="21600" y="1953"/>
                  <a:pt x="21600" y="1953"/>
                  <a:pt x="21600" y="1953"/>
                </a:cubicBezTo>
                <a:cubicBezTo>
                  <a:pt x="21600" y="915"/>
                  <a:pt x="20743" y="0"/>
                  <a:pt x="19642" y="0"/>
                </a:cubicBezTo>
                <a:moveTo>
                  <a:pt x="20621" y="19586"/>
                </a:moveTo>
                <a:cubicBezTo>
                  <a:pt x="20621" y="20136"/>
                  <a:pt x="20193" y="20624"/>
                  <a:pt x="19642" y="20624"/>
                </a:cubicBezTo>
                <a:cubicBezTo>
                  <a:pt x="1958" y="20624"/>
                  <a:pt x="1958" y="20624"/>
                  <a:pt x="1958" y="20624"/>
                </a:cubicBezTo>
                <a:cubicBezTo>
                  <a:pt x="1407" y="20624"/>
                  <a:pt x="979" y="20136"/>
                  <a:pt x="979" y="19586"/>
                </a:cubicBezTo>
                <a:cubicBezTo>
                  <a:pt x="979" y="1953"/>
                  <a:pt x="979" y="1953"/>
                  <a:pt x="979" y="1953"/>
                </a:cubicBezTo>
                <a:cubicBezTo>
                  <a:pt x="979" y="1464"/>
                  <a:pt x="1407" y="976"/>
                  <a:pt x="1958" y="976"/>
                </a:cubicBezTo>
                <a:cubicBezTo>
                  <a:pt x="19642" y="976"/>
                  <a:pt x="19642" y="976"/>
                  <a:pt x="19642" y="976"/>
                </a:cubicBezTo>
                <a:cubicBezTo>
                  <a:pt x="20193" y="976"/>
                  <a:pt x="20621" y="1464"/>
                  <a:pt x="20621" y="1953"/>
                </a:cubicBezTo>
                <a:lnTo>
                  <a:pt x="20621" y="19586"/>
                </a:lnTo>
                <a:close/>
                <a:moveTo>
                  <a:pt x="11993" y="12081"/>
                </a:moveTo>
                <a:cubicBezTo>
                  <a:pt x="11871" y="12081"/>
                  <a:pt x="11748" y="12142"/>
                  <a:pt x="11687" y="12264"/>
                </a:cubicBezTo>
                <a:cubicBezTo>
                  <a:pt x="11687" y="14278"/>
                  <a:pt x="11687" y="14278"/>
                  <a:pt x="11687" y="14278"/>
                </a:cubicBezTo>
                <a:cubicBezTo>
                  <a:pt x="11748" y="14339"/>
                  <a:pt x="11871" y="14400"/>
                  <a:pt x="11993" y="14400"/>
                </a:cubicBezTo>
                <a:cubicBezTo>
                  <a:pt x="12299" y="14400"/>
                  <a:pt x="12299" y="14095"/>
                  <a:pt x="12299" y="14095"/>
                </a:cubicBezTo>
                <a:cubicBezTo>
                  <a:pt x="12299" y="12447"/>
                  <a:pt x="12299" y="12447"/>
                  <a:pt x="12299" y="12447"/>
                </a:cubicBezTo>
                <a:cubicBezTo>
                  <a:pt x="12299" y="12447"/>
                  <a:pt x="12238" y="12081"/>
                  <a:pt x="11993" y="12081"/>
                </a:cubicBezTo>
                <a:moveTo>
                  <a:pt x="14502" y="9458"/>
                </a:moveTo>
                <a:cubicBezTo>
                  <a:pt x="14502" y="9458"/>
                  <a:pt x="12666" y="9336"/>
                  <a:pt x="10769" y="9336"/>
                </a:cubicBezTo>
                <a:cubicBezTo>
                  <a:pt x="8934" y="9336"/>
                  <a:pt x="7098" y="9458"/>
                  <a:pt x="7098" y="9458"/>
                </a:cubicBezTo>
                <a:cubicBezTo>
                  <a:pt x="6241" y="9458"/>
                  <a:pt x="5568" y="10068"/>
                  <a:pt x="5568" y="10861"/>
                </a:cubicBezTo>
                <a:cubicBezTo>
                  <a:pt x="5568" y="10861"/>
                  <a:pt x="5385" y="11837"/>
                  <a:pt x="5385" y="12753"/>
                </a:cubicBezTo>
                <a:cubicBezTo>
                  <a:pt x="5385" y="13729"/>
                  <a:pt x="5568" y="14644"/>
                  <a:pt x="5568" y="14644"/>
                </a:cubicBezTo>
                <a:cubicBezTo>
                  <a:pt x="5568" y="15437"/>
                  <a:pt x="6241" y="16108"/>
                  <a:pt x="7098" y="16108"/>
                </a:cubicBezTo>
                <a:cubicBezTo>
                  <a:pt x="7098" y="16108"/>
                  <a:pt x="8934" y="16169"/>
                  <a:pt x="10769" y="16169"/>
                </a:cubicBezTo>
                <a:cubicBezTo>
                  <a:pt x="12605" y="16169"/>
                  <a:pt x="14502" y="16108"/>
                  <a:pt x="14502" y="16108"/>
                </a:cubicBezTo>
                <a:cubicBezTo>
                  <a:pt x="15359" y="16108"/>
                  <a:pt x="16032" y="15437"/>
                  <a:pt x="16032" y="14644"/>
                </a:cubicBezTo>
                <a:cubicBezTo>
                  <a:pt x="16032" y="14644"/>
                  <a:pt x="16215" y="13668"/>
                  <a:pt x="16215" y="12753"/>
                </a:cubicBezTo>
                <a:cubicBezTo>
                  <a:pt x="16215" y="11837"/>
                  <a:pt x="16032" y="10861"/>
                  <a:pt x="16032" y="10861"/>
                </a:cubicBezTo>
                <a:cubicBezTo>
                  <a:pt x="16032" y="10068"/>
                  <a:pt x="15359" y="9458"/>
                  <a:pt x="14502" y="9458"/>
                </a:cubicBezTo>
                <a:moveTo>
                  <a:pt x="8567" y="11044"/>
                </a:moveTo>
                <a:cubicBezTo>
                  <a:pt x="7832" y="11044"/>
                  <a:pt x="7832" y="11044"/>
                  <a:pt x="7832" y="11044"/>
                </a:cubicBezTo>
                <a:cubicBezTo>
                  <a:pt x="7832" y="14888"/>
                  <a:pt x="7832" y="14888"/>
                  <a:pt x="7832" y="14888"/>
                </a:cubicBezTo>
                <a:cubicBezTo>
                  <a:pt x="7098" y="14888"/>
                  <a:pt x="7098" y="14888"/>
                  <a:pt x="7098" y="14888"/>
                </a:cubicBezTo>
                <a:cubicBezTo>
                  <a:pt x="7098" y="11044"/>
                  <a:pt x="7098" y="11044"/>
                  <a:pt x="7098" y="11044"/>
                </a:cubicBezTo>
                <a:cubicBezTo>
                  <a:pt x="6364" y="11044"/>
                  <a:pt x="6364" y="11044"/>
                  <a:pt x="6364" y="11044"/>
                </a:cubicBezTo>
                <a:cubicBezTo>
                  <a:pt x="6364" y="10434"/>
                  <a:pt x="6364" y="10434"/>
                  <a:pt x="6364" y="10434"/>
                </a:cubicBezTo>
                <a:cubicBezTo>
                  <a:pt x="8567" y="10434"/>
                  <a:pt x="8567" y="10434"/>
                  <a:pt x="8567" y="10434"/>
                </a:cubicBezTo>
                <a:lnTo>
                  <a:pt x="8567" y="11044"/>
                </a:lnTo>
                <a:close/>
                <a:moveTo>
                  <a:pt x="10525" y="14888"/>
                </a:moveTo>
                <a:cubicBezTo>
                  <a:pt x="9913" y="14888"/>
                  <a:pt x="9913" y="14888"/>
                  <a:pt x="9913" y="14888"/>
                </a:cubicBezTo>
                <a:cubicBezTo>
                  <a:pt x="9913" y="14583"/>
                  <a:pt x="9913" y="14583"/>
                  <a:pt x="9913" y="14583"/>
                </a:cubicBezTo>
                <a:cubicBezTo>
                  <a:pt x="9913" y="14583"/>
                  <a:pt x="9546" y="14949"/>
                  <a:pt x="9178" y="14949"/>
                </a:cubicBezTo>
                <a:cubicBezTo>
                  <a:pt x="8750" y="14949"/>
                  <a:pt x="8689" y="14522"/>
                  <a:pt x="8689" y="14522"/>
                </a:cubicBezTo>
                <a:cubicBezTo>
                  <a:pt x="8689" y="11532"/>
                  <a:pt x="8689" y="11532"/>
                  <a:pt x="8689" y="11532"/>
                </a:cubicBezTo>
                <a:cubicBezTo>
                  <a:pt x="9301" y="11532"/>
                  <a:pt x="9301" y="11532"/>
                  <a:pt x="9301" y="11532"/>
                </a:cubicBezTo>
                <a:cubicBezTo>
                  <a:pt x="9301" y="14339"/>
                  <a:pt x="9301" y="14339"/>
                  <a:pt x="9301" y="14339"/>
                </a:cubicBezTo>
                <a:cubicBezTo>
                  <a:pt x="9301" y="14339"/>
                  <a:pt x="9301" y="14522"/>
                  <a:pt x="9484" y="14522"/>
                </a:cubicBezTo>
                <a:cubicBezTo>
                  <a:pt x="9729" y="14522"/>
                  <a:pt x="9913" y="14278"/>
                  <a:pt x="9913" y="14278"/>
                </a:cubicBezTo>
                <a:cubicBezTo>
                  <a:pt x="9913" y="11532"/>
                  <a:pt x="9913" y="11532"/>
                  <a:pt x="9913" y="11532"/>
                </a:cubicBezTo>
                <a:cubicBezTo>
                  <a:pt x="10525" y="11532"/>
                  <a:pt x="10525" y="11532"/>
                  <a:pt x="10525" y="11532"/>
                </a:cubicBezTo>
                <a:lnTo>
                  <a:pt x="10525" y="14888"/>
                </a:lnTo>
                <a:close/>
                <a:moveTo>
                  <a:pt x="12911" y="14156"/>
                </a:moveTo>
                <a:cubicBezTo>
                  <a:pt x="12911" y="14156"/>
                  <a:pt x="12911" y="14949"/>
                  <a:pt x="12360" y="14949"/>
                </a:cubicBezTo>
                <a:cubicBezTo>
                  <a:pt x="11993" y="14949"/>
                  <a:pt x="11810" y="14766"/>
                  <a:pt x="11687" y="14583"/>
                </a:cubicBezTo>
                <a:cubicBezTo>
                  <a:pt x="11687" y="14888"/>
                  <a:pt x="11687" y="14888"/>
                  <a:pt x="11687" y="14888"/>
                </a:cubicBezTo>
                <a:cubicBezTo>
                  <a:pt x="11014" y="14888"/>
                  <a:pt x="11014" y="14888"/>
                  <a:pt x="11014" y="14888"/>
                </a:cubicBezTo>
                <a:cubicBezTo>
                  <a:pt x="11014" y="10434"/>
                  <a:pt x="11014" y="10434"/>
                  <a:pt x="11014" y="10434"/>
                </a:cubicBezTo>
                <a:cubicBezTo>
                  <a:pt x="11687" y="10434"/>
                  <a:pt x="11687" y="10434"/>
                  <a:pt x="11687" y="10434"/>
                </a:cubicBezTo>
                <a:cubicBezTo>
                  <a:pt x="11687" y="11898"/>
                  <a:pt x="11687" y="11898"/>
                  <a:pt x="11687" y="11898"/>
                </a:cubicBezTo>
                <a:cubicBezTo>
                  <a:pt x="11810" y="11776"/>
                  <a:pt x="12054" y="11532"/>
                  <a:pt x="12360" y="11532"/>
                </a:cubicBezTo>
                <a:cubicBezTo>
                  <a:pt x="12727" y="11532"/>
                  <a:pt x="12911" y="11898"/>
                  <a:pt x="12911" y="12325"/>
                </a:cubicBezTo>
                <a:lnTo>
                  <a:pt x="12911" y="14156"/>
                </a:lnTo>
                <a:close/>
                <a:moveTo>
                  <a:pt x="15297" y="12386"/>
                </a:moveTo>
                <a:cubicBezTo>
                  <a:pt x="15297" y="13363"/>
                  <a:pt x="15297" y="13363"/>
                  <a:pt x="15297" y="13363"/>
                </a:cubicBezTo>
                <a:cubicBezTo>
                  <a:pt x="14012" y="13363"/>
                  <a:pt x="14012" y="13363"/>
                  <a:pt x="14012" y="13363"/>
                </a:cubicBezTo>
                <a:cubicBezTo>
                  <a:pt x="14012" y="14095"/>
                  <a:pt x="14012" y="14095"/>
                  <a:pt x="14012" y="14095"/>
                </a:cubicBezTo>
                <a:cubicBezTo>
                  <a:pt x="14012" y="14095"/>
                  <a:pt x="14012" y="14400"/>
                  <a:pt x="14318" y="14400"/>
                </a:cubicBezTo>
                <a:cubicBezTo>
                  <a:pt x="14624" y="14400"/>
                  <a:pt x="14624" y="14095"/>
                  <a:pt x="14624" y="14095"/>
                </a:cubicBezTo>
                <a:cubicBezTo>
                  <a:pt x="14624" y="13729"/>
                  <a:pt x="14624" y="13729"/>
                  <a:pt x="14624" y="13729"/>
                </a:cubicBezTo>
                <a:cubicBezTo>
                  <a:pt x="15297" y="13729"/>
                  <a:pt x="15297" y="13729"/>
                  <a:pt x="15297" y="13729"/>
                </a:cubicBezTo>
                <a:cubicBezTo>
                  <a:pt x="15297" y="14278"/>
                  <a:pt x="15297" y="14278"/>
                  <a:pt x="15297" y="14278"/>
                </a:cubicBezTo>
                <a:cubicBezTo>
                  <a:pt x="15297" y="14278"/>
                  <a:pt x="15175" y="14949"/>
                  <a:pt x="14380" y="14949"/>
                </a:cubicBezTo>
                <a:cubicBezTo>
                  <a:pt x="13584" y="14949"/>
                  <a:pt x="13401" y="14278"/>
                  <a:pt x="13401" y="14278"/>
                </a:cubicBezTo>
                <a:cubicBezTo>
                  <a:pt x="13401" y="12386"/>
                  <a:pt x="13401" y="12386"/>
                  <a:pt x="13401" y="12386"/>
                </a:cubicBezTo>
                <a:cubicBezTo>
                  <a:pt x="13401" y="12386"/>
                  <a:pt x="13401" y="11532"/>
                  <a:pt x="14380" y="11532"/>
                </a:cubicBezTo>
                <a:cubicBezTo>
                  <a:pt x="15359" y="11532"/>
                  <a:pt x="15297" y="12386"/>
                  <a:pt x="15297" y="12386"/>
                </a:cubicBezTo>
                <a:moveTo>
                  <a:pt x="14318" y="12081"/>
                </a:moveTo>
                <a:cubicBezTo>
                  <a:pt x="14012" y="12081"/>
                  <a:pt x="14012" y="12447"/>
                  <a:pt x="14012" y="12447"/>
                </a:cubicBezTo>
                <a:cubicBezTo>
                  <a:pt x="14012" y="12875"/>
                  <a:pt x="14012" y="12875"/>
                  <a:pt x="14012" y="12875"/>
                </a:cubicBezTo>
                <a:cubicBezTo>
                  <a:pt x="14624" y="12875"/>
                  <a:pt x="14624" y="12875"/>
                  <a:pt x="14624" y="12875"/>
                </a:cubicBezTo>
                <a:cubicBezTo>
                  <a:pt x="14624" y="12447"/>
                  <a:pt x="14624" y="12447"/>
                  <a:pt x="14624" y="12447"/>
                </a:cubicBezTo>
                <a:cubicBezTo>
                  <a:pt x="14624" y="12447"/>
                  <a:pt x="14624" y="12081"/>
                  <a:pt x="14318" y="12081"/>
                </a:cubicBezTo>
              </a:path>
            </a:pathLst>
          </a:custGeom>
          <a:solidFill>
            <a:srgbClr val="ffffff"/>
          </a:solidFill>
          <a:ln w="12600">
            <a:noFill/>
          </a:ln>
        </p:spPr>
        <p:style>
          <a:lnRef idx="0"/>
          <a:fillRef idx="0"/>
          <a:effectRef idx="0"/>
          <a:fontRef idx="minor"/>
        </p:style>
      </p:sp>
      <p:sp>
        <p:nvSpPr>
          <p:cNvPr id="128" name="CustomShape 9"/>
          <p:cNvSpPr/>
          <p:nvPr/>
        </p:nvSpPr>
        <p:spPr>
          <a:xfrm>
            <a:off x="18205920" y="10896120"/>
            <a:ext cx="1144800" cy="1149120"/>
          </a:xfrm>
          <a:custGeom>
            <a:avLst/>
            <a:gdLst/>
            <a:ahLst/>
            <a:rect l="l" t="t" r="r" b="b"/>
            <a:pathLst>
              <a:path w="21600" h="21600">
                <a:moveTo>
                  <a:pt x="7893" y="6895"/>
                </a:moveTo>
                <a:cubicBezTo>
                  <a:pt x="7343" y="6895"/>
                  <a:pt x="6914" y="7322"/>
                  <a:pt x="6914" y="7871"/>
                </a:cubicBezTo>
                <a:cubicBezTo>
                  <a:pt x="6914" y="8420"/>
                  <a:pt x="7343" y="8847"/>
                  <a:pt x="7893" y="8847"/>
                </a:cubicBezTo>
                <a:cubicBezTo>
                  <a:pt x="8383" y="8847"/>
                  <a:pt x="8873" y="8420"/>
                  <a:pt x="8873" y="7871"/>
                </a:cubicBezTo>
                <a:cubicBezTo>
                  <a:pt x="8873" y="7322"/>
                  <a:pt x="8383" y="6895"/>
                  <a:pt x="7893" y="6895"/>
                </a:cubicBezTo>
                <a:moveTo>
                  <a:pt x="19642" y="0"/>
                </a:moveTo>
                <a:cubicBezTo>
                  <a:pt x="1958" y="0"/>
                  <a:pt x="1958" y="0"/>
                  <a:pt x="1958" y="0"/>
                </a:cubicBezTo>
                <a:cubicBezTo>
                  <a:pt x="918" y="0"/>
                  <a:pt x="0" y="915"/>
                  <a:pt x="0" y="1953"/>
                </a:cubicBezTo>
                <a:cubicBezTo>
                  <a:pt x="0" y="19586"/>
                  <a:pt x="0" y="19586"/>
                  <a:pt x="0" y="19586"/>
                </a:cubicBezTo>
                <a:cubicBezTo>
                  <a:pt x="0" y="20685"/>
                  <a:pt x="918" y="21600"/>
                  <a:pt x="1958" y="21600"/>
                </a:cubicBezTo>
                <a:cubicBezTo>
                  <a:pt x="19642" y="21600"/>
                  <a:pt x="19642" y="21600"/>
                  <a:pt x="19642" y="21600"/>
                </a:cubicBezTo>
                <a:cubicBezTo>
                  <a:pt x="20743" y="21600"/>
                  <a:pt x="21600" y="20685"/>
                  <a:pt x="21600" y="19586"/>
                </a:cubicBezTo>
                <a:cubicBezTo>
                  <a:pt x="21600" y="1953"/>
                  <a:pt x="21600" y="1953"/>
                  <a:pt x="21600" y="1953"/>
                </a:cubicBezTo>
                <a:cubicBezTo>
                  <a:pt x="21600" y="915"/>
                  <a:pt x="20743" y="0"/>
                  <a:pt x="19642" y="0"/>
                </a:cubicBezTo>
                <a:moveTo>
                  <a:pt x="20621" y="19586"/>
                </a:moveTo>
                <a:cubicBezTo>
                  <a:pt x="20621" y="20136"/>
                  <a:pt x="20193" y="20624"/>
                  <a:pt x="19642" y="20624"/>
                </a:cubicBezTo>
                <a:cubicBezTo>
                  <a:pt x="1958" y="20624"/>
                  <a:pt x="1958" y="20624"/>
                  <a:pt x="1958" y="20624"/>
                </a:cubicBezTo>
                <a:cubicBezTo>
                  <a:pt x="1407" y="20624"/>
                  <a:pt x="979" y="20136"/>
                  <a:pt x="979" y="19586"/>
                </a:cubicBezTo>
                <a:cubicBezTo>
                  <a:pt x="979" y="1953"/>
                  <a:pt x="979" y="1953"/>
                  <a:pt x="979" y="1953"/>
                </a:cubicBezTo>
                <a:cubicBezTo>
                  <a:pt x="979" y="1464"/>
                  <a:pt x="1407" y="976"/>
                  <a:pt x="1958" y="976"/>
                </a:cubicBezTo>
                <a:cubicBezTo>
                  <a:pt x="19642" y="976"/>
                  <a:pt x="19642" y="976"/>
                  <a:pt x="19642" y="976"/>
                </a:cubicBezTo>
                <a:cubicBezTo>
                  <a:pt x="20193" y="976"/>
                  <a:pt x="20621" y="1464"/>
                  <a:pt x="20621" y="1953"/>
                </a:cubicBezTo>
                <a:lnTo>
                  <a:pt x="20621" y="19586"/>
                </a:lnTo>
                <a:close/>
                <a:moveTo>
                  <a:pt x="6914" y="14705"/>
                </a:moveTo>
                <a:cubicBezTo>
                  <a:pt x="8873" y="14705"/>
                  <a:pt x="8873" y="14705"/>
                  <a:pt x="8873" y="14705"/>
                </a:cubicBezTo>
                <a:cubicBezTo>
                  <a:pt x="8873" y="9336"/>
                  <a:pt x="8873" y="9336"/>
                  <a:pt x="8873" y="9336"/>
                </a:cubicBezTo>
                <a:cubicBezTo>
                  <a:pt x="6914" y="9336"/>
                  <a:pt x="6914" y="9336"/>
                  <a:pt x="6914" y="9336"/>
                </a:cubicBezTo>
                <a:lnTo>
                  <a:pt x="6914" y="14705"/>
                </a:lnTo>
                <a:close/>
                <a:moveTo>
                  <a:pt x="13462" y="9336"/>
                </a:moveTo>
                <a:cubicBezTo>
                  <a:pt x="11993" y="9336"/>
                  <a:pt x="11810" y="10190"/>
                  <a:pt x="11810" y="10190"/>
                </a:cubicBezTo>
                <a:cubicBezTo>
                  <a:pt x="11810" y="9336"/>
                  <a:pt x="11810" y="9336"/>
                  <a:pt x="11810" y="9336"/>
                </a:cubicBezTo>
                <a:cubicBezTo>
                  <a:pt x="9852" y="9336"/>
                  <a:pt x="9852" y="9336"/>
                  <a:pt x="9852" y="9336"/>
                </a:cubicBezTo>
                <a:cubicBezTo>
                  <a:pt x="9852" y="14705"/>
                  <a:pt x="9852" y="14705"/>
                  <a:pt x="9852" y="14705"/>
                </a:cubicBezTo>
                <a:cubicBezTo>
                  <a:pt x="11810" y="14705"/>
                  <a:pt x="11810" y="14705"/>
                  <a:pt x="11810" y="14705"/>
                </a:cubicBezTo>
                <a:cubicBezTo>
                  <a:pt x="11810" y="11776"/>
                  <a:pt x="11810" y="11776"/>
                  <a:pt x="11810" y="11776"/>
                </a:cubicBezTo>
                <a:cubicBezTo>
                  <a:pt x="11810" y="11776"/>
                  <a:pt x="11810" y="10800"/>
                  <a:pt x="12666" y="10800"/>
                </a:cubicBezTo>
                <a:cubicBezTo>
                  <a:pt x="13095" y="10800"/>
                  <a:pt x="13278" y="11227"/>
                  <a:pt x="13278" y="11776"/>
                </a:cubicBezTo>
                <a:cubicBezTo>
                  <a:pt x="13278" y="14705"/>
                  <a:pt x="13278" y="14705"/>
                  <a:pt x="13278" y="14705"/>
                </a:cubicBezTo>
                <a:cubicBezTo>
                  <a:pt x="15236" y="14705"/>
                  <a:pt x="15236" y="14705"/>
                  <a:pt x="15236" y="14705"/>
                </a:cubicBezTo>
                <a:cubicBezTo>
                  <a:pt x="15236" y="11776"/>
                  <a:pt x="15236" y="11776"/>
                  <a:pt x="15236" y="11776"/>
                </a:cubicBezTo>
                <a:cubicBezTo>
                  <a:pt x="15236" y="10251"/>
                  <a:pt x="14563" y="9336"/>
                  <a:pt x="13462" y="9336"/>
                </a:cubicBezTo>
              </a:path>
            </a:pathLst>
          </a:custGeom>
          <a:solidFill>
            <a:srgbClr val="ffffff"/>
          </a:solidFill>
          <a:ln w="12600">
            <a:noFill/>
          </a:ln>
        </p:spPr>
        <p:style>
          <a:lnRef idx="0"/>
          <a:fillRef idx="0"/>
          <a:effectRef idx="0"/>
          <a:fontRef idx="minor"/>
        </p:style>
      </p:sp>
      <p:sp>
        <p:nvSpPr>
          <p:cNvPr id="129" name="CustomShape 10"/>
          <p:cNvSpPr/>
          <p:nvPr/>
        </p:nvSpPr>
        <p:spPr>
          <a:xfrm>
            <a:off x="15173640" y="10897920"/>
            <a:ext cx="1144800" cy="1144800"/>
          </a:xfrm>
          <a:custGeom>
            <a:avLst/>
            <a:gdLst/>
            <a:ahLst/>
            <a:rect l="l" t="t" r="r" b="b"/>
            <a:pathLst>
              <a:path w="21600" h="21600">
                <a:moveTo>
                  <a:pt x="19642" y="0"/>
                </a:moveTo>
                <a:cubicBezTo>
                  <a:pt x="1958" y="0"/>
                  <a:pt x="1958" y="0"/>
                  <a:pt x="1958" y="0"/>
                </a:cubicBezTo>
                <a:cubicBezTo>
                  <a:pt x="918" y="0"/>
                  <a:pt x="0" y="857"/>
                  <a:pt x="0" y="1958"/>
                </a:cubicBezTo>
                <a:cubicBezTo>
                  <a:pt x="0" y="19642"/>
                  <a:pt x="0" y="19642"/>
                  <a:pt x="0" y="19642"/>
                </a:cubicBezTo>
                <a:cubicBezTo>
                  <a:pt x="0" y="20743"/>
                  <a:pt x="918" y="21600"/>
                  <a:pt x="1958" y="21600"/>
                </a:cubicBezTo>
                <a:cubicBezTo>
                  <a:pt x="19642" y="21600"/>
                  <a:pt x="19642" y="21600"/>
                  <a:pt x="19642" y="21600"/>
                </a:cubicBezTo>
                <a:cubicBezTo>
                  <a:pt x="20743" y="21600"/>
                  <a:pt x="21600" y="20743"/>
                  <a:pt x="21600" y="19642"/>
                </a:cubicBezTo>
                <a:cubicBezTo>
                  <a:pt x="21600" y="1958"/>
                  <a:pt x="21600" y="1958"/>
                  <a:pt x="21600" y="1958"/>
                </a:cubicBezTo>
                <a:cubicBezTo>
                  <a:pt x="21600" y="857"/>
                  <a:pt x="20743" y="0"/>
                  <a:pt x="19642" y="0"/>
                </a:cubicBezTo>
                <a:moveTo>
                  <a:pt x="20621" y="19642"/>
                </a:moveTo>
                <a:cubicBezTo>
                  <a:pt x="20621" y="20193"/>
                  <a:pt x="20193" y="20621"/>
                  <a:pt x="19642" y="20621"/>
                </a:cubicBezTo>
                <a:cubicBezTo>
                  <a:pt x="1958" y="20621"/>
                  <a:pt x="1958" y="20621"/>
                  <a:pt x="1958" y="20621"/>
                </a:cubicBezTo>
                <a:cubicBezTo>
                  <a:pt x="1407" y="20621"/>
                  <a:pt x="979" y="20193"/>
                  <a:pt x="979" y="19642"/>
                </a:cubicBezTo>
                <a:cubicBezTo>
                  <a:pt x="979" y="1958"/>
                  <a:pt x="979" y="1958"/>
                  <a:pt x="979" y="1958"/>
                </a:cubicBezTo>
                <a:cubicBezTo>
                  <a:pt x="979" y="1407"/>
                  <a:pt x="1407" y="979"/>
                  <a:pt x="1958" y="979"/>
                </a:cubicBezTo>
                <a:cubicBezTo>
                  <a:pt x="19642" y="979"/>
                  <a:pt x="19642" y="979"/>
                  <a:pt x="19642" y="979"/>
                </a:cubicBezTo>
                <a:cubicBezTo>
                  <a:pt x="20193" y="979"/>
                  <a:pt x="20621" y="1407"/>
                  <a:pt x="20621" y="1958"/>
                </a:cubicBezTo>
                <a:lnTo>
                  <a:pt x="20621" y="19642"/>
                </a:lnTo>
                <a:close/>
                <a:moveTo>
                  <a:pt x="13768" y="5874"/>
                </a:moveTo>
                <a:cubicBezTo>
                  <a:pt x="7893" y="5874"/>
                  <a:pt x="7893" y="5874"/>
                  <a:pt x="7893" y="5874"/>
                </a:cubicBezTo>
                <a:cubicBezTo>
                  <a:pt x="6792" y="5874"/>
                  <a:pt x="5935" y="6731"/>
                  <a:pt x="5935" y="7832"/>
                </a:cubicBezTo>
                <a:cubicBezTo>
                  <a:pt x="5935" y="13707"/>
                  <a:pt x="5935" y="13707"/>
                  <a:pt x="5935" y="13707"/>
                </a:cubicBezTo>
                <a:cubicBezTo>
                  <a:pt x="5935" y="14808"/>
                  <a:pt x="6792" y="15726"/>
                  <a:pt x="7893" y="15726"/>
                </a:cubicBezTo>
                <a:cubicBezTo>
                  <a:pt x="13768" y="15726"/>
                  <a:pt x="13768" y="15726"/>
                  <a:pt x="13768" y="15726"/>
                </a:cubicBezTo>
                <a:cubicBezTo>
                  <a:pt x="14869" y="15726"/>
                  <a:pt x="15726" y="14808"/>
                  <a:pt x="15726" y="13707"/>
                </a:cubicBezTo>
                <a:cubicBezTo>
                  <a:pt x="15726" y="7832"/>
                  <a:pt x="15726" y="7832"/>
                  <a:pt x="15726" y="7832"/>
                </a:cubicBezTo>
                <a:cubicBezTo>
                  <a:pt x="15726" y="6731"/>
                  <a:pt x="14869" y="5874"/>
                  <a:pt x="13768" y="5874"/>
                </a:cubicBezTo>
                <a:moveTo>
                  <a:pt x="12789" y="7343"/>
                </a:moveTo>
                <a:cubicBezTo>
                  <a:pt x="14257" y="7343"/>
                  <a:pt x="14257" y="7343"/>
                  <a:pt x="14257" y="7343"/>
                </a:cubicBezTo>
                <a:cubicBezTo>
                  <a:pt x="14257" y="8811"/>
                  <a:pt x="14257" y="8811"/>
                  <a:pt x="14257" y="8811"/>
                </a:cubicBezTo>
                <a:cubicBezTo>
                  <a:pt x="12789" y="8811"/>
                  <a:pt x="12789" y="8811"/>
                  <a:pt x="12789" y="8811"/>
                </a:cubicBezTo>
                <a:lnTo>
                  <a:pt x="12789" y="7343"/>
                </a:lnTo>
                <a:close/>
                <a:moveTo>
                  <a:pt x="10831" y="8811"/>
                </a:moveTo>
                <a:cubicBezTo>
                  <a:pt x="11932" y="8811"/>
                  <a:pt x="12789" y="9729"/>
                  <a:pt x="12789" y="10769"/>
                </a:cubicBezTo>
                <a:cubicBezTo>
                  <a:pt x="12789" y="11871"/>
                  <a:pt x="11932" y="12727"/>
                  <a:pt x="10831" y="12727"/>
                </a:cubicBezTo>
                <a:cubicBezTo>
                  <a:pt x="9729" y="12727"/>
                  <a:pt x="8873" y="11871"/>
                  <a:pt x="8873" y="10769"/>
                </a:cubicBezTo>
                <a:cubicBezTo>
                  <a:pt x="8873" y="9729"/>
                  <a:pt x="9729" y="8811"/>
                  <a:pt x="10831" y="8811"/>
                </a:cubicBezTo>
                <a:moveTo>
                  <a:pt x="14747" y="13707"/>
                </a:moveTo>
                <a:cubicBezTo>
                  <a:pt x="14747" y="14257"/>
                  <a:pt x="14318" y="14747"/>
                  <a:pt x="13768" y="14747"/>
                </a:cubicBezTo>
                <a:cubicBezTo>
                  <a:pt x="7893" y="14747"/>
                  <a:pt x="7893" y="14747"/>
                  <a:pt x="7893" y="14747"/>
                </a:cubicBezTo>
                <a:cubicBezTo>
                  <a:pt x="7343" y="14747"/>
                  <a:pt x="6914" y="14257"/>
                  <a:pt x="6914" y="13707"/>
                </a:cubicBezTo>
                <a:cubicBezTo>
                  <a:pt x="6914" y="10280"/>
                  <a:pt x="6914" y="10280"/>
                  <a:pt x="6914" y="10280"/>
                </a:cubicBezTo>
                <a:cubicBezTo>
                  <a:pt x="7893" y="10280"/>
                  <a:pt x="7893" y="10280"/>
                  <a:pt x="7893" y="10280"/>
                </a:cubicBezTo>
                <a:cubicBezTo>
                  <a:pt x="7893" y="10463"/>
                  <a:pt x="7893" y="10647"/>
                  <a:pt x="7893" y="10769"/>
                </a:cubicBezTo>
                <a:cubicBezTo>
                  <a:pt x="7893" y="12422"/>
                  <a:pt x="9178" y="13707"/>
                  <a:pt x="10831" y="13707"/>
                </a:cubicBezTo>
                <a:cubicBezTo>
                  <a:pt x="12422" y="13707"/>
                  <a:pt x="13768" y="12422"/>
                  <a:pt x="13768" y="10769"/>
                </a:cubicBezTo>
                <a:cubicBezTo>
                  <a:pt x="13768" y="10647"/>
                  <a:pt x="13768" y="10463"/>
                  <a:pt x="13707" y="10280"/>
                </a:cubicBezTo>
                <a:cubicBezTo>
                  <a:pt x="14747" y="10280"/>
                  <a:pt x="14747" y="10280"/>
                  <a:pt x="14747" y="10280"/>
                </a:cubicBezTo>
                <a:lnTo>
                  <a:pt x="14747" y="13707"/>
                </a:lnTo>
                <a:close/>
              </a:path>
            </a:pathLst>
          </a:custGeom>
          <a:solidFill>
            <a:srgbClr val="ffffff"/>
          </a:solidFill>
          <a:ln w="12600">
            <a:noFill/>
          </a:ln>
        </p:spPr>
        <p:style>
          <a:lnRef idx="0"/>
          <a:fillRef idx="0"/>
          <a:effectRef idx="0"/>
          <a:fontRef idx="minor"/>
        </p:style>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dcddde"/>
      </a:dk2>
      <a:lt2>
        <a:srgbClr val="7f7f7f"/>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cddde"/>
      </a:dk2>
      <a:lt2>
        <a:srgbClr val="7f7f7f"/>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dcddde"/>
      </a:dk2>
      <a:lt2>
        <a:srgbClr val="7f7f7f"/>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799</TotalTime>
  <Application>LibreOffice/6.0.7.3$Linux_X86_64 LibreOffice_project/00m0$Build-3</Application>
  <Words>426</Words>
  <Paragraphs>27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es-ES</dc:language>
  <cp:lastModifiedBy/>
  <dcterms:modified xsi:type="dcterms:W3CDTF">2020-07-20T09:33:26Z</dcterms:modified>
  <cp:revision>24</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3</vt:i4>
  </property>
  <property fmtid="{D5CDD505-2E9C-101B-9397-08002B2CF9AE}" pid="8" name="PresentationFormat">
    <vt:lpwstr>Custom</vt:lpwstr>
  </property>
  <property fmtid="{D5CDD505-2E9C-101B-9397-08002B2CF9AE}" pid="9" name="ScaleCrop">
    <vt:bool>0</vt:bool>
  </property>
  <property fmtid="{D5CDD505-2E9C-101B-9397-08002B2CF9AE}" pid="10" name="ShareDoc">
    <vt:bool>0</vt:bool>
  </property>
  <property fmtid="{D5CDD505-2E9C-101B-9397-08002B2CF9AE}" pid="11" name="Slides">
    <vt:i4>5</vt:i4>
  </property>
</Properties>
</file>