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69" r:id="rId4"/>
    <p:sldId id="268" r:id="rId5"/>
    <p:sldId id="270" r:id="rId6"/>
    <p:sldId id="257" r:id="rId7"/>
    <p:sldId id="258" r:id="rId8"/>
    <p:sldId id="259" r:id="rId9"/>
    <p:sldId id="260" r:id="rId10"/>
    <p:sldId id="261" r:id="rId11"/>
    <p:sldId id="262" r:id="rId12"/>
    <p:sldId id="263" r:id="rId13"/>
    <p:sldId id="264" r:id="rId14"/>
    <p:sldId id="265" r:id="rId15"/>
    <p:sldId id="266" r:id="rId16"/>
    <p:sldId id="267" r:id="rId17"/>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8" y="-25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s-ES" sz="4400" b="0" strike="noStrike" spc="-1">
                <a:latin typeface="Arial"/>
              </a:rPr>
              <a:t>Click to move the slide</a:t>
            </a:r>
          </a:p>
        </p:txBody>
      </p:sp>
      <p:sp>
        <p:nvSpPr>
          <p:cNvPr id="78"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Click to edit the notes' format</a:t>
            </a:r>
          </a:p>
        </p:txBody>
      </p:sp>
      <p:sp>
        <p:nvSpPr>
          <p:cNvPr id="79"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&lt;header&gt;</a:t>
            </a:r>
          </a:p>
        </p:txBody>
      </p:sp>
      <p:sp>
        <p:nvSpPr>
          <p:cNvPr id="8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&lt;date/time&gt;</a:t>
            </a:r>
          </a:p>
        </p:txBody>
      </p:sp>
      <p:sp>
        <p:nvSpPr>
          <p:cNvPr id="8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&lt;footer&gt;</a:t>
            </a:r>
          </a:p>
        </p:txBody>
      </p:sp>
      <p:sp>
        <p:nvSpPr>
          <p:cNvPr id="8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66935894-C756-46F6-A2B6-81F3A2F80330}" type="slidenum">
              <a:rPr lang="es-ES" sz="1400" b="0" strike="noStrike" spc="-1">
                <a:latin typeface="Times New Roman"/>
              </a:rPr>
              <a:t>‹#›</a:t>
            </a:fld>
            <a:endParaRPr lang="es-ES" sz="1400" b="0" strike="noStrike" spc="-1">
              <a:latin typeface="Times New Roman"/>
            </a:endParaRPr>
          </a:p>
        </p:txBody>
      </p:sp>
    </p:spTree>
    <p:extLst>
      <p:ext uri="{BB962C8B-B14F-4D97-AF65-F5344CB8AC3E}">
        <p14:creationId xmlns:p14="http://schemas.microsoft.com/office/powerpoint/2010/main" val="243329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382588" y="685800"/>
            <a:ext cx="6091237" cy="3427413"/>
          </a:xfrm>
          <a:prstGeom prst="rect">
            <a:avLst/>
          </a:prstGeom>
        </p:spPr>
      </p:sp>
      <p:sp>
        <p:nvSpPr>
          <p:cNvPr id="198"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GB" sz="2000" b="0" strike="noStrike" spc="-1">
                <a:latin typeface="Montserrat Light"/>
                <a:ea typeface="Montserrat Light"/>
              </a:rPr>
              <a:t>Note: Please After adding your picture to “Image Place Holder” by “Drag &amp; Drop”, right click on it and “Send it Back”.</a:t>
            </a:r>
            <a:endParaRPr lang="es-E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381000" y="685800"/>
            <a:ext cx="6094413" cy="3427413"/>
          </a:xfrm>
          <a:prstGeom prst="rect">
            <a:avLst/>
          </a:prstGeom>
        </p:spPr>
      </p:sp>
      <p:sp>
        <p:nvSpPr>
          <p:cNvPr id="20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GB" sz="2000" b="0" strike="noStrike" spc="-1">
                <a:latin typeface="Montserrat Light"/>
                <a:ea typeface="Montserrat Light"/>
              </a:rPr>
              <a:t>Note: Please After adding your picture to “Image Place Holder” by “Drag &amp; Drop”, right click on it and “Send it Back”.</a:t>
            </a:r>
            <a:endParaRPr lang="es-E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noRot="1" noChangeAspect="1"/>
          </p:cNvSpPr>
          <p:nvPr>
            <p:ph type="sldImg"/>
          </p:nvPr>
        </p:nvSpPr>
        <p:spPr>
          <a:xfrm>
            <a:off x="382588" y="685800"/>
            <a:ext cx="6091237" cy="3427413"/>
          </a:xfrm>
          <a:prstGeom prst="rect">
            <a:avLst/>
          </a:prstGeom>
        </p:spPr>
      </p:sp>
      <p:sp>
        <p:nvSpPr>
          <p:cNvPr id="202"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GB" sz="2000" b="0" strike="noStrike" spc="-1">
                <a:latin typeface="Montserrat Light"/>
                <a:ea typeface="Montserrat Light"/>
              </a:rPr>
              <a:t>Note: Please After adding your picture to “Image Place Holder” by “Drag &amp; Drop”, right click on it and “Send it Back”.</a:t>
            </a:r>
            <a:endParaRPr lang="es-E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24"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es-ES" sz="3200" b="0" strike="noStrike" spc="-1">
              <a:latin typeface="Arial"/>
            </a:endParaRPr>
          </a:p>
        </p:txBody>
      </p:sp>
      <p:sp>
        <p:nvSpPr>
          <p:cNvPr id="25"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27"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28"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29"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es-ES" sz="3200" b="0" strike="noStrike" spc="-1">
              <a:latin typeface="Arial"/>
            </a:endParaRPr>
          </a:p>
        </p:txBody>
      </p:sp>
      <p:sp>
        <p:nvSpPr>
          <p:cNvPr id="30"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32"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es-ES" sz="3200" b="0" strike="noStrike" spc="-1">
              <a:latin typeface="Arial"/>
            </a:endParaRPr>
          </a:p>
        </p:txBody>
      </p:sp>
      <p:sp>
        <p:nvSpPr>
          <p:cNvPr id="33"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es-ES" sz="3200" b="0" strike="noStrike" spc="-1">
              <a:latin typeface="Arial"/>
            </a:endParaRPr>
          </a:p>
        </p:txBody>
      </p:sp>
      <p:sp>
        <p:nvSpPr>
          <p:cNvPr id="34"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es-ES" sz="3200" b="0" strike="noStrike" spc="-1">
              <a:latin typeface="Arial"/>
            </a:endParaRPr>
          </a:p>
        </p:txBody>
      </p:sp>
      <p:sp>
        <p:nvSpPr>
          <p:cNvPr id="35"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es-ES" sz="3200" b="0" strike="noStrike" spc="-1">
              <a:latin typeface="Arial"/>
            </a:endParaRPr>
          </a:p>
        </p:txBody>
      </p:sp>
      <p:sp>
        <p:nvSpPr>
          <p:cNvPr id="36"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es-ES" sz="3200" b="0" strike="noStrike" spc="-1">
              <a:latin typeface="Arial"/>
            </a:endParaRPr>
          </a:p>
        </p:txBody>
      </p:sp>
      <p:sp>
        <p:nvSpPr>
          <p:cNvPr id="37"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efault Slide">
    <p:spTree>
      <p:nvGrpSpPr>
        <p:cNvPr id="1" name=""/>
        <p:cNvGrpSpPr/>
        <p:nvPr/>
      </p:nvGrpSpPr>
      <p:grpSpPr>
        <a:xfrm>
          <a:off x="0" y="0"/>
          <a:ext cx="0" cy="0"/>
          <a:chOff x="0" y="0"/>
          <a:chExt cx="0" cy="0"/>
        </a:xfrm>
      </p:grpSpPr>
      <p:sp>
        <p:nvSpPr>
          <p:cNvPr id="11" name="Slide Number"/>
          <p:cNvSpPr>
            <a:spLocks noGrp="1"/>
          </p:cNvSpPr>
          <p:nvPr>
            <p:ph type="sldNum" sz="quarter" idx="2"/>
          </p:nvPr>
        </p:nvSpPr>
        <p:spPr>
          <a:xfrm>
            <a:off x="513142" y="6604000"/>
            <a:ext cx="476861" cy="5080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55669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42"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44"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46"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47"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3"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51"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52"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53"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55"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56"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57"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59"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60"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61"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63"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es-ES" sz="3200" b="0" strike="noStrike" spc="-1">
              <a:latin typeface="Arial"/>
            </a:endParaRPr>
          </a:p>
        </p:txBody>
      </p:sp>
      <p:sp>
        <p:nvSpPr>
          <p:cNvPr id="64"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66"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67"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68"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es-ES" sz="3200" b="0" strike="noStrike" spc="-1">
              <a:latin typeface="Arial"/>
            </a:endParaRPr>
          </a:p>
        </p:txBody>
      </p:sp>
      <p:sp>
        <p:nvSpPr>
          <p:cNvPr id="69"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71"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es-ES" sz="3200" b="0" strike="noStrike" spc="-1">
              <a:latin typeface="Arial"/>
            </a:endParaRPr>
          </a:p>
        </p:txBody>
      </p:sp>
      <p:sp>
        <p:nvSpPr>
          <p:cNvPr id="72"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es-ES" sz="3200" b="0" strike="noStrike" spc="-1">
              <a:latin typeface="Arial"/>
            </a:endParaRPr>
          </a:p>
        </p:txBody>
      </p:sp>
      <p:sp>
        <p:nvSpPr>
          <p:cNvPr id="73"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es-ES" sz="3200" b="0" strike="noStrike" spc="-1">
              <a:latin typeface="Arial"/>
            </a:endParaRPr>
          </a:p>
        </p:txBody>
      </p:sp>
      <p:sp>
        <p:nvSpPr>
          <p:cNvPr id="74"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es-ES" sz="3200" b="0" strike="noStrike" spc="-1">
              <a:latin typeface="Arial"/>
            </a:endParaRPr>
          </a:p>
        </p:txBody>
      </p:sp>
      <p:sp>
        <p:nvSpPr>
          <p:cNvPr id="75"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es-ES" sz="3200" b="0" strike="noStrike" spc="-1">
              <a:latin typeface="Arial"/>
            </a:endParaRPr>
          </a:p>
        </p:txBody>
      </p:sp>
      <p:sp>
        <p:nvSpPr>
          <p:cNvPr id="76"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5"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7"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8"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12"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13"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14"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16"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es-ES" sz="3200" b="0" strike="noStrike" spc="-1">
              <a:latin typeface="Arial"/>
            </a:endParaRPr>
          </a:p>
        </p:txBody>
      </p:sp>
      <p:sp>
        <p:nvSpPr>
          <p:cNvPr id="17"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18"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es-ES" sz="4400" b="0" strike="noStrike" spc="-1">
              <a:latin typeface="Arial"/>
            </a:endParaRPr>
          </a:p>
        </p:txBody>
      </p:sp>
      <p:sp>
        <p:nvSpPr>
          <p:cNvPr id="20"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21"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es-ES" sz="3200" b="0" strike="noStrike" spc="-1">
              <a:latin typeface="Arial"/>
            </a:endParaRPr>
          </a:p>
        </p:txBody>
      </p:sp>
      <p:sp>
        <p:nvSpPr>
          <p:cNvPr id="22"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r>
              <a:rPr lang="es-ES" sz="4400" b="0" strike="noStrike" spc="-1">
                <a:latin typeface="Arial"/>
              </a:rPr>
              <a:t>Click to edit the title text format</a:t>
            </a:r>
          </a:p>
        </p:txBody>
      </p:sp>
      <p:sp>
        <p:nvSpPr>
          <p:cNvPr id="3"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ES" sz="2800" b="0" strike="noStrike" spc="-1">
                <a:latin typeface="Arial"/>
              </a:rPr>
              <a:t>Second Outline Level</a:t>
            </a:r>
          </a:p>
          <a:p>
            <a:pPr marL="1296000" lvl="2" indent="-288000">
              <a:spcBef>
                <a:spcPts val="850"/>
              </a:spcBef>
              <a:buClr>
                <a:srgbClr val="000000"/>
              </a:buClr>
              <a:buSzPct val="45000"/>
              <a:buFont typeface="Wingdings" charset="2"/>
              <a:buChar char=""/>
            </a:pPr>
            <a:r>
              <a:rPr lang="es-ES" sz="2400" b="0" strike="noStrike" spc="-1">
                <a:latin typeface="Arial"/>
              </a:rPr>
              <a:t>Third Outline Level</a:t>
            </a:r>
          </a:p>
          <a:p>
            <a:pPr marL="1728000" lvl="3" indent="-216000">
              <a:spcBef>
                <a:spcPts val="567"/>
              </a:spcBef>
              <a:buClr>
                <a:srgbClr val="000000"/>
              </a:buClr>
              <a:buSzPct val="75000"/>
              <a:buFont typeface="Symbol" charset="2"/>
              <a:buChar char=""/>
            </a:pPr>
            <a:r>
              <a:rPr lang="es-ES" sz="2000" b="0" strike="noStrike" spc="-1">
                <a:latin typeface="Arial"/>
              </a:rPr>
              <a:t>Fourth Outline Level</a:t>
            </a:r>
          </a:p>
          <a:p>
            <a:pPr marL="2160000" lvl="4" indent="-216000">
              <a:spcBef>
                <a:spcPts val="283"/>
              </a:spcBef>
              <a:buClr>
                <a:srgbClr val="000000"/>
              </a:buClr>
              <a:buSzPct val="45000"/>
              <a:buFont typeface="Wingdings" charset="2"/>
              <a:buChar char=""/>
            </a:pPr>
            <a:r>
              <a:rPr lang="es-ES" sz="2000" b="0" strike="noStrike" spc="-1">
                <a:latin typeface="Arial"/>
              </a:rPr>
              <a:t>Fifth Outline Level</a:t>
            </a:r>
          </a:p>
          <a:p>
            <a:pPr marL="2592000" lvl="5" indent="-216000">
              <a:spcBef>
                <a:spcPts val="283"/>
              </a:spcBef>
              <a:buClr>
                <a:srgbClr val="000000"/>
              </a:buClr>
              <a:buSzPct val="45000"/>
              <a:buFont typeface="Wingdings" charset="2"/>
              <a:buChar char=""/>
            </a:pPr>
            <a:r>
              <a:rPr lang="es-ES" sz="2000" b="0" strike="noStrike" spc="-1">
                <a:latin typeface="Arial"/>
              </a:rPr>
              <a:t>Sixth Outline Level</a:t>
            </a:r>
          </a:p>
          <a:p>
            <a:pPr marL="3024000" lvl="6" indent="-216000">
              <a:spcBef>
                <a:spcPts val="283"/>
              </a:spcBef>
              <a:buClr>
                <a:srgbClr val="000000"/>
              </a:buClr>
              <a:buSzPct val="45000"/>
              <a:buFont typeface="Wingdings" charset="2"/>
              <a:buChar char=""/>
            </a:pPr>
            <a:r>
              <a:rPr lang="es-E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r>
              <a:rPr lang="es-ES" sz="4400" b="0" strike="noStrike" spc="-1">
                <a:latin typeface="Arial"/>
              </a:rPr>
              <a:t>Click to edit the title text format</a:t>
            </a:r>
          </a:p>
        </p:txBody>
      </p:sp>
      <p:sp>
        <p:nvSpPr>
          <p:cNvPr id="39"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ES" sz="2800" b="0" strike="noStrike" spc="-1">
                <a:latin typeface="Arial"/>
              </a:rPr>
              <a:t>Second Outline Level</a:t>
            </a:r>
          </a:p>
          <a:p>
            <a:pPr marL="1296000" lvl="2" indent="-288000">
              <a:spcBef>
                <a:spcPts val="850"/>
              </a:spcBef>
              <a:buClr>
                <a:srgbClr val="000000"/>
              </a:buClr>
              <a:buSzPct val="45000"/>
              <a:buFont typeface="Wingdings" charset="2"/>
              <a:buChar char=""/>
            </a:pPr>
            <a:r>
              <a:rPr lang="es-ES" sz="2400" b="0" strike="noStrike" spc="-1">
                <a:latin typeface="Arial"/>
              </a:rPr>
              <a:t>Third Outline Level</a:t>
            </a:r>
          </a:p>
          <a:p>
            <a:pPr marL="1728000" lvl="3" indent="-216000">
              <a:spcBef>
                <a:spcPts val="567"/>
              </a:spcBef>
              <a:buClr>
                <a:srgbClr val="000000"/>
              </a:buClr>
              <a:buSzPct val="75000"/>
              <a:buFont typeface="Symbol" charset="2"/>
              <a:buChar char=""/>
            </a:pPr>
            <a:r>
              <a:rPr lang="es-ES" sz="2000" b="0" strike="noStrike" spc="-1">
                <a:latin typeface="Arial"/>
              </a:rPr>
              <a:t>Fourth Outline Level</a:t>
            </a:r>
          </a:p>
          <a:p>
            <a:pPr marL="2160000" lvl="4" indent="-216000">
              <a:spcBef>
                <a:spcPts val="283"/>
              </a:spcBef>
              <a:buClr>
                <a:srgbClr val="000000"/>
              </a:buClr>
              <a:buSzPct val="45000"/>
              <a:buFont typeface="Wingdings" charset="2"/>
              <a:buChar char=""/>
            </a:pPr>
            <a:r>
              <a:rPr lang="es-ES" sz="2000" b="0" strike="noStrike" spc="-1">
                <a:latin typeface="Arial"/>
              </a:rPr>
              <a:t>Fifth Outline Level</a:t>
            </a:r>
          </a:p>
          <a:p>
            <a:pPr marL="2592000" lvl="5" indent="-216000">
              <a:spcBef>
                <a:spcPts val="283"/>
              </a:spcBef>
              <a:buClr>
                <a:srgbClr val="000000"/>
              </a:buClr>
              <a:buSzPct val="45000"/>
              <a:buFont typeface="Wingdings" charset="2"/>
              <a:buChar char=""/>
            </a:pPr>
            <a:r>
              <a:rPr lang="es-ES" sz="2000" b="0" strike="noStrike" spc="-1">
                <a:latin typeface="Arial"/>
              </a:rPr>
              <a:t>Sixth Outline Level</a:t>
            </a:r>
          </a:p>
          <a:p>
            <a:pPr marL="3024000" lvl="6" indent="-216000">
              <a:spcBef>
                <a:spcPts val="283"/>
              </a:spcBef>
              <a:buClr>
                <a:srgbClr val="000000"/>
              </a:buClr>
              <a:buSzPct val="45000"/>
              <a:buFont typeface="Wingdings" charset="2"/>
              <a:buChar char=""/>
            </a:pPr>
            <a:r>
              <a:rPr lang="es-ES" sz="2000" b="0" strike="noStrike" spc="-1">
                <a:latin typeface="Arial"/>
              </a:rPr>
              <a:t>Seventh Outline Level</a:t>
            </a:r>
          </a:p>
        </p:txBody>
      </p:sp>
      <p:pic>
        <p:nvPicPr>
          <p:cNvPr id="40" name="Picture 39"/>
          <p:cNvPicPr/>
          <p:nvPr/>
        </p:nvPicPr>
        <p:blipFill>
          <a:blip r:embed="rId14"/>
          <a:stretch/>
        </p:blipFill>
        <p:spPr>
          <a:xfrm>
            <a:off x="19640520" y="357840"/>
            <a:ext cx="4191120" cy="152064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cells.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9275760" y="1068840"/>
            <a:ext cx="15148440" cy="12747240"/>
          </a:xfrm>
          <a:prstGeom prst="rect">
            <a:avLst/>
          </a:prstGeom>
          <a:solidFill>
            <a:srgbClr val="8A84D0"/>
          </a:solidFill>
          <a:ln w="12600">
            <a:noFill/>
          </a:ln>
        </p:spPr>
        <p:style>
          <a:lnRef idx="0">
            <a:scrgbClr r="0" g="0" b="0"/>
          </a:lnRef>
          <a:fillRef idx="0">
            <a:scrgbClr r="0" g="0" b="0"/>
          </a:fillRef>
          <a:effectRef idx="0">
            <a:scrgbClr r="0" g="0" b="0"/>
          </a:effectRef>
          <a:fontRef idx="minor"/>
        </p:style>
      </p:sp>
      <p:pic>
        <p:nvPicPr>
          <p:cNvPr id="84" name="pasted-image.pdf" descr="pasted-image.pdf"/>
          <p:cNvPicPr/>
          <p:nvPr/>
        </p:nvPicPr>
        <p:blipFill>
          <a:blip r:embed="rId3"/>
          <a:stretch/>
        </p:blipFill>
        <p:spPr>
          <a:xfrm>
            <a:off x="9284040" y="1645920"/>
            <a:ext cx="15325200" cy="11105280"/>
          </a:xfrm>
          <a:prstGeom prst="rect">
            <a:avLst/>
          </a:prstGeom>
          <a:ln w="12600">
            <a:noFill/>
          </a:ln>
        </p:spPr>
      </p:pic>
      <p:sp>
        <p:nvSpPr>
          <p:cNvPr id="85" name="CustomShape 2"/>
          <p:cNvSpPr/>
          <p:nvPr/>
        </p:nvSpPr>
        <p:spPr>
          <a:xfrm>
            <a:off x="11952720" y="4304520"/>
            <a:ext cx="7494480" cy="20718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6800" b="0" strike="noStrike" spc="-1">
                <a:solidFill>
                  <a:srgbClr val="FFFFFF"/>
                </a:solidFill>
                <a:latin typeface="Montserrat Black"/>
                <a:ea typeface="Montserrat Black"/>
              </a:rPr>
              <a:t>Status of the Project</a:t>
            </a:r>
            <a:endParaRPr lang="es-ES" sz="6800" b="0" strike="noStrike" spc="-1">
              <a:latin typeface="Arial"/>
            </a:endParaRPr>
          </a:p>
        </p:txBody>
      </p:sp>
      <p:sp>
        <p:nvSpPr>
          <p:cNvPr id="86" name="CustomShape 3"/>
          <p:cNvSpPr/>
          <p:nvPr/>
        </p:nvSpPr>
        <p:spPr>
          <a:xfrm>
            <a:off x="11952720" y="7415640"/>
            <a:ext cx="7930800" cy="6091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4000" b="0" strike="noStrike" spc="-1">
                <a:solidFill>
                  <a:srgbClr val="FFFFFF"/>
                </a:solidFill>
                <a:latin typeface="Montserrat SemiBold"/>
                <a:ea typeface="Montserrat SemiBold"/>
              </a:rPr>
              <a:t>Xevi Serra</a:t>
            </a:r>
            <a:endParaRPr lang="es-ES" sz="4000" b="0" strike="noStrike" spc="-1">
              <a:latin typeface="Arial"/>
            </a:endParaRPr>
          </a:p>
        </p:txBody>
      </p:sp>
      <p:sp>
        <p:nvSpPr>
          <p:cNvPr id="87" name="CustomShape 4"/>
          <p:cNvSpPr/>
          <p:nvPr/>
        </p:nvSpPr>
        <p:spPr>
          <a:xfrm>
            <a:off x="11952720" y="10285200"/>
            <a:ext cx="7930800" cy="4719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100" b="0" strike="noStrike" spc="-1">
                <a:solidFill>
                  <a:srgbClr val="FFFFFF"/>
                </a:solidFill>
                <a:latin typeface="Montserrat Light"/>
                <a:ea typeface="Montserrat Light"/>
              </a:rPr>
              <a:t>20. 07. 2020</a:t>
            </a:r>
            <a:endParaRPr lang="es-ES" sz="3100" b="0" strike="noStrike" spc="-1">
              <a:latin typeface="Arial"/>
            </a:endParaRPr>
          </a:p>
        </p:txBody>
      </p:sp>
      <p:sp>
        <p:nvSpPr>
          <p:cNvPr id="88" name="CustomShape 5"/>
          <p:cNvSpPr/>
          <p:nvPr/>
        </p:nvSpPr>
        <p:spPr>
          <a:xfrm>
            <a:off x="22680360" y="-54000"/>
            <a:ext cx="1705680" cy="170568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89" name="CustomShape 6"/>
          <p:cNvSpPr/>
          <p:nvPr/>
        </p:nvSpPr>
        <p:spPr>
          <a:xfrm>
            <a:off x="9280440" y="-54000"/>
            <a:ext cx="13433760" cy="1705680"/>
          </a:xfrm>
          <a:prstGeom prst="rect">
            <a:avLst/>
          </a:prstGeom>
          <a:solidFill>
            <a:srgbClr val="63B1E0"/>
          </a:solidFill>
          <a:ln w="12600">
            <a:noFill/>
          </a:ln>
        </p:spPr>
        <p:style>
          <a:lnRef idx="0">
            <a:scrgbClr r="0" g="0" b="0"/>
          </a:lnRef>
          <a:fillRef idx="0">
            <a:scrgbClr r="0" g="0" b="0"/>
          </a:fillRef>
          <a:effectRef idx="0">
            <a:scrgbClr r="0" g="0" b="0"/>
          </a:effectRef>
          <a:fontRef idx="minor"/>
        </p:style>
      </p:sp>
      <p:pic>
        <p:nvPicPr>
          <p:cNvPr id="90" name="pasted-image.pdf" descr="pasted-image.pdf"/>
          <p:cNvPicPr/>
          <p:nvPr/>
        </p:nvPicPr>
        <p:blipFill>
          <a:blip r:embed="rId4"/>
          <a:stretch/>
        </p:blipFill>
        <p:spPr>
          <a:xfrm>
            <a:off x="1682280" y="4359600"/>
            <a:ext cx="4736160" cy="363852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B495610B-7863-4B95-B2AA-3A497A888E0C}" type="slidenum">
              <a:rPr lang="en-GB" sz="2600" b="1" strike="noStrike" spc="-1">
                <a:solidFill>
                  <a:srgbClr val="A7A7A7"/>
                </a:solidFill>
                <a:latin typeface="Montserrat SemiBold"/>
                <a:ea typeface="Montserrat SemiBold"/>
              </a:rPr>
              <a:t>10</a:t>
            </a:fld>
            <a:endParaRPr lang="es-ES" sz="2600" b="0" strike="noStrike" spc="-1">
              <a:latin typeface="Arial"/>
            </a:endParaRPr>
          </a:p>
        </p:txBody>
      </p:sp>
      <p:sp>
        <p:nvSpPr>
          <p:cNvPr id="149" name="CustomShape 2"/>
          <p:cNvSpPr/>
          <p:nvPr/>
        </p:nvSpPr>
        <p:spPr>
          <a:xfrm>
            <a:off x="4320000" y="192600"/>
            <a:ext cx="19152000" cy="1128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Review of Wishes</a:t>
            </a:r>
            <a:endParaRPr lang="es-ES" sz="7400" b="0" strike="noStrike" spc="-1">
              <a:latin typeface="Arial"/>
            </a:endParaRPr>
          </a:p>
        </p:txBody>
      </p:sp>
      <p:pic>
        <p:nvPicPr>
          <p:cNvPr id="150" name="pasted-image.pdf_6" descr="pasted-image.pdf"/>
          <p:cNvPicPr/>
          <p:nvPr/>
        </p:nvPicPr>
        <p:blipFill>
          <a:blip r:embed="rId2"/>
          <a:stretch/>
        </p:blipFill>
        <p:spPr>
          <a:xfrm>
            <a:off x="-21960" y="-1080"/>
            <a:ext cx="3394080" cy="4994280"/>
          </a:xfrm>
          <a:prstGeom prst="rect">
            <a:avLst/>
          </a:prstGeom>
          <a:ln w="12600">
            <a:noFill/>
          </a:ln>
        </p:spPr>
      </p:pic>
      <p:pic>
        <p:nvPicPr>
          <p:cNvPr id="151" name="Picture 150"/>
          <p:cNvPicPr/>
          <p:nvPr/>
        </p:nvPicPr>
        <p:blipFill>
          <a:blip r:embed="rId3"/>
          <a:stretch/>
        </p:blipFill>
        <p:spPr>
          <a:xfrm>
            <a:off x="3600000" y="1872000"/>
            <a:ext cx="19627560" cy="3672000"/>
          </a:xfrm>
          <a:prstGeom prst="rect">
            <a:avLst/>
          </a:prstGeom>
          <a:ln>
            <a:noFill/>
          </a:ln>
        </p:spPr>
      </p:pic>
      <p:pic>
        <p:nvPicPr>
          <p:cNvPr id="152" name="Picture 151"/>
          <p:cNvPicPr/>
          <p:nvPr/>
        </p:nvPicPr>
        <p:blipFill>
          <a:blip r:embed="rId4"/>
          <a:stretch/>
        </p:blipFill>
        <p:spPr>
          <a:xfrm>
            <a:off x="3600000" y="2641320"/>
            <a:ext cx="19656000" cy="10858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594720" y="6603840"/>
            <a:ext cx="3121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1796DFA5-D89A-4B8A-B31A-313B49F2C9BC}" type="slidenum">
              <a:rPr lang="en-GB" sz="2600" b="1" strike="noStrike" spc="-1">
                <a:solidFill>
                  <a:srgbClr val="A7A7A7"/>
                </a:solidFill>
                <a:latin typeface="Montserrat SemiBold"/>
                <a:ea typeface="Montserrat SemiBold"/>
              </a:rPr>
              <a:t>11</a:t>
            </a:fld>
            <a:endParaRPr lang="es-ES" sz="2600" b="0" strike="noStrike" spc="-1">
              <a:latin typeface="Arial"/>
            </a:endParaRPr>
          </a:p>
        </p:txBody>
      </p:sp>
      <p:sp>
        <p:nvSpPr>
          <p:cNvPr id="154" name="CustomShape 2"/>
          <p:cNvSpPr/>
          <p:nvPr/>
        </p:nvSpPr>
        <p:spPr>
          <a:xfrm>
            <a:off x="4164480" y="2495880"/>
            <a:ext cx="18155520" cy="22561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When a door closes, a window opens</a:t>
            </a:r>
            <a:endParaRPr lang="es-ES" sz="7400" b="0" strike="noStrike" spc="-1">
              <a:latin typeface="Arial"/>
            </a:endParaRPr>
          </a:p>
        </p:txBody>
      </p:sp>
      <p:pic>
        <p:nvPicPr>
          <p:cNvPr id="155" name="pasted-image.pdf_3" descr="pasted-image.pdf"/>
          <p:cNvPicPr/>
          <p:nvPr/>
        </p:nvPicPr>
        <p:blipFill>
          <a:blip r:embed="rId2"/>
          <a:stretch/>
        </p:blipFill>
        <p:spPr>
          <a:xfrm>
            <a:off x="-21960" y="-1080"/>
            <a:ext cx="3394080" cy="4994280"/>
          </a:xfrm>
          <a:prstGeom prst="rect">
            <a:avLst/>
          </a:prstGeom>
          <a:ln w="12600">
            <a:noFill/>
          </a:ln>
        </p:spPr>
      </p:pic>
      <p:sp>
        <p:nvSpPr>
          <p:cNvPr id="156" name="CustomShape 3"/>
          <p:cNvSpPr/>
          <p:nvPr/>
        </p:nvSpPr>
        <p:spPr>
          <a:xfrm>
            <a:off x="3884400" y="4889880"/>
            <a:ext cx="6129000" cy="745668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57" name="CustomShape 4"/>
          <p:cNvSpPr/>
          <p:nvPr/>
        </p:nvSpPr>
        <p:spPr>
          <a:xfrm>
            <a:off x="4682520" y="6863400"/>
            <a:ext cx="4533120" cy="29458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Targets were achieved</a:t>
            </a:r>
            <a:endParaRPr lang="es-ES" sz="2800" b="0" strike="noStrike" spc="-1">
              <a:latin typeface="Arial"/>
            </a:endParaRPr>
          </a:p>
          <a:p>
            <a:pPr>
              <a:lnSpc>
                <a:spcPts val="4000"/>
              </a:lnSpc>
              <a:spcBef>
                <a:spcPts val="3600"/>
              </a:spcBef>
            </a:pPr>
            <a:r>
              <a:rPr lang="en-GB" sz="2800" b="0" strike="noStrike" spc="-1">
                <a:solidFill>
                  <a:srgbClr val="FFFFFF"/>
                </a:solidFill>
                <a:latin typeface="Montserrat Light"/>
                <a:ea typeface="Montserrat Light"/>
              </a:rPr>
              <a:t>Last year Em# project was internally closed in ALBA. </a:t>
            </a:r>
            <a:endParaRPr lang="es-ES" sz="2800" b="0" strike="noStrike" spc="-1">
              <a:latin typeface="Arial"/>
            </a:endParaRPr>
          </a:p>
          <a:p>
            <a:pPr>
              <a:lnSpc>
                <a:spcPts val="4000"/>
              </a:lnSpc>
              <a:spcBef>
                <a:spcPts val="3600"/>
              </a:spcBef>
            </a:pPr>
            <a:r>
              <a:rPr lang="en-GB" sz="2800" b="0" strike="noStrike" spc="-1">
                <a:solidFill>
                  <a:srgbClr val="FFFFFF"/>
                </a:solidFill>
                <a:latin typeface="Montserrat Light"/>
                <a:ea typeface="Montserrat Light"/>
              </a:rPr>
              <a:t>Support is already alive  </a:t>
            </a:r>
            <a:endParaRPr lang="es-ES" sz="2800" b="0" strike="noStrike" spc="-1">
              <a:latin typeface="Arial"/>
            </a:endParaRPr>
          </a:p>
        </p:txBody>
      </p:sp>
      <p:sp>
        <p:nvSpPr>
          <p:cNvPr id="158" name="CustomShape 5"/>
          <p:cNvSpPr/>
          <p:nvPr/>
        </p:nvSpPr>
        <p:spPr>
          <a:xfrm>
            <a:off x="4682520" y="5607360"/>
            <a:ext cx="4533120" cy="974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Closure of Em# project</a:t>
            </a:r>
            <a:endParaRPr lang="es-ES" sz="3200" b="0" strike="noStrike" spc="-1">
              <a:latin typeface="Arial"/>
            </a:endParaRPr>
          </a:p>
        </p:txBody>
      </p:sp>
      <p:sp>
        <p:nvSpPr>
          <p:cNvPr id="159" name="CustomShape 6"/>
          <p:cNvSpPr/>
          <p:nvPr/>
        </p:nvSpPr>
        <p:spPr>
          <a:xfrm>
            <a:off x="9999000" y="4889880"/>
            <a:ext cx="6129000" cy="745668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160" name="CustomShape 7"/>
          <p:cNvSpPr/>
          <p:nvPr/>
        </p:nvSpPr>
        <p:spPr>
          <a:xfrm>
            <a:off x="10797120" y="6863400"/>
            <a:ext cx="4533120" cy="4063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With the aim to take advantage of the experience of Harmony. And focus on finding a new HW to be used in new developments, and as a substitute of NUC and SPEC6 boards</a:t>
            </a:r>
            <a:endParaRPr lang="es-ES" sz="2800" b="0" strike="noStrike" spc="-1">
              <a:latin typeface="Arial"/>
            </a:endParaRPr>
          </a:p>
        </p:txBody>
      </p:sp>
      <p:sp>
        <p:nvSpPr>
          <p:cNvPr id="161" name="CustomShape 8"/>
          <p:cNvSpPr/>
          <p:nvPr/>
        </p:nvSpPr>
        <p:spPr>
          <a:xfrm>
            <a:off x="107971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Rhythm project</a:t>
            </a:r>
            <a:endParaRPr lang="es-ES" sz="3200" b="0" strike="noStrike" spc="-1">
              <a:latin typeface="Arial"/>
            </a:endParaRPr>
          </a:p>
        </p:txBody>
      </p:sp>
      <p:sp>
        <p:nvSpPr>
          <p:cNvPr id="162" name="CustomShape 9"/>
          <p:cNvSpPr/>
          <p:nvPr/>
        </p:nvSpPr>
        <p:spPr>
          <a:xfrm>
            <a:off x="16113600" y="4889880"/>
            <a:ext cx="6129000" cy="745668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63" name="CustomShape 10"/>
          <p:cNvSpPr/>
          <p:nvPr/>
        </p:nvSpPr>
        <p:spPr>
          <a:xfrm>
            <a:off x="16911720" y="6863400"/>
            <a:ext cx="4533120" cy="4063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The heart of the electrometer, needs to be redesigned to adapt to new requirements More bandwidth and lower current ranges. Without forget the never-ends target: noise reduction.</a:t>
            </a:r>
            <a:endParaRPr lang="es-ES" sz="2800" b="0" strike="noStrike" spc="-1">
              <a:latin typeface="Arial"/>
            </a:endParaRPr>
          </a:p>
        </p:txBody>
      </p:sp>
      <p:sp>
        <p:nvSpPr>
          <p:cNvPr id="164" name="CustomShape 11"/>
          <p:cNvSpPr/>
          <p:nvPr/>
        </p:nvSpPr>
        <p:spPr>
          <a:xfrm>
            <a:off x="16911720" y="5607360"/>
            <a:ext cx="4533120" cy="974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New Current Amplifier</a:t>
            </a:r>
            <a:endParaRPr lang="es-E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0742400" y="-1080"/>
            <a:ext cx="13635000" cy="1371708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66" name="CustomShape 2"/>
          <p:cNvSpPr/>
          <p:nvPr/>
        </p:nvSpPr>
        <p:spPr>
          <a:xfrm>
            <a:off x="14749560" y="2858040"/>
            <a:ext cx="5621040" cy="5416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50000"/>
              </a:lnSpc>
            </a:pPr>
            <a:r>
              <a:rPr lang="en-GB" sz="2900" b="0" u="sng" strike="noStrike" spc="-1">
                <a:solidFill>
                  <a:srgbClr val="0000FF"/>
                </a:solidFill>
                <a:uFillTx/>
                <a:latin typeface="Montserrat Bold"/>
                <a:ea typeface="Montserrat Bold"/>
                <a:hlinkClick r:id="rId3"/>
              </a:rPr>
              <a:t>www.</a:t>
            </a:r>
            <a:r>
              <a:rPr lang="en-GB" sz="2900" b="0" u="sng" strike="noStrike" spc="-1">
                <a:solidFill>
                  <a:srgbClr val="0000FF"/>
                </a:solidFill>
                <a:uFillTx/>
                <a:latin typeface="Montserrat Bold"/>
                <a:ea typeface="Montserrat Bold"/>
                <a:hlinkClick r:id="rId3"/>
              </a:rPr>
              <a:t>alba</a:t>
            </a:r>
            <a:r>
              <a:rPr lang="en-GB" sz="2900" b="0" u="sng" strike="noStrike" spc="-1">
                <a:solidFill>
                  <a:srgbClr val="0000FF"/>
                </a:solidFill>
                <a:uFillTx/>
                <a:latin typeface="Montserrat Bold"/>
                <a:ea typeface="Montserrat Bold"/>
                <a:hlinkClick r:id="rId3"/>
              </a:rPr>
              <a:t>s</a:t>
            </a:r>
            <a:r>
              <a:rPr lang="en-GB" sz="2900" b="0" u="sng" strike="noStrike" spc="-1">
                <a:solidFill>
                  <a:srgbClr val="0000FF"/>
                </a:solidFill>
                <a:uFillTx/>
                <a:latin typeface="Montserrat Bold"/>
                <a:ea typeface="Montserrat Bold"/>
                <a:hlinkClick r:id="rId3"/>
              </a:rPr>
              <a:t>ynchrotron</a:t>
            </a:r>
            <a:r>
              <a:rPr lang="en-GB" sz="2900" b="0" u="sng" strike="noStrike" spc="-1">
                <a:solidFill>
                  <a:srgbClr val="0000FF"/>
                </a:solidFill>
                <a:uFillTx/>
                <a:latin typeface="Montserrat Bold"/>
                <a:ea typeface="Montserrat Bold"/>
                <a:hlinkClick r:id="rId3"/>
              </a:rPr>
              <a:t>.</a:t>
            </a:r>
            <a:r>
              <a:rPr lang="en-GB" sz="2900" b="0" u="sng" strike="noStrike" spc="-1">
                <a:solidFill>
                  <a:srgbClr val="0000FF"/>
                </a:solidFill>
                <a:uFillTx/>
                <a:latin typeface="Montserrat Bold"/>
                <a:ea typeface="Montserrat Bold"/>
                <a:hlinkClick r:id="rId3"/>
              </a:rPr>
              <a:t>es</a:t>
            </a:r>
            <a:endParaRPr lang="es-ES" sz="2900" b="0" strike="noStrike" spc="-1">
              <a:latin typeface="Arial"/>
            </a:endParaRPr>
          </a:p>
          <a:p>
            <a:pPr>
              <a:lnSpc>
                <a:spcPct val="150000"/>
              </a:lnSpc>
            </a:pPr>
            <a:endParaRPr lang="es-ES" sz="2900" b="0" strike="noStrike" spc="-1">
              <a:latin typeface="Arial"/>
            </a:endParaRPr>
          </a:p>
          <a:p>
            <a:pPr>
              <a:lnSpc>
                <a:spcPct val="150000"/>
              </a:lnSpc>
            </a:pPr>
            <a:r>
              <a:rPr lang="en-GB" sz="2900" b="0" strike="noStrike" spc="-1">
                <a:solidFill>
                  <a:srgbClr val="FFFFFF"/>
                </a:solidFill>
                <a:latin typeface="Montserrat Bold"/>
                <a:ea typeface="Montserrat Bold"/>
              </a:rPr>
              <a:t>Carrer de la Llum 2-26</a:t>
            </a:r>
            <a:endParaRPr lang="es-ES" sz="2900" b="0" strike="noStrike" spc="-1">
              <a:latin typeface="Arial"/>
            </a:endParaRPr>
          </a:p>
          <a:p>
            <a:pPr>
              <a:lnSpc>
                <a:spcPct val="150000"/>
              </a:lnSpc>
            </a:pPr>
            <a:r>
              <a:rPr lang="en-GB" sz="2900" b="0" strike="noStrike" spc="-1">
                <a:solidFill>
                  <a:srgbClr val="FFFFFF"/>
                </a:solidFill>
                <a:latin typeface="Montserrat Bold"/>
                <a:ea typeface="Montserrat Bold"/>
              </a:rPr>
              <a:t>08290 Cerdanyola del Vallès, Barcelona, Spain</a:t>
            </a:r>
            <a:endParaRPr lang="es-ES" sz="2900" b="0" strike="noStrike" spc="-1">
              <a:latin typeface="Arial"/>
            </a:endParaRPr>
          </a:p>
          <a:p>
            <a:pPr>
              <a:lnSpc>
                <a:spcPct val="150000"/>
              </a:lnSpc>
            </a:pPr>
            <a:endParaRPr lang="es-ES" sz="2900" b="0" strike="noStrike" spc="-1">
              <a:latin typeface="Arial"/>
            </a:endParaRPr>
          </a:p>
          <a:p>
            <a:pPr>
              <a:lnSpc>
                <a:spcPct val="150000"/>
              </a:lnSpc>
            </a:pPr>
            <a:r>
              <a:rPr lang="en-GB" sz="2900" b="0" strike="noStrike" spc="-1">
                <a:solidFill>
                  <a:srgbClr val="FFFFFF"/>
                </a:solidFill>
                <a:latin typeface="Montserrat Bold"/>
                <a:ea typeface="Montserrat Bold"/>
              </a:rPr>
              <a:t>Tel: +34 93 592 43 00</a:t>
            </a:r>
            <a:endParaRPr lang="es-ES" sz="2900" b="0" strike="noStrike" spc="-1">
              <a:latin typeface="Arial"/>
            </a:endParaRPr>
          </a:p>
          <a:p>
            <a:pPr>
              <a:lnSpc>
                <a:spcPct val="150000"/>
              </a:lnSpc>
            </a:pPr>
            <a:r>
              <a:rPr lang="en-GB" sz="2900" b="0" strike="noStrike" spc="-1">
                <a:solidFill>
                  <a:srgbClr val="FFFFFF"/>
                </a:solidFill>
                <a:latin typeface="Montserrat Bold"/>
                <a:ea typeface="Montserrat Bold"/>
              </a:rPr>
              <a:t>@albasynchrotron</a:t>
            </a:r>
            <a:endParaRPr lang="es-ES" sz="2900" b="0" strike="noStrike" spc="-1">
              <a:latin typeface="Arial"/>
            </a:endParaRPr>
          </a:p>
        </p:txBody>
      </p:sp>
      <p:sp>
        <p:nvSpPr>
          <p:cNvPr id="167" name="CustomShape 3"/>
          <p:cNvSpPr/>
          <p:nvPr/>
        </p:nvSpPr>
        <p:spPr>
          <a:xfrm>
            <a:off x="6779520" y="-15840"/>
            <a:ext cx="1990800" cy="199080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68" name="CustomShape 4"/>
          <p:cNvSpPr/>
          <p:nvPr/>
        </p:nvSpPr>
        <p:spPr>
          <a:xfrm>
            <a:off x="10735200" y="-15840"/>
            <a:ext cx="1990800" cy="199080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169" name="CustomShape 5"/>
          <p:cNvSpPr/>
          <p:nvPr/>
        </p:nvSpPr>
        <p:spPr>
          <a:xfrm>
            <a:off x="8760600" y="-15840"/>
            <a:ext cx="1990800" cy="1990800"/>
          </a:xfrm>
          <a:prstGeom prst="rect">
            <a:avLst/>
          </a:prstGeom>
          <a:solidFill>
            <a:srgbClr val="383935"/>
          </a:solidFill>
          <a:ln w="12600">
            <a:noFill/>
          </a:ln>
        </p:spPr>
        <p:style>
          <a:lnRef idx="0">
            <a:scrgbClr r="0" g="0" b="0"/>
          </a:lnRef>
          <a:fillRef idx="0">
            <a:scrgbClr r="0" g="0" b="0"/>
          </a:fillRef>
          <a:effectRef idx="0">
            <a:scrgbClr r="0" g="0" b="0"/>
          </a:effectRef>
          <a:fontRef idx="minor"/>
        </p:style>
      </p:sp>
      <p:pic>
        <p:nvPicPr>
          <p:cNvPr id="170" name="pasted-image.pdf" descr="pasted-image.pdf"/>
          <p:cNvPicPr/>
          <p:nvPr/>
        </p:nvPicPr>
        <p:blipFill>
          <a:blip r:embed="rId4"/>
          <a:stretch/>
        </p:blipFill>
        <p:spPr>
          <a:xfrm>
            <a:off x="1654200" y="4601880"/>
            <a:ext cx="3808800" cy="2926080"/>
          </a:xfrm>
          <a:prstGeom prst="rect">
            <a:avLst/>
          </a:prstGeom>
          <a:ln w="12600">
            <a:noFill/>
          </a:ln>
        </p:spPr>
      </p:pic>
      <p:sp>
        <p:nvSpPr>
          <p:cNvPr id="171" name="CustomShape 6"/>
          <p:cNvSpPr/>
          <p:nvPr/>
        </p:nvSpPr>
        <p:spPr>
          <a:xfrm>
            <a:off x="13657680" y="10896120"/>
            <a:ext cx="1145880" cy="1150200"/>
          </a:xfrm>
          <a:custGeom>
            <a:avLst/>
            <a:gdLst/>
            <a:ahLst/>
            <a:cxnLst/>
            <a:rect l="l" t="t" r="r" b="b"/>
            <a:pathLst>
              <a:path w="21600" h="21600">
                <a:moveTo>
                  <a:pt x="15971" y="7017"/>
                </a:moveTo>
                <a:cubicBezTo>
                  <a:pt x="15542" y="7261"/>
                  <a:pt x="15114" y="7444"/>
                  <a:pt x="14686" y="7505"/>
                </a:cubicBezTo>
                <a:cubicBezTo>
                  <a:pt x="14318" y="7139"/>
                  <a:pt x="13768" y="6895"/>
                  <a:pt x="13217" y="6895"/>
                </a:cubicBezTo>
                <a:cubicBezTo>
                  <a:pt x="12116" y="6895"/>
                  <a:pt x="11198" y="7749"/>
                  <a:pt x="11198" y="8847"/>
                </a:cubicBezTo>
                <a:cubicBezTo>
                  <a:pt x="11198" y="9031"/>
                  <a:pt x="11198" y="9153"/>
                  <a:pt x="11259" y="9336"/>
                </a:cubicBezTo>
                <a:cubicBezTo>
                  <a:pt x="9546" y="9214"/>
                  <a:pt x="8077" y="8420"/>
                  <a:pt x="7098" y="7261"/>
                </a:cubicBezTo>
                <a:cubicBezTo>
                  <a:pt x="6914" y="7566"/>
                  <a:pt x="6792" y="7871"/>
                  <a:pt x="6792" y="8237"/>
                </a:cubicBezTo>
                <a:cubicBezTo>
                  <a:pt x="6792" y="8908"/>
                  <a:pt x="7159" y="9519"/>
                  <a:pt x="7710" y="9885"/>
                </a:cubicBezTo>
                <a:cubicBezTo>
                  <a:pt x="7404" y="9885"/>
                  <a:pt x="7037" y="9763"/>
                  <a:pt x="6792" y="9641"/>
                </a:cubicBezTo>
                <a:cubicBezTo>
                  <a:pt x="6792" y="9641"/>
                  <a:pt x="6792" y="9641"/>
                  <a:pt x="6792" y="9641"/>
                </a:cubicBezTo>
                <a:cubicBezTo>
                  <a:pt x="6792" y="10617"/>
                  <a:pt x="7465" y="11410"/>
                  <a:pt x="8383" y="11593"/>
                </a:cubicBezTo>
                <a:cubicBezTo>
                  <a:pt x="8261" y="11654"/>
                  <a:pt x="8077" y="11654"/>
                  <a:pt x="7893" y="11654"/>
                </a:cubicBezTo>
                <a:cubicBezTo>
                  <a:pt x="7771" y="11654"/>
                  <a:pt x="7649" y="11654"/>
                  <a:pt x="7526" y="11654"/>
                </a:cubicBezTo>
                <a:cubicBezTo>
                  <a:pt x="7771" y="12447"/>
                  <a:pt x="8505" y="12997"/>
                  <a:pt x="9362" y="12997"/>
                </a:cubicBezTo>
                <a:cubicBezTo>
                  <a:pt x="8689" y="13546"/>
                  <a:pt x="7832" y="13851"/>
                  <a:pt x="6853" y="13851"/>
                </a:cubicBezTo>
                <a:cubicBezTo>
                  <a:pt x="6731" y="13851"/>
                  <a:pt x="6547" y="13851"/>
                  <a:pt x="6425" y="13851"/>
                </a:cubicBezTo>
                <a:cubicBezTo>
                  <a:pt x="7282" y="14400"/>
                  <a:pt x="8322" y="14705"/>
                  <a:pt x="9484" y="14705"/>
                </a:cubicBezTo>
                <a:cubicBezTo>
                  <a:pt x="13217" y="14705"/>
                  <a:pt x="15236" y="11715"/>
                  <a:pt x="15236" y="9092"/>
                </a:cubicBezTo>
                <a:cubicBezTo>
                  <a:pt x="15236" y="9031"/>
                  <a:pt x="15236" y="8908"/>
                  <a:pt x="15236" y="8847"/>
                </a:cubicBezTo>
                <a:cubicBezTo>
                  <a:pt x="15603" y="8542"/>
                  <a:pt x="15971" y="8176"/>
                  <a:pt x="16215" y="7810"/>
                </a:cubicBezTo>
                <a:cubicBezTo>
                  <a:pt x="15848" y="7993"/>
                  <a:pt x="15481" y="8054"/>
                  <a:pt x="15053" y="8115"/>
                </a:cubicBezTo>
                <a:cubicBezTo>
                  <a:pt x="15481" y="7871"/>
                  <a:pt x="15787" y="7505"/>
                  <a:pt x="15971" y="7017"/>
                </a:cubicBezTo>
                <a:moveTo>
                  <a:pt x="19642" y="0"/>
                </a:moveTo>
                <a:cubicBezTo>
                  <a:pt x="1958" y="0"/>
                  <a:pt x="1958" y="0"/>
                  <a:pt x="1958" y="0"/>
                </a:cubicBezTo>
                <a:cubicBezTo>
                  <a:pt x="918" y="0"/>
                  <a:pt x="0" y="915"/>
                  <a:pt x="0" y="1953"/>
                </a:cubicBezTo>
                <a:cubicBezTo>
                  <a:pt x="0" y="19586"/>
                  <a:pt x="0" y="19586"/>
                  <a:pt x="0" y="19586"/>
                </a:cubicBezTo>
                <a:cubicBezTo>
                  <a:pt x="0" y="20685"/>
                  <a:pt x="918" y="21600"/>
                  <a:pt x="1958" y="21600"/>
                </a:cubicBezTo>
                <a:cubicBezTo>
                  <a:pt x="19642" y="21600"/>
                  <a:pt x="19642" y="21600"/>
                  <a:pt x="19642" y="21600"/>
                </a:cubicBezTo>
                <a:cubicBezTo>
                  <a:pt x="20743" y="21600"/>
                  <a:pt x="21600" y="20685"/>
                  <a:pt x="21600" y="19586"/>
                </a:cubicBezTo>
                <a:cubicBezTo>
                  <a:pt x="21600" y="1953"/>
                  <a:pt x="21600" y="1953"/>
                  <a:pt x="21600" y="1953"/>
                </a:cubicBezTo>
                <a:cubicBezTo>
                  <a:pt x="21600" y="915"/>
                  <a:pt x="20743" y="0"/>
                  <a:pt x="19642" y="0"/>
                </a:cubicBezTo>
                <a:moveTo>
                  <a:pt x="20621" y="19586"/>
                </a:moveTo>
                <a:cubicBezTo>
                  <a:pt x="20621" y="20136"/>
                  <a:pt x="20193" y="20624"/>
                  <a:pt x="19642" y="20624"/>
                </a:cubicBezTo>
                <a:cubicBezTo>
                  <a:pt x="1958" y="20624"/>
                  <a:pt x="1958" y="20624"/>
                  <a:pt x="1958" y="20624"/>
                </a:cubicBezTo>
                <a:cubicBezTo>
                  <a:pt x="1407" y="20624"/>
                  <a:pt x="979" y="20136"/>
                  <a:pt x="979" y="19586"/>
                </a:cubicBezTo>
                <a:cubicBezTo>
                  <a:pt x="979" y="1953"/>
                  <a:pt x="979" y="1953"/>
                  <a:pt x="979" y="1953"/>
                </a:cubicBezTo>
                <a:cubicBezTo>
                  <a:pt x="979" y="1464"/>
                  <a:pt x="1407" y="976"/>
                  <a:pt x="1958" y="976"/>
                </a:cubicBezTo>
                <a:cubicBezTo>
                  <a:pt x="19642" y="976"/>
                  <a:pt x="19642" y="976"/>
                  <a:pt x="19642" y="976"/>
                </a:cubicBezTo>
                <a:cubicBezTo>
                  <a:pt x="20193" y="976"/>
                  <a:pt x="20621" y="1464"/>
                  <a:pt x="20621" y="1953"/>
                </a:cubicBezTo>
                <a:lnTo>
                  <a:pt x="20621" y="19586"/>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72" name="CustomShape 7"/>
          <p:cNvSpPr/>
          <p:nvPr/>
        </p:nvSpPr>
        <p:spPr>
          <a:xfrm>
            <a:off x="16689960" y="10896120"/>
            <a:ext cx="1145880" cy="1150200"/>
          </a:xfrm>
          <a:custGeom>
            <a:avLst/>
            <a:gdLst/>
            <a:ahLst/>
            <a:cxnLst/>
            <a:rect l="l" t="t" r="r" b="b"/>
            <a:pathLst>
              <a:path w="21600" h="21600">
                <a:moveTo>
                  <a:pt x="19642" y="0"/>
                </a:moveTo>
                <a:cubicBezTo>
                  <a:pt x="1958" y="0"/>
                  <a:pt x="1958" y="0"/>
                  <a:pt x="1958" y="0"/>
                </a:cubicBezTo>
                <a:cubicBezTo>
                  <a:pt x="857" y="0"/>
                  <a:pt x="0" y="915"/>
                  <a:pt x="0" y="1953"/>
                </a:cubicBezTo>
                <a:cubicBezTo>
                  <a:pt x="0" y="19586"/>
                  <a:pt x="0" y="19586"/>
                  <a:pt x="0" y="19586"/>
                </a:cubicBezTo>
                <a:cubicBezTo>
                  <a:pt x="0" y="20685"/>
                  <a:pt x="857" y="21600"/>
                  <a:pt x="1958" y="21600"/>
                </a:cubicBezTo>
                <a:cubicBezTo>
                  <a:pt x="19642" y="21600"/>
                  <a:pt x="19642" y="21600"/>
                  <a:pt x="19642" y="21600"/>
                </a:cubicBezTo>
                <a:cubicBezTo>
                  <a:pt x="20682" y="21600"/>
                  <a:pt x="21600" y="20685"/>
                  <a:pt x="21600" y="19586"/>
                </a:cubicBezTo>
                <a:cubicBezTo>
                  <a:pt x="21600" y="1953"/>
                  <a:pt x="21600" y="1953"/>
                  <a:pt x="21600" y="1953"/>
                </a:cubicBezTo>
                <a:cubicBezTo>
                  <a:pt x="21600" y="915"/>
                  <a:pt x="20682" y="0"/>
                  <a:pt x="19642" y="0"/>
                </a:cubicBezTo>
                <a:moveTo>
                  <a:pt x="20621" y="19586"/>
                </a:moveTo>
                <a:cubicBezTo>
                  <a:pt x="20621" y="20136"/>
                  <a:pt x="20193" y="20624"/>
                  <a:pt x="19642" y="20624"/>
                </a:cubicBezTo>
                <a:cubicBezTo>
                  <a:pt x="1958" y="20624"/>
                  <a:pt x="1958" y="20624"/>
                  <a:pt x="1958" y="20624"/>
                </a:cubicBezTo>
                <a:cubicBezTo>
                  <a:pt x="1407" y="20624"/>
                  <a:pt x="979" y="20136"/>
                  <a:pt x="979" y="19586"/>
                </a:cubicBezTo>
                <a:cubicBezTo>
                  <a:pt x="979" y="1953"/>
                  <a:pt x="979" y="1953"/>
                  <a:pt x="979" y="1953"/>
                </a:cubicBezTo>
                <a:cubicBezTo>
                  <a:pt x="979" y="1464"/>
                  <a:pt x="1407" y="976"/>
                  <a:pt x="1958" y="976"/>
                </a:cubicBezTo>
                <a:cubicBezTo>
                  <a:pt x="19642" y="976"/>
                  <a:pt x="19642" y="976"/>
                  <a:pt x="19642" y="976"/>
                </a:cubicBezTo>
                <a:cubicBezTo>
                  <a:pt x="20193" y="976"/>
                  <a:pt x="20621" y="1464"/>
                  <a:pt x="20621" y="1953"/>
                </a:cubicBezTo>
                <a:lnTo>
                  <a:pt x="20621" y="19586"/>
                </a:lnTo>
                <a:close/>
                <a:moveTo>
                  <a:pt x="11748" y="8481"/>
                </a:moveTo>
                <a:cubicBezTo>
                  <a:pt x="11748" y="8054"/>
                  <a:pt x="11810" y="7871"/>
                  <a:pt x="12422" y="7871"/>
                </a:cubicBezTo>
                <a:cubicBezTo>
                  <a:pt x="13217" y="7871"/>
                  <a:pt x="13217" y="7871"/>
                  <a:pt x="13217" y="7871"/>
                </a:cubicBezTo>
                <a:cubicBezTo>
                  <a:pt x="13217" y="6407"/>
                  <a:pt x="13217" y="6407"/>
                  <a:pt x="13217" y="6407"/>
                </a:cubicBezTo>
                <a:cubicBezTo>
                  <a:pt x="11932" y="6407"/>
                  <a:pt x="11932" y="6407"/>
                  <a:pt x="11932" y="6407"/>
                </a:cubicBezTo>
                <a:cubicBezTo>
                  <a:pt x="10341" y="6407"/>
                  <a:pt x="9790" y="7139"/>
                  <a:pt x="9790" y="8359"/>
                </a:cubicBezTo>
                <a:cubicBezTo>
                  <a:pt x="9790" y="9336"/>
                  <a:pt x="9790" y="9336"/>
                  <a:pt x="9790" y="9336"/>
                </a:cubicBezTo>
                <a:cubicBezTo>
                  <a:pt x="8811" y="9336"/>
                  <a:pt x="8811" y="9336"/>
                  <a:pt x="8811" y="9336"/>
                </a:cubicBezTo>
                <a:cubicBezTo>
                  <a:pt x="8811" y="10800"/>
                  <a:pt x="8811" y="10800"/>
                  <a:pt x="8811" y="10800"/>
                </a:cubicBezTo>
                <a:cubicBezTo>
                  <a:pt x="9790" y="10800"/>
                  <a:pt x="9790" y="10800"/>
                  <a:pt x="9790" y="10800"/>
                </a:cubicBezTo>
                <a:cubicBezTo>
                  <a:pt x="9790" y="15193"/>
                  <a:pt x="9790" y="15193"/>
                  <a:pt x="9790" y="15193"/>
                </a:cubicBezTo>
                <a:cubicBezTo>
                  <a:pt x="11748" y="15193"/>
                  <a:pt x="11748" y="15193"/>
                  <a:pt x="11748" y="15193"/>
                </a:cubicBezTo>
                <a:cubicBezTo>
                  <a:pt x="11748" y="10800"/>
                  <a:pt x="11748" y="10800"/>
                  <a:pt x="11748" y="10800"/>
                </a:cubicBezTo>
                <a:cubicBezTo>
                  <a:pt x="13033" y="10800"/>
                  <a:pt x="13033" y="10800"/>
                  <a:pt x="13033" y="10800"/>
                </a:cubicBezTo>
                <a:cubicBezTo>
                  <a:pt x="13217" y="9336"/>
                  <a:pt x="13217" y="9336"/>
                  <a:pt x="13217" y="9336"/>
                </a:cubicBezTo>
                <a:cubicBezTo>
                  <a:pt x="11748" y="9336"/>
                  <a:pt x="11748" y="9336"/>
                  <a:pt x="11748" y="9336"/>
                </a:cubicBezTo>
                <a:lnTo>
                  <a:pt x="11748" y="8481"/>
                </a:lnTo>
                <a:close/>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73" name="CustomShape 8"/>
          <p:cNvSpPr/>
          <p:nvPr/>
        </p:nvSpPr>
        <p:spPr>
          <a:xfrm>
            <a:off x="19722240" y="10896120"/>
            <a:ext cx="1145880" cy="1150200"/>
          </a:xfrm>
          <a:custGeom>
            <a:avLst/>
            <a:gdLst/>
            <a:ahLst/>
            <a:cxnLst/>
            <a:rect l="l" t="t" r="r" b="b"/>
            <a:pathLst>
              <a:path w="21600" h="21600">
                <a:moveTo>
                  <a:pt x="12422" y="8786"/>
                </a:moveTo>
                <a:cubicBezTo>
                  <a:pt x="12789" y="8786"/>
                  <a:pt x="13156" y="8481"/>
                  <a:pt x="13156" y="8481"/>
                </a:cubicBezTo>
                <a:cubicBezTo>
                  <a:pt x="13156" y="8725"/>
                  <a:pt x="13156" y="8725"/>
                  <a:pt x="13156" y="8725"/>
                </a:cubicBezTo>
                <a:cubicBezTo>
                  <a:pt x="13768" y="8725"/>
                  <a:pt x="13768" y="8725"/>
                  <a:pt x="13768" y="8725"/>
                </a:cubicBezTo>
                <a:cubicBezTo>
                  <a:pt x="13768" y="5858"/>
                  <a:pt x="13768" y="5858"/>
                  <a:pt x="13768" y="5858"/>
                </a:cubicBezTo>
                <a:cubicBezTo>
                  <a:pt x="13156" y="5858"/>
                  <a:pt x="13156" y="5858"/>
                  <a:pt x="13156" y="5858"/>
                </a:cubicBezTo>
                <a:cubicBezTo>
                  <a:pt x="13156" y="8115"/>
                  <a:pt x="13156" y="8115"/>
                  <a:pt x="13156" y="8115"/>
                </a:cubicBezTo>
                <a:cubicBezTo>
                  <a:pt x="13156" y="8115"/>
                  <a:pt x="12972" y="8359"/>
                  <a:pt x="12727" y="8359"/>
                </a:cubicBezTo>
                <a:cubicBezTo>
                  <a:pt x="12544" y="8359"/>
                  <a:pt x="12544" y="8176"/>
                  <a:pt x="12544" y="8176"/>
                </a:cubicBezTo>
                <a:cubicBezTo>
                  <a:pt x="12544" y="5858"/>
                  <a:pt x="12544" y="5858"/>
                  <a:pt x="12544" y="5858"/>
                </a:cubicBezTo>
                <a:cubicBezTo>
                  <a:pt x="11932" y="5858"/>
                  <a:pt x="11932" y="5858"/>
                  <a:pt x="11932" y="5858"/>
                </a:cubicBezTo>
                <a:cubicBezTo>
                  <a:pt x="11932" y="8420"/>
                  <a:pt x="11932" y="8420"/>
                  <a:pt x="11932" y="8420"/>
                </a:cubicBezTo>
                <a:cubicBezTo>
                  <a:pt x="11932" y="8420"/>
                  <a:pt x="11993" y="8786"/>
                  <a:pt x="12422" y="8786"/>
                </a:cubicBezTo>
                <a:moveTo>
                  <a:pt x="10341" y="8786"/>
                </a:moveTo>
                <a:cubicBezTo>
                  <a:pt x="10586" y="8786"/>
                  <a:pt x="10586" y="8786"/>
                  <a:pt x="10586" y="8786"/>
                </a:cubicBezTo>
                <a:cubicBezTo>
                  <a:pt x="11014" y="8786"/>
                  <a:pt x="11381" y="8420"/>
                  <a:pt x="11381" y="7993"/>
                </a:cubicBezTo>
                <a:cubicBezTo>
                  <a:pt x="11381" y="6712"/>
                  <a:pt x="11381" y="6712"/>
                  <a:pt x="11381" y="6712"/>
                </a:cubicBezTo>
                <a:cubicBezTo>
                  <a:pt x="11381" y="6224"/>
                  <a:pt x="11014" y="5858"/>
                  <a:pt x="10586" y="5858"/>
                </a:cubicBezTo>
                <a:cubicBezTo>
                  <a:pt x="10341" y="5858"/>
                  <a:pt x="10341" y="5858"/>
                  <a:pt x="10341" y="5858"/>
                </a:cubicBezTo>
                <a:cubicBezTo>
                  <a:pt x="9913" y="5858"/>
                  <a:pt x="9546" y="6224"/>
                  <a:pt x="9546" y="6712"/>
                </a:cubicBezTo>
                <a:cubicBezTo>
                  <a:pt x="9546" y="7993"/>
                  <a:pt x="9546" y="7993"/>
                  <a:pt x="9546" y="7993"/>
                </a:cubicBezTo>
                <a:cubicBezTo>
                  <a:pt x="9546" y="8420"/>
                  <a:pt x="9913" y="8786"/>
                  <a:pt x="10341" y="8786"/>
                </a:cubicBezTo>
                <a:moveTo>
                  <a:pt x="10158" y="6651"/>
                </a:moveTo>
                <a:cubicBezTo>
                  <a:pt x="10158" y="6468"/>
                  <a:pt x="10280" y="6346"/>
                  <a:pt x="10463" y="6346"/>
                </a:cubicBezTo>
                <a:cubicBezTo>
                  <a:pt x="10647" y="6346"/>
                  <a:pt x="10769" y="6468"/>
                  <a:pt x="10769" y="6651"/>
                </a:cubicBezTo>
                <a:cubicBezTo>
                  <a:pt x="10769" y="8054"/>
                  <a:pt x="10769" y="8054"/>
                  <a:pt x="10769" y="8054"/>
                </a:cubicBezTo>
                <a:cubicBezTo>
                  <a:pt x="10769" y="8237"/>
                  <a:pt x="10647" y="8359"/>
                  <a:pt x="10463" y="8359"/>
                </a:cubicBezTo>
                <a:cubicBezTo>
                  <a:pt x="10280" y="8359"/>
                  <a:pt x="10158" y="8237"/>
                  <a:pt x="10158" y="8054"/>
                </a:cubicBezTo>
                <a:lnTo>
                  <a:pt x="10158" y="6651"/>
                </a:lnTo>
                <a:close/>
                <a:moveTo>
                  <a:pt x="7955" y="8725"/>
                </a:moveTo>
                <a:cubicBezTo>
                  <a:pt x="8689" y="8725"/>
                  <a:pt x="8689" y="8725"/>
                  <a:pt x="8689" y="8725"/>
                </a:cubicBezTo>
                <a:cubicBezTo>
                  <a:pt x="8689" y="7200"/>
                  <a:pt x="8689" y="7200"/>
                  <a:pt x="8689" y="7200"/>
                </a:cubicBezTo>
                <a:cubicBezTo>
                  <a:pt x="9484" y="5003"/>
                  <a:pt x="9484" y="5003"/>
                  <a:pt x="9484" y="5003"/>
                </a:cubicBezTo>
                <a:cubicBezTo>
                  <a:pt x="8873" y="5003"/>
                  <a:pt x="8873" y="5003"/>
                  <a:pt x="8873" y="5003"/>
                </a:cubicBezTo>
                <a:cubicBezTo>
                  <a:pt x="8322" y="6468"/>
                  <a:pt x="8322" y="6468"/>
                  <a:pt x="8322" y="6468"/>
                </a:cubicBezTo>
                <a:cubicBezTo>
                  <a:pt x="7832" y="5003"/>
                  <a:pt x="7832" y="5003"/>
                  <a:pt x="7832" y="5003"/>
                </a:cubicBezTo>
                <a:cubicBezTo>
                  <a:pt x="7098" y="5003"/>
                  <a:pt x="7098" y="5003"/>
                  <a:pt x="7098" y="5003"/>
                </a:cubicBezTo>
                <a:cubicBezTo>
                  <a:pt x="7955" y="7200"/>
                  <a:pt x="7955" y="7200"/>
                  <a:pt x="7955" y="7200"/>
                </a:cubicBezTo>
                <a:lnTo>
                  <a:pt x="7955" y="8725"/>
                </a:lnTo>
                <a:close/>
                <a:moveTo>
                  <a:pt x="19642" y="0"/>
                </a:moveTo>
                <a:cubicBezTo>
                  <a:pt x="1958" y="0"/>
                  <a:pt x="1958" y="0"/>
                  <a:pt x="1958" y="0"/>
                </a:cubicBezTo>
                <a:cubicBezTo>
                  <a:pt x="857" y="0"/>
                  <a:pt x="0" y="915"/>
                  <a:pt x="0" y="1953"/>
                </a:cubicBezTo>
                <a:cubicBezTo>
                  <a:pt x="0" y="19586"/>
                  <a:pt x="0" y="19586"/>
                  <a:pt x="0" y="19586"/>
                </a:cubicBezTo>
                <a:cubicBezTo>
                  <a:pt x="0" y="20685"/>
                  <a:pt x="857" y="21600"/>
                  <a:pt x="1958" y="21600"/>
                </a:cubicBezTo>
                <a:cubicBezTo>
                  <a:pt x="19642" y="21600"/>
                  <a:pt x="19642" y="21600"/>
                  <a:pt x="19642" y="21600"/>
                </a:cubicBezTo>
                <a:cubicBezTo>
                  <a:pt x="20743" y="21600"/>
                  <a:pt x="21600" y="20685"/>
                  <a:pt x="21600" y="19586"/>
                </a:cubicBezTo>
                <a:cubicBezTo>
                  <a:pt x="21600" y="1953"/>
                  <a:pt x="21600" y="1953"/>
                  <a:pt x="21600" y="1953"/>
                </a:cubicBezTo>
                <a:cubicBezTo>
                  <a:pt x="21600" y="915"/>
                  <a:pt x="20743" y="0"/>
                  <a:pt x="19642" y="0"/>
                </a:cubicBezTo>
                <a:moveTo>
                  <a:pt x="20621" y="19586"/>
                </a:moveTo>
                <a:cubicBezTo>
                  <a:pt x="20621" y="20136"/>
                  <a:pt x="20193" y="20624"/>
                  <a:pt x="19642" y="20624"/>
                </a:cubicBezTo>
                <a:cubicBezTo>
                  <a:pt x="1958" y="20624"/>
                  <a:pt x="1958" y="20624"/>
                  <a:pt x="1958" y="20624"/>
                </a:cubicBezTo>
                <a:cubicBezTo>
                  <a:pt x="1407" y="20624"/>
                  <a:pt x="979" y="20136"/>
                  <a:pt x="979" y="19586"/>
                </a:cubicBezTo>
                <a:cubicBezTo>
                  <a:pt x="979" y="1953"/>
                  <a:pt x="979" y="1953"/>
                  <a:pt x="979" y="1953"/>
                </a:cubicBezTo>
                <a:cubicBezTo>
                  <a:pt x="979" y="1464"/>
                  <a:pt x="1407" y="976"/>
                  <a:pt x="1958" y="976"/>
                </a:cubicBezTo>
                <a:cubicBezTo>
                  <a:pt x="19642" y="976"/>
                  <a:pt x="19642" y="976"/>
                  <a:pt x="19642" y="976"/>
                </a:cubicBezTo>
                <a:cubicBezTo>
                  <a:pt x="20193" y="976"/>
                  <a:pt x="20621" y="1464"/>
                  <a:pt x="20621" y="1953"/>
                </a:cubicBezTo>
                <a:lnTo>
                  <a:pt x="20621" y="19586"/>
                </a:lnTo>
                <a:close/>
                <a:moveTo>
                  <a:pt x="11993" y="12081"/>
                </a:moveTo>
                <a:cubicBezTo>
                  <a:pt x="11871" y="12081"/>
                  <a:pt x="11748" y="12142"/>
                  <a:pt x="11687" y="12264"/>
                </a:cubicBezTo>
                <a:cubicBezTo>
                  <a:pt x="11687" y="14278"/>
                  <a:pt x="11687" y="14278"/>
                  <a:pt x="11687" y="14278"/>
                </a:cubicBezTo>
                <a:cubicBezTo>
                  <a:pt x="11748" y="14339"/>
                  <a:pt x="11871" y="14400"/>
                  <a:pt x="11993" y="14400"/>
                </a:cubicBezTo>
                <a:cubicBezTo>
                  <a:pt x="12299" y="14400"/>
                  <a:pt x="12299" y="14095"/>
                  <a:pt x="12299" y="14095"/>
                </a:cubicBezTo>
                <a:cubicBezTo>
                  <a:pt x="12299" y="12447"/>
                  <a:pt x="12299" y="12447"/>
                  <a:pt x="12299" y="12447"/>
                </a:cubicBezTo>
                <a:cubicBezTo>
                  <a:pt x="12299" y="12447"/>
                  <a:pt x="12238" y="12081"/>
                  <a:pt x="11993" y="12081"/>
                </a:cubicBezTo>
                <a:moveTo>
                  <a:pt x="14502" y="9458"/>
                </a:moveTo>
                <a:cubicBezTo>
                  <a:pt x="14502" y="9458"/>
                  <a:pt x="12666" y="9336"/>
                  <a:pt x="10769" y="9336"/>
                </a:cubicBezTo>
                <a:cubicBezTo>
                  <a:pt x="8934" y="9336"/>
                  <a:pt x="7098" y="9458"/>
                  <a:pt x="7098" y="9458"/>
                </a:cubicBezTo>
                <a:cubicBezTo>
                  <a:pt x="6241" y="9458"/>
                  <a:pt x="5568" y="10068"/>
                  <a:pt x="5568" y="10861"/>
                </a:cubicBezTo>
                <a:cubicBezTo>
                  <a:pt x="5568" y="10861"/>
                  <a:pt x="5385" y="11837"/>
                  <a:pt x="5385" y="12753"/>
                </a:cubicBezTo>
                <a:cubicBezTo>
                  <a:pt x="5385" y="13729"/>
                  <a:pt x="5568" y="14644"/>
                  <a:pt x="5568" y="14644"/>
                </a:cubicBezTo>
                <a:cubicBezTo>
                  <a:pt x="5568" y="15437"/>
                  <a:pt x="6241" y="16108"/>
                  <a:pt x="7098" y="16108"/>
                </a:cubicBezTo>
                <a:cubicBezTo>
                  <a:pt x="7098" y="16108"/>
                  <a:pt x="8934" y="16169"/>
                  <a:pt x="10769" y="16169"/>
                </a:cubicBezTo>
                <a:cubicBezTo>
                  <a:pt x="12605" y="16169"/>
                  <a:pt x="14502" y="16108"/>
                  <a:pt x="14502" y="16108"/>
                </a:cubicBezTo>
                <a:cubicBezTo>
                  <a:pt x="15359" y="16108"/>
                  <a:pt x="16032" y="15437"/>
                  <a:pt x="16032" y="14644"/>
                </a:cubicBezTo>
                <a:cubicBezTo>
                  <a:pt x="16032" y="14644"/>
                  <a:pt x="16215" y="13668"/>
                  <a:pt x="16215" y="12753"/>
                </a:cubicBezTo>
                <a:cubicBezTo>
                  <a:pt x="16215" y="11837"/>
                  <a:pt x="16032" y="10861"/>
                  <a:pt x="16032" y="10861"/>
                </a:cubicBezTo>
                <a:cubicBezTo>
                  <a:pt x="16032" y="10068"/>
                  <a:pt x="15359" y="9458"/>
                  <a:pt x="14502" y="9458"/>
                </a:cubicBezTo>
                <a:moveTo>
                  <a:pt x="8567" y="11044"/>
                </a:moveTo>
                <a:cubicBezTo>
                  <a:pt x="7832" y="11044"/>
                  <a:pt x="7832" y="11044"/>
                  <a:pt x="7832" y="11044"/>
                </a:cubicBezTo>
                <a:cubicBezTo>
                  <a:pt x="7832" y="14888"/>
                  <a:pt x="7832" y="14888"/>
                  <a:pt x="7832" y="14888"/>
                </a:cubicBezTo>
                <a:cubicBezTo>
                  <a:pt x="7098" y="14888"/>
                  <a:pt x="7098" y="14888"/>
                  <a:pt x="7098" y="14888"/>
                </a:cubicBezTo>
                <a:cubicBezTo>
                  <a:pt x="7098" y="11044"/>
                  <a:pt x="7098" y="11044"/>
                  <a:pt x="7098" y="11044"/>
                </a:cubicBezTo>
                <a:cubicBezTo>
                  <a:pt x="6364" y="11044"/>
                  <a:pt x="6364" y="11044"/>
                  <a:pt x="6364" y="11044"/>
                </a:cubicBezTo>
                <a:cubicBezTo>
                  <a:pt x="6364" y="10434"/>
                  <a:pt x="6364" y="10434"/>
                  <a:pt x="6364" y="10434"/>
                </a:cubicBezTo>
                <a:cubicBezTo>
                  <a:pt x="8567" y="10434"/>
                  <a:pt x="8567" y="10434"/>
                  <a:pt x="8567" y="10434"/>
                </a:cubicBezTo>
                <a:lnTo>
                  <a:pt x="8567" y="11044"/>
                </a:lnTo>
                <a:close/>
                <a:moveTo>
                  <a:pt x="10525" y="14888"/>
                </a:moveTo>
                <a:cubicBezTo>
                  <a:pt x="9913" y="14888"/>
                  <a:pt x="9913" y="14888"/>
                  <a:pt x="9913" y="14888"/>
                </a:cubicBezTo>
                <a:cubicBezTo>
                  <a:pt x="9913" y="14583"/>
                  <a:pt x="9913" y="14583"/>
                  <a:pt x="9913" y="14583"/>
                </a:cubicBezTo>
                <a:cubicBezTo>
                  <a:pt x="9913" y="14583"/>
                  <a:pt x="9546" y="14949"/>
                  <a:pt x="9178" y="14949"/>
                </a:cubicBezTo>
                <a:cubicBezTo>
                  <a:pt x="8750" y="14949"/>
                  <a:pt x="8689" y="14522"/>
                  <a:pt x="8689" y="14522"/>
                </a:cubicBezTo>
                <a:cubicBezTo>
                  <a:pt x="8689" y="11532"/>
                  <a:pt x="8689" y="11532"/>
                  <a:pt x="8689" y="11532"/>
                </a:cubicBezTo>
                <a:cubicBezTo>
                  <a:pt x="9301" y="11532"/>
                  <a:pt x="9301" y="11532"/>
                  <a:pt x="9301" y="11532"/>
                </a:cubicBezTo>
                <a:cubicBezTo>
                  <a:pt x="9301" y="14339"/>
                  <a:pt x="9301" y="14339"/>
                  <a:pt x="9301" y="14339"/>
                </a:cubicBezTo>
                <a:cubicBezTo>
                  <a:pt x="9301" y="14339"/>
                  <a:pt x="9301" y="14522"/>
                  <a:pt x="9484" y="14522"/>
                </a:cubicBezTo>
                <a:cubicBezTo>
                  <a:pt x="9729" y="14522"/>
                  <a:pt x="9913" y="14278"/>
                  <a:pt x="9913" y="14278"/>
                </a:cubicBezTo>
                <a:cubicBezTo>
                  <a:pt x="9913" y="11532"/>
                  <a:pt x="9913" y="11532"/>
                  <a:pt x="9913" y="11532"/>
                </a:cubicBezTo>
                <a:cubicBezTo>
                  <a:pt x="10525" y="11532"/>
                  <a:pt x="10525" y="11532"/>
                  <a:pt x="10525" y="11532"/>
                </a:cubicBezTo>
                <a:lnTo>
                  <a:pt x="10525" y="14888"/>
                </a:lnTo>
                <a:close/>
                <a:moveTo>
                  <a:pt x="12911" y="14156"/>
                </a:moveTo>
                <a:cubicBezTo>
                  <a:pt x="12911" y="14156"/>
                  <a:pt x="12911" y="14949"/>
                  <a:pt x="12360" y="14949"/>
                </a:cubicBezTo>
                <a:cubicBezTo>
                  <a:pt x="11993" y="14949"/>
                  <a:pt x="11810" y="14766"/>
                  <a:pt x="11687" y="14583"/>
                </a:cubicBezTo>
                <a:cubicBezTo>
                  <a:pt x="11687" y="14888"/>
                  <a:pt x="11687" y="14888"/>
                  <a:pt x="11687" y="14888"/>
                </a:cubicBezTo>
                <a:cubicBezTo>
                  <a:pt x="11014" y="14888"/>
                  <a:pt x="11014" y="14888"/>
                  <a:pt x="11014" y="14888"/>
                </a:cubicBezTo>
                <a:cubicBezTo>
                  <a:pt x="11014" y="10434"/>
                  <a:pt x="11014" y="10434"/>
                  <a:pt x="11014" y="10434"/>
                </a:cubicBezTo>
                <a:cubicBezTo>
                  <a:pt x="11687" y="10434"/>
                  <a:pt x="11687" y="10434"/>
                  <a:pt x="11687" y="10434"/>
                </a:cubicBezTo>
                <a:cubicBezTo>
                  <a:pt x="11687" y="11898"/>
                  <a:pt x="11687" y="11898"/>
                  <a:pt x="11687" y="11898"/>
                </a:cubicBezTo>
                <a:cubicBezTo>
                  <a:pt x="11810" y="11776"/>
                  <a:pt x="12054" y="11532"/>
                  <a:pt x="12360" y="11532"/>
                </a:cubicBezTo>
                <a:cubicBezTo>
                  <a:pt x="12727" y="11532"/>
                  <a:pt x="12911" y="11898"/>
                  <a:pt x="12911" y="12325"/>
                </a:cubicBezTo>
                <a:lnTo>
                  <a:pt x="12911" y="14156"/>
                </a:lnTo>
                <a:close/>
                <a:moveTo>
                  <a:pt x="15297" y="12386"/>
                </a:moveTo>
                <a:cubicBezTo>
                  <a:pt x="15297" y="13363"/>
                  <a:pt x="15297" y="13363"/>
                  <a:pt x="15297" y="13363"/>
                </a:cubicBezTo>
                <a:cubicBezTo>
                  <a:pt x="14012" y="13363"/>
                  <a:pt x="14012" y="13363"/>
                  <a:pt x="14012" y="13363"/>
                </a:cubicBezTo>
                <a:cubicBezTo>
                  <a:pt x="14012" y="14095"/>
                  <a:pt x="14012" y="14095"/>
                  <a:pt x="14012" y="14095"/>
                </a:cubicBezTo>
                <a:cubicBezTo>
                  <a:pt x="14012" y="14095"/>
                  <a:pt x="14012" y="14400"/>
                  <a:pt x="14318" y="14400"/>
                </a:cubicBezTo>
                <a:cubicBezTo>
                  <a:pt x="14624" y="14400"/>
                  <a:pt x="14624" y="14095"/>
                  <a:pt x="14624" y="14095"/>
                </a:cubicBezTo>
                <a:cubicBezTo>
                  <a:pt x="14624" y="13729"/>
                  <a:pt x="14624" y="13729"/>
                  <a:pt x="14624" y="13729"/>
                </a:cubicBezTo>
                <a:cubicBezTo>
                  <a:pt x="15297" y="13729"/>
                  <a:pt x="15297" y="13729"/>
                  <a:pt x="15297" y="13729"/>
                </a:cubicBezTo>
                <a:cubicBezTo>
                  <a:pt x="15297" y="14278"/>
                  <a:pt x="15297" y="14278"/>
                  <a:pt x="15297" y="14278"/>
                </a:cubicBezTo>
                <a:cubicBezTo>
                  <a:pt x="15297" y="14278"/>
                  <a:pt x="15175" y="14949"/>
                  <a:pt x="14380" y="14949"/>
                </a:cubicBezTo>
                <a:cubicBezTo>
                  <a:pt x="13584" y="14949"/>
                  <a:pt x="13401" y="14278"/>
                  <a:pt x="13401" y="14278"/>
                </a:cubicBezTo>
                <a:cubicBezTo>
                  <a:pt x="13401" y="12386"/>
                  <a:pt x="13401" y="12386"/>
                  <a:pt x="13401" y="12386"/>
                </a:cubicBezTo>
                <a:cubicBezTo>
                  <a:pt x="13401" y="12386"/>
                  <a:pt x="13401" y="11532"/>
                  <a:pt x="14380" y="11532"/>
                </a:cubicBezTo>
                <a:cubicBezTo>
                  <a:pt x="15359" y="11532"/>
                  <a:pt x="15297" y="12386"/>
                  <a:pt x="15297" y="12386"/>
                </a:cubicBezTo>
                <a:moveTo>
                  <a:pt x="14318" y="12081"/>
                </a:moveTo>
                <a:cubicBezTo>
                  <a:pt x="14012" y="12081"/>
                  <a:pt x="14012" y="12447"/>
                  <a:pt x="14012" y="12447"/>
                </a:cubicBezTo>
                <a:cubicBezTo>
                  <a:pt x="14012" y="12875"/>
                  <a:pt x="14012" y="12875"/>
                  <a:pt x="14012" y="12875"/>
                </a:cubicBezTo>
                <a:cubicBezTo>
                  <a:pt x="14624" y="12875"/>
                  <a:pt x="14624" y="12875"/>
                  <a:pt x="14624" y="12875"/>
                </a:cubicBezTo>
                <a:cubicBezTo>
                  <a:pt x="14624" y="12447"/>
                  <a:pt x="14624" y="12447"/>
                  <a:pt x="14624" y="12447"/>
                </a:cubicBezTo>
                <a:cubicBezTo>
                  <a:pt x="14624" y="12447"/>
                  <a:pt x="14624" y="12081"/>
                  <a:pt x="14318" y="12081"/>
                </a:cubicBezTo>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74" name="CustomShape 9"/>
          <p:cNvSpPr/>
          <p:nvPr/>
        </p:nvSpPr>
        <p:spPr>
          <a:xfrm>
            <a:off x="18205920" y="10896120"/>
            <a:ext cx="1145880" cy="1150200"/>
          </a:xfrm>
          <a:custGeom>
            <a:avLst/>
            <a:gdLst/>
            <a:ahLst/>
            <a:cxnLst/>
            <a:rect l="l" t="t" r="r" b="b"/>
            <a:pathLst>
              <a:path w="21600" h="21600">
                <a:moveTo>
                  <a:pt x="7893" y="6895"/>
                </a:moveTo>
                <a:cubicBezTo>
                  <a:pt x="7343" y="6895"/>
                  <a:pt x="6914" y="7322"/>
                  <a:pt x="6914" y="7871"/>
                </a:cubicBezTo>
                <a:cubicBezTo>
                  <a:pt x="6914" y="8420"/>
                  <a:pt x="7343" y="8847"/>
                  <a:pt x="7893" y="8847"/>
                </a:cubicBezTo>
                <a:cubicBezTo>
                  <a:pt x="8383" y="8847"/>
                  <a:pt x="8873" y="8420"/>
                  <a:pt x="8873" y="7871"/>
                </a:cubicBezTo>
                <a:cubicBezTo>
                  <a:pt x="8873" y="7322"/>
                  <a:pt x="8383" y="6895"/>
                  <a:pt x="7893" y="6895"/>
                </a:cubicBezTo>
                <a:moveTo>
                  <a:pt x="19642" y="0"/>
                </a:moveTo>
                <a:cubicBezTo>
                  <a:pt x="1958" y="0"/>
                  <a:pt x="1958" y="0"/>
                  <a:pt x="1958" y="0"/>
                </a:cubicBezTo>
                <a:cubicBezTo>
                  <a:pt x="918" y="0"/>
                  <a:pt x="0" y="915"/>
                  <a:pt x="0" y="1953"/>
                </a:cubicBezTo>
                <a:cubicBezTo>
                  <a:pt x="0" y="19586"/>
                  <a:pt x="0" y="19586"/>
                  <a:pt x="0" y="19586"/>
                </a:cubicBezTo>
                <a:cubicBezTo>
                  <a:pt x="0" y="20685"/>
                  <a:pt x="918" y="21600"/>
                  <a:pt x="1958" y="21600"/>
                </a:cubicBezTo>
                <a:cubicBezTo>
                  <a:pt x="19642" y="21600"/>
                  <a:pt x="19642" y="21600"/>
                  <a:pt x="19642" y="21600"/>
                </a:cubicBezTo>
                <a:cubicBezTo>
                  <a:pt x="20743" y="21600"/>
                  <a:pt x="21600" y="20685"/>
                  <a:pt x="21600" y="19586"/>
                </a:cubicBezTo>
                <a:cubicBezTo>
                  <a:pt x="21600" y="1953"/>
                  <a:pt x="21600" y="1953"/>
                  <a:pt x="21600" y="1953"/>
                </a:cubicBezTo>
                <a:cubicBezTo>
                  <a:pt x="21600" y="915"/>
                  <a:pt x="20743" y="0"/>
                  <a:pt x="19642" y="0"/>
                </a:cubicBezTo>
                <a:moveTo>
                  <a:pt x="20621" y="19586"/>
                </a:moveTo>
                <a:cubicBezTo>
                  <a:pt x="20621" y="20136"/>
                  <a:pt x="20193" y="20624"/>
                  <a:pt x="19642" y="20624"/>
                </a:cubicBezTo>
                <a:cubicBezTo>
                  <a:pt x="1958" y="20624"/>
                  <a:pt x="1958" y="20624"/>
                  <a:pt x="1958" y="20624"/>
                </a:cubicBezTo>
                <a:cubicBezTo>
                  <a:pt x="1407" y="20624"/>
                  <a:pt x="979" y="20136"/>
                  <a:pt x="979" y="19586"/>
                </a:cubicBezTo>
                <a:cubicBezTo>
                  <a:pt x="979" y="1953"/>
                  <a:pt x="979" y="1953"/>
                  <a:pt x="979" y="1953"/>
                </a:cubicBezTo>
                <a:cubicBezTo>
                  <a:pt x="979" y="1464"/>
                  <a:pt x="1407" y="976"/>
                  <a:pt x="1958" y="976"/>
                </a:cubicBezTo>
                <a:cubicBezTo>
                  <a:pt x="19642" y="976"/>
                  <a:pt x="19642" y="976"/>
                  <a:pt x="19642" y="976"/>
                </a:cubicBezTo>
                <a:cubicBezTo>
                  <a:pt x="20193" y="976"/>
                  <a:pt x="20621" y="1464"/>
                  <a:pt x="20621" y="1953"/>
                </a:cubicBezTo>
                <a:lnTo>
                  <a:pt x="20621" y="19586"/>
                </a:lnTo>
                <a:close/>
                <a:moveTo>
                  <a:pt x="6914" y="14705"/>
                </a:moveTo>
                <a:cubicBezTo>
                  <a:pt x="8873" y="14705"/>
                  <a:pt x="8873" y="14705"/>
                  <a:pt x="8873" y="14705"/>
                </a:cubicBezTo>
                <a:cubicBezTo>
                  <a:pt x="8873" y="9336"/>
                  <a:pt x="8873" y="9336"/>
                  <a:pt x="8873" y="9336"/>
                </a:cubicBezTo>
                <a:cubicBezTo>
                  <a:pt x="6914" y="9336"/>
                  <a:pt x="6914" y="9336"/>
                  <a:pt x="6914" y="9336"/>
                </a:cubicBezTo>
                <a:lnTo>
                  <a:pt x="6914" y="14705"/>
                </a:lnTo>
                <a:close/>
                <a:moveTo>
                  <a:pt x="13462" y="9336"/>
                </a:moveTo>
                <a:cubicBezTo>
                  <a:pt x="11993" y="9336"/>
                  <a:pt x="11810" y="10190"/>
                  <a:pt x="11810" y="10190"/>
                </a:cubicBezTo>
                <a:cubicBezTo>
                  <a:pt x="11810" y="9336"/>
                  <a:pt x="11810" y="9336"/>
                  <a:pt x="11810" y="9336"/>
                </a:cubicBezTo>
                <a:cubicBezTo>
                  <a:pt x="9852" y="9336"/>
                  <a:pt x="9852" y="9336"/>
                  <a:pt x="9852" y="9336"/>
                </a:cubicBezTo>
                <a:cubicBezTo>
                  <a:pt x="9852" y="14705"/>
                  <a:pt x="9852" y="14705"/>
                  <a:pt x="9852" y="14705"/>
                </a:cubicBezTo>
                <a:cubicBezTo>
                  <a:pt x="11810" y="14705"/>
                  <a:pt x="11810" y="14705"/>
                  <a:pt x="11810" y="14705"/>
                </a:cubicBezTo>
                <a:cubicBezTo>
                  <a:pt x="11810" y="11776"/>
                  <a:pt x="11810" y="11776"/>
                  <a:pt x="11810" y="11776"/>
                </a:cubicBezTo>
                <a:cubicBezTo>
                  <a:pt x="11810" y="11776"/>
                  <a:pt x="11810" y="10800"/>
                  <a:pt x="12666" y="10800"/>
                </a:cubicBezTo>
                <a:cubicBezTo>
                  <a:pt x="13095" y="10800"/>
                  <a:pt x="13278" y="11227"/>
                  <a:pt x="13278" y="11776"/>
                </a:cubicBezTo>
                <a:cubicBezTo>
                  <a:pt x="13278" y="14705"/>
                  <a:pt x="13278" y="14705"/>
                  <a:pt x="13278" y="14705"/>
                </a:cubicBezTo>
                <a:cubicBezTo>
                  <a:pt x="15236" y="14705"/>
                  <a:pt x="15236" y="14705"/>
                  <a:pt x="15236" y="14705"/>
                </a:cubicBezTo>
                <a:cubicBezTo>
                  <a:pt x="15236" y="11776"/>
                  <a:pt x="15236" y="11776"/>
                  <a:pt x="15236" y="11776"/>
                </a:cubicBezTo>
                <a:cubicBezTo>
                  <a:pt x="15236" y="10251"/>
                  <a:pt x="14563" y="9336"/>
                  <a:pt x="13462" y="9336"/>
                </a:cubicBezTo>
              </a:path>
            </a:pathLst>
          </a:custGeom>
          <a:solidFill>
            <a:srgbClr val="FFFFFF"/>
          </a:solidFill>
          <a:ln w="12600">
            <a:noFill/>
          </a:ln>
        </p:spPr>
        <p:style>
          <a:lnRef idx="0">
            <a:scrgbClr r="0" g="0" b="0"/>
          </a:lnRef>
          <a:fillRef idx="0">
            <a:scrgbClr r="0" g="0" b="0"/>
          </a:fillRef>
          <a:effectRef idx="0">
            <a:scrgbClr r="0" g="0" b="0"/>
          </a:effectRef>
          <a:fontRef idx="minor"/>
        </p:style>
      </p:sp>
      <p:sp>
        <p:nvSpPr>
          <p:cNvPr id="175" name="CustomShape 10"/>
          <p:cNvSpPr/>
          <p:nvPr/>
        </p:nvSpPr>
        <p:spPr>
          <a:xfrm>
            <a:off x="15173640" y="10897920"/>
            <a:ext cx="1145880" cy="1145880"/>
          </a:xfrm>
          <a:custGeom>
            <a:avLst/>
            <a:gdLst/>
            <a:ahLst/>
            <a:cxnLst/>
            <a:rect l="l" t="t" r="r" b="b"/>
            <a:pathLst>
              <a:path w="21600" h="21600">
                <a:moveTo>
                  <a:pt x="19642" y="0"/>
                </a:moveTo>
                <a:cubicBezTo>
                  <a:pt x="1958" y="0"/>
                  <a:pt x="1958" y="0"/>
                  <a:pt x="1958" y="0"/>
                </a:cubicBezTo>
                <a:cubicBezTo>
                  <a:pt x="918" y="0"/>
                  <a:pt x="0" y="857"/>
                  <a:pt x="0" y="1958"/>
                </a:cubicBezTo>
                <a:cubicBezTo>
                  <a:pt x="0" y="19642"/>
                  <a:pt x="0" y="19642"/>
                  <a:pt x="0" y="19642"/>
                </a:cubicBezTo>
                <a:cubicBezTo>
                  <a:pt x="0" y="20743"/>
                  <a:pt x="918" y="21600"/>
                  <a:pt x="1958" y="21600"/>
                </a:cubicBezTo>
                <a:cubicBezTo>
                  <a:pt x="19642" y="21600"/>
                  <a:pt x="19642" y="21600"/>
                  <a:pt x="19642" y="21600"/>
                </a:cubicBezTo>
                <a:cubicBezTo>
                  <a:pt x="20743" y="21600"/>
                  <a:pt x="21600" y="20743"/>
                  <a:pt x="21600" y="19642"/>
                </a:cubicBezTo>
                <a:cubicBezTo>
                  <a:pt x="21600" y="1958"/>
                  <a:pt x="21600" y="1958"/>
                  <a:pt x="21600" y="1958"/>
                </a:cubicBezTo>
                <a:cubicBezTo>
                  <a:pt x="21600" y="857"/>
                  <a:pt x="20743" y="0"/>
                  <a:pt x="19642" y="0"/>
                </a:cubicBezTo>
                <a:moveTo>
                  <a:pt x="20621" y="19642"/>
                </a:moveTo>
                <a:cubicBezTo>
                  <a:pt x="20621" y="20193"/>
                  <a:pt x="20193" y="20621"/>
                  <a:pt x="19642" y="20621"/>
                </a:cubicBezTo>
                <a:cubicBezTo>
                  <a:pt x="1958" y="20621"/>
                  <a:pt x="1958" y="20621"/>
                  <a:pt x="1958" y="20621"/>
                </a:cubicBezTo>
                <a:cubicBezTo>
                  <a:pt x="1407" y="20621"/>
                  <a:pt x="979" y="20193"/>
                  <a:pt x="979" y="19642"/>
                </a:cubicBezTo>
                <a:cubicBezTo>
                  <a:pt x="979" y="1958"/>
                  <a:pt x="979" y="1958"/>
                  <a:pt x="979" y="1958"/>
                </a:cubicBezTo>
                <a:cubicBezTo>
                  <a:pt x="979" y="1407"/>
                  <a:pt x="1407" y="979"/>
                  <a:pt x="1958" y="979"/>
                </a:cubicBezTo>
                <a:cubicBezTo>
                  <a:pt x="19642" y="979"/>
                  <a:pt x="19642" y="979"/>
                  <a:pt x="19642" y="979"/>
                </a:cubicBezTo>
                <a:cubicBezTo>
                  <a:pt x="20193" y="979"/>
                  <a:pt x="20621" y="1407"/>
                  <a:pt x="20621" y="1958"/>
                </a:cubicBezTo>
                <a:lnTo>
                  <a:pt x="20621" y="19642"/>
                </a:lnTo>
                <a:close/>
                <a:moveTo>
                  <a:pt x="13768" y="5874"/>
                </a:moveTo>
                <a:cubicBezTo>
                  <a:pt x="7893" y="5874"/>
                  <a:pt x="7893" y="5874"/>
                  <a:pt x="7893" y="5874"/>
                </a:cubicBezTo>
                <a:cubicBezTo>
                  <a:pt x="6792" y="5874"/>
                  <a:pt x="5935" y="6731"/>
                  <a:pt x="5935" y="7832"/>
                </a:cubicBezTo>
                <a:cubicBezTo>
                  <a:pt x="5935" y="13707"/>
                  <a:pt x="5935" y="13707"/>
                  <a:pt x="5935" y="13707"/>
                </a:cubicBezTo>
                <a:cubicBezTo>
                  <a:pt x="5935" y="14808"/>
                  <a:pt x="6792" y="15726"/>
                  <a:pt x="7893" y="15726"/>
                </a:cubicBezTo>
                <a:cubicBezTo>
                  <a:pt x="13768" y="15726"/>
                  <a:pt x="13768" y="15726"/>
                  <a:pt x="13768" y="15726"/>
                </a:cubicBezTo>
                <a:cubicBezTo>
                  <a:pt x="14869" y="15726"/>
                  <a:pt x="15726" y="14808"/>
                  <a:pt x="15726" y="13707"/>
                </a:cubicBezTo>
                <a:cubicBezTo>
                  <a:pt x="15726" y="7832"/>
                  <a:pt x="15726" y="7832"/>
                  <a:pt x="15726" y="7832"/>
                </a:cubicBezTo>
                <a:cubicBezTo>
                  <a:pt x="15726" y="6731"/>
                  <a:pt x="14869" y="5874"/>
                  <a:pt x="13768" y="5874"/>
                </a:cubicBezTo>
                <a:moveTo>
                  <a:pt x="12789" y="7343"/>
                </a:moveTo>
                <a:cubicBezTo>
                  <a:pt x="14257" y="7343"/>
                  <a:pt x="14257" y="7343"/>
                  <a:pt x="14257" y="7343"/>
                </a:cubicBezTo>
                <a:cubicBezTo>
                  <a:pt x="14257" y="8811"/>
                  <a:pt x="14257" y="8811"/>
                  <a:pt x="14257" y="8811"/>
                </a:cubicBezTo>
                <a:cubicBezTo>
                  <a:pt x="12789" y="8811"/>
                  <a:pt x="12789" y="8811"/>
                  <a:pt x="12789" y="8811"/>
                </a:cubicBezTo>
                <a:lnTo>
                  <a:pt x="12789" y="7343"/>
                </a:lnTo>
                <a:close/>
                <a:moveTo>
                  <a:pt x="10831" y="8811"/>
                </a:moveTo>
                <a:cubicBezTo>
                  <a:pt x="11932" y="8811"/>
                  <a:pt x="12789" y="9729"/>
                  <a:pt x="12789" y="10769"/>
                </a:cubicBezTo>
                <a:cubicBezTo>
                  <a:pt x="12789" y="11871"/>
                  <a:pt x="11932" y="12727"/>
                  <a:pt x="10831" y="12727"/>
                </a:cubicBezTo>
                <a:cubicBezTo>
                  <a:pt x="9729" y="12727"/>
                  <a:pt x="8873" y="11871"/>
                  <a:pt x="8873" y="10769"/>
                </a:cubicBezTo>
                <a:cubicBezTo>
                  <a:pt x="8873" y="9729"/>
                  <a:pt x="9729" y="8811"/>
                  <a:pt x="10831" y="8811"/>
                </a:cubicBezTo>
                <a:moveTo>
                  <a:pt x="14747" y="13707"/>
                </a:moveTo>
                <a:cubicBezTo>
                  <a:pt x="14747" y="14257"/>
                  <a:pt x="14318" y="14747"/>
                  <a:pt x="13768" y="14747"/>
                </a:cubicBezTo>
                <a:cubicBezTo>
                  <a:pt x="7893" y="14747"/>
                  <a:pt x="7893" y="14747"/>
                  <a:pt x="7893" y="14747"/>
                </a:cubicBezTo>
                <a:cubicBezTo>
                  <a:pt x="7343" y="14747"/>
                  <a:pt x="6914" y="14257"/>
                  <a:pt x="6914" y="13707"/>
                </a:cubicBezTo>
                <a:cubicBezTo>
                  <a:pt x="6914" y="10280"/>
                  <a:pt x="6914" y="10280"/>
                  <a:pt x="6914" y="10280"/>
                </a:cubicBezTo>
                <a:cubicBezTo>
                  <a:pt x="7893" y="10280"/>
                  <a:pt x="7893" y="10280"/>
                  <a:pt x="7893" y="10280"/>
                </a:cubicBezTo>
                <a:cubicBezTo>
                  <a:pt x="7893" y="10463"/>
                  <a:pt x="7893" y="10647"/>
                  <a:pt x="7893" y="10769"/>
                </a:cubicBezTo>
                <a:cubicBezTo>
                  <a:pt x="7893" y="12422"/>
                  <a:pt x="9178" y="13707"/>
                  <a:pt x="10831" y="13707"/>
                </a:cubicBezTo>
                <a:cubicBezTo>
                  <a:pt x="12422" y="13707"/>
                  <a:pt x="13768" y="12422"/>
                  <a:pt x="13768" y="10769"/>
                </a:cubicBezTo>
                <a:cubicBezTo>
                  <a:pt x="13768" y="10647"/>
                  <a:pt x="13768" y="10463"/>
                  <a:pt x="13707" y="10280"/>
                </a:cubicBezTo>
                <a:cubicBezTo>
                  <a:pt x="14747" y="10280"/>
                  <a:pt x="14747" y="10280"/>
                  <a:pt x="14747" y="10280"/>
                </a:cubicBezTo>
                <a:lnTo>
                  <a:pt x="14747" y="13707"/>
                </a:lnTo>
                <a:close/>
              </a:path>
            </a:pathLst>
          </a:custGeom>
          <a:solidFill>
            <a:srgbClr val="FFFFFF"/>
          </a:solidFill>
          <a:ln w="1260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3920040" y="-1080"/>
            <a:ext cx="20507040" cy="1371708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77" name="CustomShape 2"/>
          <p:cNvSpPr/>
          <p:nvPr/>
        </p:nvSpPr>
        <p:spPr>
          <a:xfrm>
            <a:off x="10040400" y="5082840"/>
            <a:ext cx="9905400" cy="2407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900" b="0" strike="noStrike" spc="-1">
                <a:solidFill>
                  <a:srgbClr val="FFFFFF"/>
                </a:solidFill>
                <a:latin typeface="Montserrat Black"/>
                <a:ea typeface="Montserrat Black"/>
              </a:rPr>
              <a:t>Separador Lorem ipsum dolor sit</a:t>
            </a:r>
            <a:endParaRPr lang="es-ES" sz="7900" b="0" strike="noStrike" spc="-1">
              <a:latin typeface="Arial"/>
            </a:endParaRPr>
          </a:p>
        </p:txBody>
      </p:sp>
      <p:sp>
        <p:nvSpPr>
          <p:cNvPr id="178" name="CustomShape 3"/>
          <p:cNvSpPr/>
          <p:nvPr/>
        </p:nvSpPr>
        <p:spPr>
          <a:xfrm>
            <a:off x="-43200" y="-15840"/>
            <a:ext cx="1990800" cy="199080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79" name="CustomShape 4"/>
          <p:cNvSpPr/>
          <p:nvPr/>
        </p:nvSpPr>
        <p:spPr>
          <a:xfrm>
            <a:off x="3912480" y="-15840"/>
            <a:ext cx="1990800" cy="199080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180" name="CustomShape 5"/>
          <p:cNvSpPr/>
          <p:nvPr/>
        </p:nvSpPr>
        <p:spPr>
          <a:xfrm>
            <a:off x="1938240" y="-15840"/>
            <a:ext cx="1990800" cy="1990800"/>
          </a:xfrm>
          <a:prstGeom prst="rect">
            <a:avLst/>
          </a:prstGeom>
          <a:solidFill>
            <a:srgbClr val="383935"/>
          </a:solidFill>
          <a:ln w="1260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7E1DFAB2-B4BF-4EF7-870F-73EEAB88267A}" type="slidenum">
              <a:rPr lang="en-GB" sz="2600" b="1" strike="noStrike" spc="-1">
                <a:solidFill>
                  <a:srgbClr val="A7A7A7"/>
                </a:solidFill>
                <a:latin typeface="Montserrat SemiBold"/>
                <a:ea typeface="Montserrat SemiBold"/>
              </a:rPr>
              <a:t>14</a:t>
            </a:fld>
            <a:endParaRPr lang="es-ES" sz="2600" b="0" strike="noStrike" spc="-1">
              <a:latin typeface="Arial"/>
            </a:endParaRPr>
          </a:p>
        </p:txBody>
      </p:sp>
      <p:sp>
        <p:nvSpPr>
          <p:cNvPr id="182" name="CustomShape 2"/>
          <p:cNvSpPr/>
          <p:nvPr/>
        </p:nvSpPr>
        <p:spPr>
          <a:xfrm>
            <a:off x="4087080" y="3161520"/>
            <a:ext cx="7882920" cy="1127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Titular</a:t>
            </a:r>
            <a:endParaRPr lang="es-ES" sz="7400" b="0" strike="noStrike" spc="-1">
              <a:latin typeface="Arial"/>
            </a:endParaRPr>
          </a:p>
        </p:txBody>
      </p:sp>
      <p:sp>
        <p:nvSpPr>
          <p:cNvPr id="183" name="CustomShape 3"/>
          <p:cNvSpPr/>
          <p:nvPr/>
        </p:nvSpPr>
        <p:spPr>
          <a:xfrm>
            <a:off x="4087080" y="4968360"/>
            <a:ext cx="16450920" cy="6501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900" b="0" strike="noStrike" spc="-1">
                <a:solidFill>
                  <a:srgbClr val="7F7F7F"/>
                </a:solidFill>
                <a:latin typeface="Montserrat Light"/>
                <a:ea typeface="Montserrat Light"/>
              </a:rPr>
              <a:t>Sed ut perspiciatis unde omnis iste natus error sit volup tatem accus antium dolor emque lauda nt ium, totam rem aperiam, eaque ipsa quae ab illo inventore very tatis et quasi architecto beatae vitae dicta sunt explicabo.  Sed ut perspic iatis unde omnis iste natus error sit volup tatem accus antium. Sed ut perspiciatis unde omnis iste natus error sit volup tatem accus antium dolor emque lauda nt ium, totam rem aperiam, eaque ipsa quae ab illo inventore very tatis et quasi architecto beatae vitae dicta sunt explicabo.  Sed ut perspic iatis unde omnis iste natus error sit volup tatem accus antium.</a:t>
            </a:r>
            <a:endParaRPr lang="es-ES" sz="2900" b="0" strike="noStrike" spc="-1">
              <a:latin typeface="Arial"/>
            </a:endParaRPr>
          </a:p>
          <a:p>
            <a:pPr>
              <a:lnSpc>
                <a:spcPts val="4000"/>
              </a:lnSpc>
              <a:spcBef>
                <a:spcPts val="3600"/>
              </a:spcBef>
            </a:pPr>
            <a:endParaRPr lang="es-ES" sz="2900" b="0" strike="noStrike" spc="-1">
              <a:latin typeface="Arial"/>
            </a:endParaRPr>
          </a:p>
          <a:p>
            <a:pPr>
              <a:lnSpc>
                <a:spcPts val="4000"/>
              </a:lnSpc>
              <a:spcBef>
                <a:spcPts val="3600"/>
              </a:spcBef>
            </a:pPr>
            <a:r>
              <a:rPr lang="en-GB" sz="2900" b="0" strike="noStrike" spc="-1">
                <a:solidFill>
                  <a:srgbClr val="7F7F7F"/>
                </a:solidFill>
                <a:latin typeface="Montserrat Light"/>
                <a:ea typeface="Montserrat Light"/>
              </a:rPr>
              <a:t>Sed ut perspic iatis unde omnis iste natus error sit volup tatem accus antium. Sed ut perspiciatis unde omnis iste natus error sit volup tatem accus antium dolor emque lauda nt ium, totam rem aperiam, eaque ipsa quae ab illo inventore.</a:t>
            </a:r>
            <a:endParaRPr lang="es-ES" sz="2900" b="0" strike="noStrike" spc="-1">
              <a:latin typeface="Arial"/>
            </a:endParaRPr>
          </a:p>
        </p:txBody>
      </p:sp>
      <p:pic>
        <p:nvPicPr>
          <p:cNvPr id="184" name="pasted-image.pdf_2" descr="pasted-image.pdf"/>
          <p:cNvPicPr/>
          <p:nvPr/>
        </p:nvPicPr>
        <p:blipFill>
          <a:blip r:embed="rId2"/>
          <a:stretch/>
        </p:blipFill>
        <p:spPr>
          <a:xfrm>
            <a:off x="-21960" y="-1080"/>
            <a:ext cx="3394080" cy="4994280"/>
          </a:xfrm>
          <a:prstGeom prst="rect">
            <a:avLst/>
          </a:prstGeom>
          <a:ln w="126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594720" y="6603840"/>
            <a:ext cx="3121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58917A3A-5907-4225-BF05-01BE75881AC8}" type="slidenum">
              <a:rPr lang="en-GB" sz="2600" b="1" strike="noStrike" spc="-1">
                <a:solidFill>
                  <a:srgbClr val="A7A7A7"/>
                </a:solidFill>
                <a:latin typeface="Montserrat SemiBold"/>
                <a:ea typeface="Montserrat SemiBold"/>
              </a:rPr>
              <a:t>15</a:t>
            </a:fld>
            <a:endParaRPr lang="es-ES" sz="2600" b="0" strike="noStrike" spc="-1">
              <a:latin typeface="Arial"/>
            </a:endParaRPr>
          </a:p>
        </p:txBody>
      </p:sp>
      <p:sp>
        <p:nvSpPr>
          <p:cNvPr id="186" name="CustomShape 2"/>
          <p:cNvSpPr/>
          <p:nvPr/>
        </p:nvSpPr>
        <p:spPr>
          <a:xfrm>
            <a:off x="4087080" y="3161520"/>
            <a:ext cx="7882920" cy="1127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Titular</a:t>
            </a:r>
            <a:endParaRPr lang="es-ES" sz="7400" b="0" strike="noStrike" spc="-1">
              <a:latin typeface="Arial"/>
            </a:endParaRPr>
          </a:p>
        </p:txBody>
      </p:sp>
      <p:pic>
        <p:nvPicPr>
          <p:cNvPr id="187" name="pasted-image.pdf_1" descr="pasted-image.pdf"/>
          <p:cNvPicPr/>
          <p:nvPr/>
        </p:nvPicPr>
        <p:blipFill>
          <a:blip r:embed="rId2"/>
          <a:stretch/>
        </p:blipFill>
        <p:spPr>
          <a:xfrm>
            <a:off x="-21960" y="-1080"/>
            <a:ext cx="3394080" cy="4994280"/>
          </a:xfrm>
          <a:prstGeom prst="rect">
            <a:avLst/>
          </a:prstGeom>
          <a:ln w="12600">
            <a:noFill/>
          </a:ln>
        </p:spPr>
      </p:pic>
      <p:sp>
        <p:nvSpPr>
          <p:cNvPr id="188" name="CustomShape 3"/>
          <p:cNvSpPr/>
          <p:nvPr/>
        </p:nvSpPr>
        <p:spPr>
          <a:xfrm>
            <a:off x="3884400" y="4889880"/>
            <a:ext cx="6129000" cy="745668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89" name="CustomShape 4"/>
          <p:cNvSpPr/>
          <p:nvPr/>
        </p:nvSpPr>
        <p:spPr>
          <a:xfrm>
            <a:off x="4682520" y="6863400"/>
            <a:ext cx="4533120" cy="4571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Sed ut perspiciatis unde omnis iste natus error sit volup m accus antium dolor emque lauda nt ium, totam rem aperiam, eaque ipsa quae ab illo inventore very tatis et quasi architecto beatae vitae dicta sunt explicabo.  </a:t>
            </a:r>
            <a:endParaRPr lang="es-ES" sz="2800" b="0" strike="noStrike" spc="-1">
              <a:latin typeface="Arial"/>
            </a:endParaRPr>
          </a:p>
        </p:txBody>
      </p:sp>
      <p:sp>
        <p:nvSpPr>
          <p:cNvPr id="190" name="CustomShape 5"/>
          <p:cNvSpPr/>
          <p:nvPr/>
        </p:nvSpPr>
        <p:spPr>
          <a:xfrm>
            <a:off x="46825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Subtitular</a:t>
            </a:r>
            <a:endParaRPr lang="es-ES" sz="3200" b="0" strike="noStrike" spc="-1">
              <a:latin typeface="Arial"/>
            </a:endParaRPr>
          </a:p>
        </p:txBody>
      </p:sp>
      <p:sp>
        <p:nvSpPr>
          <p:cNvPr id="191" name="CustomShape 6"/>
          <p:cNvSpPr/>
          <p:nvPr/>
        </p:nvSpPr>
        <p:spPr>
          <a:xfrm>
            <a:off x="9999000" y="4889880"/>
            <a:ext cx="6129000" cy="745668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192" name="CustomShape 7"/>
          <p:cNvSpPr/>
          <p:nvPr/>
        </p:nvSpPr>
        <p:spPr>
          <a:xfrm>
            <a:off x="10797120" y="6863400"/>
            <a:ext cx="4533120" cy="4571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Sed ut perspiciatis unde omnis iste natus error sit volup m accus antium dolor emque lauda nt ium, totam rem aperiam, eaque ipsa quae ab illo inventore very tatis et quasi architecto beatae vitae dicta sunt explicabo.  </a:t>
            </a:r>
            <a:endParaRPr lang="es-ES" sz="2800" b="0" strike="noStrike" spc="-1">
              <a:latin typeface="Arial"/>
            </a:endParaRPr>
          </a:p>
        </p:txBody>
      </p:sp>
      <p:sp>
        <p:nvSpPr>
          <p:cNvPr id="193" name="CustomShape 8"/>
          <p:cNvSpPr/>
          <p:nvPr/>
        </p:nvSpPr>
        <p:spPr>
          <a:xfrm>
            <a:off x="107971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Subtitular</a:t>
            </a:r>
            <a:endParaRPr lang="es-ES" sz="3200" b="0" strike="noStrike" spc="-1">
              <a:latin typeface="Arial"/>
            </a:endParaRPr>
          </a:p>
        </p:txBody>
      </p:sp>
      <p:sp>
        <p:nvSpPr>
          <p:cNvPr id="194" name="CustomShape 9"/>
          <p:cNvSpPr/>
          <p:nvPr/>
        </p:nvSpPr>
        <p:spPr>
          <a:xfrm>
            <a:off x="16113600" y="4889880"/>
            <a:ext cx="6129000" cy="745668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95" name="CustomShape 10"/>
          <p:cNvSpPr/>
          <p:nvPr/>
        </p:nvSpPr>
        <p:spPr>
          <a:xfrm>
            <a:off x="16911720" y="6863400"/>
            <a:ext cx="4533120" cy="4571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Sed ut perspiciatis unde omnis iste natus error sit volup m accus antium dolor emque lauda nt ium, totam rem aperiam, eaque ipsa quae ab illo inventore very tatis et quasi architecto beatae vitae dicta sunt explicabo.  </a:t>
            </a:r>
            <a:endParaRPr lang="es-ES" sz="2800" b="0" strike="noStrike" spc="-1">
              <a:latin typeface="Arial"/>
            </a:endParaRPr>
          </a:p>
        </p:txBody>
      </p:sp>
      <p:sp>
        <p:nvSpPr>
          <p:cNvPr id="196" name="CustomShape 11"/>
          <p:cNvSpPr/>
          <p:nvPr/>
        </p:nvSpPr>
        <p:spPr>
          <a:xfrm>
            <a:off x="169117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Subtitular</a:t>
            </a:r>
            <a:endParaRPr lang="es-E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cNvSpPr>
            <a:spLocks noGrp="1"/>
          </p:cNvSpPr>
          <p:nvPr>
            <p:ph type="sldNum" sz="quarter" idx="2"/>
          </p:nvPr>
        </p:nvSpPr>
        <p:spPr>
          <a:xfrm>
            <a:off x="595692" y="6604000"/>
            <a:ext cx="311761" cy="508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49" name="pasted-image.pdf" descr="pasted-image.pdf"/>
          <p:cNvPicPr>
            <a:picLocks noChangeAspect="1"/>
          </p:cNvPicPr>
          <p:nvPr/>
        </p:nvPicPr>
        <p:blipFill>
          <a:blip r:embed="rId2">
            <a:extLst/>
          </a:blip>
          <a:stretch>
            <a:fillRect/>
          </a:stretch>
        </p:blipFill>
        <p:spPr>
          <a:xfrm>
            <a:off x="-21860" y="-1255"/>
            <a:ext cx="3395379" cy="4995680"/>
          </a:xfrm>
          <a:prstGeom prst="rect">
            <a:avLst/>
          </a:prstGeom>
          <a:ln w="12700">
            <a:miter lim="400000"/>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71" y="4994425"/>
            <a:ext cx="9369857" cy="65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8800" y="4815988"/>
            <a:ext cx="8512314" cy="667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8121" y="6553200"/>
            <a:ext cx="951796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stomShape 2"/>
          <p:cNvSpPr/>
          <p:nvPr/>
        </p:nvSpPr>
        <p:spPr>
          <a:xfrm>
            <a:off x="6553200" y="152400"/>
            <a:ext cx="10668000" cy="1138773"/>
          </a:xfrm>
          <a:prstGeom prst="rect">
            <a:avLst/>
          </a:prstGeom>
          <a:noFill/>
          <a:ln w="12600">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0000"/>
              </a:lnSpc>
            </a:pPr>
            <a:r>
              <a:rPr lang="en-GB" sz="7400" spc="-1" dirty="0" smtClean="0">
                <a:solidFill>
                  <a:srgbClr val="000000"/>
                </a:solidFill>
                <a:latin typeface="Montserrat Black"/>
              </a:rPr>
              <a:t>Project Status</a:t>
            </a:r>
            <a:endParaRPr lang="es-ES" sz="7400" b="0" strike="noStrike" spc="-1" dirty="0">
              <a:latin typeface="Arial"/>
            </a:endParaRPr>
          </a:p>
        </p:txBody>
      </p:sp>
      <p:sp>
        <p:nvSpPr>
          <p:cNvPr id="8" name="Rectangle 7"/>
          <p:cNvSpPr/>
          <p:nvPr/>
        </p:nvSpPr>
        <p:spPr>
          <a:xfrm>
            <a:off x="2345296" y="2209800"/>
            <a:ext cx="17009504" cy="523220"/>
          </a:xfrm>
          <a:prstGeom prst="rect">
            <a:avLst/>
          </a:prstGeom>
        </p:spPr>
        <p:txBody>
          <a:bodyPr wrap="square">
            <a:spAutoFit/>
          </a:bodyPr>
          <a:lstStyle/>
          <a:p>
            <a:pPr marL="342900" indent="-342900" algn="l">
              <a:buFont typeface="Arial" panose="020B0604020202020204" pitchFamily="34" charset="0"/>
              <a:buChar char="•"/>
            </a:pPr>
            <a:r>
              <a:rPr lang="es-ES" sz="2800" dirty="0" err="1" smtClean="0"/>
              <a:t>On</a:t>
            </a:r>
            <a:r>
              <a:rPr lang="es-ES" sz="2800" dirty="0" smtClean="0"/>
              <a:t> </a:t>
            </a:r>
            <a:r>
              <a:rPr lang="en-US" sz="2800" dirty="0" smtClean="0"/>
              <a:t>1</a:t>
            </a:r>
            <a:r>
              <a:rPr lang="en-US" sz="2800" baseline="30000" dirty="0" smtClean="0"/>
              <a:t>st</a:t>
            </a:r>
            <a:r>
              <a:rPr lang="en-US" sz="2800" dirty="0" smtClean="0"/>
              <a:t> September 2015 MAXIV and ALBA signed a Collaboration Agreement.</a:t>
            </a:r>
            <a:endParaRPr lang="es-ES" dirty="0"/>
          </a:p>
        </p:txBody>
      </p:sp>
      <p:sp>
        <p:nvSpPr>
          <p:cNvPr id="9" name="Rectangle 8"/>
          <p:cNvSpPr/>
          <p:nvPr/>
        </p:nvSpPr>
        <p:spPr>
          <a:xfrm>
            <a:off x="2310762" y="3371909"/>
            <a:ext cx="19711038" cy="800219"/>
          </a:xfrm>
          <a:prstGeom prst="rect">
            <a:avLst/>
          </a:prstGeom>
        </p:spPr>
        <p:txBody>
          <a:bodyPr wrap="square">
            <a:spAutoFit/>
          </a:bodyPr>
          <a:lstStyle/>
          <a:p>
            <a:pPr lvl="1" indent="-457200">
              <a:buFont typeface="Arial" panose="020B0604020202020204" pitchFamily="34" charset="0"/>
              <a:buChar char="•"/>
            </a:pPr>
            <a:r>
              <a:rPr lang="es-ES" sz="2800" dirty="0" err="1" smtClean="0"/>
              <a:t>The</a:t>
            </a:r>
            <a:r>
              <a:rPr lang="es-ES" sz="2800" dirty="0" smtClean="0"/>
              <a:t> </a:t>
            </a:r>
            <a:r>
              <a:rPr lang="es-ES" sz="2800" dirty="0" err="1"/>
              <a:t>collaboration</a:t>
            </a:r>
            <a:r>
              <a:rPr lang="es-ES" sz="2800" dirty="0"/>
              <a:t> </a:t>
            </a:r>
            <a:r>
              <a:rPr lang="es-ES" sz="2800" dirty="0" err="1" smtClean="0"/>
              <a:t>is</a:t>
            </a:r>
            <a:r>
              <a:rPr lang="es-ES" sz="2800" dirty="0" smtClean="0"/>
              <a:t> </a:t>
            </a:r>
            <a:r>
              <a:rPr lang="es-ES" sz="2800" dirty="0" err="1" smtClean="0"/>
              <a:t>for</a:t>
            </a:r>
            <a:r>
              <a:rPr lang="es-ES" sz="2800" dirty="0" smtClean="0"/>
              <a:t> </a:t>
            </a:r>
            <a:r>
              <a:rPr lang="es-ES" sz="2800" dirty="0" err="1"/>
              <a:t>the</a:t>
            </a:r>
            <a:r>
              <a:rPr lang="es-ES" sz="2800" dirty="0"/>
              <a:t> </a:t>
            </a:r>
            <a:r>
              <a:rPr lang="es-ES" sz="2800" dirty="0" err="1" smtClean="0"/>
              <a:t>development</a:t>
            </a:r>
            <a:r>
              <a:rPr lang="es-ES" sz="2800" dirty="0" smtClean="0"/>
              <a:t> and </a:t>
            </a:r>
            <a:r>
              <a:rPr lang="es-ES" sz="2800" dirty="0" err="1" smtClean="0"/>
              <a:t>production</a:t>
            </a:r>
            <a:r>
              <a:rPr lang="es-ES" sz="2800" dirty="0" smtClean="0"/>
              <a:t> </a:t>
            </a:r>
            <a:r>
              <a:rPr lang="es-ES" sz="2800" dirty="0"/>
              <a:t>of a 4ch </a:t>
            </a:r>
            <a:r>
              <a:rPr lang="es-ES" sz="2800" dirty="0" err="1" smtClean="0"/>
              <a:t>electrometer</a:t>
            </a:r>
            <a:r>
              <a:rPr lang="es-ES" sz="2800" dirty="0" smtClean="0"/>
              <a:t> </a:t>
            </a:r>
            <a:r>
              <a:rPr lang="es-ES" sz="2800" dirty="0" err="1" smtClean="0"/>
              <a:t>with</a:t>
            </a:r>
            <a:r>
              <a:rPr lang="es-ES" sz="2800" dirty="0" smtClean="0"/>
              <a:t> </a:t>
            </a:r>
            <a:r>
              <a:rPr lang="es-ES" sz="2800" dirty="0" err="1" smtClean="0"/>
              <a:t>the</a:t>
            </a:r>
            <a:r>
              <a:rPr lang="es-ES" sz="2800" dirty="0" smtClean="0"/>
              <a:t> </a:t>
            </a:r>
            <a:r>
              <a:rPr lang="es-ES" sz="2800" dirty="0" err="1" smtClean="0"/>
              <a:t>following</a:t>
            </a:r>
            <a:r>
              <a:rPr lang="es-ES" sz="2800" dirty="0" smtClean="0"/>
              <a:t> </a:t>
            </a:r>
            <a:r>
              <a:rPr lang="es-ES" sz="2800" dirty="0" err="1" smtClean="0"/>
              <a:t>specs</a:t>
            </a:r>
            <a:r>
              <a:rPr lang="es-ES" sz="2800" dirty="0" smtClean="0"/>
              <a:t>:</a:t>
            </a:r>
            <a:endParaRPr lang="es-ES" sz="2800" dirty="0"/>
          </a:p>
          <a:p>
            <a:pPr lvl="1" indent="-457200">
              <a:buFont typeface="Arial" panose="020B0604020202020204" pitchFamily="34" charset="0"/>
              <a:buChar char="•"/>
            </a:pPr>
            <a:endParaRPr lang="es-ES" b="0" dirty="0"/>
          </a:p>
        </p:txBody>
      </p:sp>
    </p:spTree>
    <p:extLst>
      <p:ext uri="{BB962C8B-B14F-4D97-AF65-F5344CB8AC3E}">
        <p14:creationId xmlns:p14="http://schemas.microsoft.com/office/powerpoint/2010/main" val="38455725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cNvSpPr>
            <a:spLocks noGrp="1"/>
          </p:cNvSpPr>
          <p:nvPr>
            <p:ph type="sldNum" sz="quarter" idx="2"/>
          </p:nvPr>
        </p:nvSpPr>
        <p:spPr>
          <a:xfrm>
            <a:off x="595692" y="6604000"/>
            <a:ext cx="311761" cy="508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49" name="pasted-image.pdf" descr="pasted-image.pdf"/>
          <p:cNvPicPr>
            <a:picLocks noChangeAspect="1"/>
          </p:cNvPicPr>
          <p:nvPr/>
        </p:nvPicPr>
        <p:blipFill>
          <a:blip r:embed="rId2">
            <a:extLst/>
          </a:blip>
          <a:stretch>
            <a:fillRect/>
          </a:stretch>
        </p:blipFill>
        <p:spPr>
          <a:xfrm>
            <a:off x="-21860" y="-1255"/>
            <a:ext cx="3395379" cy="4995680"/>
          </a:xfrm>
          <a:prstGeom prst="rect">
            <a:avLst/>
          </a:prstGeom>
          <a:ln w="12700">
            <a:miter lim="400000"/>
          </a:ln>
        </p:spPr>
      </p:pic>
      <p:sp>
        <p:nvSpPr>
          <p:cNvPr id="2" name="Rectangle 1"/>
          <p:cNvSpPr/>
          <p:nvPr/>
        </p:nvSpPr>
        <p:spPr>
          <a:xfrm>
            <a:off x="2343910" y="9525000"/>
            <a:ext cx="21278090" cy="3108543"/>
          </a:xfrm>
          <a:prstGeom prst="rect">
            <a:avLst/>
          </a:prstGeom>
        </p:spPr>
        <p:txBody>
          <a:bodyPr wrap="square">
            <a:spAutoFit/>
          </a:bodyPr>
          <a:lstStyle/>
          <a:p>
            <a:pPr algn="l"/>
            <a:r>
              <a:rPr lang="es-ES" sz="2800" dirty="0" err="1"/>
              <a:t>Steering</a:t>
            </a:r>
            <a:r>
              <a:rPr lang="es-ES" sz="2800" dirty="0"/>
              <a:t> Committee </a:t>
            </a:r>
            <a:r>
              <a:rPr lang="es-ES" sz="2800" dirty="0" err="1"/>
              <a:t>responsibility</a:t>
            </a:r>
            <a:r>
              <a:rPr lang="es-ES" sz="2800" dirty="0"/>
              <a:t> (</a:t>
            </a:r>
            <a:r>
              <a:rPr lang="es-ES" sz="2800" dirty="0" err="1"/>
              <a:t>our</a:t>
            </a:r>
            <a:r>
              <a:rPr lang="es-ES" sz="2800" dirty="0"/>
              <a:t> </a:t>
            </a:r>
            <a:r>
              <a:rPr lang="es-ES" sz="2800" dirty="0" err="1"/>
              <a:t>objectives</a:t>
            </a:r>
            <a:r>
              <a:rPr lang="es-ES" sz="2800" dirty="0"/>
              <a:t> of </a:t>
            </a:r>
            <a:r>
              <a:rPr lang="es-ES" sz="2800" dirty="0" err="1"/>
              <a:t>this</a:t>
            </a:r>
            <a:r>
              <a:rPr lang="es-ES" sz="2800" dirty="0"/>
              <a:t> meeting)</a:t>
            </a:r>
          </a:p>
          <a:p>
            <a:pPr marL="457200" lvl="8" indent="-457200">
              <a:buFont typeface="Arial" panose="020B0604020202020204" pitchFamily="34" charset="0"/>
              <a:buChar char="•"/>
            </a:pPr>
            <a:r>
              <a:rPr lang="en-US" sz="2800" dirty="0"/>
              <a:t>Monitor and assess the progress of the Collaboration,</a:t>
            </a:r>
          </a:p>
          <a:p>
            <a:pPr marL="457200" lvl="8" indent="-457200">
              <a:buFont typeface="Arial" panose="020B0604020202020204" pitchFamily="34" charset="0"/>
              <a:buChar char="•"/>
            </a:pPr>
            <a:r>
              <a:rPr lang="en-US" sz="2800" dirty="0"/>
              <a:t>Authorize access of new Parties to the Collaboration.</a:t>
            </a:r>
          </a:p>
          <a:p>
            <a:pPr marL="457200" lvl="8" indent="-457200">
              <a:buFont typeface="Arial" panose="020B0604020202020204" pitchFamily="34" charset="0"/>
              <a:buChar char="•"/>
            </a:pPr>
            <a:r>
              <a:rPr lang="en-US" sz="2800" dirty="0"/>
              <a:t>Build a common view of development plans, examine, discuss and, as appropriate, approve proposals for new developments</a:t>
            </a:r>
          </a:p>
          <a:p>
            <a:pPr marL="457200" lvl="8" indent="-457200">
              <a:buFont typeface="Arial" panose="020B0604020202020204" pitchFamily="34" charset="0"/>
              <a:buChar char="•"/>
            </a:pPr>
            <a:r>
              <a:rPr lang="en-US" sz="2800" dirty="0"/>
              <a:t>Decide on the classification of new developments (Core Component, Compatible Component, etc.), and ensure the compatibility of Core Components,</a:t>
            </a:r>
          </a:p>
          <a:p>
            <a:pPr marL="457200" lvl="8" indent="-457200">
              <a:buFont typeface="Arial" panose="020B0604020202020204" pitchFamily="34" charset="0"/>
              <a:buChar char="•"/>
            </a:pPr>
            <a:r>
              <a:rPr lang="en-US" sz="2800" dirty="0"/>
              <a:t>Ensure that IP issues are formally clarified before any new development is undertaken.</a:t>
            </a:r>
          </a:p>
        </p:txBody>
      </p:sp>
      <p:sp>
        <p:nvSpPr>
          <p:cNvPr id="3" name="Rectangle 2"/>
          <p:cNvSpPr/>
          <p:nvPr/>
        </p:nvSpPr>
        <p:spPr>
          <a:xfrm>
            <a:off x="2345296" y="1981200"/>
            <a:ext cx="12192000" cy="1815882"/>
          </a:xfrm>
          <a:prstGeom prst="rect">
            <a:avLst/>
          </a:prstGeom>
        </p:spPr>
        <p:txBody>
          <a:bodyPr>
            <a:spAutoFit/>
          </a:bodyPr>
          <a:lstStyle/>
          <a:p>
            <a:pPr algn="l"/>
            <a:r>
              <a:rPr lang="en-US" sz="2800" dirty="0" err="1"/>
              <a:t>Em</a:t>
            </a:r>
            <a:r>
              <a:rPr lang="en-US" sz="2800" dirty="0"/>
              <a:t># is divided in three types of components:</a:t>
            </a:r>
          </a:p>
          <a:p>
            <a:pPr marL="457200" lvl="1" indent="-457200" algn="l">
              <a:buFont typeface="Arial" panose="020B0604020202020204" pitchFamily="34" charset="0"/>
              <a:buChar char="•"/>
            </a:pPr>
            <a:r>
              <a:rPr lang="es-ES" sz="2800" dirty="0"/>
              <a:t>ALBA </a:t>
            </a:r>
            <a:r>
              <a:rPr lang="es-ES" sz="2800" dirty="0" err="1"/>
              <a:t>Em</a:t>
            </a:r>
            <a:r>
              <a:rPr lang="es-ES" sz="2800" dirty="0"/>
              <a:t> </a:t>
            </a:r>
            <a:r>
              <a:rPr lang="es-ES" sz="2800" dirty="0" err="1"/>
              <a:t>Current</a:t>
            </a:r>
            <a:r>
              <a:rPr lang="es-ES" sz="2800" dirty="0"/>
              <a:t> </a:t>
            </a:r>
            <a:r>
              <a:rPr lang="es-ES" sz="2800" dirty="0" err="1"/>
              <a:t>Amplifier</a:t>
            </a:r>
            <a:endParaRPr lang="es-ES" sz="2800" dirty="0"/>
          </a:p>
          <a:p>
            <a:pPr marL="457200" lvl="1" indent="-457200" algn="l">
              <a:buFont typeface="Arial" panose="020B0604020202020204" pitchFamily="34" charset="0"/>
              <a:buChar char="•"/>
            </a:pPr>
            <a:r>
              <a:rPr lang="es-ES" sz="2800" dirty="0" err="1"/>
              <a:t>Em</a:t>
            </a:r>
            <a:r>
              <a:rPr lang="es-ES" sz="2800" dirty="0"/>
              <a:t># Core </a:t>
            </a:r>
            <a:r>
              <a:rPr lang="es-ES" sz="2800" dirty="0" err="1" smtClean="0"/>
              <a:t>components</a:t>
            </a:r>
            <a:endParaRPr lang="es-ES" sz="2800" dirty="0" smtClean="0"/>
          </a:p>
          <a:p>
            <a:pPr lvl="1" indent="-457200">
              <a:buFont typeface="Arial" panose="020B0604020202020204" pitchFamily="34" charset="0"/>
              <a:buChar char="•"/>
            </a:pPr>
            <a:r>
              <a:rPr lang="es-ES" sz="2800" dirty="0" err="1" smtClean="0"/>
              <a:t>Em</a:t>
            </a:r>
            <a:r>
              <a:rPr lang="es-ES" sz="2800" dirty="0" smtClean="0"/>
              <a:t># Compatible </a:t>
            </a:r>
            <a:r>
              <a:rPr lang="es-ES" sz="2800" dirty="0" err="1" smtClean="0"/>
              <a:t>components</a:t>
            </a:r>
            <a:endParaRPr lang="es-ES" sz="2800" b="0" dirty="0"/>
          </a:p>
        </p:txBody>
      </p:sp>
      <p:sp>
        <p:nvSpPr>
          <p:cNvPr id="9" name="CustomShape 2"/>
          <p:cNvSpPr/>
          <p:nvPr/>
        </p:nvSpPr>
        <p:spPr>
          <a:xfrm>
            <a:off x="6553200" y="152400"/>
            <a:ext cx="10668000" cy="1138773"/>
          </a:xfrm>
          <a:prstGeom prst="rect">
            <a:avLst/>
          </a:prstGeom>
          <a:noFill/>
          <a:ln w="12600">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0000"/>
              </a:lnSpc>
            </a:pPr>
            <a:r>
              <a:rPr lang="en-GB" sz="7400" spc="-1" dirty="0" smtClean="0">
                <a:solidFill>
                  <a:srgbClr val="000000"/>
                </a:solidFill>
                <a:latin typeface="Montserrat Black"/>
              </a:rPr>
              <a:t>Project Status</a:t>
            </a:r>
            <a:endParaRPr lang="es-ES" sz="7400" b="0" strike="noStrike" spc="-1" dirty="0">
              <a:latin typeface="Arial"/>
            </a:endParaRPr>
          </a:p>
        </p:txBody>
      </p:sp>
      <p:sp>
        <p:nvSpPr>
          <p:cNvPr id="12" name="Rectangle 11"/>
          <p:cNvSpPr/>
          <p:nvPr/>
        </p:nvSpPr>
        <p:spPr>
          <a:xfrm>
            <a:off x="2343910" y="4343400"/>
            <a:ext cx="18763490" cy="2677656"/>
          </a:xfrm>
          <a:prstGeom prst="rect">
            <a:avLst/>
          </a:prstGeom>
        </p:spPr>
        <p:txBody>
          <a:bodyPr wrap="square">
            <a:spAutoFit/>
          </a:bodyPr>
          <a:lstStyle/>
          <a:p>
            <a:pPr marL="0" lvl="8" algn="l"/>
            <a:r>
              <a:rPr lang="es-ES" sz="2800" b="0" dirty="0" smtClean="0"/>
              <a:t>ALBA/CELLS </a:t>
            </a:r>
            <a:r>
              <a:rPr lang="es-ES" sz="2800" b="0" dirty="0" err="1" smtClean="0"/>
              <a:t>is</a:t>
            </a:r>
            <a:r>
              <a:rPr lang="es-ES" sz="2800" b="0" dirty="0" smtClean="0"/>
              <a:t> </a:t>
            </a:r>
            <a:r>
              <a:rPr lang="es-ES" sz="2800" b="0" dirty="0" err="1" smtClean="0"/>
              <a:t>responsible</a:t>
            </a:r>
            <a:r>
              <a:rPr lang="es-ES" sz="2800" b="0" dirty="0" smtClean="0"/>
              <a:t> </a:t>
            </a:r>
            <a:r>
              <a:rPr lang="es-ES" sz="2800" b="0" dirty="0"/>
              <a:t>of </a:t>
            </a:r>
            <a:r>
              <a:rPr lang="es-ES" sz="2800" b="0" dirty="0" err="1" smtClean="0"/>
              <a:t>Em</a:t>
            </a:r>
            <a:r>
              <a:rPr lang="es-ES" sz="2800" b="0" dirty="0" smtClean="0"/>
              <a:t> </a:t>
            </a:r>
            <a:r>
              <a:rPr lang="es-ES" sz="2800" b="0" dirty="0" err="1" smtClean="0"/>
              <a:t>Current</a:t>
            </a:r>
            <a:r>
              <a:rPr lang="es-ES" sz="2800" b="0" dirty="0" smtClean="0"/>
              <a:t> </a:t>
            </a:r>
            <a:r>
              <a:rPr lang="es-ES" sz="2800" b="0" dirty="0" err="1" smtClean="0"/>
              <a:t>Amplifier</a:t>
            </a:r>
            <a:r>
              <a:rPr lang="es-ES" sz="2800" b="0" dirty="0" smtClean="0"/>
              <a:t> and </a:t>
            </a:r>
            <a:r>
              <a:rPr lang="es-ES" sz="2800" b="0" dirty="0" err="1" smtClean="0"/>
              <a:t>Em</a:t>
            </a:r>
            <a:r>
              <a:rPr lang="es-ES" sz="2800" b="0" dirty="0" smtClean="0"/>
              <a:t># Core </a:t>
            </a:r>
            <a:r>
              <a:rPr lang="es-ES" sz="2800" b="0" dirty="0" err="1" smtClean="0"/>
              <a:t>components</a:t>
            </a:r>
            <a:r>
              <a:rPr lang="es-ES" sz="2800" b="0" dirty="0" smtClean="0"/>
              <a:t> (</a:t>
            </a:r>
            <a:r>
              <a:rPr lang="es-ES" sz="2800" b="0" dirty="0" err="1" smtClean="0"/>
              <a:t>existing</a:t>
            </a:r>
            <a:r>
              <a:rPr lang="es-ES" sz="2800" b="0" dirty="0" smtClean="0"/>
              <a:t> a </a:t>
            </a:r>
            <a:r>
              <a:rPr lang="es-ES" sz="2800" b="0" dirty="0" err="1" smtClean="0"/>
              <a:t>financial</a:t>
            </a:r>
            <a:r>
              <a:rPr lang="es-ES" sz="2800" b="0" dirty="0" smtClean="0"/>
              <a:t> </a:t>
            </a:r>
            <a:r>
              <a:rPr lang="es-ES" sz="2800" b="0" dirty="0" err="1" smtClean="0"/>
              <a:t>compensation</a:t>
            </a:r>
            <a:r>
              <a:rPr lang="es-ES" sz="2800" b="0" dirty="0" smtClean="0"/>
              <a:t>):</a:t>
            </a:r>
          </a:p>
          <a:p>
            <a:pPr marL="457200" lvl="3" indent="-457200" algn="l">
              <a:buFont typeface="Arial" panose="020B0604020202020204" pitchFamily="34" charset="0"/>
              <a:buChar char="•"/>
            </a:pPr>
            <a:r>
              <a:rPr lang="es-ES" sz="2800" b="0" dirty="0" smtClean="0"/>
              <a:t>Bugs </a:t>
            </a:r>
            <a:r>
              <a:rPr lang="es-ES" sz="2800" b="0" dirty="0" err="1"/>
              <a:t>solving</a:t>
            </a:r>
            <a:endParaRPr lang="es-ES" sz="2800" b="0" dirty="0"/>
          </a:p>
          <a:p>
            <a:pPr marL="457200" lvl="3" indent="-457200" algn="l">
              <a:buFont typeface="Arial" panose="020B0604020202020204" pitchFamily="34" charset="0"/>
              <a:buChar char="•"/>
            </a:pPr>
            <a:r>
              <a:rPr lang="es-ES" sz="2800" b="0" dirty="0" err="1" smtClean="0"/>
              <a:t>Obsolescence</a:t>
            </a:r>
            <a:endParaRPr lang="es-ES" sz="2800" b="0" dirty="0" smtClean="0"/>
          </a:p>
          <a:p>
            <a:pPr marL="457200" lvl="3" indent="-457200" algn="l">
              <a:buFont typeface="Arial" panose="020B0604020202020204" pitchFamily="34" charset="0"/>
              <a:buChar char="•"/>
            </a:pPr>
            <a:r>
              <a:rPr lang="es-ES" sz="2800" b="0" dirty="0" err="1" smtClean="0"/>
              <a:t>Updated</a:t>
            </a:r>
            <a:r>
              <a:rPr lang="es-ES" sz="2800" b="0" dirty="0" smtClean="0"/>
              <a:t> </a:t>
            </a:r>
            <a:r>
              <a:rPr lang="es-ES" sz="2800" b="0" dirty="0" err="1" smtClean="0"/>
              <a:t>production</a:t>
            </a:r>
            <a:r>
              <a:rPr lang="es-ES" sz="2800" b="0" dirty="0" smtClean="0"/>
              <a:t> </a:t>
            </a:r>
            <a:r>
              <a:rPr lang="es-ES" sz="2800" b="0" dirty="0" err="1" smtClean="0"/>
              <a:t>documentation</a:t>
            </a:r>
            <a:endParaRPr lang="es-ES" sz="2800" b="0" dirty="0" smtClean="0"/>
          </a:p>
          <a:p>
            <a:pPr marL="457200" lvl="3" indent="-457200" algn="l">
              <a:buFont typeface="Arial" panose="020B0604020202020204" pitchFamily="34" charset="0"/>
              <a:buChar char="•"/>
            </a:pPr>
            <a:r>
              <a:rPr lang="es-ES" sz="2800" b="0" dirty="0" err="1" smtClean="0"/>
              <a:t>Maintain</a:t>
            </a:r>
            <a:r>
              <a:rPr lang="es-ES" sz="2800" b="0" dirty="0" smtClean="0"/>
              <a:t> </a:t>
            </a:r>
            <a:r>
              <a:rPr lang="es-ES" sz="2800" b="0" dirty="0" err="1" smtClean="0"/>
              <a:t>technical</a:t>
            </a:r>
            <a:r>
              <a:rPr lang="es-ES" sz="2800" b="0" dirty="0" smtClean="0"/>
              <a:t> </a:t>
            </a:r>
            <a:r>
              <a:rPr lang="es-ES" sz="2800" b="0" dirty="0" err="1" smtClean="0"/>
              <a:t>repository</a:t>
            </a:r>
            <a:r>
              <a:rPr lang="es-ES" sz="2800" b="0" dirty="0" smtClean="0"/>
              <a:t> </a:t>
            </a:r>
            <a:r>
              <a:rPr lang="es-ES" sz="2800" b="0" dirty="0" err="1" smtClean="0"/>
              <a:t>available</a:t>
            </a:r>
            <a:r>
              <a:rPr lang="es-ES" sz="2800" b="0" dirty="0" smtClean="0"/>
              <a:t> </a:t>
            </a:r>
            <a:r>
              <a:rPr lang="es-ES" sz="2800" b="0" dirty="0" err="1" smtClean="0"/>
              <a:t>for</a:t>
            </a:r>
            <a:r>
              <a:rPr lang="es-ES" sz="2800" b="0" dirty="0" smtClean="0"/>
              <a:t> </a:t>
            </a:r>
            <a:r>
              <a:rPr lang="es-ES" sz="2800" b="0" dirty="0" err="1" smtClean="0"/>
              <a:t>members</a:t>
            </a:r>
            <a:endParaRPr lang="es-ES" sz="2800" b="0" dirty="0" smtClean="0"/>
          </a:p>
          <a:p>
            <a:pPr marL="457200" lvl="3" indent="-457200">
              <a:buFont typeface="Arial" panose="020B0604020202020204" pitchFamily="34" charset="0"/>
              <a:buChar char="•"/>
            </a:pPr>
            <a:r>
              <a:rPr lang="es-ES" sz="2800" b="0" dirty="0" err="1" smtClean="0"/>
              <a:t>Technical</a:t>
            </a:r>
            <a:r>
              <a:rPr lang="es-ES" sz="2800" b="0" dirty="0" smtClean="0"/>
              <a:t> </a:t>
            </a:r>
            <a:r>
              <a:rPr lang="es-ES" sz="2800" b="0" dirty="0" err="1" smtClean="0"/>
              <a:t>assistance</a:t>
            </a:r>
            <a:r>
              <a:rPr lang="es-ES" sz="2800" b="0" dirty="0" smtClean="0"/>
              <a:t> (</a:t>
            </a:r>
            <a:r>
              <a:rPr lang="es-ES" sz="2800" b="0" dirty="0" err="1" smtClean="0"/>
              <a:t>after</a:t>
            </a:r>
            <a:r>
              <a:rPr lang="es-ES" sz="2800" b="0" dirty="0" smtClean="0"/>
              <a:t> </a:t>
            </a:r>
            <a:r>
              <a:rPr lang="es-ES" sz="2800" b="0" dirty="0" err="1" smtClean="0"/>
              <a:t>invoicing</a:t>
            </a:r>
            <a:r>
              <a:rPr lang="es-ES" sz="2800" b="0" dirty="0" smtClean="0"/>
              <a:t>)</a:t>
            </a:r>
            <a:endParaRPr lang="es-ES" sz="2800" b="0" dirty="0"/>
          </a:p>
        </p:txBody>
      </p:sp>
      <p:sp>
        <p:nvSpPr>
          <p:cNvPr id="13" name="Rectangle 12"/>
          <p:cNvSpPr/>
          <p:nvPr/>
        </p:nvSpPr>
        <p:spPr>
          <a:xfrm>
            <a:off x="2343910" y="8467155"/>
            <a:ext cx="20438504" cy="523220"/>
          </a:xfrm>
          <a:prstGeom prst="rect">
            <a:avLst/>
          </a:prstGeom>
        </p:spPr>
        <p:txBody>
          <a:bodyPr wrap="square">
            <a:spAutoFit/>
          </a:bodyPr>
          <a:lstStyle/>
          <a:p>
            <a:pPr marL="0" lvl="8" algn="l"/>
            <a:r>
              <a:rPr lang="es-ES" sz="2800" dirty="0" smtClean="0"/>
              <a:t>To </a:t>
            </a:r>
            <a:r>
              <a:rPr lang="es-ES" sz="2800" dirty="0" err="1" smtClean="0"/>
              <a:t>Govern</a:t>
            </a:r>
            <a:r>
              <a:rPr lang="es-ES" sz="2800" dirty="0" smtClean="0"/>
              <a:t> </a:t>
            </a:r>
            <a:r>
              <a:rPr lang="es-ES" sz="2800" dirty="0" err="1" smtClean="0"/>
              <a:t>the</a:t>
            </a:r>
            <a:r>
              <a:rPr lang="es-ES" sz="2800" dirty="0" smtClean="0"/>
              <a:t> </a:t>
            </a:r>
            <a:r>
              <a:rPr lang="es-ES" sz="2800" dirty="0" err="1" smtClean="0"/>
              <a:t>agreemenet</a:t>
            </a:r>
            <a:r>
              <a:rPr lang="es-ES" sz="2800" dirty="0" smtClean="0"/>
              <a:t> </a:t>
            </a:r>
            <a:r>
              <a:rPr lang="es-ES" sz="2800" dirty="0" err="1" smtClean="0"/>
              <a:t>an</a:t>
            </a:r>
            <a:r>
              <a:rPr lang="es-ES" sz="2800" dirty="0" smtClean="0"/>
              <a:t> </a:t>
            </a:r>
            <a:r>
              <a:rPr lang="es-ES" sz="2800" dirty="0" err="1" smtClean="0"/>
              <a:t>Steering</a:t>
            </a:r>
            <a:r>
              <a:rPr lang="es-ES" sz="2800" dirty="0" smtClean="0"/>
              <a:t> Committee </a:t>
            </a:r>
            <a:r>
              <a:rPr lang="es-ES" sz="2800" dirty="0" err="1" smtClean="0"/>
              <a:t>is</a:t>
            </a:r>
            <a:r>
              <a:rPr lang="es-ES" sz="2800" dirty="0" smtClean="0"/>
              <a:t> </a:t>
            </a:r>
            <a:r>
              <a:rPr lang="es-ES" sz="2800" dirty="0" err="1" smtClean="0"/>
              <a:t>formed</a:t>
            </a:r>
            <a:r>
              <a:rPr lang="es-ES" sz="2800" dirty="0" smtClean="0"/>
              <a:t> </a:t>
            </a:r>
            <a:r>
              <a:rPr lang="es-ES" sz="2800" dirty="0" err="1" smtClean="0"/>
              <a:t>that</a:t>
            </a:r>
            <a:r>
              <a:rPr lang="es-ES" sz="2800" dirty="0" smtClean="0"/>
              <a:t> </a:t>
            </a:r>
            <a:r>
              <a:rPr lang="es-ES" sz="2800" dirty="0" err="1" smtClean="0"/>
              <a:t>shall</a:t>
            </a:r>
            <a:r>
              <a:rPr lang="es-ES" sz="2800" dirty="0" smtClean="0"/>
              <a:t> </a:t>
            </a:r>
            <a:r>
              <a:rPr lang="es-ES" sz="2800" dirty="0" err="1" smtClean="0"/>
              <a:t>meet</a:t>
            </a:r>
            <a:r>
              <a:rPr lang="es-ES" sz="2800" dirty="0" smtClean="0"/>
              <a:t> at </a:t>
            </a:r>
            <a:r>
              <a:rPr lang="es-ES" sz="2800" dirty="0" err="1" smtClean="0"/>
              <a:t>least</a:t>
            </a:r>
            <a:r>
              <a:rPr lang="es-ES" sz="2800" dirty="0" smtClean="0"/>
              <a:t> </a:t>
            </a:r>
            <a:r>
              <a:rPr lang="es-ES" sz="2800" dirty="0" err="1" smtClean="0"/>
              <a:t>every</a:t>
            </a:r>
            <a:r>
              <a:rPr lang="es-ES" sz="2800" dirty="0" smtClean="0"/>
              <a:t> 12 </a:t>
            </a:r>
            <a:r>
              <a:rPr lang="es-ES" sz="2800" dirty="0" err="1" smtClean="0"/>
              <a:t>months</a:t>
            </a:r>
            <a:r>
              <a:rPr lang="es-ES" sz="2800" dirty="0" smtClean="0"/>
              <a:t> in a </a:t>
            </a:r>
            <a:r>
              <a:rPr lang="es-ES" sz="2800" dirty="0" err="1" smtClean="0"/>
              <a:t>official</a:t>
            </a:r>
            <a:r>
              <a:rPr lang="es-ES" sz="2800" dirty="0" smtClean="0"/>
              <a:t> </a:t>
            </a:r>
            <a:r>
              <a:rPr lang="es-ES" sz="2800" dirty="0" err="1" smtClean="0"/>
              <a:t>yearly</a:t>
            </a:r>
            <a:r>
              <a:rPr lang="es-ES" sz="2800" dirty="0" smtClean="0"/>
              <a:t> meeting.</a:t>
            </a:r>
            <a:endParaRPr lang="es-ES" sz="2800" b="0" dirty="0" smtClean="0"/>
          </a:p>
        </p:txBody>
      </p:sp>
    </p:spTree>
    <p:extLst>
      <p:ext uri="{BB962C8B-B14F-4D97-AF65-F5344CB8AC3E}">
        <p14:creationId xmlns:p14="http://schemas.microsoft.com/office/powerpoint/2010/main" val="2062018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cNvSpPr>
            <a:spLocks noGrp="1"/>
          </p:cNvSpPr>
          <p:nvPr>
            <p:ph type="sldNum" sz="quarter" idx="2"/>
          </p:nvPr>
        </p:nvSpPr>
        <p:spPr>
          <a:xfrm>
            <a:off x="595692" y="6604000"/>
            <a:ext cx="311761" cy="508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49" name="pasted-image.pdf" descr="pasted-image.pdf"/>
          <p:cNvPicPr>
            <a:picLocks noChangeAspect="1"/>
          </p:cNvPicPr>
          <p:nvPr/>
        </p:nvPicPr>
        <p:blipFill>
          <a:blip r:embed="rId2">
            <a:extLst/>
          </a:blip>
          <a:stretch>
            <a:fillRect/>
          </a:stretch>
        </p:blipFill>
        <p:spPr>
          <a:xfrm>
            <a:off x="-21860" y="-1255"/>
            <a:ext cx="3395379" cy="4995680"/>
          </a:xfrm>
          <a:prstGeom prst="rect">
            <a:avLst/>
          </a:prstGeom>
          <a:ln w="12700">
            <a:miter lim="400000"/>
          </a:ln>
        </p:spPr>
      </p:pic>
      <p:sp>
        <p:nvSpPr>
          <p:cNvPr id="8" name="Rectangle 7"/>
          <p:cNvSpPr/>
          <p:nvPr/>
        </p:nvSpPr>
        <p:spPr>
          <a:xfrm>
            <a:off x="2345296" y="2543690"/>
            <a:ext cx="17009504" cy="523220"/>
          </a:xfrm>
          <a:prstGeom prst="rect">
            <a:avLst/>
          </a:prstGeom>
        </p:spPr>
        <p:txBody>
          <a:bodyPr wrap="square">
            <a:spAutoFit/>
          </a:bodyPr>
          <a:lstStyle/>
          <a:p>
            <a:pPr marL="342900" indent="-342900" algn="l">
              <a:buFont typeface="Arial" panose="020B0604020202020204" pitchFamily="34" charset="0"/>
              <a:buChar char="•"/>
            </a:pPr>
            <a:r>
              <a:rPr lang="es-ES" sz="2800" dirty="0" err="1" smtClean="0"/>
              <a:t>The</a:t>
            </a:r>
            <a:r>
              <a:rPr lang="es-ES" sz="2800" dirty="0" smtClean="0"/>
              <a:t> total </a:t>
            </a:r>
            <a:r>
              <a:rPr lang="es-ES" sz="2800" dirty="0" err="1" smtClean="0"/>
              <a:t>duration</a:t>
            </a:r>
            <a:r>
              <a:rPr lang="es-ES" sz="2800" dirty="0" smtClean="0"/>
              <a:t> of </a:t>
            </a:r>
            <a:r>
              <a:rPr lang="es-ES" sz="2800" dirty="0" err="1" smtClean="0"/>
              <a:t>the</a:t>
            </a:r>
            <a:r>
              <a:rPr lang="es-ES" sz="2800" dirty="0" smtClean="0"/>
              <a:t> </a:t>
            </a:r>
            <a:r>
              <a:rPr lang="es-ES" sz="2800" dirty="0" err="1" smtClean="0"/>
              <a:t>agreement</a:t>
            </a:r>
            <a:r>
              <a:rPr lang="es-ES" sz="2800" dirty="0" smtClean="0"/>
              <a:t> </a:t>
            </a:r>
            <a:r>
              <a:rPr lang="es-ES" sz="2800" dirty="0" err="1" smtClean="0"/>
              <a:t>is</a:t>
            </a:r>
            <a:r>
              <a:rPr lang="es-ES" sz="2800" dirty="0" smtClean="0"/>
              <a:t> 5 </a:t>
            </a:r>
            <a:r>
              <a:rPr lang="es-ES" sz="2800" dirty="0" err="1" smtClean="0"/>
              <a:t>years</a:t>
            </a:r>
            <a:r>
              <a:rPr lang="es-ES" sz="2800" dirty="0" smtClean="0"/>
              <a:t>. </a:t>
            </a:r>
            <a:r>
              <a:rPr lang="es-ES" sz="2800" dirty="0" err="1" smtClean="0"/>
              <a:t>Until</a:t>
            </a:r>
            <a:r>
              <a:rPr lang="es-ES" sz="2800" dirty="0" smtClean="0"/>
              <a:t> 1st </a:t>
            </a:r>
            <a:r>
              <a:rPr lang="es-ES" sz="2800" dirty="0" err="1" smtClean="0"/>
              <a:t>September</a:t>
            </a:r>
            <a:r>
              <a:rPr lang="es-ES" sz="2800" dirty="0" smtClean="0"/>
              <a:t> 2020.</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18" y="3276600"/>
            <a:ext cx="12046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stomShape 2"/>
          <p:cNvSpPr/>
          <p:nvPr/>
        </p:nvSpPr>
        <p:spPr>
          <a:xfrm>
            <a:off x="6553200" y="152400"/>
            <a:ext cx="10668000" cy="1138773"/>
          </a:xfrm>
          <a:prstGeom prst="rect">
            <a:avLst/>
          </a:prstGeom>
          <a:noFill/>
          <a:ln w="12600">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0000"/>
              </a:lnSpc>
            </a:pPr>
            <a:r>
              <a:rPr lang="en-GB" sz="7400" spc="-1" dirty="0" smtClean="0">
                <a:solidFill>
                  <a:srgbClr val="000000"/>
                </a:solidFill>
                <a:latin typeface="Montserrat Black"/>
              </a:rPr>
              <a:t>Project Status</a:t>
            </a:r>
            <a:endParaRPr lang="es-ES" sz="7400" b="0" strike="noStrike" spc="-1" dirty="0">
              <a:latin typeface="Arial"/>
            </a:endParaRPr>
          </a:p>
        </p:txBody>
      </p:sp>
      <p:sp>
        <p:nvSpPr>
          <p:cNvPr id="11" name="Rectangle 10"/>
          <p:cNvSpPr/>
          <p:nvPr/>
        </p:nvSpPr>
        <p:spPr>
          <a:xfrm>
            <a:off x="2345296" y="7418614"/>
            <a:ext cx="17009504" cy="523220"/>
          </a:xfrm>
          <a:prstGeom prst="rect">
            <a:avLst/>
          </a:prstGeom>
        </p:spPr>
        <p:txBody>
          <a:bodyPr wrap="square">
            <a:spAutoFit/>
          </a:bodyPr>
          <a:lstStyle/>
          <a:p>
            <a:pPr marL="342900" indent="-342900" algn="l">
              <a:buFont typeface="Arial" panose="020B0604020202020204" pitchFamily="34" charset="0"/>
              <a:buChar char="•"/>
            </a:pPr>
            <a:r>
              <a:rPr lang="es-ES" sz="2800" dirty="0" err="1" smtClean="0"/>
              <a:t>Objectives</a:t>
            </a:r>
            <a:r>
              <a:rPr lang="es-ES" sz="2800" dirty="0" smtClean="0"/>
              <a:t> of 2020 </a:t>
            </a:r>
            <a:r>
              <a:rPr lang="es-ES" sz="2800" dirty="0" err="1" smtClean="0"/>
              <a:t>Em</a:t>
            </a:r>
            <a:r>
              <a:rPr lang="es-ES" sz="2800" dirty="0" smtClean="0"/>
              <a:t># </a:t>
            </a:r>
            <a:r>
              <a:rPr lang="es-ES" sz="2800" dirty="0" err="1" smtClean="0"/>
              <a:t>annual</a:t>
            </a:r>
            <a:r>
              <a:rPr lang="es-ES" sz="2800" dirty="0" smtClean="0"/>
              <a:t> meeting:</a:t>
            </a:r>
            <a:endParaRPr lang="es-ES" dirty="0"/>
          </a:p>
        </p:txBody>
      </p:sp>
      <p:sp>
        <p:nvSpPr>
          <p:cNvPr id="14" name="Rectangle 13"/>
          <p:cNvSpPr/>
          <p:nvPr/>
        </p:nvSpPr>
        <p:spPr>
          <a:xfrm>
            <a:off x="3373518" y="8077200"/>
            <a:ext cx="17009504" cy="2831544"/>
          </a:xfrm>
          <a:prstGeom prst="rect">
            <a:avLst/>
          </a:prstGeom>
        </p:spPr>
        <p:txBody>
          <a:bodyPr wrap="square">
            <a:spAutoFit/>
          </a:bodyPr>
          <a:lstStyle/>
          <a:p>
            <a:pPr marL="342900" indent="-342900" algn="l">
              <a:buFont typeface="Arial" panose="020B0604020202020204" pitchFamily="34" charset="0"/>
              <a:buChar char="•"/>
            </a:pPr>
            <a:r>
              <a:rPr lang="es-ES" sz="2800" dirty="0" smtClean="0"/>
              <a:t>20-07-2020 </a:t>
            </a:r>
            <a:r>
              <a:rPr lang="es-ES" sz="2800" dirty="0" err="1" smtClean="0"/>
              <a:t>conclusion</a:t>
            </a:r>
            <a:r>
              <a:rPr lang="es-ES" sz="2800" dirty="0" smtClean="0"/>
              <a:t> of </a:t>
            </a:r>
            <a:r>
              <a:rPr lang="es-ES" sz="2800" dirty="0" err="1" smtClean="0"/>
              <a:t>current</a:t>
            </a:r>
            <a:r>
              <a:rPr lang="es-ES" sz="2800" dirty="0" smtClean="0"/>
              <a:t> </a:t>
            </a:r>
            <a:r>
              <a:rPr lang="es-ES" sz="2800" dirty="0" err="1" smtClean="0"/>
              <a:t>stage</a:t>
            </a:r>
            <a:r>
              <a:rPr lang="es-ES" sz="2800" dirty="0" smtClean="0"/>
              <a:t> of </a:t>
            </a:r>
            <a:r>
              <a:rPr lang="es-ES" sz="2800" dirty="0" err="1" smtClean="0"/>
              <a:t>five</a:t>
            </a:r>
            <a:r>
              <a:rPr lang="es-ES" sz="2800" dirty="0" smtClean="0"/>
              <a:t> </a:t>
            </a:r>
            <a:r>
              <a:rPr lang="es-ES" sz="2800" dirty="0" err="1" smtClean="0"/>
              <a:t>years</a:t>
            </a:r>
            <a:r>
              <a:rPr lang="es-ES" sz="2800" dirty="0" smtClean="0"/>
              <a:t>.</a:t>
            </a:r>
          </a:p>
          <a:p>
            <a:pPr marL="800100" lvl="1" indent="-342900">
              <a:buFont typeface="Arial" panose="020B0604020202020204" pitchFamily="34" charset="0"/>
              <a:buChar char="•"/>
            </a:pPr>
            <a:r>
              <a:rPr lang="es-ES" sz="2400" dirty="0" err="1" smtClean="0"/>
              <a:t>Putting</a:t>
            </a:r>
            <a:r>
              <a:rPr lang="es-ES" sz="2400" dirty="0" smtClean="0"/>
              <a:t> in </a:t>
            </a:r>
            <a:r>
              <a:rPr lang="es-ES" sz="2400" dirty="0" err="1" smtClean="0"/>
              <a:t>common</a:t>
            </a:r>
            <a:r>
              <a:rPr lang="es-ES" sz="2400" dirty="0" smtClean="0"/>
              <a:t> </a:t>
            </a:r>
            <a:r>
              <a:rPr lang="es-ES" sz="2400" dirty="0" err="1" smtClean="0"/>
              <a:t>last</a:t>
            </a:r>
            <a:r>
              <a:rPr lang="es-ES" sz="2400" dirty="0" smtClean="0"/>
              <a:t> </a:t>
            </a:r>
            <a:r>
              <a:rPr lang="es-ES" sz="2400" dirty="0" err="1" smtClean="0"/>
              <a:t>development</a:t>
            </a:r>
            <a:r>
              <a:rPr lang="es-ES" sz="2400" dirty="0" smtClean="0"/>
              <a:t> </a:t>
            </a:r>
            <a:r>
              <a:rPr lang="es-ES" sz="2400" dirty="0" err="1" smtClean="0"/>
              <a:t>state</a:t>
            </a:r>
            <a:r>
              <a:rPr lang="es-ES" sz="2400" dirty="0" smtClean="0"/>
              <a:t> of </a:t>
            </a:r>
            <a:r>
              <a:rPr lang="es-ES" sz="2400" dirty="0" err="1" smtClean="0"/>
              <a:t>the</a:t>
            </a:r>
            <a:r>
              <a:rPr lang="es-ES" sz="2400" dirty="0" smtClean="0"/>
              <a:t> </a:t>
            </a:r>
            <a:r>
              <a:rPr lang="es-ES" sz="2400" dirty="0" err="1" smtClean="0"/>
              <a:t>project</a:t>
            </a:r>
            <a:r>
              <a:rPr lang="es-ES" sz="2400" dirty="0" smtClean="0"/>
              <a:t>.</a:t>
            </a:r>
          </a:p>
          <a:p>
            <a:pPr marL="800100" lvl="1" indent="-342900">
              <a:buFont typeface="Arial" panose="020B0604020202020204" pitchFamily="34" charset="0"/>
              <a:buChar char="•"/>
            </a:pPr>
            <a:r>
              <a:rPr lang="es-ES" sz="2400" dirty="0" err="1" smtClean="0"/>
              <a:t>Reviewing</a:t>
            </a:r>
            <a:r>
              <a:rPr lang="es-ES" sz="2400" dirty="0" smtClean="0"/>
              <a:t> </a:t>
            </a:r>
            <a:r>
              <a:rPr lang="es-ES" sz="2400" dirty="0" err="1" smtClean="0"/>
              <a:t>pending</a:t>
            </a:r>
            <a:r>
              <a:rPr lang="es-ES" sz="2400" dirty="0" smtClean="0"/>
              <a:t> </a:t>
            </a:r>
            <a:r>
              <a:rPr lang="es-ES" sz="2400" dirty="0" err="1" smtClean="0"/>
              <a:t>actions</a:t>
            </a:r>
            <a:r>
              <a:rPr lang="es-ES" sz="2400" dirty="0" smtClean="0"/>
              <a:t> </a:t>
            </a:r>
            <a:r>
              <a:rPr lang="es-ES" sz="2400" dirty="0" err="1" smtClean="0"/>
              <a:t>from</a:t>
            </a:r>
            <a:r>
              <a:rPr lang="es-ES" sz="2400" dirty="0" smtClean="0"/>
              <a:t> </a:t>
            </a:r>
            <a:r>
              <a:rPr lang="es-ES" sz="2400" dirty="0" err="1" smtClean="0"/>
              <a:t>last</a:t>
            </a:r>
            <a:r>
              <a:rPr lang="es-ES" sz="2400" dirty="0" smtClean="0"/>
              <a:t> </a:t>
            </a:r>
            <a:r>
              <a:rPr lang="es-ES" sz="2400" dirty="0" err="1" smtClean="0"/>
              <a:t>annual</a:t>
            </a:r>
            <a:r>
              <a:rPr lang="es-ES" sz="2400" dirty="0" smtClean="0"/>
              <a:t> meeting.</a:t>
            </a:r>
          </a:p>
          <a:p>
            <a:pPr marL="800100" lvl="1" indent="-342900">
              <a:buFont typeface="Arial" panose="020B0604020202020204" pitchFamily="34" charset="0"/>
              <a:buChar char="•"/>
            </a:pPr>
            <a:r>
              <a:rPr lang="es-ES" sz="2400" dirty="0" err="1" smtClean="0"/>
              <a:t>Planning</a:t>
            </a:r>
            <a:r>
              <a:rPr lang="es-ES" sz="2400" dirty="0" smtClean="0"/>
              <a:t> </a:t>
            </a:r>
            <a:r>
              <a:rPr lang="es-ES" sz="2400" dirty="0" err="1" smtClean="0"/>
              <a:t>actions</a:t>
            </a:r>
            <a:r>
              <a:rPr lang="es-ES" sz="2400" dirty="0" smtClean="0"/>
              <a:t> </a:t>
            </a:r>
            <a:r>
              <a:rPr lang="es-ES" sz="2400" dirty="0" err="1" smtClean="0"/>
              <a:t>for</a:t>
            </a:r>
            <a:r>
              <a:rPr lang="es-ES" sz="2400" dirty="0" smtClean="0"/>
              <a:t> </a:t>
            </a:r>
            <a:r>
              <a:rPr lang="es-ES" sz="2400" dirty="0" err="1" smtClean="0"/>
              <a:t>the</a:t>
            </a:r>
            <a:r>
              <a:rPr lang="es-ES" sz="2400" dirty="0" smtClean="0"/>
              <a:t> </a:t>
            </a:r>
            <a:r>
              <a:rPr lang="es-ES" sz="2400" dirty="0" err="1" smtClean="0"/>
              <a:t>rest</a:t>
            </a:r>
            <a:r>
              <a:rPr lang="es-ES" sz="2400" dirty="0" smtClean="0"/>
              <a:t> of </a:t>
            </a:r>
            <a:r>
              <a:rPr lang="es-ES" sz="2400" dirty="0" err="1" smtClean="0"/>
              <a:t>the</a:t>
            </a:r>
            <a:r>
              <a:rPr lang="es-ES" sz="2400" dirty="0" smtClean="0"/>
              <a:t> </a:t>
            </a:r>
            <a:r>
              <a:rPr lang="es-ES" sz="2400" dirty="0" err="1" smtClean="0"/>
              <a:t>agreement</a:t>
            </a:r>
            <a:r>
              <a:rPr lang="es-ES" sz="2400" dirty="0" smtClean="0"/>
              <a:t> (1 </a:t>
            </a:r>
            <a:r>
              <a:rPr lang="es-ES" sz="2400" dirty="0" err="1" smtClean="0"/>
              <a:t>September</a:t>
            </a:r>
            <a:r>
              <a:rPr lang="es-ES" sz="2400" dirty="0" smtClean="0"/>
              <a:t> 2020).</a:t>
            </a:r>
          </a:p>
          <a:p>
            <a:pPr marL="800100" lvl="1" indent="-342900">
              <a:buFont typeface="Arial" panose="020B0604020202020204" pitchFamily="34" charset="0"/>
              <a:buChar char="•"/>
            </a:pPr>
            <a:r>
              <a:rPr lang="es-ES" sz="2400" dirty="0" err="1" smtClean="0"/>
              <a:t>Working</a:t>
            </a:r>
            <a:r>
              <a:rPr lang="es-ES" sz="2400" dirty="0" smtClean="0"/>
              <a:t> in </a:t>
            </a:r>
            <a:r>
              <a:rPr lang="es-ES" sz="2400" dirty="0" err="1" smtClean="0"/>
              <a:t>the</a:t>
            </a:r>
            <a:r>
              <a:rPr lang="es-ES" sz="2400" dirty="0" smtClean="0"/>
              <a:t> final </a:t>
            </a:r>
            <a:r>
              <a:rPr lang="es-ES" sz="2400" dirty="0" err="1" smtClean="0"/>
              <a:t>Review</a:t>
            </a:r>
            <a:r>
              <a:rPr lang="es-ES" sz="2400" dirty="0" smtClean="0"/>
              <a:t> of </a:t>
            </a:r>
            <a:r>
              <a:rPr lang="es-ES" sz="2400" dirty="0" err="1" smtClean="0"/>
              <a:t>the</a:t>
            </a:r>
            <a:r>
              <a:rPr lang="es-ES" sz="2400" dirty="0" smtClean="0"/>
              <a:t> Project </a:t>
            </a:r>
            <a:r>
              <a:rPr lang="es-ES" sz="2400" dirty="0" err="1" smtClean="0"/>
              <a:t>report</a:t>
            </a:r>
            <a:r>
              <a:rPr lang="es-ES" sz="2400" dirty="0" smtClean="0"/>
              <a:t> </a:t>
            </a:r>
            <a:r>
              <a:rPr lang="es-ES" sz="2400" dirty="0" err="1" smtClean="0"/>
              <a:t>that</a:t>
            </a:r>
            <a:r>
              <a:rPr lang="es-ES" sz="2400" dirty="0" smtClean="0"/>
              <a:t> </a:t>
            </a:r>
            <a:r>
              <a:rPr lang="es-ES" sz="2400" dirty="0" err="1" smtClean="0"/>
              <a:t>we</a:t>
            </a:r>
            <a:r>
              <a:rPr lang="es-ES" sz="2400" dirty="0" smtClean="0"/>
              <a:t> </a:t>
            </a:r>
            <a:r>
              <a:rPr lang="es-ES" sz="2400" dirty="0" err="1" smtClean="0"/>
              <a:t>shall</a:t>
            </a:r>
            <a:r>
              <a:rPr lang="es-ES" sz="2400" dirty="0" smtClean="0"/>
              <a:t> </a:t>
            </a:r>
            <a:r>
              <a:rPr lang="es-ES" sz="2400" dirty="0" err="1" smtClean="0"/>
              <a:t>write</a:t>
            </a:r>
            <a:r>
              <a:rPr lang="es-ES" sz="2400" dirty="0" smtClean="0"/>
              <a:t> in </a:t>
            </a:r>
            <a:r>
              <a:rPr lang="es-ES" sz="2400" dirty="0" err="1" smtClean="0"/>
              <a:t>few</a:t>
            </a:r>
            <a:r>
              <a:rPr lang="es-ES" sz="2400" dirty="0" smtClean="0"/>
              <a:t> </a:t>
            </a:r>
            <a:r>
              <a:rPr lang="es-ES" sz="2400" dirty="0" err="1" smtClean="0"/>
              <a:t>weeks</a:t>
            </a:r>
            <a:r>
              <a:rPr lang="es-ES" sz="2400" dirty="0" smtClean="0"/>
              <a:t>.</a:t>
            </a:r>
          </a:p>
          <a:p>
            <a:pPr marL="800100" lvl="1" indent="-342900">
              <a:buFont typeface="Arial" panose="020B0604020202020204" pitchFamily="34" charset="0"/>
              <a:buChar char="•"/>
            </a:pPr>
            <a:endParaRPr lang="es-ES" dirty="0" smtClean="0"/>
          </a:p>
          <a:p>
            <a:pPr marL="800100" lvl="1" indent="-342900">
              <a:buFont typeface="Arial" panose="020B0604020202020204" pitchFamily="34" charset="0"/>
              <a:buChar char="•"/>
            </a:pPr>
            <a:endParaRPr lang="es-ES" dirty="0" smtClean="0"/>
          </a:p>
          <a:p>
            <a:pPr marL="800100" lvl="1" indent="-342900">
              <a:buFont typeface="Arial" panose="020B0604020202020204" pitchFamily="34" charset="0"/>
              <a:buChar char="•"/>
            </a:pPr>
            <a:endParaRPr lang="es-ES" dirty="0"/>
          </a:p>
        </p:txBody>
      </p:sp>
      <p:sp>
        <p:nvSpPr>
          <p:cNvPr id="15" name="Rectangle 14"/>
          <p:cNvSpPr/>
          <p:nvPr/>
        </p:nvSpPr>
        <p:spPr>
          <a:xfrm>
            <a:off x="3346304" y="10515600"/>
            <a:ext cx="17009504" cy="800219"/>
          </a:xfrm>
          <a:prstGeom prst="rect">
            <a:avLst/>
          </a:prstGeom>
        </p:spPr>
        <p:txBody>
          <a:bodyPr wrap="square">
            <a:spAutoFit/>
          </a:bodyPr>
          <a:lstStyle/>
          <a:p>
            <a:pPr marL="342900" indent="-342900" algn="l">
              <a:buFont typeface="Arial" panose="020B0604020202020204" pitchFamily="34" charset="0"/>
              <a:buChar char="•"/>
            </a:pPr>
            <a:r>
              <a:rPr lang="es-ES" sz="2800" dirty="0" smtClean="0"/>
              <a:t>21-07-2020 </a:t>
            </a:r>
            <a:r>
              <a:rPr lang="es-ES" sz="2800" dirty="0" err="1" smtClean="0"/>
              <a:t>discussion</a:t>
            </a:r>
            <a:r>
              <a:rPr lang="es-ES" sz="2800" dirty="0" smtClean="0"/>
              <a:t> </a:t>
            </a:r>
            <a:r>
              <a:rPr lang="es-ES" sz="2800" dirty="0" err="1" smtClean="0"/>
              <a:t>about</a:t>
            </a:r>
            <a:r>
              <a:rPr lang="es-ES" sz="2800" dirty="0" smtClean="0"/>
              <a:t> </a:t>
            </a:r>
            <a:r>
              <a:rPr lang="es-ES" sz="2800" dirty="0" err="1" smtClean="0"/>
              <a:t>possible</a:t>
            </a:r>
            <a:r>
              <a:rPr lang="es-ES" sz="2800" dirty="0" smtClean="0"/>
              <a:t> </a:t>
            </a:r>
            <a:r>
              <a:rPr lang="es-ES" sz="2800" dirty="0" err="1" smtClean="0"/>
              <a:t>collaboration</a:t>
            </a:r>
            <a:r>
              <a:rPr lang="es-ES" sz="2800" dirty="0" smtClean="0"/>
              <a:t> </a:t>
            </a:r>
            <a:r>
              <a:rPr lang="es-ES" sz="2800" dirty="0" err="1" smtClean="0"/>
              <a:t>renewal</a:t>
            </a:r>
            <a:r>
              <a:rPr lang="es-ES" sz="2800" dirty="0"/>
              <a:t> </a:t>
            </a:r>
            <a:r>
              <a:rPr lang="es-ES" sz="2800" dirty="0" smtClean="0"/>
              <a:t>and </a:t>
            </a:r>
            <a:r>
              <a:rPr lang="es-ES" sz="2800" dirty="0" err="1" smtClean="0"/>
              <a:t>common</a:t>
            </a:r>
            <a:r>
              <a:rPr lang="es-ES" sz="2800" dirty="0" smtClean="0"/>
              <a:t> </a:t>
            </a:r>
            <a:r>
              <a:rPr lang="es-ES" sz="2800" dirty="0" err="1" smtClean="0"/>
              <a:t>interests</a:t>
            </a:r>
            <a:r>
              <a:rPr lang="es-ES" sz="2800" dirty="0" smtClean="0"/>
              <a:t>.</a:t>
            </a:r>
            <a:endParaRPr lang="es-ES" dirty="0" smtClean="0"/>
          </a:p>
          <a:p>
            <a:pPr marL="800100" lvl="1" indent="-342900">
              <a:buFont typeface="Arial" panose="020B0604020202020204" pitchFamily="34" charset="0"/>
              <a:buChar char="•"/>
            </a:pPr>
            <a:endParaRPr lang="es-ES" dirty="0"/>
          </a:p>
        </p:txBody>
      </p:sp>
    </p:spTree>
    <p:extLst>
      <p:ext uri="{BB962C8B-B14F-4D97-AF65-F5344CB8AC3E}">
        <p14:creationId xmlns:p14="http://schemas.microsoft.com/office/powerpoint/2010/main" val="2951951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594720" y="6603840"/>
            <a:ext cx="3121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F35551CA-F8AE-48C1-9C8A-31578421617E}" type="slidenum">
              <a:rPr lang="en-GB" sz="2600" b="1" strike="noStrike" spc="-1">
                <a:solidFill>
                  <a:srgbClr val="A7A7A7"/>
                </a:solidFill>
                <a:latin typeface="Montserrat SemiBold"/>
                <a:ea typeface="Montserrat SemiBold"/>
              </a:rPr>
              <a:t>5</a:t>
            </a:fld>
            <a:endParaRPr lang="es-ES" sz="2600" b="0" strike="noStrike" spc="-1" dirty="0">
              <a:latin typeface="Arial"/>
            </a:endParaRPr>
          </a:p>
        </p:txBody>
      </p:sp>
      <p:sp>
        <p:nvSpPr>
          <p:cNvPr id="92" name="CustomShape 2"/>
          <p:cNvSpPr/>
          <p:nvPr/>
        </p:nvSpPr>
        <p:spPr>
          <a:xfrm>
            <a:off x="4087080" y="3161520"/>
            <a:ext cx="7882920" cy="1127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Background</a:t>
            </a:r>
            <a:endParaRPr lang="es-ES" sz="7400" b="0" strike="noStrike" spc="-1">
              <a:latin typeface="Arial"/>
            </a:endParaRPr>
          </a:p>
        </p:txBody>
      </p:sp>
      <p:pic>
        <p:nvPicPr>
          <p:cNvPr id="93" name="pasted-image.pdf" descr="pasted-image.pdf"/>
          <p:cNvPicPr/>
          <p:nvPr/>
        </p:nvPicPr>
        <p:blipFill>
          <a:blip r:embed="rId2"/>
          <a:stretch/>
        </p:blipFill>
        <p:spPr>
          <a:xfrm>
            <a:off x="-21960" y="-1080"/>
            <a:ext cx="3394080" cy="4994280"/>
          </a:xfrm>
          <a:prstGeom prst="rect">
            <a:avLst/>
          </a:prstGeom>
          <a:ln w="12600">
            <a:noFill/>
          </a:ln>
        </p:spPr>
      </p:pic>
      <p:sp>
        <p:nvSpPr>
          <p:cNvPr id="94" name="CustomShape 3"/>
          <p:cNvSpPr/>
          <p:nvPr/>
        </p:nvSpPr>
        <p:spPr>
          <a:xfrm>
            <a:off x="3884400" y="4889880"/>
            <a:ext cx="6129000" cy="745668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95" name="CustomShape 4"/>
          <p:cNvSpPr/>
          <p:nvPr/>
        </p:nvSpPr>
        <p:spPr>
          <a:xfrm>
            <a:off x="4682520" y="6863400"/>
            <a:ext cx="4533120" cy="1523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Collaboration agreement signature with a duration of 5 years.  </a:t>
            </a:r>
            <a:endParaRPr lang="es-ES" sz="2800" b="0" strike="noStrike" spc="-1">
              <a:latin typeface="Arial"/>
            </a:endParaRPr>
          </a:p>
        </p:txBody>
      </p:sp>
      <p:sp>
        <p:nvSpPr>
          <p:cNvPr id="96" name="CustomShape 5"/>
          <p:cNvSpPr/>
          <p:nvPr/>
        </p:nvSpPr>
        <p:spPr>
          <a:xfrm>
            <a:off x="46825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September 2015</a:t>
            </a:r>
            <a:endParaRPr lang="es-ES" sz="3200" b="0" strike="noStrike" spc="-1">
              <a:latin typeface="Arial"/>
            </a:endParaRPr>
          </a:p>
        </p:txBody>
      </p:sp>
      <p:sp>
        <p:nvSpPr>
          <p:cNvPr id="97" name="CustomShape 6"/>
          <p:cNvSpPr/>
          <p:nvPr/>
        </p:nvSpPr>
        <p:spPr>
          <a:xfrm>
            <a:off x="9999000" y="4889880"/>
            <a:ext cx="6129000" cy="745668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98" name="CustomShape 7"/>
          <p:cNvSpPr/>
          <p:nvPr/>
        </p:nvSpPr>
        <p:spPr>
          <a:xfrm>
            <a:off x="10797120" y="6863400"/>
            <a:ext cx="4533120" cy="10155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First completely functional unit of Em#</a:t>
            </a:r>
            <a:endParaRPr lang="es-ES" sz="2800" b="0" strike="noStrike" spc="-1">
              <a:latin typeface="Arial"/>
            </a:endParaRPr>
          </a:p>
        </p:txBody>
      </p:sp>
      <p:sp>
        <p:nvSpPr>
          <p:cNvPr id="99" name="CustomShape 8"/>
          <p:cNvSpPr/>
          <p:nvPr/>
        </p:nvSpPr>
        <p:spPr>
          <a:xfrm>
            <a:off x="107971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May 2017</a:t>
            </a:r>
            <a:endParaRPr lang="es-ES" sz="3200" b="0" strike="noStrike" spc="-1">
              <a:latin typeface="Arial"/>
            </a:endParaRPr>
          </a:p>
        </p:txBody>
      </p:sp>
      <p:sp>
        <p:nvSpPr>
          <p:cNvPr id="100" name="CustomShape 9"/>
          <p:cNvSpPr/>
          <p:nvPr/>
        </p:nvSpPr>
        <p:spPr>
          <a:xfrm>
            <a:off x="16113600" y="4889880"/>
            <a:ext cx="6129000" cy="745668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01" name="CustomShape 10"/>
          <p:cNvSpPr/>
          <p:nvPr/>
        </p:nvSpPr>
        <p:spPr>
          <a:xfrm>
            <a:off x="16911720" y="6863400"/>
            <a:ext cx="4533120" cy="10155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Last annual Em# project meeting  </a:t>
            </a:r>
            <a:endParaRPr lang="es-ES" sz="2800" b="0" strike="noStrike" spc="-1">
              <a:latin typeface="Arial"/>
            </a:endParaRPr>
          </a:p>
        </p:txBody>
      </p:sp>
      <p:sp>
        <p:nvSpPr>
          <p:cNvPr id="102" name="CustomShape 11"/>
          <p:cNvSpPr/>
          <p:nvPr/>
        </p:nvSpPr>
        <p:spPr>
          <a:xfrm>
            <a:off x="16911720" y="5607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July 2019</a:t>
            </a:r>
            <a:endParaRPr lang="es-E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8133D3B0-9380-4F91-BAFD-B71B82892C91}" type="slidenum">
              <a:rPr lang="en-GB" sz="2600" b="1" strike="noStrike" spc="-1">
                <a:solidFill>
                  <a:srgbClr val="A7A7A7"/>
                </a:solidFill>
                <a:latin typeface="Montserrat SemiBold"/>
                <a:ea typeface="Montserrat SemiBold"/>
              </a:rPr>
              <a:t>6</a:t>
            </a:fld>
            <a:endParaRPr lang="es-ES" sz="2600" b="0" strike="noStrike" spc="-1">
              <a:latin typeface="Arial"/>
            </a:endParaRPr>
          </a:p>
        </p:txBody>
      </p:sp>
      <p:sp>
        <p:nvSpPr>
          <p:cNvPr id="104" name="CustomShape 2"/>
          <p:cNvSpPr/>
          <p:nvPr/>
        </p:nvSpPr>
        <p:spPr>
          <a:xfrm>
            <a:off x="3871080" y="263880"/>
            <a:ext cx="9520920" cy="22561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Review of last Meeting highlights</a:t>
            </a:r>
            <a:endParaRPr lang="es-ES" sz="7400" b="0" strike="noStrike" spc="-1">
              <a:latin typeface="Arial"/>
            </a:endParaRPr>
          </a:p>
        </p:txBody>
      </p:sp>
      <p:pic>
        <p:nvPicPr>
          <p:cNvPr id="105" name="pasted-image.pdf" descr="pasted-image.pdf"/>
          <p:cNvPicPr/>
          <p:nvPr/>
        </p:nvPicPr>
        <p:blipFill>
          <a:blip r:embed="rId2"/>
          <a:stretch/>
        </p:blipFill>
        <p:spPr>
          <a:xfrm>
            <a:off x="-21960" y="-1080"/>
            <a:ext cx="3394080" cy="4994280"/>
          </a:xfrm>
          <a:prstGeom prst="rect">
            <a:avLst/>
          </a:prstGeom>
          <a:ln w="12600">
            <a:noFill/>
          </a:ln>
        </p:spPr>
      </p:pic>
      <p:sp>
        <p:nvSpPr>
          <p:cNvPr id="106" name="CustomShape 3"/>
          <p:cNvSpPr/>
          <p:nvPr/>
        </p:nvSpPr>
        <p:spPr>
          <a:xfrm>
            <a:off x="16047000" y="9641880"/>
            <a:ext cx="6129000" cy="339012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07" name="CustomShape 4"/>
          <p:cNvSpPr/>
          <p:nvPr/>
        </p:nvSpPr>
        <p:spPr>
          <a:xfrm>
            <a:off x="16038000" y="2873880"/>
            <a:ext cx="6129000" cy="339012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108" name="CustomShape 5"/>
          <p:cNvSpPr/>
          <p:nvPr/>
        </p:nvSpPr>
        <p:spPr>
          <a:xfrm>
            <a:off x="3801600" y="2873880"/>
            <a:ext cx="6129000" cy="339012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09" name="CustomShape 6"/>
          <p:cNvSpPr/>
          <p:nvPr/>
        </p:nvSpPr>
        <p:spPr>
          <a:xfrm>
            <a:off x="9909000" y="2873880"/>
            <a:ext cx="6129000" cy="339012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10" name="CustomShape 7"/>
          <p:cNvSpPr/>
          <p:nvPr/>
        </p:nvSpPr>
        <p:spPr>
          <a:xfrm>
            <a:off x="3816000" y="9635760"/>
            <a:ext cx="6129000" cy="339012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111" name="CustomShape 8"/>
          <p:cNvSpPr/>
          <p:nvPr/>
        </p:nvSpPr>
        <p:spPr>
          <a:xfrm>
            <a:off x="9927000" y="9635760"/>
            <a:ext cx="6129000" cy="339012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12" name="CustomShape 9"/>
          <p:cNvSpPr/>
          <p:nvPr/>
        </p:nvSpPr>
        <p:spPr>
          <a:xfrm>
            <a:off x="3816000" y="6251760"/>
            <a:ext cx="6129000" cy="3390120"/>
          </a:xfrm>
          <a:prstGeom prst="rect">
            <a:avLst/>
          </a:prstGeom>
          <a:solidFill>
            <a:srgbClr val="63B1E0"/>
          </a:solidFill>
          <a:ln w="12600">
            <a:noFill/>
          </a:ln>
        </p:spPr>
        <p:style>
          <a:lnRef idx="0">
            <a:scrgbClr r="0" g="0" b="0"/>
          </a:lnRef>
          <a:fillRef idx="0">
            <a:scrgbClr r="0" g="0" b="0"/>
          </a:fillRef>
          <a:effectRef idx="0">
            <a:scrgbClr r="0" g="0" b="0"/>
          </a:effectRef>
          <a:fontRef idx="minor"/>
        </p:style>
      </p:sp>
      <p:sp>
        <p:nvSpPr>
          <p:cNvPr id="113" name="CustomShape 10"/>
          <p:cNvSpPr/>
          <p:nvPr/>
        </p:nvSpPr>
        <p:spPr>
          <a:xfrm>
            <a:off x="9930600" y="6251760"/>
            <a:ext cx="6129000" cy="3390120"/>
          </a:xfrm>
          <a:prstGeom prst="rect">
            <a:avLst/>
          </a:prstGeom>
          <a:solidFill>
            <a:srgbClr val="383935"/>
          </a:solidFill>
          <a:ln w="12600">
            <a:noFill/>
          </a:ln>
        </p:spPr>
        <p:style>
          <a:lnRef idx="0">
            <a:scrgbClr r="0" g="0" b="0"/>
          </a:lnRef>
          <a:fillRef idx="0">
            <a:scrgbClr r="0" g="0" b="0"/>
          </a:fillRef>
          <a:effectRef idx="0">
            <a:scrgbClr r="0" g="0" b="0"/>
          </a:effectRef>
          <a:fontRef idx="minor"/>
        </p:style>
      </p:sp>
      <p:sp>
        <p:nvSpPr>
          <p:cNvPr id="114" name="CustomShape 11"/>
          <p:cNvSpPr/>
          <p:nvPr/>
        </p:nvSpPr>
        <p:spPr>
          <a:xfrm>
            <a:off x="16045200" y="6251760"/>
            <a:ext cx="6129000" cy="3390120"/>
          </a:xfrm>
          <a:prstGeom prst="rect">
            <a:avLst/>
          </a:prstGeom>
          <a:solidFill>
            <a:srgbClr val="8A84D0"/>
          </a:solidFill>
          <a:ln w="12600">
            <a:noFill/>
          </a:ln>
        </p:spPr>
        <p:style>
          <a:lnRef idx="0">
            <a:scrgbClr r="0" g="0" b="0"/>
          </a:lnRef>
          <a:fillRef idx="0">
            <a:scrgbClr r="0" g="0" b="0"/>
          </a:fillRef>
          <a:effectRef idx="0">
            <a:scrgbClr r="0" g="0" b="0"/>
          </a:effectRef>
          <a:fontRef idx="minor"/>
        </p:style>
      </p:sp>
      <p:sp>
        <p:nvSpPr>
          <p:cNvPr id="115" name="CustomShape 12"/>
          <p:cNvSpPr/>
          <p:nvPr/>
        </p:nvSpPr>
        <p:spPr>
          <a:xfrm>
            <a:off x="4610880" y="4424040"/>
            <a:ext cx="4533120" cy="1523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Update from official version 1.0.00 to the new official version 1.3.03</a:t>
            </a:r>
            <a:endParaRPr lang="es-ES" sz="2800" b="0" strike="noStrike" spc="-1">
              <a:latin typeface="Arial"/>
            </a:endParaRPr>
          </a:p>
        </p:txBody>
      </p:sp>
      <p:sp>
        <p:nvSpPr>
          <p:cNvPr id="116" name="CustomShape 13"/>
          <p:cNvSpPr/>
          <p:nvPr/>
        </p:nvSpPr>
        <p:spPr>
          <a:xfrm>
            <a:off x="4610880" y="3168000"/>
            <a:ext cx="4533120" cy="4878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Software version</a:t>
            </a:r>
            <a:endParaRPr lang="es-ES" sz="3200" b="0" strike="noStrike" spc="-1">
              <a:latin typeface="Arial"/>
            </a:endParaRPr>
          </a:p>
        </p:txBody>
      </p:sp>
      <p:sp>
        <p:nvSpPr>
          <p:cNvPr id="117" name="CustomShape 14"/>
          <p:cNvSpPr/>
          <p:nvPr/>
        </p:nvSpPr>
        <p:spPr>
          <a:xfrm>
            <a:off x="4583160" y="7773840"/>
            <a:ext cx="4533120" cy="10155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Assembled: </a:t>
            </a:r>
            <a:r>
              <a:t/>
            </a:r>
            <a:br/>
            <a:r>
              <a:rPr lang="en-GB" sz="2800" b="0" strike="noStrike" spc="-1">
                <a:solidFill>
                  <a:srgbClr val="FFFFFF"/>
                </a:solidFill>
                <a:latin typeface="Montserrat Light"/>
                <a:ea typeface="Montserrat Light"/>
              </a:rPr>
              <a:t>15 HV and 9 LV</a:t>
            </a:r>
            <a:endParaRPr lang="es-ES" sz="2800" b="0" strike="noStrike" spc="-1">
              <a:latin typeface="Arial"/>
            </a:endParaRPr>
          </a:p>
        </p:txBody>
      </p:sp>
      <p:sp>
        <p:nvSpPr>
          <p:cNvPr id="118" name="CustomShape 15"/>
          <p:cNvSpPr/>
          <p:nvPr/>
        </p:nvSpPr>
        <p:spPr>
          <a:xfrm>
            <a:off x="4583160" y="651780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ALBA PRODUCTION</a:t>
            </a:r>
            <a:endParaRPr lang="es-ES" sz="3200" b="0" strike="noStrike" spc="-1">
              <a:latin typeface="Arial"/>
            </a:endParaRPr>
          </a:p>
        </p:txBody>
      </p:sp>
      <p:sp>
        <p:nvSpPr>
          <p:cNvPr id="119" name="CustomShape 16"/>
          <p:cNvSpPr/>
          <p:nvPr/>
        </p:nvSpPr>
        <p:spPr>
          <a:xfrm>
            <a:off x="16741080" y="7351560"/>
            <a:ext cx="4533120" cy="2032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NUC and SPEC get obolescence.</a:t>
            </a:r>
            <a:r>
              <a:t/>
            </a:r>
            <a:br/>
            <a:r>
              <a:rPr lang="en-GB" sz="2800" b="0" strike="noStrike" spc="-1">
                <a:solidFill>
                  <a:srgbClr val="FFFFFF"/>
                </a:solidFill>
                <a:latin typeface="Montserrat Light"/>
                <a:ea typeface="Montserrat Light"/>
              </a:rPr>
              <a:t>The strategy is to do a provision for futrure </a:t>
            </a:r>
            <a:endParaRPr lang="es-ES" sz="2800" b="0" strike="noStrike" spc="-1">
              <a:latin typeface="Arial"/>
            </a:endParaRPr>
          </a:p>
        </p:txBody>
      </p:sp>
      <p:sp>
        <p:nvSpPr>
          <p:cNvPr id="120" name="CustomShape 17"/>
          <p:cNvSpPr/>
          <p:nvPr/>
        </p:nvSpPr>
        <p:spPr>
          <a:xfrm>
            <a:off x="16741080" y="640044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Obsolescence</a:t>
            </a:r>
            <a:endParaRPr lang="es-ES" sz="3200" b="0" strike="noStrike" spc="-1">
              <a:latin typeface="Arial"/>
            </a:endParaRPr>
          </a:p>
        </p:txBody>
      </p:sp>
      <p:sp>
        <p:nvSpPr>
          <p:cNvPr id="121" name="CustomShape 18"/>
          <p:cNvSpPr/>
          <p:nvPr/>
        </p:nvSpPr>
        <p:spPr>
          <a:xfrm>
            <a:off x="10681200" y="7743600"/>
            <a:ext cx="4533120" cy="1523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Assembled:</a:t>
            </a:r>
            <a:r>
              <a:t/>
            </a:r>
            <a:br/>
            <a:r>
              <a:rPr lang="en-GB" sz="2800" b="0" strike="noStrike" spc="-1">
                <a:solidFill>
                  <a:srgbClr val="FFFFFF"/>
                </a:solidFill>
                <a:latin typeface="Montserrat Light"/>
                <a:ea typeface="Montserrat Light"/>
              </a:rPr>
              <a:t>50LV and 25HV</a:t>
            </a:r>
            <a:r>
              <a:t/>
            </a:r>
            <a:br/>
            <a:r>
              <a:rPr lang="en-GB" sz="2800" b="0" strike="noStrike" spc="-1">
                <a:solidFill>
                  <a:srgbClr val="FFFFFF"/>
                </a:solidFill>
                <a:latin typeface="Montserrat Light"/>
                <a:ea typeface="Montserrat Light"/>
              </a:rPr>
              <a:t>New assembly: 15 units</a:t>
            </a:r>
            <a:endParaRPr lang="es-ES" sz="2800" b="0" strike="noStrike" spc="-1">
              <a:latin typeface="Arial"/>
            </a:endParaRPr>
          </a:p>
        </p:txBody>
      </p:sp>
      <p:sp>
        <p:nvSpPr>
          <p:cNvPr id="122" name="CustomShape 19"/>
          <p:cNvSpPr/>
          <p:nvPr/>
        </p:nvSpPr>
        <p:spPr>
          <a:xfrm>
            <a:off x="10681200" y="6487560"/>
            <a:ext cx="4533120" cy="974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MAXIV PRODUCTION</a:t>
            </a:r>
            <a:endParaRPr lang="es-ES" sz="3200" b="0" strike="noStrike" spc="-1">
              <a:latin typeface="Arial"/>
            </a:endParaRPr>
          </a:p>
        </p:txBody>
      </p:sp>
      <p:sp>
        <p:nvSpPr>
          <p:cNvPr id="123" name="CustomShape 20"/>
          <p:cNvSpPr/>
          <p:nvPr/>
        </p:nvSpPr>
        <p:spPr>
          <a:xfrm>
            <a:off x="16646040" y="4341600"/>
            <a:ext cx="4823280" cy="1524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Reported that ALBA sends 2 units to be tested at ESRF and 1 unit sold to SOLARIS </a:t>
            </a:r>
            <a:endParaRPr lang="es-ES" sz="2800" b="0" strike="noStrike" spc="-1">
              <a:latin typeface="Arial"/>
            </a:endParaRPr>
          </a:p>
        </p:txBody>
      </p:sp>
      <p:sp>
        <p:nvSpPr>
          <p:cNvPr id="124" name="CustomShape 21"/>
          <p:cNvSpPr/>
          <p:nvPr/>
        </p:nvSpPr>
        <p:spPr>
          <a:xfrm>
            <a:off x="16646040" y="30855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Other facilities</a:t>
            </a:r>
            <a:endParaRPr lang="es-ES" sz="3200" b="0" strike="noStrike" spc="-1">
              <a:latin typeface="Arial"/>
            </a:endParaRPr>
          </a:p>
        </p:txBody>
      </p:sp>
      <p:sp>
        <p:nvSpPr>
          <p:cNvPr id="125" name="CustomShape 22"/>
          <p:cNvSpPr/>
          <p:nvPr/>
        </p:nvSpPr>
        <p:spPr>
          <a:xfrm>
            <a:off x="10626120" y="4303080"/>
            <a:ext cx="4690080" cy="1524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Highlight that collaboration agreement ends on 1</a:t>
            </a:r>
            <a:r>
              <a:rPr lang="en-GB" sz="2800" b="0" strike="noStrike" spc="-1" baseline="14000000">
                <a:solidFill>
                  <a:srgbClr val="FFFFFF"/>
                </a:solidFill>
                <a:latin typeface="Montserrat Light"/>
                <a:ea typeface="Montserrat Light"/>
              </a:rPr>
              <a:t>st</a:t>
            </a:r>
            <a:r>
              <a:rPr lang="en-GB" sz="2800" b="0" strike="noStrike" spc="-1">
                <a:solidFill>
                  <a:srgbClr val="FFFFFF"/>
                </a:solidFill>
                <a:latin typeface="Montserrat Light"/>
                <a:ea typeface="Montserrat Light"/>
              </a:rPr>
              <a:t> September 2020</a:t>
            </a:r>
            <a:endParaRPr lang="es-ES" sz="2800" b="0" strike="noStrike" spc="-1">
              <a:latin typeface="Arial"/>
            </a:endParaRPr>
          </a:p>
        </p:txBody>
      </p:sp>
      <p:sp>
        <p:nvSpPr>
          <p:cNvPr id="126" name="CustomShape 23"/>
          <p:cNvSpPr/>
          <p:nvPr/>
        </p:nvSpPr>
        <p:spPr>
          <a:xfrm>
            <a:off x="10626120" y="304704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Collaboration</a:t>
            </a:r>
            <a:endParaRPr lang="es-ES" sz="3200" b="0" strike="noStrike" spc="-1">
              <a:latin typeface="Arial"/>
            </a:endParaRPr>
          </a:p>
        </p:txBody>
      </p:sp>
      <p:sp>
        <p:nvSpPr>
          <p:cNvPr id="127" name="CustomShape 24"/>
          <p:cNvSpPr/>
          <p:nvPr/>
        </p:nvSpPr>
        <p:spPr>
          <a:xfrm>
            <a:off x="16855560" y="11046960"/>
            <a:ext cx="4533120" cy="1523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Done a list with priority of the tasks to carry on during next year</a:t>
            </a:r>
            <a:endParaRPr lang="es-ES" sz="2800" b="0" strike="noStrike" spc="-1">
              <a:latin typeface="Arial"/>
            </a:endParaRPr>
          </a:p>
        </p:txBody>
      </p:sp>
      <p:sp>
        <p:nvSpPr>
          <p:cNvPr id="128" name="CustomShape 25"/>
          <p:cNvSpPr/>
          <p:nvPr/>
        </p:nvSpPr>
        <p:spPr>
          <a:xfrm>
            <a:off x="16855560" y="979092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List of open points</a:t>
            </a:r>
            <a:endParaRPr lang="es-ES" sz="3200" b="0" strike="noStrike" spc="-1">
              <a:latin typeface="Arial"/>
            </a:endParaRPr>
          </a:p>
        </p:txBody>
      </p:sp>
      <p:sp>
        <p:nvSpPr>
          <p:cNvPr id="129" name="CustomShape 26"/>
          <p:cNvSpPr/>
          <p:nvPr/>
        </p:nvSpPr>
        <p:spPr>
          <a:xfrm>
            <a:off x="10492920" y="10671120"/>
            <a:ext cx="4690080" cy="2031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ts val="4000"/>
              </a:lnSpc>
              <a:spcBef>
                <a:spcPts val="3600"/>
              </a:spcBef>
            </a:pPr>
            <a:r>
              <a:rPr lang="en-GB" sz="2800" b="0" strike="noStrike" spc="-1">
                <a:solidFill>
                  <a:srgbClr val="FFFFFF"/>
                </a:solidFill>
                <a:latin typeface="Montserrat Light"/>
                <a:ea typeface="Montserrat Light"/>
              </a:rPr>
              <a:t>Were planned 3 meeting:</a:t>
            </a:r>
            <a:r>
              <a:t/>
            </a:r>
            <a:br/>
            <a:r>
              <a:rPr lang="en-GB" sz="2800" b="0" strike="noStrike" spc="-1">
                <a:solidFill>
                  <a:srgbClr val="FFFFFF"/>
                </a:solidFill>
                <a:latin typeface="Montserrat Light"/>
                <a:ea typeface="Montserrat Light"/>
              </a:rPr>
              <a:t>September 19</a:t>
            </a:r>
            <a:r>
              <a:t/>
            </a:r>
            <a:br/>
            <a:r>
              <a:rPr lang="en-GB" sz="2800" b="0" strike="noStrike" spc="-1">
                <a:solidFill>
                  <a:srgbClr val="FFFFFF"/>
                </a:solidFill>
                <a:latin typeface="Montserrat Light"/>
                <a:ea typeface="Montserrat Light"/>
              </a:rPr>
              <a:t>January 20</a:t>
            </a:r>
            <a:r>
              <a:t/>
            </a:r>
            <a:br/>
            <a:r>
              <a:rPr lang="en-GB" sz="2800" b="0" strike="noStrike" spc="-1">
                <a:solidFill>
                  <a:srgbClr val="FFFFFF"/>
                </a:solidFill>
                <a:latin typeface="Montserrat Light"/>
                <a:ea typeface="Montserrat Light"/>
              </a:rPr>
              <a:t>June 20 in Lund</a:t>
            </a:r>
            <a:endParaRPr lang="es-ES" sz="2800" b="0" strike="noStrike" spc="-1">
              <a:latin typeface="Arial"/>
            </a:endParaRPr>
          </a:p>
        </p:txBody>
      </p:sp>
      <p:sp>
        <p:nvSpPr>
          <p:cNvPr id="130" name="CustomShape 27"/>
          <p:cNvSpPr/>
          <p:nvPr/>
        </p:nvSpPr>
        <p:spPr>
          <a:xfrm>
            <a:off x="10492920" y="9891360"/>
            <a:ext cx="4533120" cy="487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200" b="0" strike="noStrike" spc="-1">
                <a:solidFill>
                  <a:srgbClr val="FFFFFF"/>
                </a:solidFill>
                <a:latin typeface="Montserrat SemiBold"/>
                <a:ea typeface="Montserrat SemiBold"/>
              </a:rPr>
              <a:t>Meetings Planning</a:t>
            </a:r>
            <a:endParaRPr lang="es-E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EE62FAEE-24D1-4A14-A2CC-4328BD8FDA61}" type="slidenum">
              <a:rPr lang="en-GB" sz="2600" b="1" strike="noStrike" spc="-1">
                <a:solidFill>
                  <a:srgbClr val="A7A7A7"/>
                </a:solidFill>
                <a:latin typeface="Montserrat SemiBold"/>
                <a:ea typeface="Montserrat SemiBold"/>
              </a:rPr>
              <a:t>7</a:t>
            </a:fld>
            <a:endParaRPr lang="es-ES" sz="2600" b="0" strike="noStrike" spc="-1">
              <a:latin typeface="Arial"/>
            </a:endParaRPr>
          </a:p>
        </p:txBody>
      </p:sp>
      <p:sp>
        <p:nvSpPr>
          <p:cNvPr id="132" name="CustomShape 2"/>
          <p:cNvSpPr/>
          <p:nvPr/>
        </p:nvSpPr>
        <p:spPr>
          <a:xfrm>
            <a:off x="4104000" y="1919880"/>
            <a:ext cx="9520920" cy="2255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dirty="0">
                <a:solidFill>
                  <a:srgbClr val="000000"/>
                </a:solidFill>
                <a:latin typeface="Montserrat Black"/>
                <a:ea typeface="Montserrat Black"/>
              </a:rPr>
              <a:t>Review of open points</a:t>
            </a:r>
            <a:endParaRPr lang="es-ES" sz="7400" b="0" strike="noStrike" spc="-1" dirty="0">
              <a:latin typeface="Arial"/>
            </a:endParaRPr>
          </a:p>
        </p:txBody>
      </p:sp>
      <p:pic>
        <p:nvPicPr>
          <p:cNvPr id="133" name="pasted-image.pdf_0" descr="pasted-image.pdf"/>
          <p:cNvPicPr/>
          <p:nvPr/>
        </p:nvPicPr>
        <p:blipFill>
          <a:blip r:embed="rId2"/>
          <a:stretch/>
        </p:blipFill>
        <p:spPr>
          <a:xfrm>
            <a:off x="-21960" y="-1080"/>
            <a:ext cx="3394080" cy="4994280"/>
          </a:xfrm>
          <a:prstGeom prst="rect">
            <a:avLst/>
          </a:prstGeom>
          <a:ln w="12600">
            <a:noFill/>
          </a:ln>
        </p:spPr>
      </p:pic>
      <p:pic>
        <p:nvPicPr>
          <p:cNvPr id="134" name="Picture 133"/>
          <p:cNvPicPr/>
          <p:nvPr/>
        </p:nvPicPr>
        <p:blipFill>
          <a:blip r:embed="rId3"/>
          <a:stretch/>
        </p:blipFill>
        <p:spPr>
          <a:xfrm>
            <a:off x="2908440" y="5688000"/>
            <a:ext cx="19627560" cy="3672000"/>
          </a:xfrm>
          <a:prstGeom prst="rect">
            <a:avLst/>
          </a:prstGeom>
          <a:ln>
            <a:noFill/>
          </a:ln>
        </p:spPr>
      </p:pic>
      <p:sp>
        <p:nvSpPr>
          <p:cNvPr id="135" name="TextShape 3"/>
          <p:cNvSpPr txBox="1"/>
          <p:nvPr/>
        </p:nvSpPr>
        <p:spPr>
          <a:xfrm>
            <a:off x="2880000" y="4968000"/>
            <a:ext cx="11664000" cy="602280"/>
          </a:xfrm>
          <a:prstGeom prst="rect">
            <a:avLst/>
          </a:prstGeom>
          <a:noFill/>
          <a:ln>
            <a:noFill/>
          </a:ln>
        </p:spPr>
        <p:txBody>
          <a:bodyPr lIns="90000" tIns="45000" rIns="90000" bIns="45000">
            <a:noAutofit/>
          </a:bodyPr>
          <a:lstStyle/>
          <a:p>
            <a:r>
              <a:rPr lang="es-ES" sz="3600" b="0" strike="noStrike" spc="-1">
                <a:latin typeface="Arial"/>
              </a:rPr>
              <a:t>Priority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D429DD97-B881-47CE-8582-7B62336E6B24}" type="slidenum">
              <a:rPr lang="en-GB" sz="2600" b="1" strike="noStrike" spc="-1">
                <a:solidFill>
                  <a:srgbClr val="A7A7A7"/>
                </a:solidFill>
                <a:latin typeface="Montserrat SemiBold"/>
                <a:ea typeface="Montserrat SemiBold"/>
              </a:rPr>
              <a:t>8</a:t>
            </a:fld>
            <a:endParaRPr lang="es-ES" sz="2600" b="0" strike="noStrike" spc="-1">
              <a:latin typeface="Arial"/>
            </a:endParaRPr>
          </a:p>
        </p:txBody>
      </p:sp>
      <p:sp>
        <p:nvSpPr>
          <p:cNvPr id="137" name="CustomShape 2"/>
          <p:cNvSpPr/>
          <p:nvPr/>
        </p:nvSpPr>
        <p:spPr>
          <a:xfrm>
            <a:off x="4104000" y="1919880"/>
            <a:ext cx="9520920" cy="2255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Review of open points</a:t>
            </a:r>
            <a:endParaRPr lang="es-ES" sz="7400" b="0" strike="noStrike" spc="-1">
              <a:latin typeface="Arial"/>
            </a:endParaRPr>
          </a:p>
        </p:txBody>
      </p:sp>
      <p:pic>
        <p:nvPicPr>
          <p:cNvPr id="138" name="pasted-image.pdf_4" descr="pasted-image.pdf"/>
          <p:cNvPicPr/>
          <p:nvPr/>
        </p:nvPicPr>
        <p:blipFill>
          <a:blip r:embed="rId2"/>
          <a:stretch/>
        </p:blipFill>
        <p:spPr>
          <a:xfrm>
            <a:off x="-21960" y="-1080"/>
            <a:ext cx="3394080" cy="4994280"/>
          </a:xfrm>
          <a:prstGeom prst="rect">
            <a:avLst/>
          </a:prstGeom>
          <a:ln w="12600">
            <a:noFill/>
          </a:ln>
        </p:spPr>
      </p:pic>
      <p:pic>
        <p:nvPicPr>
          <p:cNvPr id="139" name="Picture 138"/>
          <p:cNvPicPr/>
          <p:nvPr/>
        </p:nvPicPr>
        <p:blipFill>
          <a:blip r:embed="rId3"/>
          <a:stretch/>
        </p:blipFill>
        <p:spPr>
          <a:xfrm>
            <a:off x="2908440" y="5688000"/>
            <a:ext cx="19627560" cy="3672000"/>
          </a:xfrm>
          <a:prstGeom prst="rect">
            <a:avLst/>
          </a:prstGeom>
          <a:ln>
            <a:noFill/>
          </a:ln>
        </p:spPr>
      </p:pic>
      <p:sp>
        <p:nvSpPr>
          <p:cNvPr id="140" name="TextShape 3"/>
          <p:cNvSpPr txBox="1"/>
          <p:nvPr/>
        </p:nvSpPr>
        <p:spPr>
          <a:xfrm>
            <a:off x="2880000" y="4968000"/>
            <a:ext cx="11664000" cy="602280"/>
          </a:xfrm>
          <a:prstGeom prst="rect">
            <a:avLst/>
          </a:prstGeom>
          <a:noFill/>
          <a:ln>
            <a:noFill/>
          </a:ln>
        </p:spPr>
        <p:txBody>
          <a:bodyPr lIns="90000" tIns="45000" rIns="90000" bIns="45000">
            <a:noAutofit/>
          </a:bodyPr>
          <a:lstStyle/>
          <a:p>
            <a:r>
              <a:rPr lang="es-ES" sz="3600" b="0" strike="noStrike" spc="-1">
                <a:latin typeface="Arial"/>
              </a:rPr>
              <a:t>Priority 2</a:t>
            </a:r>
          </a:p>
        </p:txBody>
      </p:sp>
      <p:pic>
        <p:nvPicPr>
          <p:cNvPr id="141" name="Picture 140"/>
          <p:cNvPicPr/>
          <p:nvPr/>
        </p:nvPicPr>
        <p:blipFill>
          <a:blip r:embed="rId4"/>
          <a:stretch/>
        </p:blipFill>
        <p:spPr>
          <a:xfrm>
            <a:off x="2923200" y="6480000"/>
            <a:ext cx="19684800" cy="5400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595800" y="6603840"/>
            <a:ext cx="310320" cy="506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oAutofit/>
          </a:bodyPr>
          <a:lstStyle/>
          <a:p>
            <a:pPr algn="ctr">
              <a:lnSpc>
                <a:spcPct val="100000"/>
              </a:lnSpc>
            </a:pPr>
            <a:fld id="{964A16CD-D374-4AA7-AFE0-FF72DBC46589}" type="slidenum">
              <a:rPr lang="en-GB" sz="2600" b="1" strike="noStrike" spc="-1">
                <a:solidFill>
                  <a:srgbClr val="A7A7A7"/>
                </a:solidFill>
                <a:latin typeface="Montserrat SemiBold"/>
                <a:ea typeface="Montserrat SemiBold"/>
              </a:rPr>
              <a:t>9</a:t>
            </a:fld>
            <a:endParaRPr lang="es-ES" sz="2600" b="0" strike="noStrike" spc="-1">
              <a:latin typeface="Arial"/>
            </a:endParaRPr>
          </a:p>
        </p:txBody>
      </p:sp>
      <p:sp>
        <p:nvSpPr>
          <p:cNvPr id="143" name="CustomShape 2"/>
          <p:cNvSpPr/>
          <p:nvPr/>
        </p:nvSpPr>
        <p:spPr>
          <a:xfrm>
            <a:off x="4104000" y="1919880"/>
            <a:ext cx="9520920" cy="2255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7400" b="0" strike="noStrike" spc="-1">
                <a:solidFill>
                  <a:srgbClr val="000000"/>
                </a:solidFill>
                <a:latin typeface="Montserrat Black"/>
                <a:ea typeface="Montserrat Black"/>
              </a:rPr>
              <a:t>Review of open points</a:t>
            </a:r>
            <a:endParaRPr lang="es-ES" sz="7400" b="0" strike="noStrike" spc="-1">
              <a:latin typeface="Arial"/>
            </a:endParaRPr>
          </a:p>
        </p:txBody>
      </p:sp>
      <p:pic>
        <p:nvPicPr>
          <p:cNvPr id="144" name="pasted-image.pdf_5" descr="pasted-image.pdf"/>
          <p:cNvPicPr/>
          <p:nvPr/>
        </p:nvPicPr>
        <p:blipFill>
          <a:blip r:embed="rId2"/>
          <a:stretch/>
        </p:blipFill>
        <p:spPr>
          <a:xfrm>
            <a:off x="-21960" y="-1080"/>
            <a:ext cx="3394080" cy="4994280"/>
          </a:xfrm>
          <a:prstGeom prst="rect">
            <a:avLst/>
          </a:prstGeom>
          <a:ln w="12600">
            <a:noFill/>
          </a:ln>
        </p:spPr>
      </p:pic>
      <p:pic>
        <p:nvPicPr>
          <p:cNvPr id="145" name="Picture 144"/>
          <p:cNvPicPr/>
          <p:nvPr/>
        </p:nvPicPr>
        <p:blipFill>
          <a:blip r:embed="rId3"/>
          <a:stretch/>
        </p:blipFill>
        <p:spPr>
          <a:xfrm>
            <a:off x="2908440" y="5688000"/>
            <a:ext cx="19627560" cy="3672000"/>
          </a:xfrm>
          <a:prstGeom prst="rect">
            <a:avLst/>
          </a:prstGeom>
          <a:ln>
            <a:noFill/>
          </a:ln>
        </p:spPr>
      </p:pic>
      <p:sp>
        <p:nvSpPr>
          <p:cNvPr id="146" name="TextShape 3"/>
          <p:cNvSpPr txBox="1"/>
          <p:nvPr/>
        </p:nvSpPr>
        <p:spPr>
          <a:xfrm>
            <a:off x="2880000" y="4968000"/>
            <a:ext cx="11664000" cy="602280"/>
          </a:xfrm>
          <a:prstGeom prst="rect">
            <a:avLst/>
          </a:prstGeom>
          <a:noFill/>
          <a:ln>
            <a:noFill/>
          </a:ln>
        </p:spPr>
        <p:txBody>
          <a:bodyPr lIns="90000" tIns="45000" rIns="90000" bIns="45000">
            <a:noAutofit/>
          </a:bodyPr>
          <a:lstStyle/>
          <a:p>
            <a:r>
              <a:rPr lang="es-ES" sz="3600" b="0" strike="noStrike" spc="-1">
                <a:latin typeface="Arial"/>
              </a:rPr>
              <a:t>Priority 3</a:t>
            </a:r>
          </a:p>
        </p:txBody>
      </p:sp>
      <p:pic>
        <p:nvPicPr>
          <p:cNvPr id="147" name="Picture 146"/>
          <p:cNvPicPr/>
          <p:nvPr/>
        </p:nvPicPr>
        <p:blipFill>
          <a:blip r:embed="rId4"/>
          <a:stretch/>
        </p:blipFill>
        <p:spPr>
          <a:xfrm>
            <a:off x="2880000" y="6454080"/>
            <a:ext cx="19754280" cy="4777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CDDDE"/>
      </a:dk2>
      <a:lt2>
        <a:srgbClr val="7F7F7F"/>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CDDDE"/>
      </a:dk2>
      <a:lt2>
        <a:srgbClr val="7F7F7F"/>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CDDDE"/>
      </a:dk2>
      <a:lt2>
        <a:srgbClr val="7F7F7F"/>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952</Words>
  <Application>Microsoft Office PowerPoint</Application>
  <PresentationFormat>Custom</PresentationFormat>
  <Paragraphs>108</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Matilla Barceló</dc:creator>
  <cp:lastModifiedBy>Oscar Matilla Barceló</cp:lastModifiedBy>
  <cp:revision>22</cp:revision>
  <dcterms:modified xsi:type="dcterms:W3CDTF">2020-07-19T17:20:02Z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