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5.png" ContentType="image/png"/>
  <Override PartName="/ppt/media/image4.png" ContentType="image/png"/>
  <Override PartName="/ppt/media/image3.png" ContentType="image/png"/>
  <Override PartName="/ppt/media/image6.png" ContentType="image/png"/>
  <Override PartName="/ppt/media/image1.jpeg" ContentType="image/jpe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x="24384000" cy="13716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47BD6389-2266-49CA-BFC4-6C9EED0A3AD8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200" cy="3427200"/>
          </a:xfrm>
          <a:prstGeom prst="rect">
            <a:avLst/>
          </a:prstGeom>
        </p:spPr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7400" cy="4113000"/>
          </a:xfrm>
          <a:prstGeom prst="rect">
            <a:avLst/>
          </a:prstGeom>
        </p:spPr>
        <p:txBody>
          <a:bodyPr lIns="90000" rIns="90000" tIns="45000" bIns="45000"/>
          <a:p>
            <a:pPr marL="216000" indent="-214560">
              <a:lnSpc>
                <a:spcPct val="100000"/>
              </a:lnSpc>
            </a:pPr>
            <a:r>
              <a:rPr b="0" lang="en-US" sz="2000" spc="-1" strike="noStrike">
                <a:latin typeface="Montserrat Light"/>
                <a:ea typeface="Montserrat Light"/>
              </a:rPr>
              <a:t>Note: Please After adding your picture to “Image Place Holder” by “Drag &amp; Drop”, right click on it and “Send it Back”.</a:t>
            </a:r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4080" cy="3427200"/>
          </a:xfrm>
          <a:prstGeom prst="rect">
            <a:avLst/>
          </a:prstGeom>
        </p:spPr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7400" cy="4113000"/>
          </a:xfrm>
          <a:prstGeom prst="rect">
            <a:avLst/>
          </a:prstGeom>
        </p:spPr>
        <p:txBody>
          <a:bodyPr lIns="90000" rIns="90000" tIns="45000" bIns="45000"/>
          <a:p>
            <a:pPr marL="216000" indent="-214560">
              <a:lnSpc>
                <a:spcPct val="100000"/>
              </a:lnSpc>
            </a:pPr>
            <a:r>
              <a:rPr b="0" lang="en-US" sz="2000" spc="-1" strike="noStrike">
                <a:latin typeface="Montserrat Light"/>
                <a:ea typeface="Montserrat Light"/>
              </a:rPr>
              <a:t>Note: Please After adding your picture to “Image Place Holder” by “Drag &amp; Drop”, right click on it and “Send it Back”.</a:t>
            </a:r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</a:t>
            </a:r>
            <a:r>
              <a:rPr b="0" lang="en-US" sz="4400" spc="-1" strike="noStrike">
                <a:latin typeface="Arial"/>
              </a:rPr>
              <a:t>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9640520" y="357840"/>
            <a:ext cx="4190760" cy="1520280"/>
          </a:xfrm>
          <a:prstGeom prst="rect">
            <a:avLst/>
          </a:prstGeom>
          <a:ln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</a:t>
            </a:r>
            <a:r>
              <a:rPr b="0" lang="en-US" sz="4400" spc="-1" strike="noStrike">
                <a:latin typeface="Arial"/>
              </a:rPr>
              <a:t>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www.cells.es" TargetMode="External"/><Relationship Id="rId2" Type="http://schemas.openxmlformats.org/officeDocument/2006/relationships/hyperlink" Target="http://www.cells.es" TargetMode="External"/><Relationship Id="rId3" Type="http://schemas.openxmlformats.org/officeDocument/2006/relationships/hyperlink" Target="http://www.cells.es" TargetMode="External"/><Relationship Id="rId4" Type="http://schemas.openxmlformats.org/officeDocument/2006/relationships/hyperlink" Target="http://www.cells.es" TargetMode="External"/><Relationship Id="rId5" Type="http://schemas.openxmlformats.org/officeDocument/2006/relationships/hyperlink" Target="http://www.cells.es" TargetMode="External"/><Relationship Id="rId6" Type="http://schemas.openxmlformats.org/officeDocument/2006/relationships/hyperlink" Target="http://www.cells.es" TargetMode="External"/><Relationship Id="rId7" Type="http://schemas.openxmlformats.org/officeDocument/2006/relationships/image" Target="../media/image6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9275760" y="1068840"/>
            <a:ext cx="15148080" cy="1274688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4" name="pasted-image.pdf" descr=""/>
          <p:cNvPicPr/>
          <p:nvPr/>
        </p:nvPicPr>
        <p:blipFill>
          <a:blip r:embed="rId1"/>
          <a:stretch/>
        </p:blipFill>
        <p:spPr>
          <a:xfrm>
            <a:off x="9284040" y="1645920"/>
            <a:ext cx="15324840" cy="11104920"/>
          </a:xfrm>
          <a:prstGeom prst="rect">
            <a:avLst/>
          </a:prstGeom>
          <a:ln w="12600"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11952720" y="4304520"/>
            <a:ext cx="7494120" cy="10364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6800" spc="-1" strike="noStrike">
                <a:solidFill>
                  <a:srgbClr val="ffffff"/>
                </a:solidFill>
                <a:latin typeface="Montserrat Black"/>
                <a:ea typeface="Montserrat Black"/>
              </a:rPr>
              <a:t>synergies</a:t>
            </a:r>
            <a:endParaRPr b="0" lang="en-US" sz="6800" spc="-1" strike="noStrike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11952720" y="7415640"/>
            <a:ext cx="7930440" cy="609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Xevi Serra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11952720" y="10285200"/>
            <a:ext cx="7930440" cy="471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1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21. 07. 2020</a:t>
            </a:r>
            <a:endParaRPr b="0" lang="en-US" sz="3100" spc="-1" strike="noStrike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22680360" y="-54000"/>
            <a:ext cx="1705320" cy="170532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6"/>
          <p:cNvSpPr/>
          <p:nvPr/>
        </p:nvSpPr>
        <p:spPr>
          <a:xfrm>
            <a:off x="9280440" y="-54000"/>
            <a:ext cx="13433400" cy="170532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0" name="pasted-image.pdf" descr=""/>
          <p:cNvPicPr/>
          <p:nvPr/>
        </p:nvPicPr>
        <p:blipFill>
          <a:blip r:embed="rId2"/>
          <a:stretch/>
        </p:blipFill>
        <p:spPr>
          <a:xfrm>
            <a:off x="1682280" y="4359600"/>
            <a:ext cx="4735800" cy="3638160"/>
          </a:xfrm>
          <a:prstGeom prst="rect">
            <a:avLst/>
          </a:prstGeom>
          <a:ln w="1260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94720" y="6603840"/>
            <a:ext cx="311760" cy="5061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/>
          <a:p>
            <a:pPr algn="ctr">
              <a:lnSpc>
                <a:spcPct val="100000"/>
              </a:lnSpc>
            </a:pPr>
            <a:fld id="{59FA5B41-0C5F-4A9A-BED7-2B65E8B0BFEC}" type="slidenum">
              <a:rPr b="1" lang="en-US" sz="2600" spc="-1" strike="noStrike">
                <a:solidFill>
                  <a:srgbClr val="a7a7a7"/>
                </a:solidFill>
                <a:latin typeface="Montserrat SemiBold"/>
                <a:ea typeface="Montserrat SemiBold"/>
              </a:rPr>
              <a:t>1</a:t>
            </a:fld>
            <a:endParaRPr b="0" lang="en-US" sz="26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087080" y="3161520"/>
            <a:ext cx="7882560" cy="1127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Collaborations</a:t>
            </a:r>
            <a:endParaRPr b="0" lang="en-US" sz="7400" spc="-1" strike="noStrike">
              <a:latin typeface="Arial"/>
            </a:endParaRPr>
          </a:p>
        </p:txBody>
      </p:sp>
      <p:pic>
        <p:nvPicPr>
          <p:cNvPr id="93" name="pasted-image.pdf" descr=""/>
          <p:cNvPicPr/>
          <p:nvPr/>
        </p:nvPicPr>
        <p:blipFill>
          <a:blip r:embed="rId1"/>
          <a:stretch/>
        </p:blipFill>
        <p:spPr>
          <a:xfrm>
            <a:off x="-21960" y="-1080"/>
            <a:ext cx="3393720" cy="4993920"/>
          </a:xfrm>
          <a:prstGeom prst="rect">
            <a:avLst/>
          </a:prstGeom>
          <a:ln w="12600">
            <a:noFill/>
          </a:ln>
        </p:spPr>
      </p:pic>
      <p:sp>
        <p:nvSpPr>
          <p:cNvPr id="94" name="CustomShape 3"/>
          <p:cNvSpPr/>
          <p:nvPr/>
        </p:nvSpPr>
        <p:spPr>
          <a:xfrm>
            <a:off x="3884400" y="4889880"/>
            <a:ext cx="6128640" cy="745632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4"/>
          <p:cNvSpPr/>
          <p:nvPr/>
        </p:nvSpPr>
        <p:spPr>
          <a:xfrm>
            <a:off x="4682520" y="6863400"/>
            <a:ext cx="4532760" cy="20314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The fact of do a collaboration, requires to document better the project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6" name="CustomShape 5"/>
          <p:cNvSpPr/>
          <p:nvPr/>
        </p:nvSpPr>
        <p:spPr>
          <a:xfrm>
            <a:off x="4682520" y="5607360"/>
            <a:ext cx="453276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Documentation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7" name="CustomShape 6"/>
          <p:cNvSpPr/>
          <p:nvPr/>
        </p:nvSpPr>
        <p:spPr>
          <a:xfrm>
            <a:off x="9999000" y="4889880"/>
            <a:ext cx="6128640" cy="745632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7"/>
          <p:cNvSpPr/>
          <p:nvPr/>
        </p:nvSpPr>
        <p:spPr>
          <a:xfrm>
            <a:off x="10797120" y="6863400"/>
            <a:ext cx="4532760" cy="3504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In a collaboration, other facilities group check the product and found more bugs.</a:t>
            </a:r>
            <a:endParaRPr b="0" lang="en-US" sz="2800" spc="-1" strike="noStrike">
              <a:latin typeface="Arial"/>
            </a:endParaRPr>
          </a:p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So project quality increases 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99" name="CustomShape 8"/>
          <p:cNvSpPr/>
          <p:nvPr/>
        </p:nvSpPr>
        <p:spPr>
          <a:xfrm>
            <a:off x="10797120" y="5607360"/>
            <a:ext cx="453276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Quality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0" name="CustomShape 9"/>
          <p:cNvSpPr/>
          <p:nvPr/>
        </p:nvSpPr>
        <p:spPr>
          <a:xfrm>
            <a:off x="16113600" y="4889880"/>
            <a:ext cx="6128640" cy="745632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10"/>
          <p:cNvSpPr/>
          <p:nvPr/>
        </p:nvSpPr>
        <p:spPr>
          <a:xfrm>
            <a:off x="16911720" y="6863400"/>
            <a:ext cx="4532760" cy="1016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4000"/>
              </a:lnSpc>
              <a:spcBef>
                <a:spcPts val="3600"/>
              </a:spcBef>
            </a:pPr>
            <a:r>
              <a:rPr b="0" lang="en-US" sz="2800" spc="-1" strike="noStrike">
                <a:solidFill>
                  <a:srgbClr val="ffffff"/>
                </a:solidFill>
                <a:latin typeface="Montserrat Light"/>
                <a:ea typeface="Montserrat Light"/>
              </a:rPr>
              <a:t>Collaboration gives more visibility to the world   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02" name="CustomShape 11"/>
          <p:cNvSpPr/>
          <p:nvPr/>
        </p:nvSpPr>
        <p:spPr>
          <a:xfrm>
            <a:off x="16911720" y="5607360"/>
            <a:ext cx="4532760" cy="48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Montserrat SemiBold"/>
                <a:ea typeface="Montserrat SemiBold"/>
              </a:rPr>
              <a:t>Visibility</a:t>
            </a:r>
            <a:endParaRPr b="0" lang="en-US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95800" y="6603840"/>
            <a:ext cx="309960" cy="5061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/>
          <a:p>
            <a:pPr algn="ctr">
              <a:lnSpc>
                <a:spcPct val="100000"/>
              </a:lnSpc>
            </a:pPr>
            <a:fld id="{9D8F1930-5CA1-46A6-96AB-24CB86CE3491}" type="slidenum">
              <a:rPr b="1" lang="en-US" sz="2600" spc="-1" strike="noStrike">
                <a:solidFill>
                  <a:srgbClr val="a7a7a7"/>
                </a:solidFill>
                <a:latin typeface="Montserrat SemiBold"/>
                <a:ea typeface="Montserrat SemiBold"/>
              </a:rPr>
              <a:t>1</a:t>
            </a:fld>
            <a:endParaRPr b="0" lang="en-US" sz="26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840480" y="518400"/>
            <a:ext cx="13990320" cy="22554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New developments </a:t>
            </a:r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foreseen</a:t>
            </a:r>
            <a:br/>
            <a:r>
              <a:rPr b="0" lang="en-US" sz="7400" spc="-1" strike="noStrike">
                <a:solidFill>
                  <a:srgbClr val="000000"/>
                </a:solidFill>
                <a:latin typeface="Montserrat Black"/>
                <a:ea typeface="Montserrat Black"/>
              </a:rPr>
              <a:t>Problems to solve</a:t>
            </a:r>
            <a:endParaRPr b="0" lang="en-US" sz="74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4023360" y="3291840"/>
            <a:ext cx="16450560" cy="91940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B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g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g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j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y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.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Y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G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g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h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V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g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u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y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(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f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b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c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d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b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y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#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)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#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u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i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x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.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S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f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w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a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r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d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v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l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o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p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m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e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n</a:t>
            </a: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t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  <a:p>
            <a:pPr marL="216000" indent="-216000">
              <a:lnSpc>
                <a:spcPts val="4000"/>
              </a:lnSpc>
              <a:spcBef>
                <a:spcPts val="3600"/>
              </a:spcBef>
              <a:buClr>
                <a:srgbClr val="7f7f7f"/>
              </a:buClr>
              <a:buSzPct val="45000"/>
              <a:buFont typeface="Wingdings" charset="2"/>
              <a:buChar char=""/>
            </a:pPr>
            <a:r>
              <a:rPr b="0" lang="en-US" sz="2900" spc="-1" strike="noStrike">
                <a:solidFill>
                  <a:srgbClr val="7f7f7f"/>
                </a:solidFill>
                <a:latin typeface="Montserrat Light"/>
                <a:ea typeface="Montserrat Light"/>
              </a:rPr>
              <a:t> </a:t>
            </a:r>
            <a:endParaRPr b="0" lang="en-US" sz="2900" spc="-1" strike="noStrike">
              <a:latin typeface="Arial"/>
            </a:endParaRPr>
          </a:p>
        </p:txBody>
      </p:sp>
      <p:pic>
        <p:nvPicPr>
          <p:cNvPr id="106" name="pasted-image.pdf_2" descr=""/>
          <p:cNvPicPr/>
          <p:nvPr/>
        </p:nvPicPr>
        <p:blipFill>
          <a:blip r:embed="rId1"/>
          <a:stretch/>
        </p:blipFill>
        <p:spPr>
          <a:xfrm>
            <a:off x="-21960" y="-1080"/>
            <a:ext cx="3393720" cy="4993920"/>
          </a:xfrm>
          <a:prstGeom prst="rect">
            <a:avLst/>
          </a:prstGeom>
          <a:ln w="12600"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0742400" y="-1080"/>
            <a:ext cx="13634640" cy="13716720"/>
          </a:xfrm>
          <a:prstGeom prst="rect">
            <a:avLst/>
          </a:prstGeom>
          <a:solidFill>
            <a:srgbClr val="63b1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2"/>
          <p:cNvSpPr/>
          <p:nvPr/>
        </p:nvSpPr>
        <p:spPr>
          <a:xfrm>
            <a:off x="14749560" y="2858040"/>
            <a:ext cx="5620680" cy="52995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50000"/>
              </a:lnSpc>
            </a:pP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1"/>
              </a:rPr>
              <a:t>www.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2"/>
              </a:rPr>
              <a:t>alba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3"/>
              </a:rPr>
              <a:t>s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4"/>
              </a:rPr>
              <a:t>ynchrotron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5"/>
              </a:rPr>
              <a:t>.</a:t>
            </a:r>
            <a:r>
              <a:rPr b="0" lang="en-US" sz="2900" spc="-1" strike="noStrike" u="sng">
                <a:solidFill>
                  <a:srgbClr val="0000ff"/>
                </a:solidFill>
                <a:uFillTx/>
                <a:latin typeface="Montserrat Bold"/>
                <a:ea typeface="Montserrat Bold"/>
                <a:hlinkClick r:id="rId6"/>
              </a:rPr>
              <a:t>es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Carrer de la Llum 2-26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08290 Cerdanyola del Vallès, Barcelona, Spain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Tel: +34 93 592 43 00</a:t>
            </a:r>
            <a:endParaRPr b="0" lang="en-US" sz="29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900" spc="-1" strike="noStrike">
                <a:solidFill>
                  <a:srgbClr val="ffffff"/>
                </a:solidFill>
                <a:latin typeface="Montserrat Bold"/>
                <a:ea typeface="Montserrat Bold"/>
              </a:rPr>
              <a:t>@albasynchrotron</a:t>
            </a:r>
            <a:endParaRPr b="0" lang="en-US" sz="2900" spc="-1" strike="noStrike">
              <a:latin typeface="Arial"/>
            </a:endParaRPr>
          </a:p>
        </p:txBody>
      </p:sp>
      <p:sp>
        <p:nvSpPr>
          <p:cNvPr id="109" name="CustomShape 3"/>
          <p:cNvSpPr/>
          <p:nvPr/>
        </p:nvSpPr>
        <p:spPr>
          <a:xfrm>
            <a:off x="6779520" y="-15840"/>
            <a:ext cx="1990440" cy="1990440"/>
          </a:xfrm>
          <a:prstGeom prst="rect">
            <a:avLst/>
          </a:prstGeom>
          <a:solidFill>
            <a:srgbClr val="8a84d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4"/>
          <p:cNvSpPr/>
          <p:nvPr/>
        </p:nvSpPr>
        <p:spPr>
          <a:xfrm>
            <a:off x="10735200" y="-15840"/>
            <a:ext cx="1990440" cy="199044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CustomShape 5"/>
          <p:cNvSpPr/>
          <p:nvPr/>
        </p:nvSpPr>
        <p:spPr>
          <a:xfrm>
            <a:off x="8760600" y="-15840"/>
            <a:ext cx="1990440" cy="1990440"/>
          </a:xfrm>
          <a:prstGeom prst="rect">
            <a:avLst/>
          </a:prstGeom>
          <a:solidFill>
            <a:srgbClr val="38393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2" name="pasted-image.pdf" descr=""/>
          <p:cNvPicPr/>
          <p:nvPr/>
        </p:nvPicPr>
        <p:blipFill>
          <a:blip r:embed="rId7"/>
          <a:stretch/>
        </p:blipFill>
        <p:spPr>
          <a:xfrm>
            <a:off x="1654200" y="4601880"/>
            <a:ext cx="3808440" cy="2925720"/>
          </a:xfrm>
          <a:prstGeom prst="rect">
            <a:avLst/>
          </a:prstGeom>
          <a:ln w="12600">
            <a:noFill/>
          </a:ln>
        </p:spPr>
      </p:pic>
      <p:sp>
        <p:nvSpPr>
          <p:cNvPr id="113" name="CustomShape 6"/>
          <p:cNvSpPr/>
          <p:nvPr/>
        </p:nvSpPr>
        <p:spPr>
          <a:xfrm>
            <a:off x="13657680" y="10896120"/>
            <a:ext cx="1145520" cy="114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5971" y="7017"/>
                </a:moveTo>
                <a:cubicBezTo>
                  <a:pt x="15542" y="7261"/>
                  <a:pt x="15114" y="7444"/>
                  <a:pt x="14686" y="7505"/>
                </a:cubicBezTo>
                <a:cubicBezTo>
                  <a:pt x="14318" y="7139"/>
                  <a:pt x="13768" y="6895"/>
                  <a:pt x="13217" y="6895"/>
                </a:cubicBezTo>
                <a:cubicBezTo>
                  <a:pt x="12116" y="6895"/>
                  <a:pt x="11198" y="7749"/>
                  <a:pt x="11198" y="8847"/>
                </a:cubicBezTo>
                <a:cubicBezTo>
                  <a:pt x="11198" y="9031"/>
                  <a:pt x="11198" y="9153"/>
                  <a:pt x="11259" y="9336"/>
                </a:cubicBezTo>
                <a:cubicBezTo>
                  <a:pt x="9546" y="9214"/>
                  <a:pt x="8077" y="8420"/>
                  <a:pt x="7098" y="7261"/>
                </a:cubicBezTo>
                <a:cubicBezTo>
                  <a:pt x="6914" y="7566"/>
                  <a:pt x="6792" y="7871"/>
                  <a:pt x="6792" y="8237"/>
                </a:cubicBezTo>
                <a:cubicBezTo>
                  <a:pt x="6792" y="8908"/>
                  <a:pt x="7159" y="9519"/>
                  <a:pt x="7710" y="9885"/>
                </a:cubicBezTo>
                <a:cubicBezTo>
                  <a:pt x="7404" y="9885"/>
                  <a:pt x="7037" y="9763"/>
                  <a:pt x="6792" y="9641"/>
                </a:cubicBezTo>
                <a:cubicBezTo>
                  <a:pt x="6792" y="9641"/>
                  <a:pt x="6792" y="9641"/>
                  <a:pt x="6792" y="9641"/>
                </a:cubicBezTo>
                <a:cubicBezTo>
                  <a:pt x="6792" y="10617"/>
                  <a:pt x="7465" y="11410"/>
                  <a:pt x="8383" y="11593"/>
                </a:cubicBezTo>
                <a:cubicBezTo>
                  <a:pt x="8261" y="11654"/>
                  <a:pt x="8077" y="11654"/>
                  <a:pt x="7893" y="11654"/>
                </a:cubicBezTo>
                <a:cubicBezTo>
                  <a:pt x="7771" y="11654"/>
                  <a:pt x="7649" y="11654"/>
                  <a:pt x="7526" y="11654"/>
                </a:cubicBezTo>
                <a:cubicBezTo>
                  <a:pt x="7771" y="12447"/>
                  <a:pt x="8505" y="12997"/>
                  <a:pt x="9362" y="12997"/>
                </a:cubicBezTo>
                <a:cubicBezTo>
                  <a:pt x="8689" y="13546"/>
                  <a:pt x="7832" y="13851"/>
                  <a:pt x="6853" y="13851"/>
                </a:cubicBezTo>
                <a:cubicBezTo>
                  <a:pt x="6731" y="13851"/>
                  <a:pt x="6547" y="13851"/>
                  <a:pt x="6425" y="13851"/>
                </a:cubicBezTo>
                <a:cubicBezTo>
                  <a:pt x="7282" y="14400"/>
                  <a:pt x="8322" y="14705"/>
                  <a:pt x="9484" y="14705"/>
                </a:cubicBezTo>
                <a:cubicBezTo>
                  <a:pt x="13217" y="14705"/>
                  <a:pt x="15236" y="11715"/>
                  <a:pt x="15236" y="9092"/>
                </a:cubicBezTo>
                <a:cubicBezTo>
                  <a:pt x="15236" y="9031"/>
                  <a:pt x="15236" y="8908"/>
                  <a:pt x="15236" y="8847"/>
                </a:cubicBezTo>
                <a:cubicBezTo>
                  <a:pt x="15603" y="8542"/>
                  <a:pt x="15971" y="8176"/>
                  <a:pt x="16215" y="7810"/>
                </a:cubicBezTo>
                <a:cubicBezTo>
                  <a:pt x="15848" y="7993"/>
                  <a:pt x="15481" y="8054"/>
                  <a:pt x="15053" y="8115"/>
                </a:cubicBezTo>
                <a:cubicBezTo>
                  <a:pt x="15481" y="7871"/>
                  <a:pt x="15787" y="7505"/>
                  <a:pt x="15971" y="7017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7"/>
          <p:cNvSpPr/>
          <p:nvPr/>
        </p:nvSpPr>
        <p:spPr>
          <a:xfrm>
            <a:off x="16689960" y="10896120"/>
            <a:ext cx="1145520" cy="114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682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682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748" y="8481"/>
                </a:moveTo>
                <a:cubicBezTo>
                  <a:pt x="11748" y="8054"/>
                  <a:pt x="11810" y="7871"/>
                  <a:pt x="12422" y="7871"/>
                </a:cubicBezTo>
                <a:cubicBezTo>
                  <a:pt x="13217" y="7871"/>
                  <a:pt x="13217" y="7871"/>
                  <a:pt x="13217" y="7871"/>
                </a:cubicBezTo>
                <a:cubicBezTo>
                  <a:pt x="13217" y="6407"/>
                  <a:pt x="13217" y="6407"/>
                  <a:pt x="13217" y="6407"/>
                </a:cubicBezTo>
                <a:cubicBezTo>
                  <a:pt x="11932" y="6407"/>
                  <a:pt x="11932" y="6407"/>
                  <a:pt x="11932" y="6407"/>
                </a:cubicBezTo>
                <a:cubicBezTo>
                  <a:pt x="10341" y="6407"/>
                  <a:pt x="9790" y="7139"/>
                  <a:pt x="9790" y="8359"/>
                </a:cubicBezTo>
                <a:cubicBezTo>
                  <a:pt x="9790" y="9336"/>
                  <a:pt x="9790" y="9336"/>
                  <a:pt x="9790" y="9336"/>
                </a:cubicBezTo>
                <a:cubicBezTo>
                  <a:pt x="8811" y="9336"/>
                  <a:pt x="8811" y="9336"/>
                  <a:pt x="8811" y="9336"/>
                </a:cubicBezTo>
                <a:cubicBezTo>
                  <a:pt x="8811" y="10800"/>
                  <a:pt x="8811" y="10800"/>
                  <a:pt x="8811" y="10800"/>
                </a:cubicBezTo>
                <a:cubicBezTo>
                  <a:pt x="9790" y="10800"/>
                  <a:pt x="9790" y="10800"/>
                  <a:pt x="9790" y="10800"/>
                </a:cubicBezTo>
                <a:cubicBezTo>
                  <a:pt x="9790" y="15193"/>
                  <a:pt x="9790" y="15193"/>
                  <a:pt x="9790" y="15193"/>
                </a:cubicBezTo>
                <a:cubicBezTo>
                  <a:pt x="11748" y="15193"/>
                  <a:pt x="11748" y="15193"/>
                  <a:pt x="11748" y="15193"/>
                </a:cubicBezTo>
                <a:cubicBezTo>
                  <a:pt x="11748" y="10800"/>
                  <a:pt x="11748" y="10800"/>
                  <a:pt x="11748" y="10800"/>
                </a:cubicBezTo>
                <a:cubicBezTo>
                  <a:pt x="13033" y="10800"/>
                  <a:pt x="13033" y="10800"/>
                  <a:pt x="13033" y="10800"/>
                </a:cubicBezTo>
                <a:cubicBezTo>
                  <a:pt x="13217" y="9336"/>
                  <a:pt x="13217" y="9336"/>
                  <a:pt x="13217" y="9336"/>
                </a:cubicBezTo>
                <a:cubicBezTo>
                  <a:pt x="11748" y="9336"/>
                  <a:pt x="11748" y="9336"/>
                  <a:pt x="11748" y="9336"/>
                </a:cubicBezTo>
                <a:lnTo>
                  <a:pt x="11748" y="8481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8"/>
          <p:cNvSpPr/>
          <p:nvPr/>
        </p:nvSpPr>
        <p:spPr>
          <a:xfrm>
            <a:off x="19722240" y="10896120"/>
            <a:ext cx="1145520" cy="114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2422" y="8786"/>
                </a:moveTo>
                <a:cubicBezTo>
                  <a:pt x="12789" y="8786"/>
                  <a:pt x="13156" y="8481"/>
                  <a:pt x="13156" y="8481"/>
                </a:cubicBezTo>
                <a:cubicBezTo>
                  <a:pt x="13156" y="8725"/>
                  <a:pt x="13156" y="8725"/>
                  <a:pt x="13156" y="8725"/>
                </a:cubicBezTo>
                <a:cubicBezTo>
                  <a:pt x="13768" y="8725"/>
                  <a:pt x="13768" y="8725"/>
                  <a:pt x="13768" y="8725"/>
                </a:cubicBezTo>
                <a:cubicBezTo>
                  <a:pt x="13768" y="5858"/>
                  <a:pt x="13768" y="5858"/>
                  <a:pt x="13768" y="5858"/>
                </a:cubicBezTo>
                <a:cubicBezTo>
                  <a:pt x="13156" y="5858"/>
                  <a:pt x="13156" y="5858"/>
                  <a:pt x="13156" y="5858"/>
                </a:cubicBezTo>
                <a:cubicBezTo>
                  <a:pt x="13156" y="8115"/>
                  <a:pt x="13156" y="8115"/>
                  <a:pt x="13156" y="8115"/>
                </a:cubicBezTo>
                <a:cubicBezTo>
                  <a:pt x="13156" y="8115"/>
                  <a:pt x="12972" y="8359"/>
                  <a:pt x="12727" y="8359"/>
                </a:cubicBezTo>
                <a:cubicBezTo>
                  <a:pt x="12544" y="8359"/>
                  <a:pt x="12544" y="8176"/>
                  <a:pt x="12544" y="8176"/>
                </a:cubicBezTo>
                <a:cubicBezTo>
                  <a:pt x="12544" y="5858"/>
                  <a:pt x="12544" y="5858"/>
                  <a:pt x="12544" y="5858"/>
                </a:cubicBezTo>
                <a:cubicBezTo>
                  <a:pt x="11932" y="5858"/>
                  <a:pt x="11932" y="5858"/>
                  <a:pt x="11932" y="5858"/>
                </a:cubicBezTo>
                <a:cubicBezTo>
                  <a:pt x="11932" y="8420"/>
                  <a:pt x="11932" y="8420"/>
                  <a:pt x="11932" y="8420"/>
                </a:cubicBezTo>
                <a:cubicBezTo>
                  <a:pt x="11932" y="8420"/>
                  <a:pt x="11993" y="8786"/>
                  <a:pt x="12422" y="8786"/>
                </a:cubicBezTo>
                <a:moveTo>
                  <a:pt x="10341" y="8786"/>
                </a:moveTo>
                <a:cubicBezTo>
                  <a:pt x="10586" y="8786"/>
                  <a:pt x="10586" y="8786"/>
                  <a:pt x="10586" y="8786"/>
                </a:cubicBezTo>
                <a:cubicBezTo>
                  <a:pt x="11014" y="8786"/>
                  <a:pt x="11381" y="8420"/>
                  <a:pt x="11381" y="7993"/>
                </a:cubicBezTo>
                <a:cubicBezTo>
                  <a:pt x="11381" y="6712"/>
                  <a:pt x="11381" y="6712"/>
                  <a:pt x="11381" y="6712"/>
                </a:cubicBezTo>
                <a:cubicBezTo>
                  <a:pt x="11381" y="6224"/>
                  <a:pt x="11014" y="5858"/>
                  <a:pt x="10586" y="5858"/>
                </a:cubicBezTo>
                <a:cubicBezTo>
                  <a:pt x="10341" y="5858"/>
                  <a:pt x="10341" y="5858"/>
                  <a:pt x="10341" y="5858"/>
                </a:cubicBezTo>
                <a:cubicBezTo>
                  <a:pt x="9913" y="5858"/>
                  <a:pt x="9546" y="6224"/>
                  <a:pt x="9546" y="6712"/>
                </a:cubicBezTo>
                <a:cubicBezTo>
                  <a:pt x="9546" y="7993"/>
                  <a:pt x="9546" y="7993"/>
                  <a:pt x="9546" y="7993"/>
                </a:cubicBezTo>
                <a:cubicBezTo>
                  <a:pt x="9546" y="8420"/>
                  <a:pt x="9913" y="8786"/>
                  <a:pt x="10341" y="8786"/>
                </a:cubicBezTo>
                <a:moveTo>
                  <a:pt x="10158" y="6651"/>
                </a:moveTo>
                <a:cubicBezTo>
                  <a:pt x="10158" y="6468"/>
                  <a:pt x="10280" y="6346"/>
                  <a:pt x="10463" y="6346"/>
                </a:cubicBezTo>
                <a:cubicBezTo>
                  <a:pt x="10647" y="6346"/>
                  <a:pt x="10769" y="6468"/>
                  <a:pt x="10769" y="6651"/>
                </a:cubicBezTo>
                <a:cubicBezTo>
                  <a:pt x="10769" y="8054"/>
                  <a:pt x="10769" y="8054"/>
                  <a:pt x="10769" y="8054"/>
                </a:cubicBezTo>
                <a:cubicBezTo>
                  <a:pt x="10769" y="8237"/>
                  <a:pt x="10647" y="8359"/>
                  <a:pt x="10463" y="8359"/>
                </a:cubicBezTo>
                <a:cubicBezTo>
                  <a:pt x="10280" y="8359"/>
                  <a:pt x="10158" y="8237"/>
                  <a:pt x="10158" y="8054"/>
                </a:cubicBezTo>
                <a:lnTo>
                  <a:pt x="10158" y="6651"/>
                </a:lnTo>
                <a:close/>
                <a:moveTo>
                  <a:pt x="7955" y="8725"/>
                </a:moveTo>
                <a:cubicBezTo>
                  <a:pt x="8689" y="8725"/>
                  <a:pt x="8689" y="8725"/>
                  <a:pt x="8689" y="8725"/>
                </a:cubicBezTo>
                <a:cubicBezTo>
                  <a:pt x="8689" y="7200"/>
                  <a:pt x="8689" y="7200"/>
                  <a:pt x="8689" y="7200"/>
                </a:cubicBezTo>
                <a:cubicBezTo>
                  <a:pt x="9484" y="5003"/>
                  <a:pt x="9484" y="5003"/>
                  <a:pt x="9484" y="5003"/>
                </a:cubicBezTo>
                <a:cubicBezTo>
                  <a:pt x="8873" y="5003"/>
                  <a:pt x="8873" y="5003"/>
                  <a:pt x="8873" y="5003"/>
                </a:cubicBezTo>
                <a:cubicBezTo>
                  <a:pt x="8322" y="6468"/>
                  <a:pt x="8322" y="6468"/>
                  <a:pt x="8322" y="6468"/>
                </a:cubicBezTo>
                <a:cubicBezTo>
                  <a:pt x="7832" y="5003"/>
                  <a:pt x="7832" y="5003"/>
                  <a:pt x="7832" y="5003"/>
                </a:cubicBezTo>
                <a:cubicBezTo>
                  <a:pt x="7098" y="5003"/>
                  <a:pt x="7098" y="5003"/>
                  <a:pt x="7098" y="5003"/>
                </a:cubicBezTo>
                <a:cubicBezTo>
                  <a:pt x="7955" y="7200"/>
                  <a:pt x="7955" y="7200"/>
                  <a:pt x="7955" y="7200"/>
                </a:cubicBezTo>
                <a:lnTo>
                  <a:pt x="7955" y="8725"/>
                </a:lnTo>
                <a:close/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993" y="12081"/>
                </a:moveTo>
                <a:cubicBezTo>
                  <a:pt x="11871" y="12081"/>
                  <a:pt x="11748" y="12142"/>
                  <a:pt x="11687" y="12264"/>
                </a:cubicBezTo>
                <a:cubicBezTo>
                  <a:pt x="11687" y="14278"/>
                  <a:pt x="11687" y="14278"/>
                  <a:pt x="11687" y="14278"/>
                </a:cubicBezTo>
                <a:cubicBezTo>
                  <a:pt x="11748" y="14339"/>
                  <a:pt x="11871" y="14400"/>
                  <a:pt x="11993" y="14400"/>
                </a:cubicBezTo>
                <a:cubicBezTo>
                  <a:pt x="12299" y="14400"/>
                  <a:pt x="12299" y="14095"/>
                  <a:pt x="12299" y="14095"/>
                </a:cubicBezTo>
                <a:cubicBezTo>
                  <a:pt x="12299" y="12447"/>
                  <a:pt x="12299" y="12447"/>
                  <a:pt x="12299" y="12447"/>
                </a:cubicBezTo>
                <a:cubicBezTo>
                  <a:pt x="12299" y="12447"/>
                  <a:pt x="12238" y="12081"/>
                  <a:pt x="11993" y="12081"/>
                </a:cubicBezTo>
                <a:moveTo>
                  <a:pt x="14502" y="9458"/>
                </a:moveTo>
                <a:cubicBezTo>
                  <a:pt x="14502" y="9458"/>
                  <a:pt x="12666" y="9336"/>
                  <a:pt x="10769" y="9336"/>
                </a:cubicBezTo>
                <a:cubicBezTo>
                  <a:pt x="8934" y="9336"/>
                  <a:pt x="7098" y="9458"/>
                  <a:pt x="7098" y="9458"/>
                </a:cubicBezTo>
                <a:cubicBezTo>
                  <a:pt x="6241" y="9458"/>
                  <a:pt x="5568" y="10068"/>
                  <a:pt x="5568" y="10861"/>
                </a:cubicBezTo>
                <a:cubicBezTo>
                  <a:pt x="5568" y="10861"/>
                  <a:pt x="5385" y="11837"/>
                  <a:pt x="5385" y="12753"/>
                </a:cubicBezTo>
                <a:cubicBezTo>
                  <a:pt x="5385" y="13729"/>
                  <a:pt x="5568" y="14644"/>
                  <a:pt x="5568" y="14644"/>
                </a:cubicBezTo>
                <a:cubicBezTo>
                  <a:pt x="5568" y="15437"/>
                  <a:pt x="6241" y="16108"/>
                  <a:pt x="7098" y="16108"/>
                </a:cubicBezTo>
                <a:cubicBezTo>
                  <a:pt x="7098" y="16108"/>
                  <a:pt x="8934" y="16169"/>
                  <a:pt x="10769" y="16169"/>
                </a:cubicBezTo>
                <a:cubicBezTo>
                  <a:pt x="12605" y="16169"/>
                  <a:pt x="14502" y="16108"/>
                  <a:pt x="14502" y="16108"/>
                </a:cubicBezTo>
                <a:cubicBezTo>
                  <a:pt x="15359" y="16108"/>
                  <a:pt x="16032" y="15437"/>
                  <a:pt x="16032" y="14644"/>
                </a:cubicBezTo>
                <a:cubicBezTo>
                  <a:pt x="16032" y="14644"/>
                  <a:pt x="16215" y="13668"/>
                  <a:pt x="16215" y="12753"/>
                </a:cubicBezTo>
                <a:cubicBezTo>
                  <a:pt x="16215" y="11837"/>
                  <a:pt x="16032" y="10861"/>
                  <a:pt x="16032" y="10861"/>
                </a:cubicBezTo>
                <a:cubicBezTo>
                  <a:pt x="16032" y="10068"/>
                  <a:pt x="15359" y="9458"/>
                  <a:pt x="14502" y="9458"/>
                </a:cubicBezTo>
                <a:moveTo>
                  <a:pt x="8567" y="11044"/>
                </a:moveTo>
                <a:cubicBezTo>
                  <a:pt x="7832" y="11044"/>
                  <a:pt x="7832" y="11044"/>
                  <a:pt x="7832" y="11044"/>
                </a:cubicBezTo>
                <a:cubicBezTo>
                  <a:pt x="7832" y="14888"/>
                  <a:pt x="7832" y="14888"/>
                  <a:pt x="7832" y="14888"/>
                </a:cubicBezTo>
                <a:cubicBezTo>
                  <a:pt x="7098" y="14888"/>
                  <a:pt x="7098" y="14888"/>
                  <a:pt x="7098" y="14888"/>
                </a:cubicBezTo>
                <a:cubicBezTo>
                  <a:pt x="7098" y="11044"/>
                  <a:pt x="7098" y="11044"/>
                  <a:pt x="7098" y="11044"/>
                </a:cubicBezTo>
                <a:cubicBezTo>
                  <a:pt x="6364" y="11044"/>
                  <a:pt x="6364" y="11044"/>
                  <a:pt x="6364" y="11044"/>
                </a:cubicBezTo>
                <a:cubicBezTo>
                  <a:pt x="6364" y="10434"/>
                  <a:pt x="6364" y="10434"/>
                  <a:pt x="6364" y="10434"/>
                </a:cubicBezTo>
                <a:cubicBezTo>
                  <a:pt x="8567" y="10434"/>
                  <a:pt x="8567" y="10434"/>
                  <a:pt x="8567" y="10434"/>
                </a:cubicBezTo>
                <a:lnTo>
                  <a:pt x="8567" y="11044"/>
                </a:lnTo>
                <a:close/>
                <a:moveTo>
                  <a:pt x="10525" y="14888"/>
                </a:moveTo>
                <a:cubicBezTo>
                  <a:pt x="9913" y="14888"/>
                  <a:pt x="9913" y="14888"/>
                  <a:pt x="9913" y="14888"/>
                </a:cubicBezTo>
                <a:cubicBezTo>
                  <a:pt x="9913" y="14583"/>
                  <a:pt x="9913" y="14583"/>
                  <a:pt x="9913" y="14583"/>
                </a:cubicBezTo>
                <a:cubicBezTo>
                  <a:pt x="9913" y="14583"/>
                  <a:pt x="9546" y="14949"/>
                  <a:pt x="9178" y="14949"/>
                </a:cubicBezTo>
                <a:cubicBezTo>
                  <a:pt x="8750" y="14949"/>
                  <a:pt x="8689" y="14522"/>
                  <a:pt x="8689" y="14522"/>
                </a:cubicBezTo>
                <a:cubicBezTo>
                  <a:pt x="8689" y="11532"/>
                  <a:pt x="8689" y="11532"/>
                  <a:pt x="8689" y="11532"/>
                </a:cubicBezTo>
                <a:cubicBezTo>
                  <a:pt x="9301" y="11532"/>
                  <a:pt x="9301" y="11532"/>
                  <a:pt x="9301" y="11532"/>
                </a:cubicBezTo>
                <a:cubicBezTo>
                  <a:pt x="9301" y="14339"/>
                  <a:pt x="9301" y="14339"/>
                  <a:pt x="9301" y="14339"/>
                </a:cubicBezTo>
                <a:cubicBezTo>
                  <a:pt x="9301" y="14339"/>
                  <a:pt x="9301" y="14522"/>
                  <a:pt x="9484" y="14522"/>
                </a:cubicBezTo>
                <a:cubicBezTo>
                  <a:pt x="9729" y="14522"/>
                  <a:pt x="9913" y="14278"/>
                  <a:pt x="9913" y="14278"/>
                </a:cubicBezTo>
                <a:cubicBezTo>
                  <a:pt x="9913" y="11532"/>
                  <a:pt x="9913" y="11532"/>
                  <a:pt x="9913" y="11532"/>
                </a:cubicBezTo>
                <a:cubicBezTo>
                  <a:pt x="10525" y="11532"/>
                  <a:pt x="10525" y="11532"/>
                  <a:pt x="10525" y="11532"/>
                </a:cubicBezTo>
                <a:lnTo>
                  <a:pt x="10525" y="14888"/>
                </a:lnTo>
                <a:close/>
                <a:moveTo>
                  <a:pt x="12911" y="14156"/>
                </a:moveTo>
                <a:cubicBezTo>
                  <a:pt x="12911" y="14156"/>
                  <a:pt x="12911" y="14949"/>
                  <a:pt x="12360" y="14949"/>
                </a:cubicBezTo>
                <a:cubicBezTo>
                  <a:pt x="11993" y="14949"/>
                  <a:pt x="11810" y="14766"/>
                  <a:pt x="11687" y="14583"/>
                </a:cubicBezTo>
                <a:cubicBezTo>
                  <a:pt x="11687" y="14888"/>
                  <a:pt x="11687" y="14888"/>
                  <a:pt x="11687" y="14888"/>
                </a:cubicBezTo>
                <a:cubicBezTo>
                  <a:pt x="11014" y="14888"/>
                  <a:pt x="11014" y="14888"/>
                  <a:pt x="11014" y="14888"/>
                </a:cubicBezTo>
                <a:cubicBezTo>
                  <a:pt x="11014" y="10434"/>
                  <a:pt x="11014" y="10434"/>
                  <a:pt x="11014" y="10434"/>
                </a:cubicBezTo>
                <a:cubicBezTo>
                  <a:pt x="11687" y="10434"/>
                  <a:pt x="11687" y="10434"/>
                  <a:pt x="11687" y="10434"/>
                </a:cubicBezTo>
                <a:cubicBezTo>
                  <a:pt x="11687" y="11898"/>
                  <a:pt x="11687" y="11898"/>
                  <a:pt x="11687" y="11898"/>
                </a:cubicBezTo>
                <a:cubicBezTo>
                  <a:pt x="11810" y="11776"/>
                  <a:pt x="12054" y="11532"/>
                  <a:pt x="12360" y="11532"/>
                </a:cubicBezTo>
                <a:cubicBezTo>
                  <a:pt x="12727" y="11532"/>
                  <a:pt x="12911" y="11898"/>
                  <a:pt x="12911" y="12325"/>
                </a:cubicBezTo>
                <a:lnTo>
                  <a:pt x="12911" y="14156"/>
                </a:lnTo>
                <a:close/>
                <a:moveTo>
                  <a:pt x="15297" y="12386"/>
                </a:moveTo>
                <a:cubicBezTo>
                  <a:pt x="15297" y="13363"/>
                  <a:pt x="15297" y="13363"/>
                  <a:pt x="15297" y="13363"/>
                </a:cubicBezTo>
                <a:cubicBezTo>
                  <a:pt x="14012" y="13363"/>
                  <a:pt x="14012" y="13363"/>
                  <a:pt x="14012" y="13363"/>
                </a:cubicBezTo>
                <a:cubicBezTo>
                  <a:pt x="14012" y="14095"/>
                  <a:pt x="14012" y="14095"/>
                  <a:pt x="14012" y="14095"/>
                </a:cubicBezTo>
                <a:cubicBezTo>
                  <a:pt x="14012" y="14095"/>
                  <a:pt x="14012" y="14400"/>
                  <a:pt x="14318" y="14400"/>
                </a:cubicBezTo>
                <a:cubicBezTo>
                  <a:pt x="14624" y="14400"/>
                  <a:pt x="14624" y="14095"/>
                  <a:pt x="14624" y="14095"/>
                </a:cubicBezTo>
                <a:cubicBezTo>
                  <a:pt x="14624" y="13729"/>
                  <a:pt x="14624" y="13729"/>
                  <a:pt x="14624" y="13729"/>
                </a:cubicBezTo>
                <a:cubicBezTo>
                  <a:pt x="15297" y="13729"/>
                  <a:pt x="15297" y="13729"/>
                  <a:pt x="15297" y="13729"/>
                </a:cubicBezTo>
                <a:cubicBezTo>
                  <a:pt x="15297" y="14278"/>
                  <a:pt x="15297" y="14278"/>
                  <a:pt x="15297" y="14278"/>
                </a:cubicBezTo>
                <a:cubicBezTo>
                  <a:pt x="15297" y="14278"/>
                  <a:pt x="15175" y="14949"/>
                  <a:pt x="14380" y="14949"/>
                </a:cubicBezTo>
                <a:cubicBezTo>
                  <a:pt x="13584" y="14949"/>
                  <a:pt x="13401" y="14278"/>
                  <a:pt x="13401" y="14278"/>
                </a:cubicBezTo>
                <a:cubicBezTo>
                  <a:pt x="13401" y="12386"/>
                  <a:pt x="13401" y="12386"/>
                  <a:pt x="13401" y="12386"/>
                </a:cubicBezTo>
                <a:cubicBezTo>
                  <a:pt x="13401" y="12386"/>
                  <a:pt x="13401" y="11532"/>
                  <a:pt x="14380" y="11532"/>
                </a:cubicBezTo>
                <a:cubicBezTo>
                  <a:pt x="15359" y="11532"/>
                  <a:pt x="15297" y="12386"/>
                  <a:pt x="15297" y="12386"/>
                </a:cubicBezTo>
                <a:moveTo>
                  <a:pt x="14318" y="12081"/>
                </a:moveTo>
                <a:cubicBezTo>
                  <a:pt x="14012" y="12081"/>
                  <a:pt x="14012" y="12447"/>
                  <a:pt x="14012" y="12447"/>
                </a:cubicBezTo>
                <a:cubicBezTo>
                  <a:pt x="14012" y="12875"/>
                  <a:pt x="14012" y="12875"/>
                  <a:pt x="14012" y="12875"/>
                </a:cubicBezTo>
                <a:cubicBezTo>
                  <a:pt x="14624" y="12875"/>
                  <a:pt x="14624" y="12875"/>
                  <a:pt x="14624" y="12875"/>
                </a:cubicBezTo>
                <a:cubicBezTo>
                  <a:pt x="14624" y="12447"/>
                  <a:pt x="14624" y="12447"/>
                  <a:pt x="14624" y="12447"/>
                </a:cubicBezTo>
                <a:cubicBezTo>
                  <a:pt x="14624" y="12447"/>
                  <a:pt x="14624" y="12081"/>
                  <a:pt x="14318" y="12081"/>
                </a:cubicBezTo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CustomShape 9"/>
          <p:cNvSpPr/>
          <p:nvPr/>
        </p:nvSpPr>
        <p:spPr>
          <a:xfrm>
            <a:off x="18205920" y="10896120"/>
            <a:ext cx="1145520" cy="114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7893" y="6895"/>
                </a:moveTo>
                <a:cubicBezTo>
                  <a:pt x="7343" y="6895"/>
                  <a:pt x="6914" y="7322"/>
                  <a:pt x="6914" y="7871"/>
                </a:cubicBezTo>
                <a:cubicBezTo>
                  <a:pt x="6914" y="8420"/>
                  <a:pt x="7343" y="8847"/>
                  <a:pt x="7893" y="8847"/>
                </a:cubicBezTo>
                <a:cubicBezTo>
                  <a:pt x="8383" y="8847"/>
                  <a:pt x="8873" y="8420"/>
                  <a:pt x="8873" y="7871"/>
                </a:cubicBezTo>
                <a:cubicBezTo>
                  <a:pt x="8873" y="7322"/>
                  <a:pt x="8383" y="6895"/>
                  <a:pt x="7893" y="6895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6914" y="14705"/>
                </a:moveTo>
                <a:cubicBezTo>
                  <a:pt x="8873" y="14705"/>
                  <a:pt x="8873" y="14705"/>
                  <a:pt x="8873" y="14705"/>
                </a:cubicBezTo>
                <a:cubicBezTo>
                  <a:pt x="8873" y="9336"/>
                  <a:pt x="8873" y="9336"/>
                  <a:pt x="8873" y="9336"/>
                </a:cubicBezTo>
                <a:cubicBezTo>
                  <a:pt x="6914" y="9336"/>
                  <a:pt x="6914" y="9336"/>
                  <a:pt x="6914" y="9336"/>
                </a:cubicBezTo>
                <a:lnTo>
                  <a:pt x="6914" y="14705"/>
                </a:lnTo>
                <a:close/>
                <a:moveTo>
                  <a:pt x="13462" y="9336"/>
                </a:moveTo>
                <a:cubicBezTo>
                  <a:pt x="11993" y="9336"/>
                  <a:pt x="11810" y="10190"/>
                  <a:pt x="11810" y="10190"/>
                </a:cubicBezTo>
                <a:cubicBezTo>
                  <a:pt x="11810" y="9336"/>
                  <a:pt x="11810" y="9336"/>
                  <a:pt x="11810" y="9336"/>
                </a:cubicBezTo>
                <a:cubicBezTo>
                  <a:pt x="9852" y="9336"/>
                  <a:pt x="9852" y="9336"/>
                  <a:pt x="9852" y="9336"/>
                </a:cubicBezTo>
                <a:cubicBezTo>
                  <a:pt x="9852" y="14705"/>
                  <a:pt x="9852" y="14705"/>
                  <a:pt x="9852" y="14705"/>
                </a:cubicBezTo>
                <a:cubicBezTo>
                  <a:pt x="11810" y="14705"/>
                  <a:pt x="11810" y="14705"/>
                  <a:pt x="11810" y="14705"/>
                </a:cubicBezTo>
                <a:cubicBezTo>
                  <a:pt x="11810" y="11776"/>
                  <a:pt x="11810" y="11776"/>
                  <a:pt x="11810" y="11776"/>
                </a:cubicBezTo>
                <a:cubicBezTo>
                  <a:pt x="11810" y="11776"/>
                  <a:pt x="11810" y="10800"/>
                  <a:pt x="12666" y="10800"/>
                </a:cubicBezTo>
                <a:cubicBezTo>
                  <a:pt x="13095" y="10800"/>
                  <a:pt x="13278" y="11227"/>
                  <a:pt x="13278" y="11776"/>
                </a:cubicBezTo>
                <a:cubicBezTo>
                  <a:pt x="13278" y="14705"/>
                  <a:pt x="13278" y="14705"/>
                  <a:pt x="13278" y="14705"/>
                </a:cubicBezTo>
                <a:cubicBezTo>
                  <a:pt x="15236" y="14705"/>
                  <a:pt x="15236" y="14705"/>
                  <a:pt x="15236" y="14705"/>
                </a:cubicBezTo>
                <a:cubicBezTo>
                  <a:pt x="15236" y="11776"/>
                  <a:pt x="15236" y="11776"/>
                  <a:pt x="15236" y="11776"/>
                </a:cubicBezTo>
                <a:cubicBezTo>
                  <a:pt x="15236" y="10251"/>
                  <a:pt x="14563" y="9336"/>
                  <a:pt x="13462" y="9336"/>
                </a:cubicBezTo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10"/>
          <p:cNvSpPr/>
          <p:nvPr/>
        </p:nvSpPr>
        <p:spPr>
          <a:xfrm>
            <a:off x="15173640" y="10897920"/>
            <a:ext cx="1145520" cy="1145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857"/>
                  <a:pt x="0" y="1958"/>
                </a:cubicBezTo>
                <a:cubicBezTo>
                  <a:pt x="0" y="19642"/>
                  <a:pt x="0" y="19642"/>
                  <a:pt x="0" y="19642"/>
                </a:cubicBezTo>
                <a:cubicBezTo>
                  <a:pt x="0" y="20743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743"/>
                  <a:pt x="21600" y="19642"/>
                </a:cubicBezTo>
                <a:cubicBezTo>
                  <a:pt x="21600" y="1958"/>
                  <a:pt x="21600" y="1958"/>
                  <a:pt x="21600" y="1958"/>
                </a:cubicBezTo>
                <a:cubicBezTo>
                  <a:pt x="21600" y="857"/>
                  <a:pt x="20743" y="0"/>
                  <a:pt x="19642" y="0"/>
                </a:cubicBezTo>
                <a:moveTo>
                  <a:pt x="20621" y="19642"/>
                </a:moveTo>
                <a:cubicBezTo>
                  <a:pt x="20621" y="20193"/>
                  <a:pt x="20193" y="20621"/>
                  <a:pt x="19642" y="20621"/>
                </a:cubicBezTo>
                <a:cubicBezTo>
                  <a:pt x="1958" y="20621"/>
                  <a:pt x="1958" y="20621"/>
                  <a:pt x="1958" y="20621"/>
                </a:cubicBezTo>
                <a:cubicBezTo>
                  <a:pt x="1407" y="20621"/>
                  <a:pt x="979" y="20193"/>
                  <a:pt x="979" y="19642"/>
                </a:cubicBezTo>
                <a:cubicBezTo>
                  <a:pt x="979" y="1958"/>
                  <a:pt x="979" y="1958"/>
                  <a:pt x="979" y="1958"/>
                </a:cubicBezTo>
                <a:cubicBezTo>
                  <a:pt x="979" y="1407"/>
                  <a:pt x="1407" y="979"/>
                  <a:pt x="1958" y="979"/>
                </a:cubicBezTo>
                <a:cubicBezTo>
                  <a:pt x="19642" y="979"/>
                  <a:pt x="19642" y="979"/>
                  <a:pt x="19642" y="979"/>
                </a:cubicBezTo>
                <a:cubicBezTo>
                  <a:pt x="20193" y="979"/>
                  <a:pt x="20621" y="1407"/>
                  <a:pt x="20621" y="1958"/>
                </a:cubicBezTo>
                <a:lnTo>
                  <a:pt x="20621" y="19642"/>
                </a:lnTo>
                <a:close/>
                <a:moveTo>
                  <a:pt x="13768" y="5874"/>
                </a:moveTo>
                <a:cubicBezTo>
                  <a:pt x="7893" y="5874"/>
                  <a:pt x="7893" y="5874"/>
                  <a:pt x="7893" y="5874"/>
                </a:cubicBezTo>
                <a:cubicBezTo>
                  <a:pt x="6792" y="5874"/>
                  <a:pt x="5935" y="6731"/>
                  <a:pt x="5935" y="7832"/>
                </a:cubicBezTo>
                <a:cubicBezTo>
                  <a:pt x="5935" y="13707"/>
                  <a:pt x="5935" y="13707"/>
                  <a:pt x="5935" y="13707"/>
                </a:cubicBezTo>
                <a:cubicBezTo>
                  <a:pt x="5935" y="14808"/>
                  <a:pt x="6792" y="15726"/>
                  <a:pt x="7893" y="15726"/>
                </a:cubicBezTo>
                <a:cubicBezTo>
                  <a:pt x="13768" y="15726"/>
                  <a:pt x="13768" y="15726"/>
                  <a:pt x="13768" y="15726"/>
                </a:cubicBezTo>
                <a:cubicBezTo>
                  <a:pt x="14869" y="15726"/>
                  <a:pt x="15726" y="14808"/>
                  <a:pt x="15726" y="13707"/>
                </a:cubicBezTo>
                <a:cubicBezTo>
                  <a:pt x="15726" y="7832"/>
                  <a:pt x="15726" y="7832"/>
                  <a:pt x="15726" y="7832"/>
                </a:cubicBezTo>
                <a:cubicBezTo>
                  <a:pt x="15726" y="6731"/>
                  <a:pt x="14869" y="5874"/>
                  <a:pt x="13768" y="5874"/>
                </a:cubicBezTo>
                <a:moveTo>
                  <a:pt x="12789" y="7343"/>
                </a:moveTo>
                <a:cubicBezTo>
                  <a:pt x="14257" y="7343"/>
                  <a:pt x="14257" y="7343"/>
                  <a:pt x="14257" y="7343"/>
                </a:cubicBezTo>
                <a:cubicBezTo>
                  <a:pt x="14257" y="8811"/>
                  <a:pt x="14257" y="8811"/>
                  <a:pt x="14257" y="8811"/>
                </a:cubicBezTo>
                <a:cubicBezTo>
                  <a:pt x="12789" y="8811"/>
                  <a:pt x="12789" y="8811"/>
                  <a:pt x="12789" y="8811"/>
                </a:cubicBezTo>
                <a:lnTo>
                  <a:pt x="12789" y="7343"/>
                </a:lnTo>
                <a:close/>
                <a:moveTo>
                  <a:pt x="10831" y="8811"/>
                </a:moveTo>
                <a:cubicBezTo>
                  <a:pt x="11932" y="8811"/>
                  <a:pt x="12789" y="9729"/>
                  <a:pt x="12789" y="10769"/>
                </a:cubicBezTo>
                <a:cubicBezTo>
                  <a:pt x="12789" y="11871"/>
                  <a:pt x="11932" y="12727"/>
                  <a:pt x="10831" y="12727"/>
                </a:cubicBezTo>
                <a:cubicBezTo>
                  <a:pt x="9729" y="12727"/>
                  <a:pt x="8873" y="11871"/>
                  <a:pt x="8873" y="10769"/>
                </a:cubicBezTo>
                <a:cubicBezTo>
                  <a:pt x="8873" y="9729"/>
                  <a:pt x="9729" y="8811"/>
                  <a:pt x="10831" y="8811"/>
                </a:cubicBezTo>
                <a:moveTo>
                  <a:pt x="14747" y="13707"/>
                </a:moveTo>
                <a:cubicBezTo>
                  <a:pt x="14747" y="14257"/>
                  <a:pt x="14318" y="14747"/>
                  <a:pt x="13768" y="14747"/>
                </a:cubicBezTo>
                <a:cubicBezTo>
                  <a:pt x="7893" y="14747"/>
                  <a:pt x="7893" y="14747"/>
                  <a:pt x="7893" y="14747"/>
                </a:cubicBezTo>
                <a:cubicBezTo>
                  <a:pt x="7343" y="14747"/>
                  <a:pt x="6914" y="14257"/>
                  <a:pt x="6914" y="13707"/>
                </a:cubicBezTo>
                <a:cubicBezTo>
                  <a:pt x="6914" y="10280"/>
                  <a:pt x="6914" y="10280"/>
                  <a:pt x="6914" y="10280"/>
                </a:cubicBezTo>
                <a:cubicBezTo>
                  <a:pt x="7893" y="10280"/>
                  <a:pt x="7893" y="10280"/>
                  <a:pt x="7893" y="10280"/>
                </a:cubicBezTo>
                <a:cubicBezTo>
                  <a:pt x="7893" y="10463"/>
                  <a:pt x="7893" y="10647"/>
                  <a:pt x="7893" y="10769"/>
                </a:cubicBezTo>
                <a:cubicBezTo>
                  <a:pt x="7893" y="12422"/>
                  <a:pt x="9178" y="13707"/>
                  <a:pt x="10831" y="13707"/>
                </a:cubicBezTo>
                <a:cubicBezTo>
                  <a:pt x="12422" y="13707"/>
                  <a:pt x="13768" y="12422"/>
                  <a:pt x="13768" y="10769"/>
                </a:cubicBezTo>
                <a:cubicBezTo>
                  <a:pt x="13768" y="10647"/>
                  <a:pt x="13768" y="10463"/>
                  <a:pt x="13707" y="10280"/>
                </a:cubicBezTo>
                <a:cubicBezTo>
                  <a:pt x="14747" y="10280"/>
                  <a:pt x="14747" y="10280"/>
                  <a:pt x="14747" y="10280"/>
                </a:cubicBezTo>
                <a:lnTo>
                  <a:pt x="14747" y="13707"/>
                </a:lnTo>
                <a:close/>
              </a:path>
            </a:pathLst>
          </a:cu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Application>LibreOffice/6.0.7.3$Linux_X86_64 LibreOffice_project/00m0$Build-3</Application>
  <Words>426</Words>
  <Paragraphs>27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es-ES</dc:language>
  <cp:lastModifiedBy/>
  <dcterms:modified xsi:type="dcterms:W3CDTF">2020-07-21T15:26:28Z</dcterms:modified>
  <cp:revision>20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