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9" r:id="rId2"/>
  </p:sldIdLst>
  <p:sldSz cx="24384000" cy="13716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312" y="-102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s-E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s-ES" sz="2000" b="0" strike="noStrike" spc="-1">
                <a:latin typeface="Arial"/>
              </a:rPr>
              <a:t>Click to edit the notes' format</a:t>
            </a:r>
          </a:p>
        </p:txBody>
      </p:sp>
      <p:sp>
        <p:nvSpPr>
          <p:cNvPr id="7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s-E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8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s-E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8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s-E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82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66935894-C756-46F6-A2B6-81F3A2F80330}" type="slidenum">
              <a:rPr lang="es-ES" sz="1400" b="0" strike="noStrike" spc="-1">
                <a:latin typeface="Times New Roman"/>
              </a:rPr>
              <a:t>‹#›</a:t>
            </a:fld>
            <a:endParaRPr lang="es-E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33292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218960" y="7364520"/>
            <a:ext cx="219448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2463560" y="736452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8638560" y="320940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16058520" y="320940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1218960" y="736452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8638560" y="736452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16058520" y="736452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>
            <a:spLocks noGrp="1"/>
          </p:cNvSpPr>
          <p:nvPr>
            <p:ph type="sldNum" sz="quarter" idx="2"/>
          </p:nvPr>
        </p:nvSpPr>
        <p:spPr>
          <a:xfrm>
            <a:off x="513142" y="6604000"/>
            <a:ext cx="476861" cy="508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556698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218960" y="547200"/>
            <a:ext cx="21944880" cy="10616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2463560" y="736452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219448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s-E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"/>
          <p:cNvSpPr>
            <a:spLocks noGrp="1"/>
          </p:cNvSpPr>
          <p:nvPr>
            <p:ph type="sldNum" sz="quarter" idx="2"/>
          </p:nvPr>
        </p:nvSpPr>
        <p:spPr>
          <a:xfrm>
            <a:off x="595692" y="6604000"/>
            <a:ext cx="311761" cy="5080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 dirty="0"/>
          </a:p>
        </p:txBody>
      </p:sp>
      <p:pic>
        <p:nvPicPr>
          <p:cNvPr id="49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1860" y="-1255"/>
            <a:ext cx="3395379" cy="499568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CustomShape 2"/>
          <p:cNvSpPr/>
          <p:nvPr/>
        </p:nvSpPr>
        <p:spPr>
          <a:xfrm>
            <a:off x="4876800" y="152400"/>
            <a:ext cx="19050000" cy="1015663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en-GB" sz="6600" spc="-1" dirty="0" smtClean="0">
                <a:solidFill>
                  <a:srgbClr val="000000"/>
                </a:solidFill>
                <a:latin typeface="Montserrat Black"/>
              </a:rPr>
              <a:t>Collaboration options (from ALBA-CELLS side)</a:t>
            </a:r>
            <a:endParaRPr lang="es-ES" sz="6600" b="0" strike="noStrike" spc="-1" dirty="0">
              <a:latin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81200" y="2819400"/>
            <a:ext cx="21945600" cy="951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s-ES" sz="3600" dirty="0" smtClean="0"/>
              <a:t>To </a:t>
            </a:r>
            <a:r>
              <a:rPr lang="es-ES" sz="3600" dirty="0" err="1" smtClean="0"/>
              <a:t>formally</a:t>
            </a:r>
            <a:r>
              <a:rPr lang="es-ES" sz="3600" dirty="0" smtClean="0"/>
              <a:t> </a:t>
            </a:r>
            <a:r>
              <a:rPr lang="es-ES" sz="3600" dirty="0" err="1" smtClean="0"/>
              <a:t>have</a:t>
            </a:r>
            <a:r>
              <a:rPr lang="es-ES" sz="3600" dirty="0" smtClean="0"/>
              <a:t> a </a:t>
            </a:r>
            <a:r>
              <a:rPr lang="es-ES" sz="3600" dirty="0" err="1" smtClean="0"/>
              <a:t>collaboration</a:t>
            </a:r>
            <a:r>
              <a:rPr lang="es-ES" sz="3600" dirty="0" smtClean="0"/>
              <a:t> </a:t>
            </a:r>
            <a:r>
              <a:rPr lang="es-ES" sz="3600" dirty="0" err="1" smtClean="0"/>
              <a:t>beyond</a:t>
            </a:r>
            <a:r>
              <a:rPr lang="es-ES" sz="3600" dirty="0" smtClean="0"/>
              <a:t> 1st </a:t>
            </a:r>
            <a:r>
              <a:rPr lang="es-ES" sz="3600" dirty="0" err="1" smtClean="0"/>
              <a:t>September</a:t>
            </a:r>
            <a:r>
              <a:rPr lang="es-ES" sz="3600" dirty="0" smtClean="0"/>
              <a:t> 2020 </a:t>
            </a:r>
            <a:r>
              <a:rPr lang="es-ES" sz="3600" dirty="0" err="1" smtClean="0"/>
              <a:t>we</a:t>
            </a:r>
            <a:r>
              <a:rPr lang="es-ES" sz="3600" dirty="0" smtClean="0"/>
              <a:t> </a:t>
            </a:r>
            <a:r>
              <a:rPr lang="es-ES" sz="3600" dirty="0" err="1" smtClean="0"/>
              <a:t>shall</a:t>
            </a:r>
            <a:r>
              <a:rPr lang="es-ES" sz="3600" dirty="0" smtClean="0"/>
              <a:t> </a:t>
            </a:r>
            <a:r>
              <a:rPr lang="es-ES" sz="3600" dirty="0" err="1" smtClean="0"/>
              <a:t>extend</a:t>
            </a:r>
            <a:r>
              <a:rPr lang="es-ES" sz="3600" dirty="0" smtClean="0"/>
              <a:t> </a:t>
            </a:r>
            <a:r>
              <a:rPr lang="es-ES" sz="3600" dirty="0" err="1" smtClean="0"/>
              <a:t>the</a:t>
            </a:r>
            <a:r>
              <a:rPr lang="es-ES" sz="3600" dirty="0" smtClean="0"/>
              <a:t> </a:t>
            </a:r>
            <a:r>
              <a:rPr lang="es-ES" sz="3600" dirty="0" err="1" smtClean="0"/>
              <a:t>current</a:t>
            </a:r>
            <a:r>
              <a:rPr lang="es-ES" sz="3600" dirty="0" smtClean="0"/>
              <a:t> </a:t>
            </a:r>
            <a:r>
              <a:rPr lang="es-ES" sz="3600" dirty="0" err="1" smtClean="0"/>
              <a:t>agreement</a:t>
            </a:r>
            <a:r>
              <a:rPr lang="es-ES" sz="3600" dirty="0" smtClean="0"/>
              <a:t> </a:t>
            </a:r>
            <a:r>
              <a:rPr lang="es-ES" sz="3600" dirty="0" err="1" smtClean="0"/>
              <a:t>or</a:t>
            </a:r>
            <a:r>
              <a:rPr lang="es-ES" sz="3600" dirty="0" smtClean="0"/>
              <a:t> </a:t>
            </a:r>
            <a:r>
              <a:rPr lang="es-ES" sz="3600" dirty="0" err="1" smtClean="0"/>
              <a:t>sign</a:t>
            </a:r>
            <a:r>
              <a:rPr lang="es-ES" sz="3600" dirty="0" smtClean="0"/>
              <a:t> a new </a:t>
            </a:r>
            <a:r>
              <a:rPr lang="es-ES" sz="3600" dirty="0" err="1" smtClean="0"/>
              <a:t>one</a:t>
            </a:r>
            <a:r>
              <a:rPr lang="es-ES" sz="3600" dirty="0" smtClean="0"/>
              <a:t>.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endParaRPr lang="es-ES" sz="3600" dirty="0" smtClean="0"/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s-ES" sz="3600" dirty="0" err="1" smtClean="0"/>
              <a:t>We</a:t>
            </a:r>
            <a:r>
              <a:rPr lang="es-ES" sz="3600" dirty="0" smtClean="0"/>
              <a:t> </a:t>
            </a:r>
            <a:r>
              <a:rPr lang="es-ES" sz="3600" dirty="0" err="1" smtClean="0"/>
              <a:t>have</a:t>
            </a:r>
            <a:r>
              <a:rPr lang="es-ES" sz="3600" dirty="0" smtClean="0"/>
              <a:t> </a:t>
            </a:r>
            <a:r>
              <a:rPr lang="es-ES" sz="3600" dirty="0" err="1" smtClean="0"/>
              <a:t>been</a:t>
            </a:r>
            <a:r>
              <a:rPr lang="es-ES" sz="3600" dirty="0" smtClean="0"/>
              <a:t> </a:t>
            </a:r>
            <a:r>
              <a:rPr lang="es-ES" sz="3600" dirty="0" err="1" smtClean="0"/>
              <a:t>informed</a:t>
            </a:r>
            <a:r>
              <a:rPr lang="es-ES" sz="3600" dirty="0" smtClean="0"/>
              <a:t> by </a:t>
            </a:r>
            <a:r>
              <a:rPr lang="es-ES" sz="3600" dirty="0" err="1" smtClean="0"/>
              <a:t>our</a:t>
            </a:r>
            <a:r>
              <a:rPr lang="es-ES" sz="3600" dirty="0" smtClean="0"/>
              <a:t> Legal </a:t>
            </a:r>
            <a:r>
              <a:rPr lang="es-ES" sz="3600" dirty="0" err="1" smtClean="0"/>
              <a:t>Services</a:t>
            </a:r>
            <a:r>
              <a:rPr lang="es-ES" sz="3600" dirty="0" smtClean="0"/>
              <a:t> </a:t>
            </a:r>
            <a:r>
              <a:rPr lang="es-ES" sz="3600" dirty="0" err="1" smtClean="0"/>
              <a:t>that</a:t>
            </a:r>
            <a:r>
              <a:rPr lang="es-ES" sz="3600" dirty="0" smtClean="0"/>
              <a:t> </a:t>
            </a:r>
            <a:r>
              <a:rPr lang="es-ES" sz="3600" dirty="0" err="1" smtClean="0"/>
              <a:t>even</a:t>
            </a:r>
            <a:r>
              <a:rPr lang="es-ES" sz="3600" dirty="0" smtClean="0"/>
              <a:t> </a:t>
            </a:r>
            <a:r>
              <a:rPr lang="es-ES" sz="3600" dirty="0" err="1" smtClean="0"/>
              <a:t>only</a:t>
            </a:r>
            <a:r>
              <a:rPr lang="es-ES" sz="3600" dirty="0" smtClean="0"/>
              <a:t> </a:t>
            </a:r>
            <a:r>
              <a:rPr lang="es-ES" sz="3600" dirty="0" err="1" smtClean="0"/>
              <a:t>extending</a:t>
            </a:r>
            <a:r>
              <a:rPr lang="es-ES" sz="3600" dirty="0" smtClean="0"/>
              <a:t> </a:t>
            </a:r>
            <a:r>
              <a:rPr lang="es-ES" sz="3600" dirty="0" err="1" smtClean="0"/>
              <a:t>the</a:t>
            </a:r>
            <a:r>
              <a:rPr lang="es-ES" sz="3600" dirty="0" smtClean="0"/>
              <a:t> </a:t>
            </a:r>
            <a:r>
              <a:rPr lang="es-ES" sz="3600" dirty="0" err="1" smtClean="0"/>
              <a:t>current</a:t>
            </a:r>
            <a:r>
              <a:rPr lang="es-ES" sz="3600" dirty="0" smtClean="0"/>
              <a:t> </a:t>
            </a:r>
            <a:r>
              <a:rPr lang="es-ES" sz="3600" dirty="0" err="1" smtClean="0"/>
              <a:t>agreement</a:t>
            </a:r>
            <a:r>
              <a:rPr lang="es-ES" sz="3600" dirty="0" smtClean="0"/>
              <a:t> in time </a:t>
            </a:r>
            <a:r>
              <a:rPr lang="es-ES" sz="3600" dirty="0" err="1" smtClean="0"/>
              <a:t>involves</a:t>
            </a:r>
            <a:r>
              <a:rPr lang="es-ES" sz="3600" dirty="0" smtClean="0"/>
              <a:t> </a:t>
            </a:r>
            <a:r>
              <a:rPr lang="es-ES" sz="3600" dirty="0" err="1" smtClean="0"/>
              <a:t>it</a:t>
            </a:r>
            <a:r>
              <a:rPr lang="es-ES" sz="3600" dirty="0" smtClean="0"/>
              <a:t> to be </a:t>
            </a:r>
            <a:r>
              <a:rPr lang="es-ES" sz="3600" dirty="0" err="1" smtClean="0"/>
              <a:t>approved</a:t>
            </a:r>
            <a:r>
              <a:rPr lang="es-ES" sz="3600" dirty="0" smtClean="0"/>
              <a:t> by </a:t>
            </a:r>
            <a:r>
              <a:rPr lang="es-ES" sz="3600" dirty="0" err="1" smtClean="0"/>
              <a:t>the</a:t>
            </a:r>
            <a:r>
              <a:rPr lang="es-ES" sz="3600" dirty="0" smtClean="0"/>
              <a:t> </a:t>
            </a:r>
            <a:r>
              <a:rPr lang="es-ES" sz="3600" dirty="0" err="1" smtClean="0"/>
              <a:t>Spanish</a:t>
            </a:r>
            <a:r>
              <a:rPr lang="es-ES" sz="3600" dirty="0" smtClean="0"/>
              <a:t> </a:t>
            </a:r>
            <a:r>
              <a:rPr lang="es-ES" sz="3600" dirty="0" err="1" smtClean="0"/>
              <a:t>Ministry</a:t>
            </a:r>
            <a:r>
              <a:rPr lang="es-ES" sz="3600" dirty="0" smtClean="0"/>
              <a:t> of </a:t>
            </a:r>
            <a:r>
              <a:rPr lang="es-ES" sz="3600" dirty="0" err="1" smtClean="0"/>
              <a:t>Finance</a:t>
            </a:r>
            <a:r>
              <a:rPr lang="es-ES" sz="3600" dirty="0" smtClean="0"/>
              <a:t>. 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endParaRPr lang="es-ES" sz="3600" dirty="0" smtClean="0"/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s-ES" sz="3600" dirty="0" err="1" smtClean="0"/>
              <a:t>This</a:t>
            </a:r>
            <a:r>
              <a:rPr lang="es-ES" sz="3600" dirty="0" smtClean="0"/>
              <a:t> </a:t>
            </a:r>
            <a:r>
              <a:rPr lang="es-ES" sz="3600" dirty="0" err="1" smtClean="0"/>
              <a:t>is</a:t>
            </a:r>
            <a:r>
              <a:rPr lang="es-ES" sz="3600" dirty="0" smtClean="0"/>
              <a:t> a </a:t>
            </a:r>
            <a:r>
              <a:rPr lang="es-ES" sz="3600" dirty="0" err="1" smtClean="0"/>
              <a:t>substantial</a:t>
            </a:r>
            <a:r>
              <a:rPr lang="es-ES" sz="3600" dirty="0" smtClean="0"/>
              <a:t> </a:t>
            </a:r>
            <a:r>
              <a:rPr lang="es-ES" sz="3600" dirty="0" err="1" smtClean="0"/>
              <a:t>change</a:t>
            </a:r>
            <a:r>
              <a:rPr lang="es-ES" sz="3600" dirty="0" smtClean="0"/>
              <a:t> </a:t>
            </a:r>
            <a:r>
              <a:rPr lang="es-ES" sz="3600" dirty="0" err="1" smtClean="0"/>
              <a:t>from</a:t>
            </a:r>
            <a:r>
              <a:rPr lang="es-ES" sz="3600" dirty="0" smtClean="0"/>
              <a:t> </a:t>
            </a:r>
            <a:r>
              <a:rPr lang="es-ES" sz="3600" dirty="0" err="1" smtClean="0"/>
              <a:t>the</a:t>
            </a:r>
            <a:r>
              <a:rPr lang="es-ES" sz="3600" dirty="0" smtClean="0"/>
              <a:t> </a:t>
            </a:r>
            <a:r>
              <a:rPr lang="es-ES" sz="3600" dirty="0" err="1" smtClean="0"/>
              <a:t>previous</a:t>
            </a:r>
            <a:r>
              <a:rPr lang="es-ES" sz="3600" dirty="0" smtClean="0"/>
              <a:t> </a:t>
            </a:r>
            <a:r>
              <a:rPr lang="es-ES" sz="3600" dirty="0" err="1" smtClean="0"/>
              <a:t>agreement</a:t>
            </a:r>
            <a:r>
              <a:rPr lang="es-ES" sz="3600" dirty="0" smtClean="0"/>
              <a:t> </a:t>
            </a:r>
            <a:r>
              <a:rPr lang="es-ES" sz="3600" dirty="0" err="1" smtClean="0"/>
              <a:t>signature</a:t>
            </a:r>
            <a:r>
              <a:rPr lang="es-ES" sz="3600" dirty="0" smtClean="0"/>
              <a:t> </a:t>
            </a:r>
            <a:r>
              <a:rPr lang="es-ES" sz="3600" dirty="0" err="1" smtClean="0"/>
              <a:t>due</a:t>
            </a:r>
            <a:r>
              <a:rPr lang="es-ES" sz="3600" dirty="0" smtClean="0"/>
              <a:t> to a new </a:t>
            </a:r>
            <a:r>
              <a:rPr lang="es-ES" sz="3600" dirty="0" err="1" smtClean="0"/>
              <a:t>law</a:t>
            </a:r>
            <a:r>
              <a:rPr lang="es-ES" sz="3600" dirty="0" smtClean="0"/>
              <a:t>… </a:t>
            </a:r>
            <a:r>
              <a:rPr lang="es-ES" sz="3600" dirty="0" err="1" smtClean="0"/>
              <a:t>These</a:t>
            </a:r>
            <a:r>
              <a:rPr lang="es-ES" sz="3600" dirty="0" smtClean="0"/>
              <a:t> are </a:t>
            </a:r>
            <a:r>
              <a:rPr lang="es-ES" sz="3600" dirty="0" err="1" smtClean="0"/>
              <a:t>bad</a:t>
            </a:r>
            <a:r>
              <a:rPr lang="es-ES" sz="3600" dirty="0" smtClean="0"/>
              <a:t> </a:t>
            </a:r>
            <a:r>
              <a:rPr lang="es-ES" sz="3600" dirty="0" err="1" smtClean="0"/>
              <a:t>news</a:t>
            </a:r>
            <a:r>
              <a:rPr lang="es-ES" sz="3600" dirty="0" smtClean="0"/>
              <a:t>.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endParaRPr lang="es-ES" sz="3600" dirty="0" smtClean="0"/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s-ES" sz="3600" dirty="0" err="1" smtClean="0"/>
              <a:t>We</a:t>
            </a:r>
            <a:r>
              <a:rPr lang="es-ES" sz="3600" dirty="0" smtClean="0"/>
              <a:t> </a:t>
            </a:r>
            <a:r>
              <a:rPr lang="es-ES" sz="3600" dirty="0" err="1" smtClean="0"/>
              <a:t>cannot</a:t>
            </a:r>
            <a:r>
              <a:rPr lang="es-ES" sz="3600" dirty="0" smtClean="0"/>
              <a:t> </a:t>
            </a:r>
            <a:r>
              <a:rPr lang="es-ES" sz="3600" dirty="0" err="1" smtClean="0"/>
              <a:t>commit</a:t>
            </a:r>
            <a:r>
              <a:rPr lang="es-ES" sz="3600" dirty="0" smtClean="0"/>
              <a:t> </a:t>
            </a:r>
            <a:r>
              <a:rPr lang="es-ES" sz="3600" dirty="0" err="1" smtClean="0"/>
              <a:t>how</a:t>
            </a:r>
            <a:r>
              <a:rPr lang="es-ES" sz="3600" dirty="0" smtClean="0"/>
              <a:t> </a:t>
            </a:r>
            <a:r>
              <a:rPr lang="es-ES" sz="3600" dirty="0" err="1" smtClean="0"/>
              <a:t>much</a:t>
            </a:r>
            <a:r>
              <a:rPr lang="es-ES" sz="3600" dirty="0" smtClean="0"/>
              <a:t> time </a:t>
            </a:r>
            <a:r>
              <a:rPr lang="es-ES" sz="3600" dirty="0" err="1" smtClean="0"/>
              <a:t>it</a:t>
            </a:r>
            <a:r>
              <a:rPr lang="es-ES" sz="3600" dirty="0" smtClean="0"/>
              <a:t> </a:t>
            </a:r>
            <a:r>
              <a:rPr lang="es-ES" sz="3600" dirty="0" err="1" smtClean="0"/>
              <a:t>would</a:t>
            </a:r>
            <a:r>
              <a:rPr lang="es-ES" sz="3600" dirty="0" smtClean="0"/>
              <a:t> </a:t>
            </a:r>
            <a:r>
              <a:rPr lang="es-ES" sz="3600" dirty="0" err="1" smtClean="0"/>
              <a:t>take</a:t>
            </a:r>
            <a:r>
              <a:rPr lang="es-ES" sz="3600" dirty="0" smtClean="0"/>
              <a:t> </a:t>
            </a:r>
            <a:r>
              <a:rPr lang="es-ES" sz="3600" dirty="0" err="1" smtClean="0"/>
              <a:t>this</a:t>
            </a:r>
            <a:r>
              <a:rPr lang="es-ES" sz="3600" dirty="0" smtClean="0"/>
              <a:t> </a:t>
            </a:r>
            <a:r>
              <a:rPr lang="es-ES" sz="3600" dirty="0" err="1" smtClean="0"/>
              <a:t>approval</a:t>
            </a:r>
            <a:r>
              <a:rPr lang="es-ES" sz="3600" smtClean="0"/>
              <a:t> due</a:t>
            </a:r>
            <a:r>
              <a:rPr lang="es-ES" sz="3600" dirty="0" smtClean="0"/>
              <a:t> to </a:t>
            </a:r>
            <a:r>
              <a:rPr lang="es-ES" sz="3600" dirty="0" err="1" smtClean="0"/>
              <a:t>current</a:t>
            </a:r>
            <a:r>
              <a:rPr lang="es-ES" sz="3600" dirty="0" smtClean="0"/>
              <a:t> </a:t>
            </a:r>
            <a:r>
              <a:rPr lang="es-ES" sz="3600" dirty="0" err="1" smtClean="0"/>
              <a:t>situation</a:t>
            </a:r>
            <a:r>
              <a:rPr lang="es-ES" sz="3600" dirty="0" smtClean="0"/>
              <a:t>.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endParaRPr lang="es-ES" sz="3600" dirty="0" smtClean="0"/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s-ES" sz="3600" dirty="0" err="1" smtClean="0"/>
              <a:t>Being</a:t>
            </a:r>
            <a:r>
              <a:rPr lang="es-ES" sz="3600" dirty="0" smtClean="0"/>
              <a:t> </a:t>
            </a:r>
            <a:r>
              <a:rPr lang="es-ES" sz="3600" dirty="0" err="1" smtClean="0"/>
              <a:t>that</a:t>
            </a:r>
            <a:r>
              <a:rPr lang="es-ES" sz="3600" dirty="0" smtClean="0"/>
              <a:t> </a:t>
            </a:r>
            <a:r>
              <a:rPr lang="es-ES" sz="3600" dirty="0" err="1" smtClean="0"/>
              <a:t>the</a:t>
            </a:r>
            <a:r>
              <a:rPr lang="es-ES" sz="3600" dirty="0" smtClean="0"/>
              <a:t> case </a:t>
            </a:r>
            <a:r>
              <a:rPr lang="es-ES" sz="3600" dirty="0" err="1" smtClean="0"/>
              <a:t>we</a:t>
            </a:r>
            <a:r>
              <a:rPr lang="es-ES" sz="3600" dirty="0" smtClean="0"/>
              <a:t> </a:t>
            </a:r>
            <a:r>
              <a:rPr lang="es-ES" sz="3600" dirty="0" err="1" smtClean="0"/>
              <a:t>think</a:t>
            </a:r>
            <a:r>
              <a:rPr lang="es-ES" sz="3600" dirty="0" smtClean="0"/>
              <a:t> </a:t>
            </a:r>
            <a:r>
              <a:rPr lang="es-ES" sz="3600" dirty="0" err="1" smtClean="0"/>
              <a:t>it</a:t>
            </a:r>
            <a:r>
              <a:rPr lang="es-ES" sz="3600" dirty="0" smtClean="0"/>
              <a:t> has more </a:t>
            </a:r>
            <a:r>
              <a:rPr lang="es-ES" sz="3600" dirty="0" err="1" smtClean="0"/>
              <a:t>sense</a:t>
            </a:r>
            <a:r>
              <a:rPr lang="es-ES" sz="3600" dirty="0" smtClean="0"/>
              <a:t> to </a:t>
            </a:r>
            <a:r>
              <a:rPr lang="es-ES" sz="3600" dirty="0" err="1" smtClean="0"/>
              <a:t>update</a:t>
            </a:r>
            <a:r>
              <a:rPr lang="es-ES" sz="3600" dirty="0" smtClean="0"/>
              <a:t> </a:t>
            </a:r>
            <a:r>
              <a:rPr lang="es-ES" sz="3600" dirty="0" err="1" smtClean="0"/>
              <a:t>the</a:t>
            </a:r>
            <a:r>
              <a:rPr lang="es-ES" sz="3600" dirty="0" smtClean="0"/>
              <a:t> </a:t>
            </a:r>
            <a:r>
              <a:rPr lang="es-ES" sz="3600" dirty="0" err="1" smtClean="0"/>
              <a:t>current</a:t>
            </a:r>
            <a:r>
              <a:rPr lang="es-ES" sz="3600" dirty="0" smtClean="0"/>
              <a:t> </a:t>
            </a:r>
            <a:r>
              <a:rPr lang="es-ES" sz="3600" dirty="0" err="1" smtClean="0"/>
              <a:t>agreement</a:t>
            </a:r>
            <a:r>
              <a:rPr lang="es-ES" sz="3600" dirty="0" smtClean="0"/>
              <a:t> to </a:t>
            </a:r>
            <a:r>
              <a:rPr lang="es-ES" sz="3600" dirty="0" err="1" smtClean="0"/>
              <a:t>the</a:t>
            </a:r>
            <a:r>
              <a:rPr lang="es-ES" sz="3600" dirty="0" smtClean="0"/>
              <a:t> new </a:t>
            </a:r>
            <a:r>
              <a:rPr lang="es-ES" sz="3600" dirty="0" err="1" smtClean="0"/>
              <a:t>challenges</a:t>
            </a:r>
            <a:r>
              <a:rPr lang="es-ES" sz="3600" dirty="0" smtClean="0"/>
              <a:t>: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s-ES" sz="3600" dirty="0" err="1" smtClean="0"/>
              <a:t>Solve</a:t>
            </a:r>
            <a:r>
              <a:rPr lang="es-ES" sz="3600" dirty="0" smtClean="0"/>
              <a:t> </a:t>
            </a:r>
            <a:r>
              <a:rPr lang="es-ES" sz="3600" dirty="0" err="1" smtClean="0"/>
              <a:t>current</a:t>
            </a:r>
            <a:r>
              <a:rPr lang="es-ES" sz="3600" dirty="0" smtClean="0"/>
              <a:t> </a:t>
            </a:r>
            <a:r>
              <a:rPr lang="es-ES" sz="3600" dirty="0" err="1" smtClean="0"/>
              <a:t>obsolescence</a:t>
            </a:r>
            <a:r>
              <a:rPr lang="es-ES" sz="3600" dirty="0" smtClean="0"/>
              <a:t> </a:t>
            </a:r>
            <a:r>
              <a:rPr lang="es-ES" sz="3600" dirty="0" err="1" smtClean="0"/>
              <a:t>problems</a:t>
            </a:r>
            <a:r>
              <a:rPr lang="es-ES" sz="3600" dirty="0" smtClean="0"/>
              <a:t> in </a:t>
            </a:r>
            <a:r>
              <a:rPr lang="es-ES" sz="3600" dirty="0" err="1" smtClean="0"/>
              <a:t>Em</a:t>
            </a:r>
            <a:r>
              <a:rPr lang="es-ES" sz="3600" dirty="0" smtClean="0"/>
              <a:t>#.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s-ES" sz="3600" dirty="0" smtClean="0"/>
              <a:t>New </a:t>
            </a:r>
            <a:r>
              <a:rPr lang="es-ES" sz="3600" dirty="0" err="1" smtClean="0"/>
              <a:t>current</a:t>
            </a:r>
            <a:r>
              <a:rPr lang="es-ES" sz="3600" dirty="0" smtClean="0"/>
              <a:t> </a:t>
            </a:r>
            <a:r>
              <a:rPr lang="es-ES" sz="3600" dirty="0" err="1" smtClean="0"/>
              <a:t>amplifier</a:t>
            </a:r>
            <a:r>
              <a:rPr lang="es-ES" sz="3600" dirty="0" smtClean="0"/>
              <a:t> </a:t>
            </a:r>
            <a:r>
              <a:rPr lang="es-ES" sz="3600" dirty="0" err="1" smtClean="0"/>
              <a:t>developments</a:t>
            </a:r>
            <a:r>
              <a:rPr lang="es-ES" sz="3600" dirty="0" smtClean="0"/>
              <a:t>.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s-ES" sz="3600" dirty="0" smtClean="0"/>
              <a:t>New digital </a:t>
            </a:r>
            <a:r>
              <a:rPr lang="es-ES" sz="3600" dirty="0" err="1" smtClean="0"/>
              <a:t>acquisition</a:t>
            </a:r>
            <a:r>
              <a:rPr lang="es-ES" sz="3600" dirty="0" smtClean="0"/>
              <a:t> </a:t>
            </a:r>
            <a:r>
              <a:rPr lang="es-ES" sz="3600" dirty="0" err="1" smtClean="0"/>
              <a:t>part</a:t>
            </a:r>
            <a:r>
              <a:rPr lang="es-ES" sz="3600" dirty="0" smtClean="0"/>
              <a:t>.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s-ES" sz="3600" dirty="0" err="1" smtClean="0"/>
              <a:t>Rhythm</a:t>
            </a:r>
            <a:r>
              <a:rPr lang="es-ES" sz="3600" dirty="0" smtClean="0"/>
              <a:t> </a:t>
            </a:r>
            <a:r>
              <a:rPr lang="es-ES" sz="3600" dirty="0" err="1" smtClean="0"/>
              <a:t>project</a:t>
            </a:r>
            <a:r>
              <a:rPr lang="es-ES" sz="3600" dirty="0" smtClean="0"/>
              <a:t>.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s-ES" sz="3600" dirty="0" smtClean="0"/>
              <a:t>…?</a:t>
            </a:r>
            <a:endParaRPr lang="es-ES" sz="3600" dirty="0" smtClean="0"/>
          </a:p>
        </p:txBody>
      </p:sp>
    </p:spTree>
    <p:extLst>
      <p:ext uri="{BB962C8B-B14F-4D97-AF65-F5344CB8AC3E}">
        <p14:creationId xmlns:p14="http://schemas.microsoft.com/office/powerpoint/2010/main" val="38455725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CDDDE"/>
      </a:dk2>
      <a:lt2>
        <a:srgbClr val="7F7F7F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CDDDE"/>
      </a:dk2>
      <a:lt2>
        <a:srgbClr val="7F7F7F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600</TotalTime>
  <Words>136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Óscar Matilla Barceló</dc:creator>
  <cp:lastModifiedBy>Oscar Matilla Barceló</cp:lastModifiedBy>
  <cp:revision>34</cp:revision>
  <dcterms:modified xsi:type="dcterms:W3CDTF">2020-07-20T16:31:33Z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3</vt:i4>
  </property>
  <property fmtid="{D5CDD505-2E9C-101B-9397-08002B2CF9AE}" pid="8" name="PresentationFormat">
    <vt:lpwstr>Custom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5</vt:i4>
  </property>
</Properties>
</file>