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9" r:id="rId3"/>
    <p:sldId id="256" r:id="rId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47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52" autoAdjust="0"/>
  </p:normalViewPr>
  <p:slideViewPr>
    <p:cSldViewPr showGuides="1">
      <p:cViewPr varScale="1">
        <p:scale>
          <a:sx n="127" d="100"/>
          <a:sy n="127" d="100"/>
        </p:scale>
        <p:origin x="176" y="360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3A9F-82B1-B245-A918-F3CC0F6FC4AE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F2F72-82D6-CF48-B100-FD3E46A8A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>
            <a:extLst>
              <a:ext uri="{FF2B5EF4-FFF2-40B4-BE49-F238E27FC236}">
                <a16:creationId xmlns:a16="http://schemas.microsoft.com/office/drawing/2014/main" id="{13A413DA-6849-424A-B425-0C0299E63B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12A337-04B1-DC4B-99B6-8EAE639E2B6B}" type="slidenum">
              <a:rPr lang="en-US" altLang="sv-SE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sv-SE" sz="1400"/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C8DDBAA1-5BCD-0A45-A2E0-F67BBC2F68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6A8C3D5C-82CD-9946-AF14-07AFDA3A7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v-SE" altLang="en-SE"/>
          </a:p>
        </p:txBody>
      </p:sp>
      <p:sp>
        <p:nvSpPr>
          <p:cNvPr id="72709" name="Notes Placeholder 1">
            <a:extLst>
              <a:ext uri="{FF2B5EF4-FFF2-40B4-BE49-F238E27FC236}">
                <a16:creationId xmlns:a16="http://schemas.microsoft.com/office/drawing/2014/main" id="{399D183B-A443-9A45-AE3B-6853DD8E4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44145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576" y="1600201"/>
            <a:ext cx="7593294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419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4" r:id="rId6"/>
    <p:sldLayoutId id="2147483663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# Collaboration Meeting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20-21, 2020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29E94E1-9EA9-074D-892A-D7913F2395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76213"/>
            <a:ext cx="7593013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sv-SE" sz="3600" b="1" dirty="0">
                <a:solidFill>
                  <a:srgbClr val="97BF0D"/>
                </a:solidFill>
              </a:rPr>
              <a:t>Why Em#?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5906E275-C1B5-D247-A853-E783D954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57338"/>
            <a:ext cx="5256213" cy="46799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47650" indent="-247650">
              <a:lnSpc>
                <a:spcPct val="8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200">
                <a:solidFill>
                  <a:srgbClr val="4C4C4C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8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>
                <a:solidFill>
                  <a:srgbClr val="4C4C4C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8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1600">
                <a:solidFill>
                  <a:srgbClr val="4C4C4C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8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8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7650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800" dirty="0"/>
              <a:t>Needs &amp; Aims</a:t>
            </a:r>
            <a:endParaRPr lang="en-GB" altLang="sv-SE" b="1" dirty="0"/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High-accuracy low-current measurement.</a:t>
            </a:r>
          </a:p>
          <a:p>
            <a:pPr lvl="2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400" dirty="0"/>
              <a:t>Different sources with different nature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Both diagnostic and acquisition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Low noise coupling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Compensation for low-frequency drifts</a:t>
            </a:r>
          </a:p>
          <a:p>
            <a:pPr lvl="2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400" dirty="0"/>
              <a:t>Feedback signal</a:t>
            </a:r>
            <a:endParaRPr lang="en-GB" altLang="sv-SE" dirty="0"/>
          </a:p>
          <a:p>
            <a:pPr eaLnBrk="1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800" dirty="0"/>
              <a:t>Target</a:t>
            </a:r>
            <a:endParaRPr lang="en-GB" altLang="sv-SE" b="1" dirty="0"/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Generic platform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Modular design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Transimpedance amplifier based </a:t>
            </a:r>
          </a:p>
          <a:p>
            <a:pPr lvl="1" indent="34920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4C4C4C"/>
              </a:buClr>
              <a:buFont typeface="Arial" panose="020B0604020202020204" pitchFamily="34" charset="0"/>
              <a:buChar char="●"/>
              <a:defRPr/>
            </a:pPr>
            <a:r>
              <a:rPr lang="en-GB" altLang="sv-SE" sz="1600" dirty="0"/>
              <a:t>4x independent channels</a:t>
            </a:r>
          </a:p>
        </p:txBody>
      </p:sp>
      <p:pic>
        <p:nvPicPr>
          <p:cNvPr id="71684" name="Picture 1">
            <a:extLst>
              <a:ext uri="{FF2B5EF4-FFF2-40B4-BE49-F238E27FC236}">
                <a16:creationId xmlns:a16="http://schemas.microsoft.com/office/drawing/2014/main" id="{407087F3-547E-A24B-A6ED-08A3141E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30675"/>
            <a:ext cx="28797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">
            <a:extLst>
              <a:ext uri="{FF2B5EF4-FFF2-40B4-BE49-F238E27FC236}">
                <a16:creationId xmlns:a16="http://schemas.microsoft.com/office/drawing/2014/main" id="{EA400A80-0F6F-0D41-A9D9-367A67F4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658938"/>
            <a:ext cx="28844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031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48</Words>
  <Application>Microsoft Macintosh PowerPoint</Application>
  <PresentationFormat>On-screen Show (4:3)</PresentationFormat>
  <Paragraphs>16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Office-tema</vt:lpstr>
      <vt:lpstr>Em# Collaboration Meeting </vt:lpstr>
      <vt:lpstr>Why Em#?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Em# Collaboration Meeting </dc:title>
  <dc:creator>Microsoft Office User</dc:creator>
  <cp:lastModifiedBy>Microsoft Office User</cp:lastModifiedBy>
  <cp:revision>36</cp:revision>
  <dcterms:created xsi:type="dcterms:W3CDTF">2020-07-17T06:51:02Z</dcterms:created>
  <dcterms:modified xsi:type="dcterms:W3CDTF">2020-07-21T06:40:00Z</dcterms:modified>
</cp:coreProperties>
</file>