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4" r:id="rId4"/>
    <p:sldId id="265" r:id="rId5"/>
    <p:sldId id="260" r:id="rId6"/>
  </p:sldIdLst>
  <p:sldSz cx="18288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1506" y="78"/>
      </p:cViewPr>
      <p:guideLst>
        <p:guide orient="horz" pos="4320"/>
        <p:guide pos="57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660176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000"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Note: Please After adding your picture to “Image Place Holder” by “Drag &amp; Drop”, right click on it and “Send it Back”.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000"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Note: Please After adding your picture to “Image Place Holder” by “Drag &amp; Drop”, right click on it and “Send it Back”.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>
            <a:spLocks noGrp="1"/>
          </p:cNvSpPr>
          <p:nvPr>
            <p:ph type="sldNum" sz="quarter" idx="2"/>
          </p:nvPr>
        </p:nvSpPr>
        <p:spPr>
          <a:xfrm>
            <a:off x="8946878" y="13081001"/>
            <a:ext cx="384722" cy="379591"/>
          </a:xfrm>
          <a:prstGeom prst="rect">
            <a:avLst/>
          </a:prstGeom>
        </p:spPr>
        <p:txBody>
          <a:bodyPr/>
          <a:lstStyle>
            <a:lvl1pPr>
              <a:defRPr sz="1800" b="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>
            <a:spLocks noGrp="1"/>
          </p:cNvSpPr>
          <p:nvPr>
            <p:ph type="sldNum" sz="quarter" idx="2"/>
          </p:nvPr>
        </p:nvSpPr>
        <p:spPr>
          <a:xfrm>
            <a:off x="359298" y="6604000"/>
            <a:ext cx="408766" cy="402674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950">
                <a:solidFill>
                  <a:srgbClr val="A7A7A7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Title Text"/>
          <p:cNvSpPr>
            <a:spLocks noGrp="1"/>
          </p:cNvSpPr>
          <p:nvPr>
            <p:ph type="title"/>
          </p:nvPr>
        </p:nvSpPr>
        <p:spPr>
          <a:xfrm>
            <a:off x="1333500" y="2298700"/>
            <a:ext cx="156210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>
            <a:spLocks noGrp="1"/>
          </p:cNvSpPr>
          <p:nvPr>
            <p:ph type="body" idx="1"/>
          </p:nvPr>
        </p:nvSpPr>
        <p:spPr>
          <a:xfrm>
            <a:off x="1333500" y="7073900"/>
            <a:ext cx="156210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17145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34290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51435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68580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85725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02870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20015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37160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17145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34290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51435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68580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85725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102870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20015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371600" algn="ctr" defTabSz="6191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61912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 SemiBold"/>
        </a:defRPr>
      </a:lvl1pPr>
      <a:lvl2pPr marL="0" marR="0" indent="171450" algn="ctr" defTabSz="61912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 SemiBold"/>
        </a:defRPr>
      </a:lvl2pPr>
      <a:lvl3pPr marL="0" marR="0" indent="342900" algn="ctr" defTabSz="61912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 SemiBold"/>
        </a:defRPr>
      </a:lvl3pPr>
      <a:lvl4pPr marL="0" marR="0" indent="514350" algn="ctr" defTabSz="61912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 SemiBold"/>
        </a:defRPr>
      </a:lvl4pPr>
      <a:lvl5pPr marL="0" marR="0" indent="685800" algn="ctr" defTabSz="61912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 SemiBold"/>
        </a:defRPr>
      </a:lvl5pPr>
      <a:lvl6pPr marL="0" marR="0" indent="857250" algn="ctr" defTabSz="61912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 SemiBold"/>
        </a:defRPr>
      </a:lvl6pPr>
      <a:lvl7pPr marL="0" marR="0" indent="1028700" algn="ctr" defTabSz="61912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 SemiBold"/>
        </a:defRPr>
      </a:lvl7pPr>
      <a:lvl8pPr marL="0" marR="0" indent="1200150" algn="ctr" defTabSz="61912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 SemiBold"/>
        </a:defRPr>
      </a:lvl8pPr>
      <a:lvl9pPr marL="0" marR="0" indent="1371600" algn="ctr" defTabSz="61912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 Semi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com/alba-synchrotron/controls-section/em2.gi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lab.com/alba-synchrotron/controls-section/em2.gi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albasynchrotron" TargetMode="External"/><Relationship Id="rId3" Type="http://schemas.openxmlformats.org/officeDocument/2006/relationships/hyperlink" Target="http://www.cells.es" TargetMode="External"/><Relationship Id="rId7" Type="http://schemas.openxmlformats.org/officeDocument/2006/relationships/hyperlink" Target="https://www.youtube.com/c/ALBASynchrotr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albasynchrotron/" TargetMode="External"/><Relationship Id="rId5" Type="http://schemas.openxmlformats.org/officeDocument/2006/relationships/hyperlink" Target="http://twitter.com/ALBAsynchrotron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instagram.com/alba_synchrotr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"/>
          <p:cNvSpPr/>
          <p:nvPr/>
        </p:nvSpPr>
        <p:spPr>
          <a:xfrm>
            <a:off x="6933883" y="982980"/>
            <a:ext cx="11356763" cy="12733020"/>
          </a:xfrm>
          <a:prstGeom prst="rect">
            <a:avLst/>
          </a:prstGeom>
          <a:solidFill>
            <a:srgbClr val="8A84D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8A84D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lang="en-US" sz="2400" dirty="0" err="1" smtClean="0"/>
              <a:t>broset</a:t>
            </a:r>
            <a:endParaRPr sz="2400" dirty="0"/>
          </a:p>
        </p:txBody>
      </p:sp>
      <p:pic>
        <p:nvPicPr>
          <p:cNvPr id="28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40200" y="1301202"/>
            <a:ext cx="11494871" cy="9977669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TextBox 8"/>
          <p:cNvSpPr/>
          <p:nvPr/>
        </p:nvSpPr>
        <p:spPr>
          <a:xfrm>
            <a:off x="8046720" y="4942810"/>
            <a:ext cx="8183880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defRPr sz="6800" b="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lang="en-US" sz="4800" dirty="0"/>
              <a:t>Final software version 2.0.04. Review</a:t>
            </a:r>
            <a:endParaRPr sz="4800" dirty="0"/>
          </a:p>
        </p:txBody>
      </p:sp>
      <p:sp>
        <p:nvSpPr>
          <p:cNvPr id="30" name="TextBox 8"/>
          <p:cNvSpPr/>
          <p:nvPr/>
        </p:nvSpPr>
        <p:spPr>
          <a:xfrm>
            <a:off x="8046720" y="6430956"/>
            <a:ext cx="594906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 defTabSz="1828800">
              <a:defRPr sz="4000" b="0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rPr lang="en-US" sz="2800" dirty="0" smtClean="0"/>
              <a:t>Manuel Broseta (mbroseta@cells.es)</a:t>
            </a:r>
            <a:endParaRPr sz="2800" dirty="0"/>
          </a:p>
        </p:txBody>
      </p:sp>
      <p:sp>
        <p:nvSpPr>
          <p:cNvPr id="31" name="TextBox 8"/>
          <p:cNvSpPr/>
          <p:nvPr/>
        </p:nvSpPr>
        <p:spPr>
          <a:xfrm>
            <a:off x="8046720" y="7829455"/>
            <a:ext cx="5949060" cy="357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l" defTabSz="1828800">
              <a:defRPr sz="3100" b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rPr sz="2325" dirty="0" smtClean="0"/>
              <a:t>2</a:t>
            </a:r>
            <a:r>
              <a:rPr lang="en-US" sz="2325" dirty="0" smtClean="0"/>
              <a:t>0</a:t>
            </a:r>
            <a:r>
              <a:rPr sz="2325" dirty="0" smtClean="0"/>
              <a:t>. 0</a:t>
            </a:r>
            <a:r>
              <a:rPr lang="en-US" sz="2325" dirty="0" smtClean="0"/>
              <a:t>7</a:t>
            </a:r>
            <a:r>
              <a:rPr sz="2325" dirty="0" smtClean="0"/>
              <a:t>. </a:t>
            </a:r>
            <a:r>
              <a:rPr sz="2325" dirty="0"/>
              <a:t>2020</a:t>
            </a:r>
          </a:p>
        </p:txBody>
      </p:sp>
      <p:sp>
        <p:nvSpPr>
          <p:cNvPr id="32" name="Square"/>
          <p:cNvSpPr/>
          <p:nvPr/>
        </p:nvSpPr>
        <p:spPr>
          <a:xfrm>
            <a:off x="17010221" y="15368"/>
            <a:ext cx="1280425" cy="1280425"/>
          </a:xfrm>
          <a:prstGeom prst="rect">
            <a:avLst/>
          </a:prstGeom>
          <a:solidFill>
            <a:srgbClr val="63B1E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63B1E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33" name="Rectangle"/>
          <p:cNvSpPr/>
          <p:nvPr/>
        </p:nvSpPr>
        <p:spPr>
          <a:xfrm>
            <a:off x="6933883" y="9959"/>
            <a:ext cx="10076338" cy="1280425"/>
          </a:xfrm>
          <a:prstGeom prst="rect">
            <a:avLst/>
          </a:prstGeom>
          <a:solidFill>
            <a:srgbClr val="63B1E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63B1E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pic>
        <p:nvPicPr>
          <p:cNvPr id="34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61764" y="4984166"/>
            <a:ext cx="3553085" cy="27299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>
            <a:spLocks noGrp="1"/>
          </p:cNvSpPr>
          <p:nvPr>
            <p:ph type="sldNum" sz="quarter" idx="2"/>
          </p:nvPr>
        </p:nvSpPr>
        <p:spPr>
          <a:xfrm>
            <a:off x="442653" y="6667500"/>
            <a:ext cx="242054" cy="40267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pic>
        <p:nvPicPr>
          <p:cNvPr id="4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46534" cy="3746760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6" name="Straight Connector 5"/>
          <p:cNvCxnSpPr/>
          <p:nvPr/>
        </p:nvCxnSpPr>
        <p:spPr>
          <a:xfrm flipV="1">
            <a:off x="11430001" y="2492473"/>
            <a:ext cx="1177770" cy="1270246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TextShape 1"/>
          <p:cNvSpPr txBox="1"/>
          <p:nvPr/>
        </p:nvSpPr>
        <p:spPr>
          <a:xfrm>
            <a:off x="1257120" y="354960"/>
            <a:ext cx="14140080" cy="1168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s-ES" sz="5600" spc="-2" dirty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21</a:t>
            </a:r>
            <a:r>
              <a:rPr lang="es-ES" sz="5600" b="0" spc="-2" dirty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/01/2020 - Software Status</a:t>
            </a:r>
            <a:endParaRPr lang="es-ES" sz="5600" b="0" spc="-2" dirty="0"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TextShape 5"/>
          <p:cNvSpPr txBox="1"/>
          <p:nvPr/>
        </p:nvSpPr>
        <p:spPr>
          <a:xfrm>
            <a:off x="14173200" y="12971520"/>
            <a:ext cx="4114080" cy="729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2100" b="0" spc="-2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fld>
            <a:endParaRPr lang="en-US" sz="2100" b="0" spc="-2"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TextShape 3"/>
          <p:cNvSpPr txBox="1"/>
          <p:nvPr/>
        </p:nvSpPr>
        <p:spPr>
          <a:xfrm>
            <a:off x="1257120" y="12978720"/>
            <a:ext cx="12800880" cy="463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000" b="0" spc="-2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23/7/2019</a:t>
            </a:r>
            <a:endParaRPr lang="en-US" sz="2000" b="0" spc="-2"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515600" y="3406136"/>
            <a:ext cx="2438400" cy="18288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v2.0.00</a:t>
            </a:r>
          </a:p>
          <a:p>
            <a:pPr algn="ctr"/>
            <a:r>
              <a:rPr lang="en-US" sz="2100" dirty="0" err="1">
                <a:solidFill>
                  <a:srgbClr val="002060"/>
                </a:solidFill>
              </a:rPr>
              <a:t>Fw</a:t>
            </a:r>
            <a:r>
              <a:rPr lang="en-US" sz="2100" dirty="0">
                <a:solidFill>
                  <a:srgbClr val="002060"/>
                </a:solidFill>
              </a:rPr>
              <a:t>: 2.0.00</a:t>
            </a:r>
          </a:p>
          <a:p>
            <a:pPr algn="ctr"/>
            <a:r>
              <a:rPr lang="en-US" sz="2100" dirty="0"/>
              <a:t>GW: 1.20</a:t>
            </a:r>
          </a:p>
          <a:p>
            <a:pPr algn="ctr"/>
            <a:r>
              <a:rPr lang="en-US" sz="2100" dirty="0" err="1">
                <a:solidFill>
                  <a:srgbClr val="002060"/>
                </a:solidFill>
              </a:rPr>
              <a:t>SCPILib</a:t>
            </a:r>
            <a:r>
              <a:rPr lang="en-US" sz="2100" dirty="0">
                <a:solidFill>
                  <a:srgbClr val="002060"/>
                </a:solidFill>
              </a:rPr>
              <a:t>: 0.4.7</a:t>
            </a:r>
            <a:endParaRPr lang="en-GB" sz="2100" dirty="0">
              <a:solidFill>
                <a:srgbClr val="00206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265285" y="2517629"/>
            <a:ext cx="1177770" cy="127024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371600" y="3406136"/>
            <a:ext cx="2438400" cy="1828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v</a:t>
            </a:r>
            <a:r>
              <a:rPr lang="en-US" sz="4000" dirty="0"/>
              <a:t>1.3.03</a:t>
            </a:r>
          </a:p>
          <a:p>
            <a:pPr algn="ctr"/>
            <a:r>
              <a:rPr lang="en-US" sz="2100" dirty="0"/>
              <a:t>FW: 1.3.03</a:t>
            </a:r>
          </a:p>
          <a:p>
            <a:pPr algn="ctr"/>
            <a:r>
              <a:rPr lang="en-US" sz="2100" dirty="0"/>
              <a:t>GW: 1.20</a:t>
            </a:r>
          </a:p>
          <a:p>
            <a:pPr algn="ctr"/>
            <a:r>
              <a:rPr lang="en-US" sz="2100" dirty="0" err="1"/>
              <a:t>SCPILib</a:t>
            </a:r>
            <a:r>
              <a:rPr lang="en-US" sz="2100" dirty="0"/>
              <a:t>: 0.4.2</a:t>
            </a:r>
            <a:endParaRPr lang="en-GB" sz="21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7010401" y="2492475"/>
            <a:ext cx="1177770" cy="1270246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638800" y="3425370"/>
            <a:ext cx="32004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v1.99.02</a:t>
            </a:r>
          </a:p>
          <a:p>
            <a:pPr algn="ctr"/>
            <a:r>
              <a:rPr lang="en-US" sz="2100" dirty="0" err="1">
                <a:solidFill>
                  <a:srgbClr val="002060"/>
                </a:solidFill>
              </a:rPr>
              <a:t>Fw</a:t>
            </a:r>
            <a:r>
              <a:rPr lang="en-US" sz="2100" dirty="0">
                <a:solidFill>
                  <a:srgbClr val="002060"/>
                </a:solidFill>
              </a:rPr>
              <a:t>: 1.99.02</a:t>
            </a:r>
          </a:p>
          <a:p>
            <a:pPr algn="ctr"/>
            <a:r>
              <a:rPr lang="en-US" sz="2100" dirty="0"/>
              <a:t>GW: 1.20</a:t>
            </a:r>
          </a:p>
          <a:p>
            <a:pPr algn="ctr"/>
            <a:r>
              <a:rPr lang="en-US" sz="2000" dirty="0" err="1">
                <a:solidFill>
                  <a:srgbClr val="002060"/>
                </a:solidFill>
              </a:rPr>
              <a:t>SCPILib</a:t>
            </a:r>
            <a:r>
              <a:rPr lang="en-US" sz="2000" dirty="0">
                <a:solidFill>
                  <a:srgbClr val="002060"/>
                </a:solidFill>
              </a:rPr>
              <a:t>: 0.4.6-alpha1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50252" y="1828801"/>
            <a:ext cx="18758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2</a:t>
            </a:r>
            <a:r>
              <a:rPr lang="en-US" sz="2200" baseline="30000" dirty="0"/>
              <a:t>nd</a:t>
            </a:r>
            <a:r>
              <a:rPr lang="en-US" sz="2200" dirty="0"/>
              <a:t> Dec 2019</a:t>
            </a:r>
            <a:endParaRPr lang="en-GB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2488305" y="1828801"/>
            <a:ext cx="18710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25</a:t>
            </a:r>
            <a:r>
              <a:rPr lang="en-US" sz="2200" baseline="30000" dirty="0"/>
              <a:t>th</a:t>
            </a:r>
            <a:r>
              <a:rPr lang="en-US" sz="2200" dirty="0"/>
              <a:t> Jul 2019</a:t>
            </a:r>
            <a:endParaRPr lang="en-GB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11757652" y="1828801"/>
            <a:ext cx="19495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24</a:t>
            </a:r>
            <a:r>
              <a:rPr lang="en-US" sz="2200" baseline="30000" dirty="0"/>
              <a:t>th</a:t>
            </a:r>
            <a:r>
              <a:rPr lang="en-US" sz="2200" dirty="0"/>
              <a:t> Jan 2020</a:t>
            </a:r>
            <a:endParaRPr lang="en-GB" sz="2200" dirty="0"/>
          </a:p>
        </p:txBody>
      </p:sp>
      <p:cxnSp>
        <p:nvCxnSpPr>
          <p:cNvPr id="18" name="Straight Connector 17"/>
          <p:cNvCxnSpPr>
            <a:endCxn id="16" idx="2"/>
          </p:cNvCxnSpPr>
          <p:nvPr/>
        </p:nvCxnSpPr>
        <p:spPr>
          <a:xfrm flipV="1">
            <a:off x="3423817" y="2352020"/>
            <a:ext cx="2" cy="16560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8180769" y="2352020"/>
            <a:ext cx="2" cy="16560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2607769" y="2352020"/>
            <a:ext cx="2" cy="16560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976391" y="5254171"/>
            <a:ext cx="1177770" cy="1270246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1055" y="5672270"/>
            <a:ext cx="10623421" cy="76482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100" dirty="0"/>
              <a:t>Web display restyling:</a:t>
            </a:r>
          </a:p>
          <a:p>
            <a:pPr marL="1257300" lvl="1" indent="-342900">
              <a:buFontTx/>
              <a:buChar char="-"/>
            </a:pPr>
            <a:r>
              <a:rPr lang="en-US" sz="2100" dirty="0" err="1"/>
              <a:t>index.html:acquisition</a:t>
            </a:r>
            <a:endParaRPr lang="en-US" sz="2100" dirty="0"/>
          </a:p>
          <a:p>
            <a:pPr marL="1257300" lvl="1" indent="-342900">
              <a:buFontTx/>
              <a:buChar char="-"/>
            </a:pPr>
            <a:r>
              <a:rPr lang="en-US" sz="2100" dirty="0"/>
              <a:t>Added ACQ Start info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err="1">
                <a:solidFill>
                  <a:srgbClr val="002060"/>
                </a:solidFill>
              </a:rPr>
              <a:t>HW_Autotrigger</a:t>
            </a:r>
            <a:r>
              <a:rPr lang="en-US" sz="2100" dirty="0">
                <a:solidFill>
                  <a:srgbClr val="002060"/>
                </a:solidFill>
              </a:rPr>
              <a:t> mode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>
                <a:solidFill>
                  <a:schemeClr val="tx1"/>
                </a:solidFill>
              </a:rPr>
              <a:t>New SCPI commands:</a:t>
            </a:r>
          </a:p>
          <a:p>
            <a:pPr marL="1257300" lvl="1" indent="-342900">
              <a:buFontTx/>
              <a:buChar char="-"/>
            </a:pPr>
            <a:r>
              <a:rPr lang="en-US" sz="2000" dirty="0">
                <a:solidFill>
                  <a:srgbClr val="002060"/>
                </a:solidFill>
              </a:rPr>
              <a:t>DISP:WHOI </a:t>
            </a:r>
            <a:r>
              <a:rPr lang="en-US" sz="2000" dirty="0">
                <a:solidFill>
                  <a:srgbClr val="002060"/>
                </a:solidFill>
                <a:sym typeface="Wingdings" panose="05000000000000000000" pitchFamily="2" charset="2"/>
              </a:rPr>
              <a:t> Display blinks to show which electromete</a:t>
            </a:r>
            <a:r>
              <a:rPr lang="en-US" sz="2000" dirty="0">
                <a:solidFill>
                  <a:srgbClr val="002060"/>
                </a:solidFill>
                <a:sym typeface="Wingdings" panose="05000000000000000000" pitchFamily="2" charset="2"/>
              </a:rPr>
              <a:t>r</a:t>
            </a:r>
            <a:endParaRPr lang="en-US" sz="2000" dirty="0">
              <a:solidFill>
                <a:srgbClr val="002060"/>
              </a:solidFill>
            </a:endParaRPr>
          </a:p>
          <a:p>
            <a:pPr marL="1257300" lvl="1" indent="-342900">
              <a:buFontTx/>
              <a:buChar char="-"/>
            </a:pPr>
            <a:r>
              <a:rPr lang="en-US" sz="2000" dirty="0"/>
              <a:t>DISP:STOP </a:t>
            </a:r>
            <a:r>
              <a:rPr lang="en-US" sz="2000" dirty="0">
                <a:sym typeface="Wingdings" panose="05000000000000000000" pitchFamily="2" charset="2"/>
              </a:rPr>
              <a:t></a:t>
            </a:r>
            <a:r>
              <a:rPr lang="en-US" sz="2000" dirty="0"/>
              <a:t> </a:t>
            </a:r>
            <a:r>
              <a:rPr lang="en-US" sz="2000" dirty="0"/>
              <a:t>To stop DISPLAY </a:t>
            </a:r>
            <a:r>
              <a:rPr lang="en-US" sz="2000" dirty="0"/>
              <a:t>refresh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DISP:ENAB </a:t>
            </a:r>
            <a:r>
              <a:rPr lang="en-US" sz="2000" dirty="0">
                <a:sym typeface="Wingdings" panose="05000000000000000000" pitchFamily="2" charset="2"/>
              </a:rPr>
              <a:t></a:t>
            </a:r>
            <a:r>
              <a:rPr lang="en-US" sz="2000" dirty="0"/>
              <a:t> </a:t>
            </a:r>
            <a:r>
              <a:rPr lang="en-US" sz="2000" dirty="0"/>
              <a:t>To check DISPLAY enabled </a:t>
            </a:r>
            <a:r>
              <a:rPr lang="en-US" sz="2000" dirty="0"/>
              <a:t>status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WEBS:ENAB </a:t>
            </a:r>
            <a:r>
              <a:rPr lang="en-US" sz="2000" dirty="0">
                <a:sym typeface="Wingdings" panose="05000000000000000000" pitchFamily="2" charset="2"/>
              </a:rPr>
              <a:t></a:t>
            </a:r>
            <a:r>
              <a:rPr lang="en-US" sz="2000" dirty="0"/>
              <a:t> </a:t>
            </a:r>
            <a:r>
              <a:rPr lang="en-US" sz="2000" dirty="0"/>
              <a:t>To stop </a:t>
            </a:r>
            <a:r>
              <a:rPr lang="en-US" sz="2000" dirty="0" err="1"/>
              <a:t>WebServer</a:t>
            </a:r>
            <a:r>
              <a:rPr lang="en-US" sz="2000" dirty="0"/>
              <a:t> enabled </a:t>
            </a:r>
            <a:r>
              <a:rPr lang="en-US" sz="2000" dirty="0"/>
              <a:t>status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WEBS:STOP </a:t>
            </a:r>
            <a:r>
              <a:rPr lang="en-US" sz="2000" dirty="0">
                <a:sym typeface="Wingdings" panose="05000000000000000000" pitchFamily="2" charset="2"/>
              </a:rPr>
              <a:t></a:t>
            </a:r>
            <a:r>
              <a:rPr lang="en-US" sz="2000" dirty="0"/>
              <a:t> </a:t>
            </a:r>
            <a:r>
              <a:rPr lang="en-US" sz="2000" dirty="0"/>
              <a:t>To stop </a:t>
            </a:r>
            <a:r>
              <a:rPr lang="en-US" sz="2000" dirty="0" err="1"/>
              <a:t>WebServer</a:t>
            </a:r>
            <a:r>
              <a:rPr lang="en-US" sz="2000" dirty="0"/>
              <a:t> </a:t>
            </a:r>
            <a:r>
              <a:rPr lang="en-US" sz="2000" dirty="0"/>
              <a:t>refresh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>
                <a:solidFill>
                  <a:srgbClr val="002060"/>
                </a:solidFill>
              </a:rPr>
              <a:t>Reset A_OUTX value to 0V when DAC Gain changes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>
                <a:solidFill>
                  <a:srgbClr val="002060"/>
                </a:solidFill>
              </a:rPr>
              <a:t>Improve acquisition speed:</a:t>
            </a:r>
          </a:p>
          <a:p>
            <a:pPr marL="1257300" lvl="1" indent="-342900">
              <a:buFontTx/>
              <a:buChar char="-"/>
            </a:pPr>
            <a:r>
              <a:rPr lang="en-US" sz="2000" dirty="0">
                <a:solidFill>
                  <a:srgbClr val="002060"/>
                </a:solidFill>
              </a:rPr>
              <a:t>Fast </a:t>
            </a:r>
            <a:r>
              <a:rPr lang="en-US" sz="2000" dirty="0">
                <a:solidFill>
                  <a:srgbClr val="002060"/>
                </a:solidFill>
              </a:rPr>
              <a:t>Buffer </a:t>
            </a:r>
            <a:r>
              <a:rPr lang="en-US" sz="2000" dirty="0">
                <a:solidFill>
                  <a:srgbClr val="002060"/>
                </a:solidFill>
              </a:rPr>
              <a:t>acquisition</a:t>
            </a:r>
          </a:p>
          <a:p>
            <a:pPr marL="1257300" lvl="1" indent="-342900">
              <a:buFontTx/>
              <a:buChar char="-"/>
            </a:pPr>
            <a:r>
              <a:rPr lang="en-US" sz="2000" dirty="0" err="1">
                <a:solidFill>
                  <a:srgbClr val="002060"/>
                </a:solidFill>
              </a:rPr>
              <a:t>Alinlog</a:t>
            </a:r>
            <a:r>
              <a:rPr lang="en-US" sz="2000" dirty="0">
                <a:solidFill>
                  <a:srgbClr val="002060"/>
                </a:solidFill>
              </a:rPr>
              <a:t> &amp; </a:t>
            </a:r>
            <a:r>
              <a:rPr lang="en-US" sz="2000" dirty="0" err="1">
                <a:solidFill>
                  <a:srgbClr val="002060"/>
                </a:solidFill>
              </a:rPr>
              <a:t>SCPILib</a:t>
            </a:r>
            <a:r>
              <a:rPr lang="en-US" sz="2000" dirty="0">
                <a:solidFill>
                  <a:srgbClr val="002060"/>
                </a:solidFill>
              </a:rPr>
              <a:t> logging </a:t>
            </a:r>
            <a:r>
              <a:rPr lang="en-US" sz="2000" dirty="0">
                <a:solidFill>
                  <a:srgbClr val="002060"/>
                </a:solidFill>
              </a:rPr>
              <a:t>complete review</a:t>
            </a:r>
          </a:p>
          <a:p>
            <a:pPr marL="1257300" lvl="1" indent="-342900">
              <a:buFontTx/>
              <a:buChar char="-"/>
            </a:pPr>
            <a:r>
              <a:rPr lang="en-US" sz="2000" dirty="0">
                <a:solidFill>
                  <a:srgbClr val="002060"/>
                </a:solidFill>
              </a:rPr>
              <a:t>Use </a:t>
            </a:r>
            <a:r>
              <a:rPr lang="en-US" sz="2000" dirty="0">
                <a:solidFill>
                  <a:srgbClr val="002060"/>
                </a:solidFill>
              </a:rPr>
              <a:t>of </a:t>
            </a:r>
            <a:r>
              <a:rPr lang="en-US" sz="2000" dirty="0" err="1">
                <a:solidFill>
                  <a:srgbClr val="002060"/>
                </a:solidFill>
              </a:rPr>
              <a:t>numpy.array</a:t>
            </a:r>
            <a:r>
              <a:rPr lang="en-US" sz="2000" dirty="0">
                <a:solidFill>
                  <a:srgbClr val="002060"/>
                </a:solidFill>
              </a:rPr>
              <a:t> and </a:t>
            </a:r>
            <a:r>
              <a:rPr lang="en-US" sz="2000" dirty="0" err="1">
                <a:solidFill>
                  <a:srgbClr val="002060"/>
                </a:solidFill>
              </a:rPr>
              <a:t>ArrayBuffer</a:t>
            </a:r>
            <a:r>
              <a:rPr lang="en-US" sz="2000" dirty="0">
                <a:solidFill>
                  <a:srgbClr val="002060"/>
                </a:solidFill>
              </a:rPr>
              <a:t> from </a:t>
            </a:r>
            <a:r>
              <a:rPr lang="en-US" sz="2000" dirty="0" err="1">
                <a:solidFill>
                  <a:srgbClr val="002060"/>
                </a:solidFill>
              </a:rPr>
              <a:t>taurus</a:t>
            </a:r>
            <a:endParaRPr lang="en-US" sz="2000" dirty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Config </a:t>
            </a:r>
            <a:r>
              <a:rPr lang="en-US" sz="2100" dirty="0"/>
              <a:t>file location in USB </a:t>
            </a:r>
            <a:r>
              <a:rPr lang="en-US" sz="2100" dirty="0"/>
              <a:t>flash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Solved </a:t>
            </a:r>
            <a:r>
              <a:rPr lang="en-US" sz="2100" dirty="0"/>
              <a:t>problem with DIFF:VALU command not </a:t>
            </a:r>
            <a:r>
              <a:rPr lang="en-US" sz="2100" dirty="0"/>
              <a:t>working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DOC revision: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Version </a:t>
            </a:r>
            <a:r>
              <a:rPr lang="en-US" sz="2000" dirty="0"/>
              <a:t>3.0 of InstructionManual.pdf and Help documentation </a:t>
            </a:r>
            <a:r>
              <a:rPr lang="en-US" sz="2000" dirty="0"/>
              <a:t>review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Added </a:t>
            </a:r>
            <a:r>
              <a:rPr lang="en-US" sz="2000" dirty="0"/>
              <a:t>QuickStart.pdf doc to </a:t>
            </a:r>
            <a:r>
              <a:rPr lang="en-US" sz="2000" dirty="0"/>
              <a:t>project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Autocalibration: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Modified </a:t>
            </a:r>
            <a:r>
              <a:rPr lang="en-US" sz="2000" dirty="0" err="1"/>
              <a:t>autocalibration</a:t>
            </a:r>
            <a:r>
              <a:rPr lang="en-US" sz="2000" dirty="0"/>
              <a:t> script to assure offset has been properly </a:t>
            </a:r>
            <a:r>
              <a:rPr lang="en-US" sz="2000" dirty="0"/>
              <a:t>set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Set </a:t>
            </a:r>
            <a:r>
              <a:rPr lang="en-US" sz="2000" dirty="0"/>
              <a:t>correct configuration of PEXP in calibrator when reading them via </a:t>
            </a:r>
            <a:r>
              <a:rPr lang="en-US" sz="2000" dirty="0"/>
              <a:t>SCPI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Modifications </a:t>
            </a:r>
            <a:r>
              <a:rPr lang="en-US" sz="2000" dirty="0"/>
              <a:t>in </a:t>
            </a:r>
            <a:r>
              <a:rPr lang="en-US" sz="2000" dirty="0" err="1"/>
              <a:t>calib</a:t>
            </a:r>
            <a:r>
              <a:rPr lang="en-US" sz="2000" dirty="0"/>
              <a:t> tool to properly configure MCP23S08 port expanders </a:t>
            </a:r>
            <a:endParaRPr lang="en-GB" sz="2000" dirty="0"/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11744861" y="5189068"/>
            <a:ext cx="1265430" cy="1270244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166034" y="5662833"/>
            <a:ext cx="6664768" cy="3277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100" dirty="0"/>
              <a:t>DOC review:</a:t>
            </a:r>
          </a:p>
          <a:p>
            <a:pPr marL="1257300" lvl="1" indent="-342900">
              <a:buFontTx/>
              <a:buChar char="-"/>
            </a:pPr>
            <a:r>
              <a:rPr lang="en-US" sz="2100" dirty="0"/>
              <a:t>DIFF:CNFG</a:t>
            </a:r>
          </a:p>
          <a:p>
            <a:pPr marL="1257300" lvl="1" indent="-342900">
              <a:buFontTx/>
              <a:buChar char="-"/>
            </a:pPr>
            <a:r>
              <a:rPr lang="en-US" sz="2100" dirty="0"/>
              <a:t>CHANXX:CABO:USOB</a:t>
            </a:r>
          </a:p>
          <a:p>
            <a:pPr marL="1257300" lvl="1" indent="-342900">
              <a:buFontTx/>
              <a:buChar char="-"/>
            </a:pPr>
            <a:r>
              <a:rPr lang="en-US" sz="2100" dirty="0"/>
              <a:t>CHANXX:CABO:USOV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>
                <a:solidFill>
                  <a:schemeClr val="tx1"/>
                </a:solidFill>
              </a:rPr>
              <a:t>A_OUTX reset to 0V after power OFF/ON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>
                <a:solidFill>
                  <a:schemeClr val="tx1"/>
                </a:solidFill>
              </a:rPr>
              <a:t>Special write commands not working: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*RST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*RAP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*SHT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SCPI command to get HV or LV model</a:t>
            </a:r>
            <a:endParaRPr lang="en-GB" sz="2000" dirty="0"/>
          </a:p>
        </p:txBody>
      </p:sp>
      <p:sp>
        <p:nvSpPr>
          <p:cNvPr id="25" name="Rectangle 24"/>
          <p:cNvSpPr/>
          <p:nvPr/>
        </p:nvSpPr>
        <p:spPr>
          <a:xfrm>
            <a:off x="10972800" y="1124185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/>
              <a:t>Software projects (ALIN and Gateware) available at:</a:t>
            </a:r>
          </a:p>
          <a:p>
            <a:pPr algn="ctr"/>
            <a:r>
              <a:rPr lang="en-GB" sz="2200" dirty="0">
                <a:hlinkClick r:id="rId3"/>
              </a:rPr>
              <a:t>https://gitlab.com/alba-synchrotron/controls-section/em2.git</a:t>
            </a:r>
            <a:endParaRPr lang="en-GB" sz="2200" dirty="0"/>
          </a:p>
        </p:txBody>
      </p:sp>
      <p:sp>
        <p:nvSpPr>
          <p:cNvPr id="26" name="Right Arrow 25"/>
          <p:cNvSpPr/>
          <p:nvPr/>
        </p:nvSpPr>
        <p:spPr>
          <a:xfrm>
            <a:off x="13563600" y="2358571"/>
            <a:ext cx="4419600" cy="27070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6000"/>
          </a:p>
        </p:txBody>
      </p:sp>
      <p:sp>
        <p:nvSpPr>
          <p:cNvPr id="27" name="Right Arrow 26"/>
          <p:cNvSpPr/>
          <p:nvPr/>
        </p:nvSpPr>
        <p:spPr>
          <a:xfrm>
            <a:off x="1524000" y="2358571"/>
            <a:ext cx="12247504" cy="318118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/>
          </a:p>
        </p:txBody>
      </p:sp>
      <p:sp>
        <p:nvSpPr>
          <p:cNvPr id="28" name="TextBox 27"/>
          <p:cNvSpPr txBox="1"/>
          <p:nvPr/>
        </p:nvSpPr>
        <p:spPr>
          <a:xfrm>
            <a:off x="14192814" y="2676688"/>
            <a:ext cx="33528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No more SW releases planned</a:t>
            </a: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46534" cy="3746760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extShape 5"/>
          <p:cNvSpPr txBox="1"/>
          <p:nvPr/>
        </p:nvSpPr>
        <p:spPr>
          <a:xfrm>
            <a:off x="14173200" y="12971520"/>
            <a:ext cx="4114080" cy="729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2100" b="0" spc="-2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fld>
            <a:endParaRPr lang="en-US" sz="2100" b="0" spc="-2"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11430001" y="2492473"/>
            <a:ext cx="1177770" cy="1270246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" name="TextShape 1"/>
          <p:cNvSpPr txBox="1"/>
          <p:nvPr/>
        </p:nvSpPr>
        <p:spPr>
          <a:xfrm>
            <a:off x="1257120" y="354960"/>
            <a:ext cx="14140080" cy="1168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s-ES" sz="5600" b="0" spc="-2" dirty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20/07/2020 - Software Status</a:t>
            </a:r>
            <a:endParaRPr lang="es-ES" sz="5600" b="0" spc="-2" dirty="0"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TextShape 5"/>
          <p:cNvSpPr txBox="1"/>
          <p:nvPr/>
        </p:nvSpPr>
        <p:spPr>
          <a:xfrm>
            <a:off x="14173200" y="12971520"/>
            <a:ext cx="4114080" cy="729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2100" b="0" spc="-2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fld>
            <a:endParaRPr lang="en-US" sz="2100" b="0" spc="-2"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" name="TextShape 3"/>
          <p:cNvSpPr txBox="1"/>
          <p:nvPr/>
        </p:nvSpPr>
        <p:spPr>
          <a:xfrm>
            <a:off x="1257120" y="12978720"/>
            <a:ext cx="12800880" cy="463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000" b="0" spc="-2" dirty="0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20/7/2020</a:t>
            </a:r>
            <a:endParaRPr lang="en-US" sz="2000" b="0" spc="-2" dirty="0"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0515600" y="3406136"/>
            <a:ext cx="2438400" cy="18288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v2.0.04</a:t>
            </a:r>
          </a:p>
          <a:p>
            <a:pPr algn="ctr"/>
            <a:r>
              <a:rPr lang="en-US" sz="2100" dirty="0" err="1">
                <a:solidFill>
                  <a:srgbClr val="002060"/>
                </a:solidFill>
              </a:rPr>
              <a:t>Fw</a:t>
            </a:r>
            <a:r>
              <a:rPr lang="en-US" sz="2100" dirty="0">
                <a:solidFill>
                  <a:srgbClr val="002060"/>
                </a:solidFill>
              </a:rPr>
              <a:t>: 2.0.00</a:t>
            </a:r>
          </a:p>
          <a:p>
            <a:pPr algn="ctr"/>
            <a:r>
              <a:rPr lang="en-US" sz="2100" dirty="0"/>
              <a:t>GW: 1.20</a:t>
            </a:r>
          </a:p>
          <a:p>
            <a:pPr algn="ctr"/>
            <a:r>
              <a:rPr lang="en-US" sz="2100" dirty="0" err="1">
                <a:solidFill>
                  <a:srgbClr val="002060"/>
                </a:solidFill>
              </a:rPr>
              <a:t>SCPILib</a:t>
            </a:r>
            <a:r>
              <a:rPr lang="en-US" sz="2100" dirty="0">
                <a:solidFill>
                  <a:srgbClr val="002060"/>
                </a:solidFill>
              </a:rPr>
              <a:t>: 0.4.6</a:t>
            </a:r>
            <a:endParaRPr lang="en-GB" sz="2100" dirty="0">
              <a:solidFill>
                <a:srgbClr val="00206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265285" y="2517629"/>
            <a:ext cx="1177770" cy="127024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818290" y="3406136"/>
            <a:ext cx="3448912" cy="1828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v1.99.02</a:t>
            </a:r>
          </a:p>
          <a:p>
            <a:pPr algn="ctr"/>
            <a:r>
              <a:rPr lang="en-US" sz="2100" dirty="0"/>
              <a:t>FW: 1.99.02</a:t>
            </a:r>
          </a:p>
          <a:p>
            <a:pPr algn="ctr"/>
            <a:r>
              <a:rPr lang="en-US" sz="2100" dirty="0"/>
              <a:t>GW: 1.20</a:t>
            </a:r>
          </a:p>
          <a:p>
            <a:pPr algn="ctr"/>
            <a:r>
              <a:rPr lang="en-US" sz="2100" dirty="0" err="1"/>
              <a:t>SCPILib</a:t>
            </a:r>
            <a:r>
              <a:rPr lang="en-US" sz="2100" dirty="0"/>
              <a:t>: 0.4.6-aplpha1</a:t>
            </a:r>
            <a:endParaRPr lang="en-GB" sz="2100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7010401" y="2492475"/>
            <a:ext cx="1177770" cy="1270246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6096000" y="3425370"/>
            <a:ext cx="27432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v2.0.00</a:t>
            </a:r>
          </a:p>
          <a:p>
            <a:pPr algn="ctr"/>
            <a:r>
              <a:rPr lang="en-US" sz="2100" dirty="0" err="1">
                <a:solidFill>
                  <a:srgbClr val="002060"/>
                </a:solidFill>
              </a:rPr>
              <a:t>Fw</a:t>
            </a:r>
            <a:r>
              <a:rPr lang="en-US" sz="2100" dirty="0">
                <a:solidFill>
                  <a:srgbClr val="002060"/>
                </a:solidFill>
              </a:rPr>
              <a:t>: 2.0.00.</a:t>
            </a:r>
          </a:p>
          <a:p>
            <a:pPr algn="ctr"/>
            <a:r>
              <a:rPr lang="en-US" sz="2100" dirty="0"/>
              <a:t>GW: 1.20</a:t>
            </a:r>
          </a:p>
          <a:p>
            <a:pPr algn="ctr"/>
            <a:r>
              <a:rPr lang="en-US" sz="2000" dirty="0" err="1">
                <a:solidFill>
                  <a:srgbClr val="002060"/>
                </a:solidFill>
              </a:rPr>
              <a:t>SCPILib</a:t>
            </a:r>
            <a:r>
              <a:rPr lang="en-US" sz="2000" dirty="0">
                <a:solidFill>
                  <a:srgbClr val="002060"/>
                </a:solidFill>
              </a:rPr>
              <a:t>: 0.4.6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39834" y="1828801"/>
            <a:ext cx="20281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24</a:t>
            </a:r>
            <a:r>
              <a:rPr lang="en-US" sz="2200" baseline="30000" dirty="0"/>
              <a:t>th</a:t>
            </a:r>
            <a:r>
              <a:rPr lang="en-US" sz="2200" dirty="0"/>
              <a:t> Jan  2020</a:t>
            </a:r>
            <a:endParaRPr lang="en-GB" sz="2200" dirty="0"/>
          </a:p>
        </p:txBody>
      </p:sp>
      <p:sp>
        <p:nvSpPr>
          <p:cNvPr id="39" name="TextBox 38"/>
          <p:cNvSpPr txBox="1"/>
          <p:nvPr/>
        </p:nvSpPr>
        <p:spPr>
          <a:xfrm>
            <a:off x="2537198" y="1828801"/>
            <a:ext cx="18758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2</a:t>
            </a:r>
            <a:r>
              <a:rPr lang="en-US" sz="2200" baseline="30000" dirty="0"/>
              <a:t>nd</a:t>
            </a:r>
            <a:r>
              <a:rPr lang="en-US" sz="2200" dirty="0"/>
              <a:t> Dec 2019</a:t>
            </a:r>
            <a:endParaRPr lang="en-GB" sz="2200" dirty="0"/>
          </a:p>
        </p:txBody>
      </p:sp>
      <p:sp>
        <p:nvSpPr>
          <p:cNvPr id="40" name="TextBox 39"/>
          <p:cNvSpPr txBox="1"/>
          <p:nvPr/>
        </p:nvSpPr>
        <p:spPr>
          <a:xfrm>
            <a:off x="11803336" y="1828801"/>
            <a:ext cx="1963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12</a:t>
            </a:r>
            <a:r>
              <a:rPr lang="en-US" sz="2200" baseline="30000" dirty="0"/>
              <a:t>th</a:t>
            </a:r>
            <a:r>
              <a:rPr lang="en-US" sz="2200" dirty="0"/>
              <a:t> Mar 2020</a:t>
            </a:r>
            <a:endParaRPr lang="en-GB" sz="2200" dirty="0"/>
          </a:p>
        </p:txBody>
      </p:sp>
      <p:cxnSp>
        <p:nvCxnSpPr>
          <p:cNvPr id="41" name="Straight Connector 40"/>
          <p:cNvCxnSpPr>
            <a:endCxn id="39" idx="2"/>
          </p:cNvCxnSpPr>
          <p:nvPr/>
        </p:nvCxnSpPr>
        <p:spPr>
          <a:xfrm flipV="1">
            <a:off x="3423818" y="2352020"/>
            <a:ext cx="51296" cy="16560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8180769" y="2352020"/>
            <a:ext cx="2" cy="16560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2607769" y="2352020"/>
            <a:ext cx="2" cy="16560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423819" y="5254172"/>
            <a:ext cx="3730342" cy="1022784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9476" y="6292746"/>
            <a:ext cx="5809603" cy="32778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100" dirty="0"/>
              <a:t>DOC review:</a:t>
            </a:r>
          </a:p>
          <a:p>
            <a:pPr marL="1257300" lvl="1" indent="-342900">
              <a:buFontTx/>
              <a:buChar char="-"/>
            </a:pPr>
            <a:r>
              <a:rPr lang="en-US" sz="2100" dirty="0"/>
              <a:t>DIFF:CNFG</a:t>
            </a:r>
          </a:p>
          <a:p>
            <a:pPr marL="1257300" lvl="1" indent="-342900">
              <a:buFontTx/>
              <a:buChar char="-"/>
            </a:pPr>
            <a:r>
              <a:rPr lang="en-US" sz="2100" dirty="0"/>
              <a:t>CHANXX:CABO:USOB</a:t>
            </a:r>
          </a:p>
          <a:p>
            <a:pPr marL="1257300" lvl="1" indent="-342900">
              <a:buFontTx/>
              <a:buChar char="-"/>
            </a:pPr>
            <a:r>
              <a:rPr lang="en-US" sz="2100" dirty="0"/>
              <a:t>CHANXX:CABO:USOV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>
                <a:solidFill>
                  <a:schemeClr val="tx1"/>
                </a:solidFill>
              </a:rPr>
              <a:t>A_OUTX reset to 0V after power OFF/ON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>
                <a:solidFill>
                  <a:schemeClr val="tx1"/>
                </a:solidFill>
              </a:rPr>
              <a:t>Special write commands not working: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*RST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*RAP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*SHT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/>
              <a:t>SCPI command to get HV or LV model</a:t>
            </a:r>
            <a:endParaRPr lang="en-GB" sz="2000" dirty="0"/>
          </a:p>
        </p:txBody>
      </p:sp>
      <p:cxnSp>
        <p:nvCxnSpPr>
          <p:cNvPr id="47" name="Straight Connector 46"/>
          <p:cNvCxnSpPr>
            <a:stCxn id="48" idx="0"/>
          </p:cNvCxnSpPr>
          <p:nvPr/>
        </p:nvCxnSpPr>
        <p:spPr>
          <a:xfrm flipH="1" flipV="1">
            <a:off x="11834336" y="5299200"/>
            <a:ext cx="773432" cy="1068216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752464" y="6367416"/>
            <a:ext cx="9710608" cy="53245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DOC Review</a:t>
            </a:r>
          </a:p>
          <a:p>
            <a:pPr marL="1257300" lvl="1" indent="-342900">
              <a:buFontTx/>
              <a:buChar char="-"/>
            </a:pPr>
            <a:r>
              <a:rPr lang="en-US" sz="2000" dirty="0"/>
              <a:t>Added </a:t>
            </a:r>
            <a:r>
              <a:rPr lang="en-US" sz="2000" dirty="0"/>
              <a:t>Main characteristics and Limitations documentation to web help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Solved </a:t>
            </a:r>
            <a:r>
              <a:rPr lang="en-US" sz="2000" dirty="0"/>
              <a:t>problem of acquisitions remaining in STATE_ACQURING state  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Solved </a:t>
            </a:r>
            <a:r>
              <a:rPr lang="en-US" sz="2000" dirty="0"/>
              <a:t>problem of missing acquisition data in channel </a:t>
            </a:r>
            <a:r>
              <a:rPr lang="en-US" sz="2000" dirty="0"/>
              <a:t>Ch01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Implemented </a:t>
            </a:r>
            <a:r>
              <a:rPr lang="en-US" sz="2000" dirty="0"/>
              <a:t>SCPI command MODE to get LV or HV model type  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Added Model Type to Equipment Info Web tab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Removed *RAP (Reset Application command) SCPI command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Changed SHUTDOWN button per </a:t>
            </a:r>
            <a:r>
              <a:rPr lang="en-US" sz="2000" dirty="0"/>
              <a:t>Reboot </a:t>
            </a:r>
            <a:r>
              <a:rPr lang="en-US" sz="2000" dirty="0"/>
              <a:t>Application button in Web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Calibration: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Implemented </a:t>
            </a:r>
            <a:r>
              <a:rPr lang="en-US" sz="2000" dirty="0" err="1"/>
              <a:t>calib</a:t>
            </a:r>
            <a:r>
              <a:rPr lang="en-US" sz="2000" dirty="0"/>
              <a:t> </a:t>
            </a:r>
            <a:r>
              <a:rPr lang="en-US" sz="2000" dirty="0" err="1"/>
              <a:t>eeprom</a:t>
            </a:r>
            <a:r>
              <a:rPr lang="en-US" sz="2000" dirty="0"/>
              <a:t> MODEL_TYPE tool to set/get model type    </a:t>
            </a:r>
            <a:endParaRPr lang="en-US" sz="2000" dirty="0"/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Solved </a:t>
            </a:r>
            <a:r>
              <a:rPr lang="en-US" sz="2000" dirty="0"/>
              <a:t>speed problem in Autocalibration reading measurements too </a:t>
            </a:r>
            <a:r>
              <a:rPr lang="en-US" sz="2000" dirty="0"/>
              <a:t>fast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Added </a:t>
            </a:r>
            <a:r>
              <a:rPr lang="en-US" sz="2000" dirty="0"/>
              <a:t>Model Type question to </a:t>
            </a:r>
            <a:r>
              <a:rPr lang="en-US" sz="2000" dirty="0" err="1"/>
              <a:t>Autocalibratin</a:t>
            </a:r>
            <a:r>
              <a:rPr lang="en-US" sz="2000" dirty="0"/>
              <a:t> </a:t>
            </a:r>
            <a:r>
              <a:rPr lang="en-US" sz="2000" dirty="0"/>
              <a:t>procedure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/>
              <a:t>Save SERIAL NUMBER and MODEL TYPE to CACB EEPROM during </a:t>
            </a:r>
            <a:r>
              <a:rPr lang="en-US" sz="2000" dirty="0"/>
              <a:t>Autocalibration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Configuration </a:t>
            </a:r>
            <a:r>
              <a:rPr lang="en-US" sz="2000" dirty="0"/>
              <a:t>data moved from the PSB EEPROM to the CACB </a:t>
            </a:r>
            <a:r>
              <a:rPr lang="en-US" sz="2000" dirty="0"/>
              <a:t>EEPROM</a:t>
            </a:r>
            <a:endParaRPr lang="en-GB" sz="2000" dirty="0"/>
          </a:p>
        </p:txBody>
      </p:sp>
      <p:sp>
        <p:nvSpPr>
          <p:cNvPr id="50" name="Rectangle 49"/>
          <p:cNvSpPr/>
          <p:nvPr/>
        </p:nvSpPr>
        <p:spPr>
          <a:xfrm>
            <a:off x="9127736" y="12025614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/>
              <a:t>Software projects (ALIN and Gateware) available at:</a:t>
            </a:r>
          </a:p>
          <a:p>
            <a:pPr algn="ctr"/>
            <a:r>
              <a:rPr lang="en-GB" sz="2200" dirty="0">
                <a:hlinkClick r:id="rId3"/>
              </a:rPr>
              <a:t>https://gitlab.com/alba-synchrotron/controls-section/em2.git</a:t>
            </a:r>
            <a:endParaRPr lang="en-GB" sz="2200" dirty="0"/>
          </a:p>
        </p:txBody>
      </p:sp>
      <p:sp>
        <p:nvSpPr>
          <p:cNvPr id="51" name="Right Arrow 50"/>
          <p:cNvSpPr/>
          <p:nvPr/>
        </p:nvSpPr>
        <p:spPr>
          <a:xfrm>
            <a:off x="13563600" y="2358571"/>
            <a:ext cx="4419600" cy="27070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6000"/>
          </a:p>
        </p:txBody>
      </p:sp>
      <p:sp>
        <p:nvSpPr>
          <p:cNvPr id="52" name="Right Arrow 51"/>
          <p:cNvSpPr/>
          <p:nvPr/>
        </p:nvSpPr>
        <p:spPr>
          <a:xfrm>
            <a:off x="1524000" y="2358571"/>
            <a:ext cx="12247504" cy="318118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/>
          </a:p>
        </p:txBody>
      </p:sp>
      <p:sp>
        <p:nvSpPr>
          <p:cNvPr id="53" name="TextBox 52"/>
          <p:cNvSpPr txBox="1"/>
          <p:nvPr/>
        </p:nvSpPr>
        <p:spPr>
          <a:xfrm>
            <a:off x="14192814" y="2676688"/>
            <a:ext cx="33528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No more SW releases planned</a:t>
            </a:r>
            <a:endParaRPr lang="en-GB" sz="2800" dirty="0"/>
          </a:p>
        </p:txBody>
      </p:sp>
      <p:sp>
        <p:nvSpPr>
          <p:cNvPr id="54" name="Rounded Rectangle 53"/>
          <p:cNvSpPr/>
          <p:nvPr/>
        </p:nvSpPr>
        <p:spPr>
          <a:xfrm>
            <a:off x="8180768" y="2352020"/>
            <a:ext cx="4316032" cy="27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/>
          </a:p>
        </p:txBody>
      </p:sp>
      <p:sp>
        <p:nvSpPr>
          <p:cNvPr id="55" name="TextBox 54"/>
          <p:cNvSpPr txBox="1"/>
          <p:nvPr/>
        </p:nvSpPr>
        <p:spPr>
          <a:xfrm>
            <a:off x="8912117" y="2647202"/>
            <a:ext cx="2576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TEST PERIOD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942717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46534" cy="3746760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extShape 5"/>
          <p:cNvSpPr txBox="1"/>
          <p:nvPr/>
        </p:nvSpPr>
        <p:spPr>
          <a:xfrm>
            <a:off x="14173200" y="12971520"/>
            <a:ext cx="4114080" cy="729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2100" b="0" spc="-2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fld>
            <a:endParaRPr lang="en-US" sz="2100" b="0" spc="-2"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9" name="TextShape 5"/>
          <p:cNvSpPr txBox="1"/>
          <p:nvPr/>
        </p:nvSpPr>
        <p:spPr>
          <a:xfrm>
            <a:off x="14173200" y="12971520"/>
            <a:ext cx="4114080" cy="729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AB0409-0D9C-45F4-8368-3E8BE76580A8}" type="slidenum">
              <a:rPr lang="en-US" sz="1100" b="0" spc="-2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fld>
            <a:endParaRPr lang="en-US" sz="1100" b="0" spc="-2"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" name="TextShape 3"/>
          <p:cNvSpPr txBox="1"/>
          <p:nvPr/>
        </p:nvSpPr>
        <p:spPr>
          <a:xfrm>
            <a:off x="1257120" y="12978720"/>
            <a:ext cx="12800880" cy="463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000" b="0" spc="-2" dirty="0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20/7/2020</a:t>
            </a:r>
            <a:endParaRPr lang="en-US" sz="2000" b="0" spc="-2" dirty="0"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" name="TextShape 1"/>
          <p:cNvSpPr txBox="1"/>
          <p:nvPr/>
        </p:nvSpPr>
        <p:spPr>
          <a:xfrm>
            <a:off x="1699080" y="1711320"/>
            <a:ext cx="14140080" cy="1168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4800" spc="-2" dirty="0">
                <a:solidFill>
                  <a:srgbClr val="323E4F"/>
                </a:solidFill>
                <a:uFill>
                  <a:solidFill>
                    <a:srgbClr val="FFFFFF"/>
                  </a:solidFill>
                </a:uFill>
                <a:latin typeface="Arial Black"/>
              </a:rPr>
              <a:t>Test Environment</a:t>
            </a:r>
            <a:endParaRPr lang="es-ES" sz="4800" b="0" spc="-2" dirty="0"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53360" y="3239607"/>
            <a:ext cx="1535448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3600" b="0" dirty="0"/>
              <a:t>Black box Testing: (A. </a:t>
            </a:r>
            <a:r>
              <a:rPr lang="en-US" sz="3600" b="0" dirty="0" err="1"/>
              <a:t>Milán</a:t>
            </a:r>
            <a:r>
              <a:rPr lang="en-US" sz="3600" b="0" dirty="0"/>
              <a:t>)</a:t>
            </a:r>
          </a:p>
          <a:p>
            <a:pPr lvl="2" algn="l"/>
            <a:r>
              <a:rPr lang="en-US" sz="3200" b="0" dirty="0"/>
              <a:t>Prepared the </a:t>
            </a:r>
            <a:r>
              <a:rPr lang="en-US" sz="3200" b="0" dirty="0" err="1"/>
              <a:t>git</a:t>
            </a:r>
            <a:r>
              <a:rPr lang="en-US" sz="3200" b="0" dirty="0"/>
              <a:t> project to include black box testing for new version.</a:t>
            </a:r>
          </a:p>
          <a:p>
            <a:pPr lvl="2" algn="l"/>
            <a:r>
              <a:rPr lang="en-US" sz="3200" b="0" dirty="0"/>
              <a:t>Test covers base and Em# drivers (212 tests)</a:t>
            </a:r>
          </a:p>
          <a:p>
            <a:pPr lvl="2" algn="l"/>
            <a:r>
              <a:rPr lang="en-US" sz="3200" b="0" dirty="0"/>
              <a:t>No progress since the last test on Dec’19</a:t>
            </a:r>
          </a:p>
          <a:p>
            <a:pPr marL="571500" indent="-571500" algn="l">
              <a:buFont typeface="Wingdings" panose="05000000000000000000" pitchFamily="2" charset="2"/>
              <a:buChar char="q"/>
            </a:pPr>
            <a:endParaRPr lang="en-US" sz="3600" b="0" dirty="0"/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3600" b="0" dirty="0"/>
              <a:t>Functionality test (X. Serra/G. </a:t>
            </a:r>
            <a:r>
              <a:rPr lang="en-US" sz="3600" b="0" dirty="0" err="1"/>
              <a:t>Domenech</a:t>
            </a:r>
            <a:r>
              <a:rPr lang="en-US" sz="3600" b="0" dirty="0"/>
              <a:t>)</a:t>
            </a:r>
          </a:p>
          <a:p>
            <a:pPr lvl="2" algn="l"/>
            <a:r>
              <a:rPr lang="en-US" sz="3200" b="0" dirty="0"/>
              <a:t>Script to test SCPI </a:t>
            </a:r>
            <a:r>
              <a:rPr lang="en-US" sz="3200" b="0" dirty="0"/>
              <a:t>commands (X. Serra)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200" b="0" dirty="0"/>
              <a:t>Coverage: 30% SCPI commands</a:t>
            </a:r>
          </a:p>
          <a:p>
            <a:pPr lvl="2" algn="l"/>
            <a:r>
              <a:rPr lang="en-US" sz="3200" b="0" dirty="0"/>
              <a:t>SW test &amp; Documentation review (G. </a:t>
            </a:r>
            <a:r>
              <a:rPr lang="en-US" sz="3200" b="0" dirty="0" err="1"/>
              <a:t>Domenech</a:t>
            </a:r>
            <a:r>
              <a:rPr lang="en-US" sz="3200" b="0" dirty="0"/>
              <a:t>)</a:t>
            </a:r>
          </a:p>
          <a:p>
            <a:pPr lvl="2" algn="l"/>
            <a:r>
              <a:rPr lang="en-US" sz="3200" b="0" dirty="0"/>
              <a:t>Autocalibration complete test</a:t>
            </a:r>
          </a:p>
          <a:p>
            <a:pPr lvl="2" algn="l"/>
            <a:r>
              <a:rPr lang="en-US" sz="3200" b="0" dirty="0"/>
              <a:t>Test done since version 2.0.00</a:t>
            </a:r>
          </a:p>
          <a:p>
            <a:pPr lvl="1" algn="l"/>
            <a:endParaRPr lang="en-US" sz="3600" b="0" dirty="0"/>
          </a:p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US" sz="3600" b="0" dirty="0" err="1"/>
              <a:t>Sardana</a:t>
            </a:r>
            <a:r>
              <a:rPr lang="en-US" sz="3600" b="0" dirty="0"/>
              <a:t> testing (R. Homs)</a:t>
            </a:r>
          </a:p>
          <a:p>
            <a:pPr lvl="2" algn="l"/>
            <a:r>
              <a:rPr lang="en-US" sz="3200" b="0" dirty="0"/>
              <a:t>Test environment in lab to simulate installation in BL’s</a:t>
            </a:r>
          </a:p>
          <a:p>
            <a:pPr lvl="2" algn="l"/>
            <a:r>
              <a:rPr lang="en-US" sz="3200" b="0" dirty="0"/>
              <a:t>Full test with </a:t>
            </a:r>
            <a:r>
              <a:rPr lang="en-US" sz="3200" b="0" dirty="0" err="1"/>
              <a:t>Sardana</a:t>
            </a:r>
            <a:r>
              <a:rPr lang="en-US" sz="3200" b="0" dirty="0"/>
              <a:t> controller + Em#</a:t>
            </a:r>
          </a:p>
          <a:p>
            <a:pPr lvl="2" algn="l"/>
            <a:r>
              <a:rPr lang="en-US" sz="3200" b="0" dirty="0"/>
              <a:t>Problems found in version 2.0.00 and solved in v2.0.04</a:t>
            </a:r>
            <a:endParaRPr lang="en-GB" sz="3200" b="0" dirty="0"/>
          </a:p>
        </p:txBody>
      </p:sp>
    </p:spTree>
    <p:extLst>
      <p:ext uri="{BB962C8B-B14F-4D97-AF65-F5344CB8AC3E}">
        <p14:creationId xmlns:p14="http://schemas.microsoft.com/office/powerpoint/2010/main" val="8280458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"/>
          <p:cNvSpPr/>
          <p:nvPr/>
        </p:nvSpPr>
        <p:spPr>
          <a:xfrm>
            <a:off x="8056884" y="0"/>
            <a:ext cx="10227343" cy="13715999"/>
          </a:xfrm>
          <a:prstGeom prst="rect">
            <a:avLst/>
          </a:prstGeom>
          <a:solidFill>
            <a:srgbClr val="63B1E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8A84D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65" name="TextBox 8"/>
          <p:cNvSpPr/>
          <p:nvPr/>
        </p:nvSpPr>
        <p:spPr>
          <a:xfrm>
            <a:off x="11062122" y="3857989"/>
            <a:ext cx="4216867" cy="4016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l" defTabSz="1371600">
              <a:lnSpc>
                <a:spcPct val="150000"/>
              </a:lnSpc>
              <a:defRPr sz="2900" b="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sz="2175" u="sng" dirty="0" smtClean="0">
                <a:hlinkClick r:id="rId3"/>
              </a:rPr>
              <a:t>www.</a:t>
            </a:r>
            <a:r>
              <a:rPr lang="es-ES_tradnl" sz="2175" u="sng" dirty="0" err="1" smtClean="0">
                <a:hlinkClick r:id="rId3"/>
              </a:rPr>
              <a:t>albasynchrotron</a:t>
            </a:r>
            <a:r>
              <a:rPr sz="2175" u="sng" dirty="0" smtClean="0">
                <a:hlinkClick r:id="rId3"/>
              </a:rPr>
              <a:t>.</a:t>
            </a:r>
            <a:r>
              <a:rPr sz="2175" u="sng" dirty="0" err="1" smtClean="0">
                <a:hlinkClick r:id="rId3"/>
              </a:rPr>
              <a:t>es</a:t>
            </a:r>
            <a:endParaRPr sz="2175" u="sng" dirty="0">
              <a:hlinkClick r:id="rId3"/>
            </a:endParaRPr>
          </a:p>
          <a:p>
            <a:pPr algn="l" defTabSz="1371600">
              <a:lnSpc>
                <a:spcPct val="150000"/>
              </a:lnSpc>
              <a:defRPr sz="2900" b="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sz="2175" u="sng" dirty="0">
              <a:hlinkClick r:id="rId3"/>
            </a:endParaRPr>
          </a:p>
          <a:p>
            <a:pPr algn="l" defTabSz="1371600">
              <a:lnSpc>
                <a:spcPct val="150000"/>
              </a:lnSpc>
              <a:defRPr sz="2900" b="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sz="2175" dirty="0" err="1"/>
              <a:t>Carrer</a:t>
            </a:r>
            <a:r>
              <a:rPr sz="2175" dirty="0"/>
              <a:t> de la </a:t>
            </a:r>
            <a:r>
              <a:rPr sz="2175" dirty="0" err="1"/>
              <a:t>Llum</a:t>
            </a:r>
            <a:r>
              <a:rPr sz="2175" dirty="0"/>
              <a:t> 2-26</a:t>
            </a:r>
          </a:p>
          <a:p>
            <a:pPr algn="l" defTabSz="1371600">
              <a:lnSpc>
                <a:spcPct val="150000"/>
              </a:lnSpc>
              <a:defRPr sz="2900" b="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sz="2175" dirty="0"/>
              <a:t>08290 </a:t>
            </a:r>
            <a:r>
              <a:rPr sz="2175" dirty="0" err="1"/>
              <a:t>Cerdanyola</a:t>
            </a:r>
            <a:r>
              <a:rPr sz="2175" dirty="0"/>
              <a:t> del </a:t>
            </a:r>
            <a:r>
              <a:rPr sz="2175" dirty="0" err="1"/>
              <a:t>Vallès</a:t>
            </a:r>
            <a:r>
              <a:rPr sz="2175" dirty="0"/>
              <a:t>, Barcelona, Spain</a:t>
            </a:r>
          </a:p>
          <a:p>
            <a:pPr algn="l" defTabSz="1371600">
              <a:lnSpc>
                <a:spcPct val="150000"/>
              </a:lnSpc>
              <a:defRPr sz="2900" b="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sz="2175" dirty="0"/>
          </a:p>
          <a:p>
            <a:pPr algn="l" defTabSz="1371600">
              <a:lnSpc>
                <a:spcPct val="150000"/>
              </a:lnSpc>
              <a:defRPr sz="2900" b="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sz="2175" dirty="0"/>
              <a:t>Tel: +34 93 592 43 00</a:t>
            </a:r>
          </a:p>
          <a:p>
            <a:pPr algn="l" defTabSz="1371600">
              <a:lnSpc>
                <a:spcPct val="150000"/>
              </a:lnSpc>
              <a:defRPr sz="2900" b="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sz="2175" dirty="0"/>
              <a:t>@</a:t>
            </a:r>
            <a:r>
              <a:rPr sz="2175" dirty="0" err="1"/>
              <a:t>albasynchrotron</a:t>
            </a:r>
            <a:endParaRPr sz="2175" dirty="0"/>
          </a:p>
        </p:txBody>
      </p:sp>
      <p:sp>
        <p:nvSpPr>
          <p:cNvPr id="66" name="Square"/>
          <p:cNvSpPr/>
          <p:nvPr/>
        </p:nvSpPr>
        <p:spPr>
          <a:xfrm>
            <a:off x="5073138" y="-437"/>
            <a:ext cx="1494191" cy="1494191"/>
          </a:xfrm>
          <a:prstGeom prst="rect">
            <a:avLst/>
          </a:prstGeom>
          <a:solidFill>
            <a:srgbClr val="8A84D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67" name="Square"/>
          <p:cNvSpPr/>
          <p:nvPr/>
        </p:nvSpPr>
        <p:spPr>
          <a:xfrm>
            <a:off x="8039895" y="-437"/>
            <a:ext cx="1494191" cy="149419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68" name="Square"/>
          <p:cNvSpPr/>
          <p:nvPr/>
        </p:nvSpPr>
        <p:spPr>
          <a:xfrm>
            <a:off x="6559097" y="-437"/>
            <a:ext cx="1494191" cy="1494191"/>
          </a:xfrm>
          <a:prstGeom prst="rect">
            <a:avLst/>
          </a:prstGeom>
          <a:solidFill>
            <a:srgbClr val="38393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pic>
        <p:nvPicPr>
          <p:cNvPr id="69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40531" y="5165939"/>
            <a:ext cx="2857811" cy="2195711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">
            <a:hlinkClick r:id="rId5"/>
          </p:cNvPr>
          <p:cNvSpPr/>
          <p:nvPr/>
        </p:nvSpPr>
        <p:spPr>
          <a:xfrm>
            <a:off x="10243143" y="9886455"/>
            <a:ext cx="860426" cy="86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971" y="7017"/>
                </a:moveTo>
                <a:cubicBezTo>
                  <a:pt x="15542" y="7261"/>
                  <a:pt x="15114" y="7444"/>
                  <a:pt x="14686" y="7505"/>
                </a:cubicBezTo>
                <a:cubicBezTo>
                  <a:pt x="14318" y="7139"/>
                  <a:pt x="13768" y="6895"/>
                  <a:pt x="13217" y="6895"/>
                </a:cubicBezTo>
                <a:cubicBezTo>
                  <a:pt x="12116" y="6895"/>
                  <a:pt x="11198" y="7749"/>
                  <a:pt x="11198" y="8847"/>
                </a:cubicBezTo>
                <a:cubicBezTo>
                  <a:pt x="11198" y="9031"/>
                  <a:pt x="11198" y="9153"/>
                  <a:pt x="11259" y="9336"/>
                </a:cubicBezTo>
                <a:cubicBezTo>
                  <a:pt x="9546" y="9214"/>
                  <a:pt x="8077" y="8420"/>
                  <a:pt x="7098" y="7261"/>
                </a:cubicBezTo>
                <a:cubicBezTo>
                  <a:pt x="6914" y="7566"/>
                  <a:pt x="6792" y="7871"/>
                  <a:pt x="6792" y="8237"/>
                </a:cubicBezTo>
                <a:cubicBezTo>
                  <a:pt x="6792" y="8908"/>
                  <a:pt x="7159" y="9519"/>
                  <a:pt x="7710" y="9885"/>
                </a:cubicBezTo>
                <a:cubicBezTo>
                  <a:pt x="7404" y="9885"/>
                  <a:pt x="7037" y="9763"/>
                  <a:pt x="6792" y="9641"/>
                </a:cubicBezTo>
                <a:cubicBezTo>
                  <a:pt x="6792" y="9641"/>
                  <a:pt x="6792" y="9641"/>
                  <a:pt x="6792" y="9641"/>
                </a:cubicBezTo>
                <a:cubicBezTo>
                  <a:pt x="6792" y="10617"/>
                  <a:pt x="7465" y="11410"/>
                  <a:pt x="8383" y="11593"/>
                </a:cubicBezTo>
                <a:cubicBezTo>
                  <a:pt x="8261" y="11654"/>
                  <a:pt x="8077" y="11654"/>
                  <a:pt x="7893" y="11654"/>
                </a:cubicBezTo>
                <a:cubicBezTo>
                  <a:pt x="7771" y="11654"/>
                  <a:pt x="7649" y="11654"/>
                  <a:pt x="7526" y="11654"/>
                </a:cubicBezTo>
                <a:cubicBezTo>
                  <a:pt x="7771" y="12447"/>
                  <a:pt x="8505" y="12997"/>
                  <a:pt x="9362" y="12997"/>
                </a:cubicBezTo>
                <a:cubicBezTo>
                  <a:pt x="8689" y="13546"/>
                  <a:pt x="7832" y="13851"/>
                  <a:pt x="6853" y="13851"/>
                </a:cubicBezTo>
                <a:cubicBezTo>
                  <a:pt x="6731" y="13851"/>
                  <a:pt x="6547" y="13851"/>
                  <a:pt x="6425" y="13851"/>
                </a:cubicBezTo>
                <a:cubicBezTo>
                  <a:pt x="7282" y="14400"/>
                  <a:pt x="8322" y="14705"/>
                  <a:pt x="9484" y="14705"/>
                </a:cubicBezTo>
                <a:cubicBezTo>
                  <a:pt x="13217" y="14705"/>
                  <a:pt x="15236" y="11715"/>
                  <a:pt x="15236" y="9092"/>
                </a:cubicBezTo>
                <a:cubicBezTo>
                  <a:pt x="15236" y="9031"/>
                  <a:pt x="15236" y="8908"/>
                  <a:pt x="15236" y="8847"/>
                </a:cubicBezTo>
                <a:cubicBezTo>
                  <a:pt x="15603" y="8542"/>
                  <a:pt x="15971" y="8176"/>
                  <a:pt x="16215" y="7810"/>
                </a:cubicBezTo>
                <a:cubicBezTo>
                  <a:pt x="15848" y="7993"/>
                  <a:pt x="15481" y="8054"/>
                  <a:pt x="15053" y="8115"/>
                </a:cubicBezTo>
                <a:cubicBezTo>
                  <a:pt x="15481" y="7871"/>
                  <a:pt x="15787" y="7505"/>
                  <a:pt x="15971" y="7017"/>
                </a:cubicBezTo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918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918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743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91439" tIns="91439" rIns="91439" bIns="91439"/>
          <a:lstStyle/>
          <a:p>
            <a:pPr algn="l" defTabSz="514350">
              <a:defRPr sz="3400" b="0">
                <a:solidFill>
                  <a:srgbClr val="1E1E1E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2550"/>
          </a:p>
        </p:txBody>
      </p:sp>
      <p:sp>
        <p:nvSpPr>
          <p:cNvPr id="71" name="Shape">
            <a:hlinkClick r:id="rId6"/>
          </p:cNvPr>
          <p:cNvSpPr/>
          <p:nvPr/>
        </p:nvSpPr>
        <p:spPr>
          <a:xfrm>
            <a:off x="12517402" y="9886455"/>
            <a:ext cx="860427" cy="86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857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857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682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682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  <a:moveTo>
                  <a:pt x="11748" y="8481"/>
                </a:moveTo>
                <a:cubicBezTo>
                  <a:pt x="11748" y="8054"/>
                  <a:pt x="11810" y="7871"/>
                  <a:pt x="12422" y="7871"/>
                </a:cubicBezTo>
                <a:cubicBezTo>
                  <a:pt x="13217" y="7871"/>
                  <a:pt x="13217" y="7871"/>
                  <a:pt x="13217" y="7871"/>
                </a:cubicBezTo>
                <a:cubicBezTo>
                  <a:pt x="13217" y="6407"/>
                  <a:pt x="13217" y="6407"/>
                  <a:pt x="13217" y="6407"/>
                </a:cubicBezTo>
                <a:cubicBezTo>
                  <a:pt x="11932" y="6407"/>
                  <a:pt x="11932" y="6407"/>
                  <a:pt x="11932" y="6407"/>
                </a:cubicBezTo>
                <a:cubicBezTo>
                  <a:pt x="10341" y="6407"/>
                  <a:pt x="9790" y="7139"/>
                  <a:pt x="9790" y="8359"/>
                </a:cubicBezTo>
                <a:cubicBezTo>
                  <a:pt x="9790" y="9336"/>
                  <a:pt x="9790" y="9336"/>
                  <a:pt x="9790" y="9336"/>
                </a:cubicBezTo>
                <a:cubicBezTo>
                  <a:pt x="8811" y="9336"/>
                  <a:pt x="8811" y="9336"/>
                  <a:pt x="8811" y="9336"/>
                </a:cubicBezTo>
                <a:cubicBezTo>
                  <a:pt x="8811" y="10800"/>
                  <a:pt x="8811" y="10800"/>
                  <a:pt x="8811" y="10800"/>
                </a:cubicBezTo>
                <a:cubicBezTo>
                  <a:pt x="9790" y="10800"/>
                  <a:pt x="9790" y="10800"/>
                  <a:pt x="9790" y="10800"/>
                </a:cubicBezTo>
                <a:cubicBezTo>
                  <a:pt x="9790" y="15193"/>
                  <a:pt x="9790" y="15193"/>
                  <a:pt x="9790" y="15193"/>
                </a:cubicBezTo>
                <a:cubicBezTo>
                  <a:pt x="11748" y="15193"/>
                  <a:pt x="11748" y="15193"/>
                  <a:pt x="11748" y="15193"/>
                </a:cubicBezTo>
                <a:cubicBezTo>
                  <a:pt x="11748" y="10800"/>
                  <a:pt x="11748" y="10800"/>
                  <a:pt x="11748" y="10800"/>
                </a:cubicBezTo>
                <a:cubicBezTo>
                  <a:pt x="13033" y="10800"/>
                  <a:pt x="13033" y="10800"/>
                  <a:pt x="13033" y="10800"/>
                </a:cubicBezTo>
                <a:cubicBezTo>
                  <a:pt x="13217" y="9336"/>
                  <a:pt x="13217" y="9336"/>
                  <a:pt x="13217" y="9336"/>
                </a:cubicBezTo>
                <a:cubicBezTo>
                  <a:pt x="11748" y="9336"/>
                  <a:pt x="11748" y="9336"/>
                  <a:pt x="11748" y="9336"/>
                </a:cubicBezTo>
                <a:lnTo>
                  <a:pt x="11748" y="8481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91439" tIns="91439" rIns="91439" bIns="91439"/>
          <a:lstStyle/>
          <a:p>
            <a:pPr algn="l" defTabSz="514350">
              <a:defRPr sz="3400" b="0">
                <a:solidFill>
                  <a:srgbClr val="1E1E1E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2550"/>
          </a:p>
        </p:txBody>
      </p:sp>
      <p:sp>
        <p:nvSpPr>
          <p:cNvPr id="72" name="Shape">
            <a:hlinkClick r:id="rId7"/>
          </p:cNvPr>
          <p:cNvSpPr/>
          <p:nvPr/>
        </p:nvSpPr>
        <p:spPr>
          <a:xfrm>
            <a:off x="14791664" y="9886455"/>
            <a:ext cx="860426" cy="86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422" y="8786"/>
                </a:moveTo>
                <a:cubicBezTo>
                  <a:pt x="12789" y="8786"/>
                  <a:pt x="13156" y="8481"/>
                  <a:pt x="13156" y="8481"/>
                </a:cubicBezTo>
                <a:cubicBezTo>
                  <a:pt x="13156" y="8725"/>
                  <a:pt x="13156" y="8725"/>
                  <a:pt x="13156" y="8725"/>
                </a:cubicBezTo>
                <a:cubicBezTo>
                  <a:pt x="13768" y="8725"/>
                  <a:pt x="13768" y="8725"/>
                  <a:pt x="13768" y="8725"/>
                </a:cubicBezTo>
                <a:cubicBezTo>
                  <a:pt x="13768" y="5858"/>
                  <a:pt x="13768" y="5858"/>
                  <a:pt x="13768" y="5858"/>
                </a:cubicBezTo>
                <a:cubicBezTo>
                  <a:pt x="13156" y="5858"/>
                  <a:pt x="13156" y="5858"/>
                  <a:pt x="13156" y="5858"/>
                </a:cubicBezTo>
                <a:cubicBezTo>
                  <a:pt x="13156" y="8115"/>
                  <a:pt x="13156" y="8115"/>
                  <a:pt x="13156" y="8115"/>
                </a:cubicBezTo>
                <a:cubicBezTo>
                  <a:pt x="13156" y="8115"/>
                  <a:pt x="12972" y="8359"/>
                  <a:pt x="12727" y="8359"/>
                </a:cubicBezTo>
                <a:cubicBezTo>
                  <a:pt x="12544" y="8359"/>
                  <a:pt x="12544" y="8176"/>
                  <a:pt x="12544" y="8176"/>
                </a:cubicBezTo>
                <a:cubicBezTo>
                  <a:pt x="12544" y="5858"/>
                  <a:pt x="12544" y="5858"/>
                  <a:pt x="12544" y="5858"/>
                </a:cubicBezTo>
                <a:cubicBezTo>
                  <a:pt x="11932" y="5858"/>
                  <a:pt x="11932" y="5858"/>
                  <a:pt x="11932" y="5858"/>
                </a:cubicBezTo>
                <a:cubicBezTo>
                  <a:pt x="11932" y="8420"/>
                  <a:pt x="11932" y="8420"/>
                  <a:pt x="11932" y="8420"/>
                </a:cubicBezTo>
                <a:cubicBezTo>
                  <a:pt x="11932" y="8420"/>
                  <a:pt x="11993" y="8786"/>
                  <a:pt x="12422" y="8786"/>
                </a:cubicBezTo>
                <a:moveTo>
                  <a:pt x="10341" y="8786"/>
                </a:moveTo>
                <a:cubicBezTo>
                  <a:pt x="10586" y="8786"/>
                  <a:pt x="10586" y="8786"/>
                  <a:pt x="10586" y="8786"/>
                </a:cubicBezTo>
                <a:cubicBezTo>
                  <a:pt x="11014" y="8786"/>
                  <a:pt x="11381" y="8420"/>
                  <a:pt x="11381" y="7993"/>
                </a:cubicBezTo>
                <a:cubicBezTo>
                  <a:pt x="11381" y="6712"/>
                  <a:pt x="11381" y="6712"/>
                  <a:pt x="11381" y="6712"/>
                </a:cubicBezTo>
                <a:cubicBezTo>
                  <a:pt x="11381" y="6224"/>
                  <a:pt x="11014" y="5858"/>
                  <a:pt x="10586" y="5858"/>
                </a:cubicBezTo>
                <a:cubicBezTo>
                  <a:pt x="10341" y="5858"/>
                  <a:pt x="10341" y="5858"/>
                  <a:pt x="10341" y="5858"/>
                </a:cubicBezTo>
                <a:cubicBezTo>
                  <a:pt x="9913" y="5858"/>
                  <a:pt x="9546" y="6224"/>
                  <a:pt x="9546" y="6712"/>
                </a:cubicBezTo>
                <a:cubicBezTo>
                  <a:pt x="9546" y="7993"/>
                  <a:pt x="9546" y="7993"/>
                  <a:pt x="9546" y="7993"/>
                </a:cubicBezTo>
                <a:cubicBezTo>
                  <a:pt x="9546" y="8420"/>
                  <a:pt x="9913" y="8786"/>
                  <a:pt x="10341" y="8786"/>
                </a:cubicBezTo>
                <a:moveTo>
                  <a:pt x="10158" y="6651"/>
                </a:moveTo>
                <a:cubicBezTo>
                  <a:pt x="10158" y="6468"/>
                  <a:pt x="10280" y="6346"/>
                  <a:pt x="10463" y="6346"/>
                </a:cubicBezTo>
                <a:cubicBezTo>
                  <a:pt x="10647" y="6346"/>
                  <a:pt x="10769" y="6468"/>
                  <a:pt x="10769" y="6651"/>
                </a:cubicBezTo>
                <a:cubicBezTo>
                  <a:pt x="10769" y="8054"/>
                  <a:pt x="10769" y="8054"/>
                  <a:pt x="10769" y="8054"/>
                </a:cubicBezTo>
                <a:cubicBezTo>
                  <a:pt x="10769" y="8237"/>
                  <a:pt x="10647" y="8359"/>
                  <a:pt x="10463" y="8359"/>
                </a:cubicBezTo>
                <a:cubicBezTo>
                  <a:pt x="10280" y="8359"/>
                  <a:pt x="10158" y="8237"/>
                  <a:pt x="10158" y="8054"/>
                </a:cubicBezTo>
                <a:lnTo>
                  <a:pt x="10158" y="6651"/>
                </a:lnTo>
                <a:close/>
                <a:moveTo>
                  <a:pt x="7955" y="8725"/>
                </a:moveTo>
                <a:cubicBezTo>
                  <a:pt x="8689" y="8725"/>
                  <a:pt x="8689" y="8725"/>
                  <a:pt x="8689" y="8725"/>
                </a:cubicBezTo>
                <a:cubicBezTo>
                  <a:pt x="8689" y="7200"/>
                  <a:pt x="8689" y="7200"/>
                  <a:pt x="8689" y="7200"/>
                </a:cubicBezTo>
                <a:cubicBezTo>
                  <a:pt x="9484" y="5003"/>
                  <a:pt x="9484" y="5003"/>
                  <a:pt x="9484" y="5003"/>
                </a:cubicBezTo>
                <a:cubicBezTo>
                  <a:pt x="8873" y="5003"/>
                  <a:pt x="8873" y="5003"/>
                  <a:pt x="8873" y="5003"/>
                </a:cubicBezTo>
                <a:cubicBezTo>
                  <a:pt x="8322" y="6468"/>
                  <a:pt x="8322" y="6468"/>
                  <a:pt x="8322" y="6468"/>
                </a:cubicBezTo>
                <a:cubicBezTo>
                  <a:pt x="7832" y="5003"/>
                  <a:pt x="7832" y="5003"/>
                  <a:pt x="7832" y="5003"/>
                </a:cubicBezTo>
                <a:cubicBezTo>
                  <a:pt x="7098" y="5003"/>
                  <a:pt x="7098" y="5003"/>
                  <a:pt x="7098" y="5003"/>
                </a:cubicBezTo>
                <a:cubicBezTo>
                  <a:pt x="7955" y="7200"/>
                  <a:pt x="7955" y="7200"/>
                  <a:pt x="7955" y="7200"/>
                </a:cubicBezTo>
                <a:lnTo>
                  <a:pt x="7955" y="8725"/>
                </a:lnTo>
                <a:close/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857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857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743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  <a:moveTo>
                  <a:pt x="11993" y="12081"/>
                </a:moveTo>
                <a:cubicBezTo>
                  <a:pt x="11871" y="12081"/>
                  <a:pt x="11748" y="12142"/>
                  <a:pt x="11687" y="12264"/>
                </a:cubicBezTo>
                <a:cubicBezTo>
                  <a:pt x="11687" y="14278"/>
                  <a:pt x="11687" y="14278"/>
                  <a:pt x="11687" y="14278"/>
                </a:cubicBezTo>
                <a:cubicBezTo>
                  <a:pt x="11748" y="14339"/>
                  <a:pt x="11871" y="14400"/>
                  <a:pt x="11993" y="14400"/>
                </a:cubicBezTo>
                <a:cubicBezTo>
                  <a:pt x="12299" y="14400"/>
                  <a:pt x="12299" y="14095"/>
                  <a:pt x="12299" y="14095"/>
                </a:cubicBezTo>
                <a:cubicBezTo>
                  <a:pt x="12299" y="12447"/>
                  <a:pt x="12299" y="12447"/>
                  <a:pt x="12299" y="12447"/>
                </a:cubicBezTo>
                <a:cubicBezTo>
                  <a:pt x="12299" y="12447"/>
                  <a:pt x="12238" y="12081"/>
                  <a:pt x="11993" y="12081"/>
                </a:cubicBezTo>
                <a:moveTo>
                  <a:pt x="14502" y="9458"/>
                </a:moveTo>
                <a:cubicBezTo>
                  <a:pt x="14502" y="9458"/>
                  <a:pt x="12666" y="9336"/>
                  <a:pt x="10769" y="9336"/>
                </a:cubicBezTo>
                <a:cubicBezTo>
                  <a:pt x="8934" y="9336"/>
                  <a:pt x="7098" y="9458"/>
                  <a:pt x="7098" y="9458"/>
                </a:cubicBezTo>
                <a:cubicBezTo>
                  <a:pt x="6241" y="9458"/>
                  <a:pt x="5568" y="10068"/>
                  <a:pt x="5568" y="10861"/>
                </a:cubicBezTo>
                <a:cubicBezTo>
                  <a:pt x="5568" y="10861"/>
                  <a:pt x="5385" y="11837"/>
                  <a:pt x="5385" y="12753"/>
                </a:cubicBezTo>
                <a:cubicBezTo>
                  <a:pt x="5385" y="13729"/>
                  <a:pt x="5568" y="14644"/>
                  <a:pt x="5568" y="14644"/>
                </a:cubicBezTo>
                <a:cubicBezTo>
                  <a:pt x="5568" y="15437"/>
                  <a:pt x="6241" y="16108"/>
                  <a:pt x="7098" y="16108"/>
                </a:cubicBezTo>
                <a:cubicBezTo>
                  <a:pt x="7098" y="16108"/>
                  <a:pt x="8934" y="16169"/>
                  <a:pt x="10769" y="16169"/>
                </a:cubicBezTo>
                <a:cubicBezTo>
                  <a:pt x="12605" y="16169"/>
                  <a:pt x="14502" y="16108"/>
                  <a:pt x="14502" y="16108"/>
                </a:cubicBezTo>
                <a:cubicBezTo>
                  <a:pt x="15359" y="16108"/>
                  <a:pt x="16032" y="15437"/>
                  <a:pt x="16032" y="14644"/>
                </a:cubicBezTo>
                <a:cubicBezTo>
                  <a:pt x="16032" y="14644"/>
                  <a:pt x="16215" y="13668"/>
                  <a:pt x="16215" y="12753"/>
                </a:cubicBezTo>
                <a:cubicBezTo>
                  <a:pt x="16215" y="11837"/>
                  <a:pt x="16032" y="10861"/>
                  <a:pt x="16032" y="10861"/>
                </a:cubicBezTo>
                <a:cubicBezTo>
                  <a:pt x="16032" y="10068"/>
                  <a:pt x="15359" y="9458"/>
                  <a:pt x="14502" y="9458"/>
                </a:cubicBezTo>
                <a:moveTo>
                  <a:pt x="8567" y="11044"/>
                </a:moveTo>
                <a:cubicBezTo>
                  <a:pt x="7832" y="11044"/>
                  <a:pt x="7832" y="11044"/>
                  <a:pt x="7832" y="11044"/>
                </a:cubicBezTo>
                <a:cubicBezTo>
                  <a:pt x="7832" y="14888"/>
                  <a:pt x="7832" y="14888"/>
                  <a:pt x="7832" y="14888"/>
                </a:cubicBezTo>
                <a:cubicBezTo>
                  <a:pt x="7098" y="14888"/>
                  <a:pt x="7098" y="14888"/>
                  <a:pt x="7098" y="14888"/>
                </a:cubicBezTo>
                <a:cubicBezTo>
                  <a:pt x="7098" y="11044"/>
                  <a:pt x="7098" y="11044"/>
                  <a:pt x="7098" y="11044"/>
                </a:cubicBezTo>
                <a:cubicBezTo>
                  <a:pt x="6364" y="11044"/>
                  <a:pt x="6364" y="11044"/>
                  <a:pt x="6364" y="11044"/>
                </a:cubicBezTo>
                <a:cubicBezTo>
                  <a:pt x="6364" y="10434"/>
                  <a:pt x="6364" y="10434"/>
                  <a:pt x="6364" y="10434"/>
                </a:cubicBezTo>
                <a:cubicBezTo>
                  <a:pt x="8567" y="10434"/>
                  <a:pt x="8567" y="10434"/>
                  <a:pt x="8567" y="10434"/>
                </a:cubicBezTo>
                <a:lnTo>
                  <a:pt x="8567" y="11044"/>
                </a:lnTo>
                <a:close/>
                <a:moveTo>
                  <a:pt x="10525" y="14888"/>
                </a:moveTo>
                <a:cubicBezTo>
                  <a:pt x="9913" y="14888"/>
                  <a:pt x="9913" y="14888"/>
                  <a:pt x="9913" y="14888"/>
                </a:cubicBezTo>
                <a:cubicBezTo>
                  <a:pt x="9913" y="14583"/>
                  <a:pt x="9913" y="14583"/>
                  <a:pt x="9913" y="14583"/>
                </a:cubicBezTo>
                <a:cubicBezTo>
                  <a:pt x="9913" y="14583"/>
                  <a:pt x="9546" y="14949"/>
                  <a:pt x="9178" y="14949"/>
                </a:cubicBezTo>
                <a:cubicBezTo>
                  <a:pt x="8750" y="14949"/>
                  <a:pt x="8689" y="14522"/>
                  <a:pt x="8689" y="14522"/>
                </a:cubicBezTo>
                <a:cubicBezTo>
                  <a:pt x="8689" y="11532"/>
                  <a:pt x="8689" y="11532"/>
                  <a:pt x="8689" y="11532"/>
                </a:cubicBezTo>
                <a:cubicBezTo>
                  <a:pt x="9301" y="11532"/>
                  <a:pt x="9301" y="11532"/>
                  <a:pt x="9301" y="11532"/>
                </a:cubicBezTo>
                <a:cubicBezTo>
                  <a:pt x="9301" y="14339"/>
                  <a:pt x="9301" y="14339"/>
                  <a:pt x="9301" y="14339"/>
                </a:cubicBezTo>
                <a:cubicBezTo>
                  <a:pt x="9301" y="14339"/>
                  <a:pt x="9301" y="14522"/>
                  <a:pt x="9484" y="14522"/>
                </a:cubicBezTo>
                <a:cubicBezTo>
                  <a:pt x="9729" y="14522"/>
                  <a:pt x="9913" y="14278"/>
                  <a:pt x="9913" y="14278"/>
                </a:cubicBezTo>
                <a:cubicBezTo>
                  <a:pt x="9913" y="11532"/>
                  <a:pt x="9913" y="11532"/>
                  <a:pt x="9913" y="11532"/>
                </a:cubicBezTo>
                <a:cubicBezTo>
                  <a:pt x="10525" y="11532"/>
                  <a:pt x="10525" y="11532"/>
                  <a:pt x="10525" y="11532"/>
                </a:cubicBezTo>
                <a:lnTo>
                  <a:pt x="10525" y="14888"/>
                </a:lnTo>
                <a:close/>
                <a:moveTo>
                  <a:pt x="12911" y="14156"/>
                </a:moveTo>
                <a:cubicBezTo>
                  <a:pt x="12911" y="14156"/>
                  <a:pt x="12911" y="14949"/>
                  <a:pt x="12360" y="14949"/>
                </a:cubicBezTo>
                <a:cubicBezTo>
                  <a:pt x="11993" y="14949"/>
                  <a:pt x="11810" y="14766"/>
                  <a:pt x="11687" y="14583"/>
                </a:cubicBezTo>
                <a:cubicBezTo>
                  <a:pt x="11687" y="14888"/>
                  <a:pt x="11687" y="14888"/>
                  <a:pt x="11687" y="14888"/>
                </a:cubicBezTo>
                <a:cubicBezTo>
                  <a:pt x="11014" y="14888"/>
                  <a:pt x="11014" y="14888"/>
                  <a:pt x="11014" y="14888"/>
                </a:cubicBezTo>
                <a:cubicBezTo>
                  <a:pt x="11014" y="10434"/>
                  <a:pt x="11014" y="10434"/>
                  <a:pt x="11014" y="10434"/>
                </a:cubicBezTo>
                <a:cubicBezTo>
                  <a:pt x="11687" y="10434"/>
                  <a:pt x="11687" y="10434"/>
                  <a:pt x="11687" y="10434"/>
                </a:cubicBezTo>
                <a:cubicBezTo>
                  <a:pt x="11687" y="11898"/>
                  <a:pt x="11687" y="11898"/>
                  <a:pt x="11687" y="11898"/>
                </a:cubicBezTo>
                <a:cubicBezTo>
                  <a:pt x="11810" y="11776"/>
                  <a:pt x="12054" y="11532"/>
                  <a:pt x="12360" y="11532"/>
                </a:cubicBezTo>
                <a:cubicBezTo>
                  <a:pt x="12727" y="11532"/>
                  <a:pt x="12911" y="11898"/>
                  <a:pt x="12911" y="12325"/>
                </a:cubicBezTo>
                <a:lnTo>
                  <a:pt x="12911" y="14156"/>
                </a:lnTo>
                <a:close/>
                <a:moveTo>
                  <a:pt x="15297" y="12386"/>
                </a:moveTo>
                <a:cubicBezTo>
                  <a:pt x="15297" y="13363"/>
                  <a:pt x="15297" y="13363"/>
                  <a:pt x="15297" y="13363"/>
                </a:cubicBezTo>
                <a:cubicBezTo>
                  <a:pt x="14012" y="13363"/>
                  <a:pt x="14012" y="13363"/>
                  <a:pt x="14012" y="13363"/>
                </a:cubicBezTo>
                <a:cubicBezTo>
                  <a:pt x="14012" y="14095"/>
                  <a:pt x="14012" y="14095"/>
                  <a:pt x="14012" y="14095"/>
                </a:cubicBezTo>
                <a:cubicBezTo>
                  <a:pt x="14012" y="14095"/>
                  <a:pt x="14012" y="14400"/>
                  <a:pt x="14318" y="14400"/>
                </a:cubicBezTo>
                <a:cubicBezTo>
                  <a:pt x="14624" y="14400"/>
                  <a:pt x="14624" y="14095"/>
                  <a:pt x="14624" y="14095"/>
                </a:cubicBezTo>
                <a:cubicBezTo>
                  <a:pt x="14624" y="13729"/>
                  <a:pt x="14624" y="13729"/>
                  <a:pt x="14624" y="13729"/>
                </a:cubicBezTo>
                <a:cubicBezTo>
                  <a:pt x="15297" y="13729"/>
                  <a:pt x="15297" y="13729"/>
                  <a:pt x="15297" y="13729"/>
                </a:cubicBezTo>
                <a:cubicBezTo>
                  <a:pt x="15297" y="14278"/>
                  <a:pt x="15297" y="14278"/>
                  <a:pt x="15297" y="14278"/>
                </a:cubicBezTo>
                <a:cubicBezTo>
                  <a:pt x="15297" y="14278"/>
                  <a:pt x="15175" y="14949"/>
                  <a:pt x="14380" y="14949"/>
                </a:cubicBezTo>
                <a:cubicBezTo>
                  <a:pt x="13584" y="14949"/>
                  <a:pt x="13401" y="14278"/>
                  <a:pt x="13401" y="14278"/>
                </a:cubicBezTo>
                <a:cubicBezTo>
                  <a:pt x="13401" y="12386"/>
                  <a:pt x="13401" y="12386"/>
                  <a:pt x="13401" y="12386"/>
                </a:cubicBezTo>
                <a:cubicBezTo>
                  <a:pt x="13401" y="12386"/>
                  <a:pt x="13401" y="11532"/>
                  <a:pt x="14380" y="11532"/>
                </a:cubicBezTo>
                <a:cubicBezTo>
                  <a:pt x="15359" y="11532"/>
                  <a:pt x="15297" y="12386"/>
                  <a:pt x="15297" y="12386"/>
                </a:cubicBezTo>
                <a:moveTo>
                  <a:pt x="14318" y="12081"/>
                </a:moveTo>
                <a:cubicBezTo>
                  <a:pt x="14012" y="12081"/>
                  <a:pt x="14012" y="12447"/>
                  <a:pt x="14012" y="12447"/>
                </a:cubicBezTo>
                <a:cubicBezTo>
                  <a:pt x="14012" y="12875"/>
                  <a:pt x="14012" y="12875"/>
                  <a:pt x="14012" y="12875"/>
                </a:cubicBezTo>
                <a:cubicBezTo>
                  <a:pt x="14624" y="12875"/>
                  <a:pt x="14624" y="12875"/>
                  <a:pt x="14624" y="12875"/>
                </a:cubicBezTo>
                <a:cubicBezTo>
                  <a:pt x="14624" y="12447"/>
                  <a:pt x="14624" y="12447"/>
                  <a:pt x="14624" y="12447"/>
                </a:cubicBezTo>
                <a:cubicBezTo>
                  <a:pt x="14624" y="12447"/>
                  <a:pt x="14624" y="12081"/>
                  <a:pt x="14318" y="12081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91439" tIns="91439" rIns="91439" bIns="91439"/>
          <a:lstStyle/>
          <a:p>
            <a:pPr algn="l" defTabSz="514350">
              <a:defRPr sz="3400" b="0">
                <a:solidFill>
                  <a:srgbClr val="1E1E1E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2550"/>
          </a:p>
        </p:txBody>
      </p:sp>
      <p:sp>
        <p:nvSpPr>
          <p:cNvPr id="73" name="Shape">
            <a:hlinkClick r:id="rId8"/>
          </p:cNvPr>
          <p:cNvSpPr/>
          <p:nvPr/>
        </p:nvSpPr>
        <p:spPr>
          <a:xfrm>
            <a:off x="13654534" y="9886455"/>
            <a:ext cx="860426" cy="86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93" y="6895"/>
                </a:moveTo>
                <a:cubicBezTo>
                  <a:pt x="7343" y="6895"/>
                  <a:pt x="6914" y="7322"/>
                  <a:pt x="6914" y="7871"/>
                </a:cubicBezTo>
                <a:cubicBezTo>
                  <a:pt x="6914" y="8420"/>
                  <a:pt x="7343" y="8847"/>
                  <a:pt x="7893" y="8847"/>
                </a:cubicBezTo>
                <a:cubicBezTo>
                  <a:pt x="8383" y="8847"/>
                  <a:pt x="8873" y="8420"/>
                  <a:pt x="8873" y="7871"/>
                </a:cubicBezTo>
                <a:cubicBezTo>
                  <a:pt x="8873" y="7322"/>
                  <a:pt x="8383" y="6895"/>
                  <a:pt x="7893" y="6895"/>
                </a:cubicBezTo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918" y="0"/>
                  <a:pt x="0" y="915"/>
                  <a:pt x="0" y="1953"/>
                </a:cubicBezTo>
                <a:cubicBezTo>
                  <a:pt x="0" y="19586"/>
                  <a:pt x="0" y="19586"/>
                  <a:pt x="0" y="19586"/>
                </a:cubicBezTo>
                <a:cubicBezTo>
                  <a:pt x="0" y="20685"/>
                  <a:pt x="918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685"/>
                  <a:pt x="21600" y="19586"/>
                </a:cubicBezTo>
                <a:cubicBezTo>
                  <a:pt x="21600" y="1953"/>
                  <a:pt x="21600" y="1953"/>
                  <a:pt x="21600" y="1953"/>
                </a:cubicBezTo>
                <a:cubicBezTo>
                  <a:pt x="21600" y="915"/>
                  <a:pt x="20743" y="0"/>
                  <a:pt x="19642" y="0"/>
                </a:cubicBezTo>
                <a:moveTo>
                  <a:pt x="20621" y="19586"/>
                </a:moveTo>
                <a:cubicBezTo>
                  <a:pt x="20621" y="20136"/>
                  <a:pt x="20193" y="20624"/>
                  <a:pt x="19642" y="20624"/>
                </a:cubicBezTo>
                <a:cubicBezTo>
                  <a:pt x="1958" y="20624"/>
                  <a:pt x="1958" y="20624"/>
                  <a:pt x="1958" y="20624"/>
                </a:cubicBezTo>
                <a:cubicBezTo>
                  <a:pt x="1407" y="20624"/>
                  <a:pt x="979" y="20136"/>
                  <a:pt x="979" y="19586"/>
                </a:cubicBezTo>
                <a:cubicBezTo>
                  <a:pt x="979" y="1953"/>
                  <a:pt x="979" y="1953"/>
                  <a:pt x="979" y="1953"/>
                </a:cubicBezTo>
                <a:cubicBezTo>
                  <a:pt x="979" y="1464"/>
                  <a:pt x="1407" y="976"/>
                  <a:pt x="1958" y="976"/>
                </a:cubicBezTo>
                <a:cubicBezTo>
                  <a:pt x="19642" y="976"/>
                  <a:pt x="19642" y="976"/>
                  <a:pt x="19642" y="976"/>
                </a:cubicBezTo>
                <a:cubicBezTo>
                  <a:pt x="20193" y="976"/>
                  <a:pt x="20621" y="1464"/>
                  <a:pt x="20621" y="1953"/>
                </a:cubicBezTo>
                <a:lnTo>
                  <a:pt x="20621" y="19586"/>
                </a:lnTo>
                <a:close/>
                <a:moveTo>
                  <a:pt x="6914" y="14705"/>
                </a:moveTo>
                <a:cubicBezTo>
                  <a:pt x="8873" y="14705"/>
                  <a:pt x="8873" y="14705"/>
                  <a:pt x="8873" y="14705"/>
                </a:cubicBezTo>
                <a:cubicBezTo>
                  <a:pt x="8873" y="9336"/>
                  <a:pt x="8873" y="9336"/>
                  <a:pt x="8873" y="9336"/>
                </a:cubicBezTo>
                <a:cubicBezTo>
                  <a:pt x="6914" y="9336"/>
                  <a:pt x="6914" y="9336"/>
                  <a:pt x="6914" y="9336"/>
                </a:cubicBezTo>
                <a:lnTo>
                  <a:pt x="6914" y="14705"/>
                </a:lnTo>
                <a:close/>
                <a:moveTo>
                  <a:pt x="13462" y="9336"/>
                </a:moveTo>
                <a:cubicBezTo>
                  <a:pt x="11993" y="9336"/>
                  <a:pt x="11810" y="10190"/>
                  <a:pt x="11810" y="10190"/>
                </a:cubicBezTo>
                <a:cubicBezTo>
                  <a:pt x="11810" y="9336"/>
                  <a:pt x="11810" y="9336"/>
                  <a:pt x="11810" y="9336"/>
                </a:cubicBezTo>
                <a:cubicBezTo>
                  <a:pt x="9852" y="9336"/>
                  <a:pt x="9852" y="9336"/>
                  <a:pt x="9852" y="9336"/>
                </a:cubicBezTo>
                <a:cubicBezTo>
                  <a:pt x="9852" y="14705"/>
                  <a:pt x="9852" y="14705"/>
                  <a:pt x="9852" y="14705"/>
                </a:cubicBezTo>
                <a:cubicBezTo>
                  <a:pt x="11810" y="14705"/>
                  <a:pt x="11810" y="14705"/>
                  <a:pt x="11810" y="14705"/>
                </a:cubicBezTo>
                <a:cubicBezTo>
                  <a:pt x="11810" y="11776"/>
                  <a:pt x="11810" y="11776"/>
                  <a:pt x="11810" y="11776"/>
                </a:cubicBezTo>
                <a:cubicBezTo>
                  <a:pt x="11810" y="11776"/>
                  <a:pt x="11810" y="10800"/>
                  <a:pt x="12666" y="10800"/>
                </a:cubicBezTo>
                <a:cubicBezTo>
                  <a:pt x="13095" y="10800"/>
                  <a:pt x="13278" y="11227"/>
                  <a:pt x="13278" y="11776"/>
                </a:cubicBezTo>
                <a:cubicBezTo>
                  <a:pt x="13278" y="14705"/>
                  <a:pt x="13278" y="14705"/>
                  <a:pt x="13278" y="14705"/>
                </a:cubicBezTo>
                <a:cubicBezTo>
                  <a:pt x="15236" y="14705"/>
                  <a:pt x="15236" y="14705"/>
                  <a:pt x="15236" y="14705"/>
                </a:cubicBezTo>
                <a:cubicBezTo>
                  <a:pt x="15236" y="11776"/>
                  <a:pt x="15236" y="11776"/>
                  <a:pt x="15236" y="11776"/>
                </a:cubicBezTo>
                <a:cubicBezTo>
                  <a:pt x="15236" y="10251"/>
                  <a:pt x="14563" y="9336"/>
                  <a:pt x="13462" y="9336"/>
                </a:cubicBezTo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91439" tIns="91439" rIns="91439" bIns="91439"/>
          <a:lstStyle/>
          <a:p>
            <a:pPr algn="l" defTabSz="514350">
              <a:defRPr sz="3400" b="0">
                <a:solidFill>
                  <a:srgbClr val="1E1E1E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2550"/>
          </a:p>
        </p:txBody>
      </p:sp>
      <p:sp>
        <p:nvSpPr>
          <p:cNvPr id="74" name="Shape">
            <a:hlinkClick r:id="rId9"/>
          </p:cNvPr>
          <p:cNvSpPr/>
          <p:nvPr/>
        </p:nvSpPr>
        <p:spPr>
          <a:xfrm>
            <a:off x="11380271" y="9888042"/>
            <a:ext cx="860427" cy="860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2" y="0"/>
                </a:moveTo>
                <a:cubicBezTo>
                  <a:pt x="1958" y="0"/>
                  <a:pt x="1958" y="0"/>
                  <a:pt x="1958" y="0"/>
                </a:cubicBezTo>
                <a:cubicBezTo>
                  <a:pt x="918" y="0"/>
                  <a:pt x="0" y="857"/>
                  <a:pt x="0" y="1958"/>
                </a:cubicBezTo>
                <a:cubicBezTo>
                  <a:pt x="0" y="19642"/>
                  <a:pt x="0" y="19642"/>
                  <a:pt x="0" y="19642"/>
                </a:cubicBezTo>
                <a:cubicBezTo>
                  <a:pt x="0" y="20743"/>
                  <a:pt x="918" y="21600"/>
                  <a:pt x="1958" y="21600"/>
                </a:cubicBezTo>
                <a:cubicBezTo>
                  <a:pt x="19642" y="21600"/>
                  <a:pt x="19642" y="21600"/>
                  <a:pt x="19642" y="21600"/>
                </a:cubicBezTo>
                <a:cubicBezTo>
                  <a:pt x="20743" y="21600"/>
                  <a:pt x="21600" y="20743"/>
                  <a:pt x="21600" y="19642"/>
                </a:cubicBezTo>
                <a:cubicBezTo>
                  <a:pt x="21600" y="1958"/>
                  <a:pt x="21600" y="1958"/>
                  <a:pt x="21600" y="1958"/>
                </a:cubicBezTo>
                <a:cubicBezTo>
                  <a:pt x="21600" y="857"/>
                  <a:pt x="20743" y="0"/>
                  <a:pt x="19642" y="0"/>
                </a:cubicBezTo>
                <a:moveTo>
                  <a:pt x="20621" y="19642"/>
                </a:moveTo>
                <a:cubicBezTo>
                  <a:pt x="20621" y="20193"/>
                  <a:pt x="20193" y="20621"/>
                  <a:pt x="19642" y="20621"/>
                </a:cubicBezTo>
                <a:cubicBezTo>
                  <a:pt x="1958" y="20621"/>
                  <a:pt x="1958" y="20621"/>
                  <a:pt x="1958" y="20621"/>
                </a:cubicBezTo>
                <a:cubicBezTo>
                  <a:pt x="1407" y="20621"/>
                  <a:pt x="979" y="20193"/>
                  <a:pt x="979" y="19642"/>
                </a:cubicBezTo>
                <a:cubicBezTo>
                  <a:pt x="979" y="1958"/>
                  <a:pt x="979" y="1958"/>
                  <a:pt x="979" y="1958"/>
                </a:cubicBezTo>
                <a:cubicBezTo>
                  <a:pt x="979" y="1407"/>
                  <a:pt x="1407" y="979"/>
                  <a:pt x="1958" y="979"/>
                </a:cubicBezTo>
                <a:cubicBezTo>
                  <a:pt x="19642" y="979"/>
                  <a:pt x="19642" y="979"/>
                  <a:pt x="19642" y="979"/>
                </a:cubicBezTo>
                <a:cubicBezTo>
                  <a:pt x="20193" y="979"/>
                  <a:pt x="20621" y="1407"/>
                  <a:pt x="20621" y="1958"/>
                </a:cubicBezTo>
                <a:lnTo>
                  <a:pt x="20621" y="19642"/>
                </a:lnTo>
                <a:close/>
                <a:moveTo>
                  <a:pt x="13768" y="5874"/>
                </a:moveTo>
                <a:cubicBezTo>
                  <a:pt x="7893" y="5874"/>
                  <a:pt x="7893" y="5874"/>
                  <a:pt x="7893" y="5874"/>
                </a:cubicBezTo>
                <a:cubicBezTo>
                  <a:pt x="6792" y="5874"/>
                  <a:pt x="5935" y="6731"/>
                  <a:pt x="5935" y="7832"/>
                </a:cubicBezTo>
                <a:cubicBezTo>
                  <a:pt x="5935" y="13707"/>
                  <a:pt x="5935" y="13707"/>
                  <a:pt x="5935" y="13707"/>
                </a:cubicBezTo>
                <a:cubicBezTo>
                  <a:pt x="5935" y="14808"/>
                  <a:pt x="6792" y="15726"/>
                  <a:pt x="7893" y="15726"/>
                </a:cubicBezTo>
                <a:cubicBezTo>
                  <a:pt x="13768" y="15726"/>
                  <a:pt x="13768" y="15726"/>
                  <a:pt x="13768" y="15726"/>
                </a:cubicBezTo>
                <a:cubicBezTo>
                  <a:pt x="14869" y="15726"/>
                  <a:pt x="15726" y="14808"/>
                  <a:pt x="15726" y="13707"/>
                </a:cubicBezTo>
                <a:cubicBezTo>
                  <a:pt x="15726" y="7832"/>
                  <a:pt x="15726" y="7832"/>
                  <a:pt x="15726" y="7832"/>
                </a:cubicBezTo>
                <a:cubicBezTo>
                  <a:pt x="15726" y="6731"/>
                  <a:pt x="14869" y="5874"/>
                  <a:pt x="13768" y="5874"/>
                </a:cubicBezTo>
                <a:moveTo>
                  <a:pt x="12789" y="7343"/>
                </a:moveTo>
                <a:cubicBezTo>
                  <a:pt x="14257" y="7343"/>
                  <a:pt x="14257" y="7343"/>
                  <a:pt x="14257" y="7343"/>
                </a:cubicBezTo>
                <a:cubicBezTo>
                  <a:pt x="14257" y="8811"/>
                  <a:pt x="14257" y="8811"/>
                  <a:pt x="14257" y="8811"/>
                </a:cubicBezTo>
                <a:cubicBezTo>
                  <a:pt x="12789" y="8811"/>
                  <a:pt x="12789" y="8811"/>
                  <a:pt x="12789" y="8811"/>
                </a:cubicBezTo>
                <a:lnTo>
                  <a:pt x="12789" y="7343"/>
                </a:lnTo>
                <a:close/>
                <a:moveTo>
                  <a:pt x="10831" y="8811"/>
                </a:moveTo>
                <a:cubicBezTo>
                  <a:pt x="11932" y="8811"/>
                  <a:pt x="12789" y="9729"/>
                  <a:pt x="12789" y="10769"/>
                </a:cubicBezTo>
                <a:cubicBezTo>
                  <a:pt x="12789" y="11871"/>
                  <a:pt x="11932" y="12727"/>
                  <a:pt x="10831" y="12727"/>
                </a:cubicBezTo>
                <a:cubicBezTo>
                  <a:pt x="9729" y="12727"/>
                  <a:pt x="8873" y="11871"/>
                  <a:pt x="8873" y="10769"/>
                </a:cubicBezTo>
                <a:cubicBezTo>
                  <a:pt x="8873" y="9729"/>
                  <a:pt x="9729" y="8811"/>
                  <a:pt x="10831" y="8811"/>
                </a:cubicBezTo>
                <a:moveTo>
                  <a:pt x="14747" y="13707"/>
                </a:moveTo>
                <a:cubicBezTo>
                  <a:pt x="14747" y="14257"/>
                  <a:pt x="14318" y="14747"/>
                  <a:pt x="13768" y="14747"/>
                </a:cubicBezTo>
                <a:cubicBezTo>
                  <a:pt x="7893" y="14747"/>
                  <a:pt x="7893" y="14747"/>
                  <a:pt x="7893" y="14747"/>
                </a:cubicBezTo>
                <a:cubicBezTo>
                  <a:pt x="7343" y="14747"/>
                  <a:pt x="6914" y="14257"/>
                  <a:pt x="6914" y="13707"/>
                </a:cubicBezTo>
                <a:cubicBezTo>
                  <a:pt x="6914" y="10280"/>
                  <a:pt x="6914" y="10280"/>
                  <a:pt x="6914" y="10280"/>
                </a:cubicBezTo>
                <a:cubicBezTo>
                  <a:pt x="7893" y="10280"/>
                  <a:pt x="7893" y="10280"/>
                  <a:pt x="7893" y="10280"/>
                </a:cubicBezTo>
                <a:cubicBezTo>
                  <a:pt x="7893" y="10463"/>
                  <a:pt x="7893" y="10647"/>
                  <a:pt x="7893" y="10769"/>
                </a:cubicBezTo>
                <a:cubicBezTo>
                  <a:pt x="7893" y="12422"/>
                  <a:pt x="9178" y="13707"/>
                  <a:pt x="10831" y="13707"/>
                </a:cubicBezTo>
                <a:cubicBezTo>
                  <a:pt x="12422" y="13707"/>
                  <a:pt x="13768" y="12422"/>
                  <a:pt x="13768" y="10769"/>
                </a:cubicBezTo>
                <a:cubicBezTo>
                  <a:pt x="13768" y="10647"/>
                  <a:pt x="13768" y="10463"/>
                  <a:pt x="13707" y="10280"/>
                </a:cubicBezTo>
                <a:cubicBezTo>
                  <a:pt x="14747" y="10280"/>
                  <a:pt x="14747" y="10280"/>
                  <a:pt x="14747" y="10280"/>
                </a:cubicBezTo>
                <a:lnTo>
                  <a:pt x="14747" y="13707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91439" tIns="91439" rIns="91439" bIns="91439"/>
          <a:lstStyle/>
          <a:p>
            <a:pPr algn="l" defTabSz="514350">
              <a:defRPr sz="3400" b="0">
                <a:solidFill>
                  <a:srgbClr val="1E1E1E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255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76200" cap="flat">
          <a:solidFill>
            <a:srgbClr val="000000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76200" cap="flat">
          <a:solidFill>
            <a:srgbClr val="000000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679</Words>
  <Application>Microsoft Office PowerPoint</Application>
  <PresentationFormat>Custom</PresentationFormat>
  <Paragraphs>136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Arial</vt:lpstr>
      <vt:lpstr>Arial Black</vt:lpstr>
      <vt:lpstr>Calibri</vt:lpstr>
      <vt:lpstr>Helvetica Neue</vt:lpstr>
      <vt:lpstr>Helvetica Neue Light</vt:lpstr>
      <vt:lpstr>Helvetica Neue Medium</vt:lpstr>
      <vt:lpstr>Montserrat Black</vt:lpstr>
      <vt:lpstr>Montserrat Bold</vt:lpstr>
      <vt:lpstr>Montserrat Light</vt:lpstr>
      <vt:lpstr>Montserrat SemiBold</vt:lpstr>
      <vt:lpstr>Times New Roman</vt:lpstr>
      <vt:lpstr>Wingdings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Broseta Sebastià</dc:creator>
  <cp:lastModifiedBy>Manuel Broseta Sebastià</cp:lastModifiedBy>
  <cp:revision>3</cp:revision>
  <dcterms:modified xsi:type="dcterms:W3CDTF">2020-07-21T06:39:30Z</dcterms:modified>
</cp:coreProperties>
</file>