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9" r:id="rId2"/>
  </p:sldIdLst>
  <p:sldSz cx="24384000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996" y="-43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2000" b="0" strike="noStrike" spc="-1">
                <a:latin typeface="Arial"/>
              </a:rPr>
              <a:t>Click to edit the notes' format</a:t>
            </a:r>
          </a:p>
        </p:txBody>
      </p:sp>
      <p:sp>
        <p:nvSpPr>
          <p:cNvPr id="7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s-E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66935894-C756-46F6-A2B6-81F3A2F80330}" type="slidenum">
              <a:rPr lang="es-ES" sz="1400" b="0" strike="noStrike" spc="-1">
                <a:latin typeface="Times New Roman"/>
              </a:rPr>
              <a:t>‹#›</a:t>
            </a:fld>
            <a:endParaRPr lang="es-E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3292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863856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6058520" y="320940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21896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863856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6058520" y="7364520"/>
            <a:ext cx="70660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>
            <a:spLocks noGrp="1"/>
          </p:cNvSpPr>
          <p:nvPr>
            <p:ph type="sldNum" sz="quarter" idx="2"/>
          </p:nvPr>
        </p:nvSpPr>
        <p:spPr>
          <a:xfrm>
            <a:off x="513142" y="6604000"/>
            <a:ext cx="476861" cy="508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556698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218960" y="547200"/>
            <a:ext cx="21944880" cy="10616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2463560" y="736452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2463560" y="3209400"/>
            <a:ext cx="1070892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218960" y="7364520"/>
            <a:ext cx="21944880" cy="3794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18960" y="547200"/>
            <a:ext cx="21944880" cy="2289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E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218960" y="3209400"/>
            <a:ext cx="21944880" cy="7954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"/>
          <p:cNvSpPr>
            <a:spLocks noGrp="1"/>
          </p:cNvSpPr>
          <p:nvPr>
            <p:ph type="sldNum" sz="quarter" idx="2"/>
          </p:nvPr>
        </p:nvSpPr>
        <p:spPr>
          <a:xfrm>
            <a:off x="595692" y="6604000"/>
            <a:ext cx="311761" cy="508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 dirty="0"/>
          </a:p>
        </p:txBody>
      </p:sp>
      <p:pic>
        <p:nvPicPr>
          <p:cNvPr id="4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1860" y="-1255"/>
            <a:ext cx="3395379" cy="499568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CustomShape 2"/>
          <p:cNvSpPr/>
          <p:nvPr/>
        </p:nvSpPr>
        <p:spPr>
          <a:xfrm>
            <a:off x="6553200" y="152400"/>
            <a:ext cx="16230600" cy="1138773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7400" spc="-1" dirty="0" smtClean="0">
                <a:solidFill>
                  <a:srgbClr val="000000"/>
                </a:solidFill>
                <a:latin typeface="Montserrat Black"/>
              </a:rPr>
              <a:t>ALBA Collaboration Evaluation </a:t>
            </a:r>
            <a:endParaRPr lang="es-ES" sz="7400" b="0" strike="noStrike" spc="-1" dirty="0"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1200" y="2819400"/>
            <a:ext cx="21183600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technical</a:t>
            </a:r>
            <a:r>
              <a:rPr lang="es-ES" sz="3200" dirty="0" smtClean="0"/>
              <a:t> </a:t>
            </a:r>
            <a:r>
              <a:rPr lang="es-ES" sz="3200" dirty="0" err="1" smtClean="0"/>
              <a:t>objectives</a:t>
            </a:r>
            <a:r>
              <a:rPr lang="es-ES" sz="3200" dirty="0" smtClean="0"/>
              <a:t> of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Em</a:t>
            </a:r>
            <a:r>
              <a:rPr lang="es-ES" sz="3200" dirty="0" smtClean="0"/>
              <a:t># </a:t>
            </a:r>
            <a:r>
              <a:rPr lang="es-ES" sz="3200" dirty="0" err="1" smtClean="0"/>
              <a:t>electrometer</a:t>
            </a:r>
            <a:r>
              <a:rPr lang="es-ES" sz="3200" dirty="0" smtClean="0"/>
              <a:t> </a:t>
            </a:r>
            <a:r>
              <a:rPr lang="es-ES" sz="3200" dirty="0" err="1" smtClean="0"/>
              <a:t>development</a:t>
            </a:r>
            <a:r>
              <a:rPr lang="es-ES" sz="3200" dirty="0" smtClean="0"/>
              <a:t> </a:t>
            </a:r>
            <a:r>
              <a:rPr lang="es-ES" sz="3200" dirty="0" err="1" smtClean="0"/>
              <a:t>enumerated</a:t>
            </a:r>
            <a:r>
              <a:rPr lang="es-ES" sz="3200" dirty="0" smtClean="0"/>
              <a:t> in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Collaboration</a:t>
            </a:r>
            <a:r>
              <a:rPr lang="es-ES" sz="3200" dirty="0" smtClean="0"/>
              <a:t> </a:t>
            </a:r>
            <a:r>
              <a:rPr lang="es-ES" sz="3200" dirty="0" err="1" smtClean="0"/>
              <a:t>Agreement</a:t>
            </a:r>
            <a:r>
              <a:rPr lang="es-ES" sz="3200" dirty="0" smtClean="0"/>
              <a:t> </a:t>
            </a:r>
            <a:r>
              <a:rPr lang="es-ES" sz="3200" dirty="0" err="1" smtClean="0"/>
              <a:t>have</a:t>
            </a:r>
            <a:r>
              <a:rPr lang="es-ES" sz="3200" dirty="0" smtClean="0"/>
              <a:t> </a:t>
            </a:r>
            <a:r>
              <a:rPr lang="es-ES" sz="3200" dirty="0" err="1" smtClean="0"/>
              <a:t>been</a:t>
            </a:r>
            <a:r>
              <a:rPr lang="es-ES" sz="3200" dirty="0" smtClean="0"/>
              <a:t> </a:t>
            </a:r>
            <a:r>
              <a:rPr lang="es-ES" sz="3200" dirty="0" err="1" smtClean="0"/>
              <a:t>fully</a:t>
            </a:r>
            <a:r>
              <a:rPr lang="es-ES" sz="3200" dirty="0" smtClean="0"/>
              <a:t> </a:t>
            </a:r>
            <a:r>
              <a:rPr lang="es-ES" sz="3200" dirty="0" err="1" smtClean="0"/>
              <a:t>accomplished</a:t>
            </a:r>
            <a:r>
              <a:rPr lang="es-ES" sz="3200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E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3200" dirty="0" smtClean="0"/>
              <a:t>In </a:t>
            </a:r>
            <a:r>
              <a:rPr lang="es-ES" sz="3200" dirty="0" err="1" smtClean="0"/>
              <a:t>fact</a:t>
            </a:r>
            <a:r>
              <a:rPr lang="es-ES" sz="3200" dirty="0" smtClean="0"/>
              <a:t>, </a:t>
            </a:r>
            <a:r>
              <a:rPr lang="es-ES" sz="3200" dirty="0" err="1" smtClean="0"/>
              <a:t>the</a:t>
            </a:r>
            <a:r>
              <a:rPr lang="es-ES" sz="3200" dirty="0" smtClean="0"/>
              <a:t> final </a:t>
            </a:r>
            <a:r>
              <a:rPr lang="es-ES" sz="3200" dirty="0" err="1" smtClean="0"/>
              <a:t>specs</a:t>
            </a:r>
            <a:r>
              <a:rPr lang="es-ES" sz="3200" dirty="0" smtClean="0"/>
              <a:t> of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equipment</a:t>
            </a:r>
            <a:r>
              <a:rPr lang="es-ES" sz="3200" dirty="0" smtClean="0"/>
              <a:t> are </a:t>
            </a:r>
            <a:r>
              <a:rPr lang="es-ES" sz="3200" dirty="0" err="1" smtClean="0"/>
              <a:t>way</a:t>
            </a:r>
            <a:r>
              <a:rPr lang="es-ES" sz="3200" dirty="0" smtClean="0"/>
              <a:t> </a:t>
            </a:r>
            <a:r>
              <a:rPr lang="es-ES" sz="3200" dirty="0" err="1" smtClean="0"/>
              <a:t>above</a:t>
            </a:r>
            <a:r>
              <a:rPr lang="es-ES" sz="3200" dirty="0" smtClean="0"/>
              <a:t> in </a:t>
            </a:r>
            <a:r>
              <a:rPr lang="es-ES" sz="3200" dirty="0" err="1" smtClean="0"/>
              <a:t>multiple</a:t>
            </a:r>
            <a:r>
              <a:rPr lang="es-ES" sz="3200" dirty="0" smtClean="0"/>
              <a:t> </a:t>
            </a:r>
            <a:r>
              <a:rPr lang="es-ES" sz="3200" dirty="0" err="1" smtClean="0"/>
              <a:t>points</a:t>
            </a:r>
            <a:r>
              <a:rPr lang="es-ES" sz="3200" dirty="0" smtClean="0"/>
              <a:t>: </a:t>
            </a:r>
            <a:r>
              <a:rPr lang="es-ES" sz="3200" dirty="0" err="1" smtClean="0"/>
              <a:t>memory</a:t>
            </a:r>
            <a:r>
              <a:rPr lang="es-ES" sz="3200" dirty="0" smtClean="0"/>
              <a:t>, </a:t>
            </a:r>
            <a:r>
              <a:rPr lang="es-ES" sz="3200" dirty="0" err="1" smtClean="0"/>
              <a:t>continuous</a:t>
            </a:r>
            <a:r>
              <a:rPr lang="es-ES" sz="3200" dirty="0" smtClean="0"/>
              <a:t> </a:t>
            </a:r>
            <a:r>
              <a:rPr lang="es-ES" sz="3200" dirty="0" err="1" smtClean="0"/>
              <a:t>acquisition</a:t>
            </a:r>
            <a:r>
              <a:rPr lang="es-ES" sz="3200" dirty="0" smtClean="0"/>
              <a:t> </a:t>
            </a:r>
            <a:r>
              <a:rPr lang="es-ES" sz="3200" dirty="0" err="1" smtClean="0"/>
              <a:t>speed</a:t>
            </a:r>
            <a:r>
              <a:rPr lang="es-ES" sz="3200" dirty="0"/>
              <a:t> </a:t>
            </a:r>
            <a:r>
              <a:rPr lang="es-ES" sz="3200" dirty="0" err="1" smtClean="0"/>
              <a:t>or</a:t>
            </a:r>
            <a:r>
              <a:rPr lang="es-ES" sz="3200" dirty="0" smtClean="0"/>
              <a:t> </a:t>
            </a:r>
            <a:r>
              <a:rPr lang="es-ES" sz="3200" dirty="0" err="1" smtClean="0"/>
              <a:t>triggering</a:t>
            </a:r>
            <a:r>
              <a:rPr lang="es-ES" sz="3200" dirty="0" smtClean="0"/>
              <a:t> </a:t>
            </a:r>
            <a:r>
              <a:rPr lang="es-ES" sz="3200" dirty="0" err="1" smtClean="0"/>
              <a:t>capabilities</a:t>
            </a:r>
            <a:r>
              <a:rPr lang="es-ES" sz="3200" dirty="0"/>
              <a:t>.</a:t>
            </a:r>
            <a:endParaRPr lang="es-E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E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3200" dirty="0" err="1" smtClean="0"/>
              <a:t>During</a:t>
            </a:r>
            <a:r>
              <a:rPr lang="es-ES" sz="3200" dirty="0" smtClean="0"/>
              <a:t> </a:t>
            </a:r>
            <a:r>
              <a:rPr lang="es-ES" sz="3200" dirty="0" err="1" smtClean="0"/>
              <a:t>this</a:t>
            </a:r>
            <a:r>
              <a:rPr lang="es-ES" sz="3200" dirty="0" smtClean="0"/>
              <a:t> </a:t>
            </a:r>
            <a:r>
              <a:rPr lang="es-ES" sz="3200" dirty="0" err="1" smtClean="0"/>
              <a:t>period</a:t>
            </a:r>
            <a:r>
              <a:rPr lang="es-ES" sz="3200" dirty="0" smtClean="0"/>
              <a:t> a total of 24 </a:t>
            </a:r>
            <a:r>
              <a:rPr lang="es-ES" sz="3200" dirty="0" err="1" smtClean="0"/>
              <a:t>units</a:t>
            </a:r>
            <a:r>
              <a:rPr lang="es-ES" sz="3200" dirty="0" smtClean="0"/>
              <a:t> of </a:t>
            </a:r>
            <a:r>
              <a:rPr lang="es-ES" sz="3200" dirty="0" err="1" smtClean="0"/>
              <a:t>Em</a:t>
            </a:r>
            <a:r>
              <a:rPr lang="es-ES" sz="3200" dirty="0" smtClean="0"/>
              <a:t># </a:t>
            </a:r>
            <a:r>
              <a:rPr lang="es-ES" sz="3200" dirty="0" err="1" smtClean="0"/>
              <a:t>have</a:t>
            </a:r>
            <a:r>
              <a:rPr lang="es-ES" sz="3200" dirty="0" smtClean="0"/>
              <a:t> </a:t>
            </a:r>
            <a:r>
              <a:rPr lang="es-ES" sz="3200" dirty="0" err="1" smtClean="0"/>
              <a:t>been</a:t>
            </a:r>
            <a:r>
              <a:rPr lang="es-ES" sz="3200" dirty="0" smtClean="0"/>
              <a:t> </a:t>
            </a:r>
            <a:r>
              <a:rPr lang="es-ES" sz="3200" dirty="0" err="1" smtClean="0"/>
              <a:t>produced</a:t>
            </a:r>
            <a:r>
              <a:rPr lang="es-ES" sz="3200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E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3200" dirty="0" err="1" smtClean="0"/>
              <a:t>We</a:t>
            </a:r>
            <a:r>
              <a:rPr lang="es-ES" sz="3200" dirty="0" smtClean="0"/>
              <a:t> </a:t>
            </a:r>
            <a:r>
              <a:rPr lang="es-ES" sz="3200" dirty="0" err="1" smtClean="0"/>
              <a:t>would</a:t>
            </a:r>
            <a:r>
              <a:rPr lang="es-ES" sz="3200" dirty="0" smtClean="0"/>
              <a:t> </a:t>
            </a:r>
            <a:r>
              <a:rPr lang="es-ES" sz="3200" dirty="0" err="1" smtClean="0"/>
              <a:t>have</a:t>
            </a:r>
            <a:r>
              <a:rPr lang="es-ES" sz="3200" dirty="0" smtClean="0"/>
              <a:t> </a:t>
            </a:r>
            <a:r>
              <a:rPr lang="es-ES" sz="3200" dirty="0" err="1" smtClean="0"/>
              <a:t>desired</a:t>
            </a:r>
            <a:r>
              <a:rPr lang="es-ES" sz="3200" dirty="0" smtClean="0"/>
              <a:t> a </a:t>
            </a:r>
            <a:r>
              <a:rPr lang="es-ES" sz="3200" dirty="0" err="1" smtClean="0"/>
              <a:t>wider</a:t>
            </a:r>
            <a:r>
              <a:rPr lang="es-ES" sz="3200" dirty="0" smtClean="0"/>
              <a:t> </a:t>
            </a:r>
            <a:r>
              <a:rPr lang="es-ES" sz="3200" dirty="0" err="1" smtClean="0"/>
              <a:t>utilization</a:t>
            </a:r>
            <a:r>
              <a:rPr lang="es-ES" sz="3200" dirty="0" smtClean="0"/>
              <a:t> of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Em</a:t>
            </a:r>
            <a:r>
              <a:rPr lang="es-ES" sz="3200" dirty="0" smtClean="0"/>
              <a:t># </a:t>
            </a:r>
            <a:r>
              <a:rPr lang="es-ES" sz="3200" dirty="0" err="1" smtClean="0"/>
              <a:t>inherent</a:t>
            </a:r>
            <a:r>
              <a:rPr lang="es-ES" sz="3200" dirty="0" smtClean="0"/>
              <a:t> </a:t>
            </a:r>
            <a:r>
              <a:rPr lang="es-ES" sz="3200" dirty="0" err="1" smtClean="0"/>
              <a:t>capabilities</a:t>
            </a:r>
            <a:r>
              <a:rPr lang="es-ES" sz="3200" dirty="0" smtClean="0"/>
              <a:t> in “</a:t>
            </a:r>
            <a:r>
              <a:rPr lang="es-ES" sz="3200" dirty="0" err="1" smtClean="0"/>
              <a:t>complex</a:t>
            </a:r>
            <a:r>
              <a:rPr lang="es-ES" sz="3200" dirty="0" smtClean="0"/>
              <a:t>” </a:t>
            </a:r>
            <a:r>
              <a:rPr lang="es-ES" sz="3200" dirty="0" err="1" smtClean="0"/>
              <a:t>applications</a:t>
            </a:r>
            <a:r>
              <a:rPr lang="es-ES" sz="3200" dirty="0" smtClean="0"/>
              <a:t> in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beam</a:t>
            </a:r>
            <a:r>
              <a:rPr lang="es-ES" sz="3200" dirty="0" smtClean="0"/>
              <a:t>: </a:t>
            </a:r>
            <a:r>
              <a:rPr lang="es-ES" sz="3200" dirty="0" err="1" smtClean="0"/>
              <a:t>ionization</a:t>
            </a:r>
            <a:r>
              <a:rPr lang="es-ES" sz="3200" dirty="0" smtClean="0"/>
              <a:t> </a:t>
            </a:r>
            <a:r>
              <a:rPr lang="es-ES" sz="3200" dirty="0" err="1" smtClean="0"/>
              <a:t>chamber</a:t>
            </a:r>
            <a:r>
              <a:rPr lang="es-ES" sz="3200" dirty="0" smtClean="0"/>
              <a:t> </a:t>
            </a:r>
            <a:r>
              <a:rPr lang="es-ES" sz="3200" dirty="0" err="1" smtClean="0"/>
              <a:t>normalization</a:t>
            </a:r>
            <a:r>
              <a:rPr lang="es-ES" sz="3200" dirty="0" smtClean="0"/>
              <a:t>, </a:t>
            </a:r>
            <a:r>
              <a:rPr lang="es-ES" sz="3200" dirty="0" err="1" smtClean="0"/>
              <a:t>monochromator</a:t>
            </a:r>
            <a:r>
              <a:rPr lang="es-ES" sz="3200" dirty="0" smtClean="0"/>
              <a:t> </a:t>
            </a:r>
            <a:r>
              <a:rPr lang="es-ES" sz="3200" dirty="0" err="1" smtClean="0"/>
              <a:t>piezo</a:t>
            </a:r>
            <a:r>
              <a:rPr lang="es-ES" sz="3200" dirty="0" smtClean="0"/>
              <a:t> </a:t>
            </a:r>
            <a:r>
              <a:rPr lang="es-ES" sz="3200" dirty="0" err="1" smtClean="0"/>
              <a:t>controller</a:t>
            </a:r>
            <a:r>
              <a:rPr lang="es-ES" sz="3200" dirty="0" smtClean="0"/>
              <a:t> </a:t>
            </a:r>
            <a:r>
              <a:rPr lang="es-ES" sz="3200" dirty="0" err="1" smtClean="0"/>
              <a:t>with</a:t>
            </a:r>
            <a:r>
              <a:rPr lang="es-ES" sz="3200" dirty="0" smtClean="0"/>
              <a:t> </a:t>
            </a:r>
            <a:r>
              <a:rPr lang="es-ES" sz="3200" dirty="0" smtClean="0"/>
              <a:t>PID and </a:t>
            </a:r>
            <a:r>
              <a:rPr lang="es-ES" sz="3200" dirty="0" err="1" smtClean="0"/>
              <a:t>others</a:t>
            </a:r>
            <a:r>
              <a:rPr lang="es-ES" sz="3200" smtClean="0"/>
              <a:t>. </a:t>
            </a:r>
            <a:r>
              <a:rPr lang="es-ES" sz="3200" dirty="0" err="1" smtClean="0"/>
              <a:t>Contributing</a:t>
            </a:r>
            <a:r>
              <a:rPr lang="es-ES" sz="3200" dirty="0" smtClean="0"/>
              <a:t> </a:t>
            </a:r>
            <a:r>
              <a:rPr lang="es-ES" sz="3200" dirty="0" err="1" smtClean="0"/>
              <a:t>with</a:t>
            </a:r>
            <a:r>
              <a:rPr lang="es-ES" sz="3200" dirty="0" smtClean="0"/>
              <a:t>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development</a:t>
            </a:r>
            <a:r>
              <a:rPr lang="es-ES" sz="3200" dirty="0" smtClean="0"/>
              <a:t> of </a:t>
            </a:r>
            <a:r>
              <a:rPr lang="es-ES" sz="3200" dirty="0" err="1" smtClean="0"/>
              <a:t>such</a:t>
            </a:r>
            <a:r>
              <a:rPr lang="es-ES" sz="3200" dirty="0" smtClean="0"/>
              <a:t> </a:t>
            </a:r>
            <a:r>
              <a:rPr lang="es-ES" sz="3200" dirty="0" err="1" smtClean="0"/>
              <a:t>application</a:t>
            </a:r>
            <a:r>
              <a:rPr lang="es-ES" sz="3200" dirty="0" smtClean="0"/>
              <a:t> </a:t>
            </a:r>
            <a:r>
              <a:rPr lang="es-ES" sz="3200" dirty="0" err="1" smtClean="0"/>
              <a:t>frameworks</a:t>
            </a:r>
            <a:r>
              <a:rPr lang="es-ES" sz="3200" dirty="0" smtClean="0"/>
              <a:t> to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project</a:t>
            </a:r>
            <a:r>
              <a:rPr lang="es-ES" sz="3200" dirty="0" smtClean="0"/>
              <a:t>. </a:t>
            </a:r>
            <a:r>
              <a:rPr lang="es-ES" sz="3200" dirty="0" err="1" smtClean="0"/>
              <a:t>This</a:t>
            </a:r>
            <a:r>
              <a:rPr lang="es-ES" sz="3200" dirty="0" smtClean="0"/>
              <a:t> </a:t>
            </a:r>
            <a:r>
              <a:rPr lang="es-ES" sz="3200" dirty="0" err="1" smtClean="0"/>
              <a:t>was</a:t>
            </a:r>
            <a:r>
              <a:rPr lang="es-ES" sz="3200" dirty="0" smtClean="0"/>
              <a:t>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main</a:t>
            </a:r>
            <a:r>
              <a:rPr lang="es-ES" sz="3200" dirty="0" smtClean="0"/>
              <a:t> ALBA </a:t>
            </a:r>
            <a:r>
              <a:rPr lang="es-ES" sz="3200" dirty="0" err="1" smtClean="0"/>
              <a:t>objective</a:t>
            </a:r>
            <a:r>
              <a:rPr lang="es-ES" sz="3200" dirty="0" smtClean="0"/>
              <a:t> </a:t>
            </a:r>
            <a:r>
              <a:rPr lang="es-ES" sz="3200" dirty="0" err="1" smtClean="0"/>
              <a:t>during</a:t>
            </a:r>
            <a:r>
              <a:rPr lang="es-ES" sz="3200" dirty="0" smtClean="0"/>
              <a:t> 2020 </a:t>
            </a:r>
            <a:r>
              <a:rPr lang="es-ES" sz="3200" dirty="0" err="1" smtClean="0"/>
              <a:t>before</a:t>
            </a:r>
            <a:r>
              <a:rPr lang="es-ES" sz="3200" dirty="0" smtClean="0"/>
              <a:t> </a:t>
            </a:r>
            <a:r>
              <a:rPr lang="es-ES" sz="3200" dirty="0" err="1" smtClean="0"/>
              <a:t>the</a:t>
            </a:r>
            <a:r>
              <a:rPr lang="es-ES" sz="3200" dirty="0" smtClean="0"/>
              <a:t> COVID </a:t>
            </a:r>
            <a:r>
              <a:rPr lang="es-ES" sz="3200" dirty="0" err="1" smtClean="0"/>
              <a:t>pandemic</a:t>
            </a:r>
            <a:r>
              <a:rPr lang="es-ES" sz="3200" dirty="0" smtClean="0"/>
              <a:t> </a:t>
            </a:r>
            <a:r>
              <a:rPr lang="es-ES" sz="3200" dirty="0" err="1" smtClean="0"/>
              <a:t>appearance</a:t>
            </a:r>
            <a:r>
              <a:rPr lang="es-ES" sz="3200" dirty="0" smtClean="0"/>
              <a:t>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ES" sz="32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3200" dirty="0" err="1" smtClean="0"/>
              <a:t>We</a:t>
            </a:r>
            <a:r>
              <a:rPr lang="es-ES" sz="3200" dirty="0" smtClean="0"/>
              <a:t> </a:t>
            </a:r>
            <a:r>
              <a:rPr lang="es-ES" sz="3200" dirty="0" err="1" smtClean="0"/>
              <a:t>highly</a:t>
            </a:r>
            <a:r>
              <a:rPr lang="es-ES" sz="3200" dirty="0" smtClean="0"/>
              <a:t> </a:t>
            </a:r>
            <a:r>
              <a:rPr lang="es-ES" sz="3200" dirty="0" err="1" smtClean="0"/>
              <a:t>value</a:t>
            </a:r>
            <a:r>
              <a:rPr lang="es-ES" sz="3200" dirty="0" smtClean="0"/>
              <a:t>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constructive</a:t>
            </a:r>
            <a:r>
              <a:rPr lang="es-ES" sz="3200" dirty="0" smtClean="0"/>
              <a:t> and positive </a:t>
            </a:r>
            <a:r>
              <a:rPr lang="es-ES" sz="3200" dirty="0" err="1" smtClean="0"/>
              <a:t>continuous</a:t>
            </a:r>
            <a:r>
              <a:rPr lang="es-ES" sz="3200" dirty="0" smtClean="0"/>
              <a:t> </a:t>
            </a:r>
            <a:r>
              <a:rPr lang="es-ES" sz="3200" dirty="0" err="1" smtClean="0"/>
              <a:t>interactions</a:t>
            </a:r>
            <a:r>
              <a:rPr lang="es-ES" sz="3200" dirty="0" smtClean="0"/>
              <a:t> </a:t>
            </a:r>
            <a:r>
              <a:rPr lang="es-ES" sz="3200" dirty="0" err="1" smtClean="0"/>
              <a:t>with</a:t>
            </a:r>
            <a:r>
              <a:rPr lang="es-ES" sz="3200" dirty="0" smtClean="0"/>
              <a:t> </a:t>
            </a:r>
            <a:r>
              <a:rPr lang="es-ES" sz="3200" dirty="0" smtClean="0"/>
              <a:t>MAX-IV </a:t>
            </a:r>
            <a:r>
              <a:rPr lang="es-ES" sz="3200" dirty="0" err="1" smtClean="0"/>
              <a:t>team</a:t>
            </a:r>
            <a:r>
              <a:rPr lang="es-ES" sz="3200" dirty="0" smtClean="0"/>
              <a:t> </a:t>
            </a:r>
            <a:r>
              <a:rPr lang="es-ES" sz="3200" dirty="0" err="1" smtClean="0"/>
              <a:t>members</a:t>
            </a:r>
            <a:r>
              <a:rPr lang="es-ES" sz="3200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E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sz="3200" dirty="0" smtClean="0"/>
              <a:t>In </a:t>
            </a:r>
            <a:r>
              <a:rPr lang="es-ES" sz="3200" dirty="0" err="1" smtClean="0"/>
              <a:t>conclusion</a:t>
            </a:r>
            <a:r>
              <a:rPr lang="es-ES" sz="3200" dirty="0" smtClean="0"/>
              <a:t>: </a:t>
            </a:r>
            <a:r>
              <a:rPr lang="es-ES" sz="3200" dirty="0" err="1" smtClean="0"/>
              <a:t>we</a:t>
            </a:r>
            <a:r>
              <a:rPr lang="es-ES" sz="3200" dirty="0" smtClean="0"/>
              <a:t> are </a:t>
            </a:r>
            <a:r>
              <a:rPr lang="es-ES" sz="3200" dirty="0" err="1" smtClean="0"/>
              <a:t>very</a:t>
            </a:r>
            <a:r>
              <a:rPr lang="es-ES" sz="3200" dirty="0" smtClean="0"/>
              <a:t> </a:t>
            </a:r>
            <a:r>
              <a:rPr lang="es-ES" sz="3200" dirty="0" err="1" smtClean="0"/>
              <a:t>satisfied</a:t>
            </a:r>
            <a:r>
              <a:rPr lang="es-ES" sz="3200" dirty="0" smtClean="0"/>
              <a:t> </a:t>
            </a:r>
            <a:r>
              <a:rPr lang="es-ES" sz="3200" dirty="0" err="1" smtClean="0"/>
              <a:t>with</a:t>
            </a:r>
            <a:r>
              <a:rPr lang="es-ES" sz="3200" dirty="0" smtClean="0"/>
              <a:t>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outcome</a:t>
            </a:r>
            <a:r>
              <a:rPr lang="es-ES" sz="3200" dirty="0" smtClean="0"/>
              <a:t> of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Em</a:t>
            </a:r>
            <a:r>
              <a:rPr lang="es-ES" sz="3200" dirty="0" smtClean="0"/>
              <a:t># </a:t>
            </a:r>
            <a:r>
              <a:rPr lang="es-ES" sz="3200" dirty="0" err="1" smtClean="0"/>
              <a:t>Collaboration</a:t>
            </a:r>
            <a:r>
              <a:rPr lang="es-ES" sz="3200" dirty="0" smtClean="0"/>
              <a:t> </a:t>
            </a:r>
            <a:r>
              <a:rPr lang="es-ES" sz="3200" dirty="0" err="1" smtClean="0"/>
              <a:t>Agreement</a:t>
            </a:r>
            <a:r>
              <a:rPr lang="es-ES" sz="3200" dirty="0" smtClean="0"/>
              <a:t> </a:t>
            </a:r>
            <a:r>
              <a:rPr lang="es-ES" sz="3200" dirty="0" err="1" smtClean="0"/>
              <a:t>which</a:t>
            </a:r>
            <a:r>
              <a:rPr lang="es-ES" sz="3200" dirty="0" smtClean="0"/>
              <a:t> </a:t>
            </a:r>
            <a:r>
              <a:rPr lang="es-ES" sz="3200" dirty="0" err="1" smtClean="0"/>
              <a:t>make</a:t>
            </a:r>
            <a:r>
              <a:rPr lang="es-ES" sz="3200" dirty="0" smtClean="0"/>
              <a:t> </a:t>
            </a:r>
            <a:r>
              <a:rPr lang="es-ES" sz="3200" dirty="0" err="1" smtClean="0"/>
              <a:t>us</a:t>
            </a:r>
            <a:r>
              <a:rPr lang="es-ES" sz="3200" dirty="0" smtClean="0"/>
              <a:t> </a:t>
            </a:r>
            <a:r>
              <a:rPr lang="es-ES" sz="3200" dirty="0" err="1" smtClean="0"/>
              <a:t>being</a:t>
            </a:r>
            <a:r>
              <a:rPr lang="es-ES" sz="3200" dirty="0" smtClean="0"/>
              <a:t> positive to </a:t>
            </a:r>
            <a:r>
              <a:rPr lang="es-ES" sz="3200" dirty="0" err="1" smtClean="0"/>
              <a:t>continue</a:t>
            </a:r>
            <a:r>
              <a:rPr lang="es-ES" sz="3200" dirty="0" smtClean="0"/>
              <a:t> </a:t>
            </a:r>
            <a:r>
              <a:rPr lang="es-ES" sz="3200" dirty="0" err="1" smtClean="0"/>
              <a:t>or</a:t>
            </a:r>
            <a:r>
              <a:rPr lang="es-ES" sz="3200" dirty="0" smtClean="0"/>
              <a:t> </a:t>
            </a:r>
            <a:r>
              <a:rPr lang="es-ES" sz="3200" dirty="0" err="1" smtClean="0"/>
              <a:t>extend</a:t>
            </a:r>
            <a:r>
              <a:rPr lang="es-ES" sz="3200" dirty="0" smtClean="0"/>
              <a:t> </a:t>
            </a:r>
            <a:r>
              <a:rPr lang="es-ES" sz="3200" dirty="0" err="1" smtClean="0"/>
              <a:t>it</a:t>
            </a:r>
            <a:r>
              <a:rPr lang="es-ES" sz="3200" dirty="0" smtClean="0"/>
              <a:t> in </a:t>
            </a:r>
            <a:r>
              <a:rPr lang="es-ES" sz="3200" dirty="0" err="1" smtClean="0"/>
              <a:t>the</a:t>
            </a:r>
            <a:r>
              <a:rPr lang="es-ES" sz="3200" dirty="0" smtClean="0"/>
              <a:t> </a:t>
            </a:r>
            <a:r>
              <a:rPr lang="es-ES" sz="3200" dirty="0" err="1" smtClean="0"/>
              <a:t>future</a:t>
            </a:r>
            <a:r>
              <a:rPr lang="es-ES" sz="3200" dirty="0" smtClean="0"/>
              <a:t>.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845572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CDDDE"/>
      </a:dk2>
      <a:lt2>
        <a:srgbClr val="7F7F7F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DCDDDE"/>
      </a:dk2>
      <a:lt2>
        <a:srgbClr val="7F7F7F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</TotalTime>
  <Words>167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Óscar Matilla Barceló</dc:creator>
  <cp:lastModifiedBy>Oscar Matilla Barceló</cp:lastModifiedBy>
  <cp:revision>29</cp:revision>
  <dcterms:modified xsi:type="dcterms:W3CDTF">2020-07-20T07:26:18Z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