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7.png" ContentType="image/png"/>
  <Override PartName="/ppt/media/image2.png" ContentType="image/png"/>
  <Override PartName="/ppt/media/image1.jpeg" ContentType="image/jpeg"/>
  <Override PartName="/ppt/media/image6.png" ContentType="image/png"/>
  <Override PartName="/ppt/media/image3.png" ContentType="image/png"/>
  <Override PartName="/ppt/media/image4.png" ContentType="image/png"/>
  <Override PartName="/ppt/media/image5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24384000" cy="13716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1B98F83-662E-4FC5-AE68-92BD1D813BB7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69840" cy="3426840"/>
          </a:xfrm>
          <a:prstGeom prst="rect">
            <a:avLst/>
          </a:prstGeom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7040" cy="4112640"/>
          </a:xfrm>
          <a:prstGeom prst="rect">
            <a:avLst/>
          </a:prstGeom>
        </p:spPr>
        <p:txBody>
          <a:bodyPr lIns="90000" rIns="90000" tIns="45000" bIns="45000"/>
          <a:p>
            <a:pPr marL="216000" indent="-214200">
              <a:lnSpc>
                <a:spcPct val="100000"/>
              </a:lnSpc>
            </a:pPr>
            <a:r>
              <a:rPr b="0" lang="en-US" sz="2000" spc="-1" strike="noStrike">
                <a:latin typeface="Montserrat Light"/>
                <a:ea typeface="Montserrat Light"/>
              </a:rPr>
              <a:t>Note: Please After adding your picture to “Image Place Holder” by “Drag &amp; Drop”, right click on it and “Send it Back”.</a:t>
            </a:r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3720" cy="3426840"/>
          </a:xfrm>
          <a:prstGeom prst="rect">
            <a:avLst/>
          </a:prstGeom>
        </p:spPr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7040" cy="4112640"/>
          </a:xfrm>
          <a:prstGeom prst="rect">
            <a:avLst/>
          </a:prstGeom>
        </p:spPr>
        <p:txBody>
          <a:bodyPr lIns="90000" rIns="90000" tIns="45000" bIns="45000"/>
          <a:p>
            <a:pPr marL="216000" indent="-214200">
              <a:lnSpc>
                <a:spcPct val="100000"/>
              </a:lnSpc>
            </a:pPr>
            <a:r>
              <a:rPr b="0" lang="en-US" sz="2000" spc="-1" strike="noStrike">
                <a:latin typeface="Montserrat Light"/>
                <a:ea typeface="Montserrat Light"/>
              </a:rPr>
              <a:t>Note: Please After adding your picture to “Image Place Holder” by “Drag &amp; Drop”, right click on it and “Send it Back”.</a:t>
            </a:r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</a:t>
            </a:r>
            <a:r>
              <a:rPr b="0" lang="en-US" sz="4400" spc="-1" strike="noStrike">
                <a:latin typeface="Arial"/>
              </a:rPr>
              <a:t>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9640520" y="357840"/>
            <a:ext cx="4190400" cy="1519920"/>
          </a:xfrm>
          <a:prstGeom prst="rect">
            <a:avLst/>
          </a:prstGeom>
          <a:ln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</a:t>
            </a:r>
            <a:r>
              <a:rPr b="0" lang="en-US" sz="4400" spc="-1" strike="noStrike">
                <a:latin typeface="Arial"/>
              </a:rPr>
              <a:t>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cells.es" TargetMode="External"/><Relationship Id="rId2" Type="http://schemas.openxmlformats.org/officeDocument/2006/relationships/hyperlink" Target="http://www.cells.es" TargetMode="External"/><Relationship Id="rId3" Type="http://schemas.openxmlformats.org/officeDocument/2006/relationships/hyperlink" Target="http://www.cells.es" TargetMode="External"/><Relationship Id="rId4" Type="http://schemas.openxmlformats.org/officeDocument/2006/relationships/hyperlink" Target="http://www.cells.es" TargetMode="External"/><Relationship Id="rId5" Type="http://schemas.openxmlformats.org/officeDocument/2006/relationships/hyperlink" Target="http://www.cells.es" TargetMode="External"/><Relationship Id="rId6" Type="http://schemas.openxmlformats.org/officeDocument/2006/relationships/hyperlink" Target="http://www.cells.es" TargetMode="External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9275760" y="1068840"/>
            <a:ext cx="15147720" cy="1274652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4" name="pasted-image.pdf" descr=""/>
          <p:cNvPicPr/>
          <p:nvPr/>
        </p:nvPicPr>
        <p:blipFill>
          <a:blip r:embed="rId1"/>
          <a:stretch/>
        </p:blipFill>
        <p:spPr>
          <a:xfrm>
            <a:off x="9284040" y="1645920"/>
            <a:ext cx="15324480" cy="11104560"/>
          </a:xfrm>
          <a:prstGeom prst="rect">
            <a:avLst/>
          </a:prstGeom>
          <a:ln w="12600"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11952720" y="4304520"/>
            <a:ext cx="7493760" cy="3107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6800" spc="-1" strike="noStrike">
                <a:solidFill>
                  <a:srgbClr val="ffffff"/>
                </a:solidFill>
                <a:latin typeface="Montserrat Black"/>
                <a:ea typeface="Montserrat Black"/>
              </a:rPr>
              <a:t>Productions Ongoing and Planned</a:t>
            </a:r>
            <a:endParaRPr b="0" lang="en-US" sz="6800" spc="-1" strike="noStrike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11952720" y="7415640"/>
            <a:ext cx="7930080" cy="609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Xevi Serra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11952720" y="10285200"/>
            <a:ext cx="7930080" cy="471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1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20. 07. 2020</a:t>
            </a:r>
            <a:endParaRPr b="0" lang="en-US" sz="3100" spc="-1" strike="noStrike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22680360" y="-54000"/>
            <a:ext cx="1704960" cy="17049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6"/>
          <p:cNvSpPr/>
          <p:nvPr/>
        </p:nvSpPr>
        <p:spPr>
          <a:xfrm>
            <a:off x="9280440" y="-54000"/>
            <a:ext cx="13433040" cy="17049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0" name="pasted-image.pdf" descr=""/>
          <p:cNvPicPr/>
          <p:nvPr/>
        </p:nvPicPr>
        <p:blipFill>
          <a:blip r:embed="rId2"/>
          <a:stretch/>
        </p:blipFill>
        <p:spPr>
          <a:xfrm>
            <a:off x="1682280" y="4359600"/>
            <a:ext cx="4735440" cy="3637800"/>
          </a:xfrm>
          <a:prstGeom prst="rect">
            <a:avLst/>
          </a:prstGeom>
          <a:ln w="1260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94720" y="6603840"/>
            <a:ext cx="311400" cy="505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/>
          <a:p>
            <a:pPr algn="ctr">
              <a:lnSpc>
                <a:spcPct val="100000"/>
              </a:lnSpc>
            </a:pPr>
            <a:fld id="{CC164CA5-7C7A-4459-87AA-3F9C6C47AC38}" type="slidenum">
              <a:rPr b="1" lang="en-US" sz="2600" spc="-1" strike="noStrike">
                <a:solidFill>
                  <a:srgbClr val="a7a7a7"/>
                </a:solidFill>
                <a:latin typeface="Montserrat SemiBold"/>
                <a:ea typeface="Montserrat SemiBold"/>
              </a:rPr>
              <a:t>&lt;number&gt;</a:t>
            </a:fld>
            <a:endParaRPr b="0" lang="en-US" sz="26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087080" y="3161520"/>
            <a:ext cx="7882200" cy="1127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Summary</a:t>
            </a:r>
            <a:endParaRPr b="0" lang="en-US" sz="7400" spc="-1" strike="noStrike">
              <a:latin typeface="Arial"/>
            </a:endParaRPr>
          </a:p>
        </p:txBody>
      </p:sp>
      <p:pic>
        <p:nvPicPr>
          <p:cNvPr id="93" name="pasted-image.pdf" descr=""/>
          <p:cNvPicPr/>
          <p:nvPr/>
        </p:nvPicPr>
        <p:blipFill>
          <a:blip r:embed="rId1"/>
          <a:stretch/>
        </p:blipFill>
        <p:spPr>
          <a:xfrm>
            <a:off x="-21960" y="-1080"/>
            <a:ext cx="3393360" cy="4993560"/>
          </a:xfrm>
          <a:prstGeom prst="rect">
            <a:avLst/>
          </a:prstGeom>
          <a:ln w="12600">
            <a:noFill/>
          </a:ln>
        </p:spPr>
      </p:pic>
      <p:sp>
        <p:nvSpPr>
          <p:cNvPr id="94" name="CustomShape 3"/>
          <p:cNvSpPr/>
          <p:nvPr/>
        </p:nvSpPr>
        <p:spPr>
          <a:xfrm>
            <a:off x="3884400" y="4889880"/>
            <a:ext cx="6128280" cy="74559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4"/>
          <p:cNvSpPr/>
          <p:nvPr/>
        </p:nvSpPr>
        <p:spPr>
          <a:xfrm>
            <a:off x="4682520" y="6863400"/>
            <a:ext cx="4532400" cy="1523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There was a first production of 9 HV and 3 LV  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6" name="CustomShape 5"/>
          <p:cNvSpPr/>
          <p:nvPr/>
        </p:nvSpPr>
        <p:spPr>
          <a:xfrm>
            <a:off x="4682520" y="5607360"/>
            <a:ext cx="453240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1</a:t>
            </a: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st</a:t>
            </a: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 Production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7" name="CustomShape 6"/>
          <p:cNvSpPr/>
          <p:nvPr/>
        </p:nvSpPr>
        <p:spPr>
          <a:xfrm>
            <a:off x="9999000" y="4889880"/>
            <a:ext cx="6128280" cy="745596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7"/>
          <p:cNvSpPr/>
          <p:nvPr/>
        </p:nvSpPr>
        <p:spPr>
          <a:xfrm>
            <a:off x="10797120" y="6863400"/>
            <a:ext cx="4532400" cy="1980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1 year later</a:t>
            </a:r>
            <a:endParaRPr b="0" lang="en-US" sz="2800" spc="-1" strike="noStrike">
              <a:latin typeface="Arial"/>
            </a:endParaRPr>
          </a:p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Assembled 6 HV and 6 LV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9" name="CustomShape 8"/>
          <p:cNvSpPr/>
          <p:nvPr/>
        </p:nvSpPr>
        <p:spPr>
          <a:xfrm>
            <a:off x="10797120" y="5607360"/>
            <a:ext cx="453240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2</a:t>
            </a: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nd</a:t>
            </a: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 Production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0" name="CustomShape 9"/>
          <p:cNvSpPr/>
          <p:nvPr/>
        </p:nvSpPr>
        <p:spPr>
          <a:xfrm>
            <a:off x="16113600" y="4889880"/>
            <a:ext cx="6128280" cy="745596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10"/>
          <p:cNvSpPr/>
          <p:nvPr/>
        </p:nvSpPr>
        <p:spPr>
          <a:xfrm>
            <a:off x="16911720" y="6863400"/>
            <a:ext cx="4532400" cy="25394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It is planned to do a 3</a:t>
            </a: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rd</a:t>
            </a: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 and final production of 24 Em#. </a:t>
            </a:r>
            <a:br/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To be decided how many LV or HV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2" name="CustomShape 11"/>
          <p:cNvSpPr/>
          <p:nvPr/>
        </p:nvSpPr>
        <p:spPr>
          <a:xfrm>
            <a:off x="16911720" y="5607360"/>
            <a:ext cx="453240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Planned</a:t>
            </a:r>
            <a:endParaRPr b="0" lang="en-US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94720" y="6603840"/>
            <a:ext cx="311400" cy="505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/>
          <a:p>
            <a:pPr algn="ctr">
              <a:lnSpc>
                <a:spcPct val="100000"/>
              </a:lnSpc>
            </a:pPr>
            <a:fld id="{76C0B694-1082-49EC-8134-928B9998C52B}" type="slidenum">
              <a:rPr b="1" lang="en-US" sz="2600" spc="-1" strike="noStrike">
                <a:solidFill>
                  <a:srgbClr val="a7a7a7"/>
                </a:solidFill>
                <a:latin typeface="Montserrat SemiBold"/>
                <a:ea typeface="Montserrat SemiBold"/>
              </a:rPr>
              <a:t>&lt;number&gt;</a:t>
            </a:fld>
            <a:endParaRPr b="0" lang="en-US" sz="26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4164480" y="2495880"/>
            <a:ext cx="18154800" cy="1127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For the planned production</a:t>
            </a:r>
            <a:endParaRPr b="0" lang="en-US" sz="7400" spc="-1" strike="noStrike">
              <a:latin typeface="Arial"/>
            </a:endParaRPr>
          </a:p>
        </p:txBody>
      </p:sp>
      <p:pic>
        <p:nvPicPr>
          <p:cNvPr id="105" name="pasted-image.pdf_3" descr=""/>
          <p:cNvPicPr/>
          <p:nvPr/>
        </p:nvPicPr>
        <p:blipFill>
          <a:blip r:embed="rId1"/>
          <a:stretch/>
        </p:blipFill>
        <p:spPr>
          <a:xfrm>
            <a:off x="-21960" y="-1080"/>
            <a:ext cx="3393360" cy="4993560"/>
          </a:xfrm>
          <a:prstGeom prst="rect">
            <a:avLst/>
          </a:prstGeom>
          <a:ln w="12600">
            <a:noFill/>
          </a:ln>
        </p:spPr>
      </p:pic>
      <p:sp>
        <p:nvSpPr>
          <p:cNvPr id="106" name="CustomShape 3"/>
          <p:cNvSpPr/>
          <p:nvPr/>
        </p:nvSpPr>
        <p:spPr>
          <a:xfrm>
            <a:off x="3884400" y="4889880"/>
            <a:ext cx="6128280" cy="74559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4"/>
          <p:cNvSpPr/>
          <p:nvPr/>
        </p:nvSpPr>
        <p:spPr>
          <a:xfrm>
            <a:off x="4682520" y="6863400"/>
            <a:ext cx="4532400" cy="10155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Already bought 24 units for the assembly 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8" name="CustomShape 5"/>
          <p:cNvSpPr/>
          <p:nvPr/>
        </p:nvSpPr>
        <p:spPr>
          <a:xfrm>
            <a:off x="4682520" y="5607360"/>
            <a:ext cx="4532400" cy="4874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NUC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9" name="CustomShape 6"/>
          <p:cNvSpPr/>
          <p:nvPr/>
        </p:nvSpPr>
        <p:spPr>
          <a:xfrm>
            <a:off x="9999000" y="4889880"/>
            <a:ext cx="6128280" cy="745596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7"/>
          <p:cNvSpPr/>
          <p:nvPr/>
        </p:nvSpPr>
        <p:spPr>
          <a:xfrm>
            <a:off x="10797120" y="6863400"/>
            <a:ext cx="4532400" cy="20314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Purchased to CREOTECH INSTRUMENTS (POLAND)  8 units to complete the stock for the production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11" name="CustomShape 8"/>
          <p:cNvSpPr/>
          <p:nvPr/>
        </p:nvSpPr>
        <p:spPr>
          <a:xfrm>
            <a:off x="10797120" y="5607360"/>
            <a:ext cx="453240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SPECS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2" name="CustomShape 9"/>
          <p:cNvSpPr/>
          <p:nvPr/>
        </p:nvSpPr>
        <p:spPr>
          <a:xfrm>
            <a:off x="16113600" y="4889880"/>
            <a:ext cx="6128280" cy="745596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10"/>
          <p:cNvSpPr/>
          <p:nvPr/>
        </p:nvSpPr>
        <p:spPr>
          <a:xfrm>
            <a:off x="16911720" y="6863400"/>
            <a:ext cx="4532400" cy="4063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Purchased 120 OPA128LM for the production plus some for reparations.</a:t>
            </a:r>
            <a:br/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They were purchased to SAHIN due to usual providers do not have stock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14" name="CustomShape 11"/>
          <p:cNvSpPr/>
          <p:nvPr/>
        </p:nvSpPr>
        <p:spPr>
          <a:xfrm>
            <a:off x="16911720" y="5607360"/>
            <a:ext cx="4532400" cy="4874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OPA128</a:t>
            </a:r>
            <a:endParaRPr b="0" lang="en-US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594720" y="6603840"/>
            <a:ext cx="311400" cy="505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/>
          <a:p>
            <a:pPr algn="ctr">
              <a:lnSpc>
                <a:spcPct val="100000"/>
              </a:lnSpc>
            </a:pPr>
            <a:fld id="{3CC51C22-EA18-41F4-807C-2339EC7F652E}" type="slidenum">
              <a:rPr b="1" lang="en-US" sz="2600" spc="-1" strike="noStrike">
                <a:solidFill>
                  <a:srgbClr val="a7a7a7"/>
                </a:solidFill>
                <a:latin typeface="Montserrat SemiBold"/>
                <a:ea typeface="Montserrat SemiBold"/>
              </a:rPr>
              <a:t>&lt;number&gt;</a:t>
            </a:fld>
            <a:endParaRPr b="0" lang="en-US" sz="26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4164480" y="2495880"/>
            <a:ext cx="18154800" cy="1127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For the planned production</a:t>
            </a:r>
            <a:endParaRPr b="0" lang="en-US" sz="7400" spc="-1" strike="noStrike">
              <a:latin typeface="Arial"/>
            </a:endParaRPr>
          </a:p>
        </p:txBody>
      </p:sp>
      <p:pic>
        <p:nvPicPr>
          <p:cNvPr id="117" name="pasted-image.pdf_0" descr=""/>
          <p:cNvPicPr/>
          <p:nvPr/>
        </p:nvPicPr>
        <p:blipFill>
          <a:blip r:embed="rId1"/>
          <a:stretch/>
        </p:blipFill>
        <p:spPr>
          <a:xfrm>
            <a:off x="-21960" y="-1080"/>
            <a:ext cx="3393360" cy="4993560"/>
          </a:xfrm>
          <a:prstGeom prst="rect">
            <a:avLst/>
          </a:prstGeom>
          <a:ln w="12600">
            <a:noFill/>
          </a:ln>
        </p:spPr>
      </p:pic>
      <p:sp>
        <p:nvSpPr>
          <p:cNvPr id="118" name="CustomShape 3"/>
          <p:cNvSpPr/>
          <p:nvPr/>
        </p:nvSpPr>
        <p:spPr>
          <a:xfrm>
            <a:off x="3884400" y="4889880"/>
            <a:ext cx="6128280" cy="74559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4"/>
          <p:cNvSpPr/>
          <p:nvPr/>
        </p:nvSpPr>
        <p:spPr>
          <a:xfrm>
            <a:off x="4682520" y="6863400"/>
            <a:ext cx="4532400" cy="1523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The rest of components and the assembly of the boards must be planned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20" name="CustomShape 5"/>
          <p:cNvSpPr/>
          <p:nvPr/>
        </p:nvSpPr>
        <p:spPr>
          <a:xfrm>
            <a:off x="4682520" y="5607360"/>
            <a:ext cx="4532400" cy="4874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The other parts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21" name="CustomShape 6"/>
          <p:cNvSpPr/>
          <p:nvPr/>
        </p:nvSpPr>
        <p:spPr>
          <a:xfrm>
            <a:off x="9999000" y="4889880"/>
            <a:ext cx="6128280" cy="745596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7"/>
          <p:cNvSpPr/>
          <p:nvPr/>
        </p:nvSpPr>
        <p:spPr>
          <a:xfrm>
            <a:off x="10797120" y="6863400"/>
            <a:ext cx="4532400" cy="20314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The mechanical assembly of the Em# has been done in-house in previous productions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23" name="CustomShape 8"/>
          <p:cNvSpPr/>
          <p:nvPr/>
        </p:nvSpPr>
        <p:spPr>
          <a:xfrm>
            <a:off x="10797120" y="5607360"/>
            <a:ext cx="4532400" cy="487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Mechanical assembly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24" name="CustomShape 9"/>
          <p:cNvSpPr/>
          <p:nvPr/>
        </p:nvSpPr>
        <p:spPr>
          <a:xfrm>
            <a:off x="16113600" y="4889880"/>
            <a:ext cx="6128280" cy="745596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10"/>
          <p:cNvSpPr/>
          <p:nvPr/>
        </p:nvSpPr>
        <p:spPr>
          <a:xfrm>
            <a:off x="16911720" y="6863400"/>
            <a:ext cx="4532400" cy="50288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+ The COVID19</a:t>
            </a:r>
            <a:br/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+ The work load</a:t>
            </a:r>
            <a:br/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+ The change in the  </a:t>
            </a: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purchase limits law</a:t>
            </a:r>
            <a:br/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+ Bigger number of assemblies</a:t>
            </a:r>
            <a:endParaRPr b="0" lang="en-US" sz="2800" spc="-1" strike="noStrike">
              <a:latin typeface="Arial"/>
            </a:endParaRPr>
          </a:p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We must study how to manage the the following production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26" name="CustomShape 11"/>
          <p:cNvSpPr/>
          <p:nvPr/>
        </p:nvSpPr>
        <p:spPr>
          <a:xfrm>
            <a:off x="16911720" y="5607360"/>
            <a:ext cx="4532400" cy="487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Exceptional situation</a:t>
            </a:r>
            <a:endParaRPr b="0" lang="en-US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0742400" y="-1080"/>
            <a:ext cx="13634280" cy="1371636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2"/>
          <p:cNvSpPr/>
          <p:nvPr/>
        </p:nvSpPr>
        <p:spPr>
          <a:xfrm>
            <a:off x="14749560" y="2858040"/>
            <a:ext cx="5620320" cy="52995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50000"/>
              </a:lnSpc>
            </a:pP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1"/>
              </a:rPr>
              <a:t>www.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2"/>
              </a:rPr>
              <a:t>alba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3"/>
              </a:rPr>
              <a:t>s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4"/>
              </a:rPr>
              <a:t>ynchrotron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5"/>
              </a:rPr>
              <a:t>.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6"/>
              </a:rPr>
              <a:t>es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Carrer de la Llum 2-26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08290 Cerdanyola del Vallès, Barcelona, Spain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Tel: +34 93 592 43 00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@albasynchrotron</a:t>
            </a:r>
            <a:endParaRPr b="0" lang="en-US" sz="29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6779520" y="-15840"/>
            <a:ext cx="1990080" cy="199008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4"/>
          <p:cNvSpPr/>
          <p:nvPr/>
        </p:nvSpPr>
        <p:spPr>
          <a:xfrm>
            <a:off x="10735200" y="-15840"/>
            <a:ext cx="1990080" cy="199008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5"/>
          <p:cNvSpPr/>
          <p:nvPr/>
        </p:nvSpPr>
        <p:spPr>
          <a:xfrm>
            <a:off x="8760600" y="-15840"/>
            <a:ext cx="1990080" cy="199008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2" name="pasted-image.pdf" descr=""/>
          <p:cNvPicPr/>
          <p:nvPr/>
        </p:nvPicPr>
        <p:blipFill>
          <a:blip r:embed="rId7"/>
          <a:stretch/>
        </p:blipFill>
        <p:spPr>
          <a:xfrm>
            <a:off x="1654200" y="4601880"/>
            <a:ext cx="3808080" cy="2925360"/>
          </a:xfrm>
          <a:prstGeom prst="rect">
            <a:avLst/>
          </a:prstGeom>
          <a:ln w="12600">
            <a:noFill/>
          </a:ln>
        </p:spPr>
      </p:pic>
      <p:sp>
        <p:nvSpPr>
          <p:cNvPr id="133" name="CustomShape 6"/>
          <p:cNvSpPr/>
          <p:nvPr/>
        </p:nvSpPr>
        <p:spPr>
          <a:xfrm>
            <a:off x="13657680" y="10896120"/>
            <a:ext cx="1145160" cy="1149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5971" y="7017"/>
                </a:moveTo>
                <a:cubicBezTo>
                  <a:pt x="15542" y="7261"/>
                  <a:pt x="15114" y="7444"/>
                  <a:pt x="14686" y="7505"/>
                </a:cubicBezTo>
                <a:cubicBezTo>
                  <a:pt x="14318" y="7139"/>
                  <a:pt x="13768" y="6895"/>
                  <a:pt x="13217" y="6895"/>
                </a:cubicBezTo>
                <a:cubicBezTo>
                  <a:pt x="12116" y="6895"/>
                  <a:pt x="11198" y="7749"/>
                  <a:pt x="11198" y="8847"/>
                </a:cubicBezTo>
                <a:cubicBezTo>
                  <a:pt x="11198" y="9031"/>
                  <a:pt x="11198" y="9153"/>
                  <a:pt x="11259" y="9336"/>
                </a:cubicBezTo>
                <a:cubicBezTo>
                  <a:pt x="9546" y="9214"/>
                  <a:pt x="8077" y="8420"/>
                  <a:pt x="7098" y="7261"/>
                </a:cubicBezTo>
                <a:cubicBezTo>
                  <a:pt x="6914" y="7566"/>
                  <a:pt x="6792" y="7871"/>
                  <a:pt x="6792" y="8237"/>
                </a:cubicBezTo>
                <a:cubicBezTo>
                  <a:pt x="6792" y="8908"/>
                  <a:pt x="7159" y="9519"/>
                  <a:pt x="7710" y="9885"/>
                </a:cubicBezTo>
                <a:cubicBezTo>
                  <a:pt x="7404" y="9885"/>
                  <a:pt x="7037" y="9763"/>
                  <a:pt x="6792" y="9641"/>
                </a:cubicBezTo>
                <a:cubicBezTo>
                  <a:pt x="6792" y="9641"/>
                  <a:pt x="6792" y="9641"/>
                  <a:pt x="6792" y="9641"/>
                </a:cubicBezTo>
                <a:cubicBezTo>
                  <a:pt x="6792" y="10617"/>
                  <a:pt x="7465" y="11410"/>
                  <a:pt x="8383" y="11593"/>
                </a:cubicBezTo>
                <a:cubicBezTo>
                  <a:pt x="8261" y="11654"/>
                  <a:pt x="8077" y="11654"/>
                  <a:pt x="7893" y="11654"/>
                </a:cubicBezTo>
                <a:cubicBezTo>
                  <a:pt x="7771" y="11654"/>
                  <a:pt x="7649" y="11654"/>
                  <a:pt x="7526" y="11654"/>
                </a:cubicBezTo>
                <a:cubicBezTo>
                  <a:pt x="7771" y="12447"/>
                  <a:pt x="8505" y="12997"/>
                  <a:pt x="9362" y="12997"/>
                </a:cubicBezTo>
                <a:cubicBezTo>
                  <a:pt x="8689" y="13546"/>
                  <a:pt x="7832" y="13851"/>
                  <a:pt x="6853" y="13851"/>
                </a:cubicBezTo>
                <a:cubicBezTo>
                  <a:pt x="6731" y="13851"/>
                  <a:pt x="6547" y="13851"/>
                  <a:pt x="6425" y="13851"/>
                </a:cubicBezTo>
                <a:cubicBezTo>
                  <a:pt x="7282" y="14400"/>
                  <a:pt x="8322" y="14705"/>
                  <a:pt x="9484" y="14705"/>
                </a:cubicBezTo>
                <a:cubicBezTo>
                  <a:pt x="13217" y="14705"/>
                  <a:pt x="15236" y="11715"/>
                  <a:pt x="15236" y="9092"/>
                </a:cubicBezTo>
                <a:cubicBezTo>
                  <a:pt x="15236" y="9031"/>
                  <a:pt x="15236" y="8908"/>
                  <a:pt x="15236" y="8847"/>
                </a:cubicBezTo>
                <a:cubicBezTo>
                  <a:pt x="15603" y="8542"/>
                  <a:pt x="15971" y="8176"/>
                  <a:pt x="16215" y="7810"/>
                </a:cubicBezTo>
                <a:cubicBezTo>
                  <a:pt x="15848" y="7993"/>
                  <a:pt x="15481" y="8054"/>
                  <a:pt x="15053" y="8115"/>
                </a:cubicBezTo>
                <a:cubicBezTo>
                  <a:pt x="15481" y="7871"/>
                  <a:pt x="15787" y="7505"/>
                  <a:pt x="15971" y="7017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7"/>
          <p:cNvSpPr/>
          <p:nvPr/>
        </p:nvSpPr>
        <p:spPr>
          <a:xfrm>
            <a:off x="16689960" y="10896120"/>
            <a:ext cx="1145160" cy="1149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682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682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748" y="8481"/>
                </a:moveTo>
                <a:cubicBezTo>
                  <a:pt x="11748" y="8054"/>
                  <a:pt x="11810" y="7871"/>
                  <a:pt x="12422" y="7871"/>
                </a:cubicBezTo>
                <a:cubicBezTo>
                  <a:pt x="13217" y="7871"/>
                  <a:pt x="13217" y="7871"/>
                  <a:pt x="13217" y="7871"/>
                </a:cubicBezTo>
                <a:cubicBezTo>
                  <a:pt x="13217" y="6407"/>
                  <a:pt x="13217" y="6407"/>
                  <a:pt x="13217" y="6407"/>
                </a:cubicBezTo>
                <a:cubicBezTo>
                  <a:pt x="11932" y="6407"/>
                  <a:pt x="11932" y="6407"/>
                  <a:pt x="11932" y="6407"/>
                </a:cubicBezTo>
                <a:cubicBezTo>
                  <a:pt x="10341" y="6407"/>
                  <a:pt x="9790" y="7139"/>
                  <a:pt x="9790" y="8359"/>
                </a:cubicBezTo>
                <a:cubicBezTo>
                  <a:pt x="9790" y="9336"/>
                  <a:pt x="9790" y="9336"/>
                  <a:pt x="9790" y="9336"/>
                </a:cubicBezTo>
                <a:cubicBezTo>
                  <a:pt x="8811" y="9336"/>
                  <a:pt x="8811" y="9336"/>
                  <a:pt x="8811" y="9336"/>
                </a:cubicBezTo>
                <a:cubicBezTo>
                  <a:pt x="8811" y="10800"/>
                  <a:pt x="8811" y="10800"/>
                  <a:pt x="8811" y="10800"/>
                </a:cubicBezTo>
                <a:cubicBezTo>
                  <a:pt x="9790" y="10800"/>
                  <a:pt x="9790" y="10800"/>
                  <a:pt x="9790" y="10800"/>
                </a:cubicBezTo>
                <a:cubicBezTo>
                  <a:pt x="9790" y="15193"/>
                  <a:pt x="9790" y="15193"/>
                  <a:pt x="9790" y="15193"/>
                </a:cubicBezTo>
                <a:cubicBezTo>
                  <a:pt x="11748" y="15193"/>
                  <a:pt x="11748" y="15193"/>
                  <a:pt x="11748" y="15193"/>
                </a:cubicBezTo>
                <a:cubicBezTo>
                  <a:pt x="11748" y="10800"/>
                  <a:pt x="11748" y="10800"/>
                  <a:pt x="11748" y="10800"/>
                </a:cubicBezTo>
                <a:cubicBezTo>
                  <a:pt x="13033" y="10800"/>
                  <a:pt x="13033" y="10800"/>
                  <a:pt x="13033" y="10800"/>
                </a:cubicBezTo>
                <a:cubicBezTo>
                  <a:pt x="13217" y="9336"/>
                  <a:pt x="13217" y="9336"/>
                  <a:pt x="13217" y="9336"/>
                </a:cubicBezTo>
                <a:cubicBezTo>
                  <a:pt x="11748" y="9336"/>
                  <a:pt x="11748" y="9336"/>
                  <a:pt x="11748" y="9336"/>
                </a:cubicBezTo>
                <a:lnTo>
                  <a:pt x="11748" y="8481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CustomShape 8"/>
          <p:cNvSpPr/>
          <p:nvPr/>
        </p:nvSpPr>
        <p:spPr>
          <a:xfrm>
            <a:off x="19722240" y="10896120"/>
            <a:ext cx="1145160" cy="1149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2422" y="8786"/>
                </a:moveTo>
                <a:cubicBezTo>
                  <a:pt x="12789" y="8786"/>
                  <a:pt x="13156" y="8481"/>
                  <a:pt x="13156" y="8481"/>
                </a:cubicBezTo>
                <a:cubicBezTo>
                  <a:pt x="13156" y="8725"/>
                  <a:pt x="13156" y="8725"/>
                  <a:pt x="13156" y="8725"/>
                </a:cubicBezTo>
                <a:cubicBezTo>
                  <a:pt x="13768" y="8725"/>
                  <a:pt x="13768" y="8725"/>
                  <a:pt x="13768" y="8725"/>
                </a:cubicBezTo>
                <a:cubicBezTo>
                  <a:pt x="13768" y="5858"/>
                  <a:pt x="13768" y="5858"/>
                  <a:pt x="13768" y="5858"/>
                </a:cubicBezTo>
                <a:cubicBezTo>
                  <a:pt x="13156" y="5858"/>
                  <a:pt x="13156" y="5858"/>
                  <a:pt x="13156" y="5858"/>
                </a:cubicBezTo>
                <a:cubicBezTo>
                  <a:pt x="13156" y="8115"/>
                  <a:pt x="13156" y="8115"/>
                  <a:pt x="13156" y="8115"/>
                </a:cubicBezTo>
                <a:cubicBezTo>
                  <a:pt x="13156" y="8115"/>
                  <a:pt x="12972" y="8359"/>
                  <a:pt x="12727" y="8359"/>
                </a:cubicBezTo>
                <a:cubicBezTo>
                  <a:pt x="12544" y="8359"/>
                  <a:pt x="12544" y="8176"/>
                  <a:pt x="12544" y="8176"/>
                </a:cubicBezTo>
                <a:cubicBezTo>
                  <a:pt x="12544" y="5858"/>
                  <a:pt x="12544" y="5858"/>
                  <a:pt x="12544" y="5858"/>
                </a:cubicBezTo>
                <a:cubicBezTo>
                  <a:pt x="11932" y="5858"/>
                  <a:pt x="11932" y="5858"/>
                  <a:pt x="11932" y="5858"/>
                </a:cubicBezTo>
                <a:cubicBezTo>
                  <a:pt x="11932" y="8420"/>
                  <a:pt x="11932" y="8420"/>
                  <a:pt x="11932" y="8420"/>
                </a:cubicBezTo>
                <a:cubicBezTo>
                  <a:pt x="11932" y="8420"/>
                  <a:pt x="11993" y="8786"/>
                  <a:pt x="12422" y="8786"/>
                </a:cubicBezTo>
                <a:moveTo>
                  <a:pt x="10341" y="8786"/>
                </a:moveTo>
                <a:cubicBezTo>
                  <a:pt x="10586" y="8786"/>
                  <a:pt x="10586" y="8786"/>
                  <a:pt x="10586" y="8786"/>
                </a:cubicBezTo>
                <a:cubicBezTo>
                  <a:pt x="11014" y="8786"/>
                  <a:pt x="11381" y="8420"/>
                  <a:pt x="11381" y="7993"/>
                </a:cubicBezTo>
                <a:cubicBezTo>
                  <a:pt x="11381" y="6712"/>
                  <a:pt x="11381" y="6712"/>
                  <a:pt x="11381" y="6712"/>
                </a:cubicBezTo>
                <a:cubicBezTo>
                  <a:pt x="11381" y="6224"/>
                  <a:pt x="11014" y="5858"/>
                  <a:pt x="10586" y="5858"/>
                </a:cubicBezTo>
                <a:cubicBezTo>
                  <a:pt x="10341" y="5858"/>
                  <a:pt x="10341" y="5858"/>
                  <a:pt x="10341" y="5858"/>
                </a:cubicBezTo>
                <a:cubicBezTo>
                  <a:pt x="9913" y="5858"/>
                  <a:pt x="9546" y="6224"/>
                  <a:pt x="9546" y="6712"/>
                </a:cubicBezTo>
                <a:cubicBezTo>
                  <a:pt x="9546" y="7993"/>
                  <a:pt x="9546" y="7993"/>
                  <a:pt x="9546" y="7993"/>
                </a:cubicBezTo>
                <a:cubicBezTo>
                  <a:pt x="9546" y="8420"/>
                  <a:pt x="9913" y="8786"/>
                  <a:pt x="10341" y="8786"/>
                </a:cubicBezTo>
                <a:moveTo>
                  <a:pt x="10158" y="6651"/>
                </a:moveTo>
                <a:cubicBezTo>
                  <a:pt x="10158" y="6468"/>
                  <a:pt x="10280" y="6346"/>
                  <a:pt x="10463" y="6346"/>
                </a:cubicBezTo>
                <a:cubicBezTo>
                  <a:pt x="10647" y="6346"/>
                  <a:pt x="10769" y="6468"/>
                  <a:pt x="10769" y="6651"/>
                </a:cubicBezTo>
                <a:cubicBezTo>
                  <a:pt x="10769" y="8054"/>
                  <a:pt x="10769" y="8054"/>
                  <a:pt x="10769" y="8054"/>
                </a:cubicBezTo>
                <a:cubicBezTo>
                  <a:pt x="10769" y="8237"/>
                  <a:pt x="10647" y="8359"/>
                  <a:pt x="10463" y="8359"/>
                </a:cubicBezTo>
                <a:cubicBezTo>
                  <a:pt x="10280" y="8359"/>
                  <a:pt x="10158" y="8237"/>
                  <a:pt x="10158" y="8054"/>
                </a:cubicBezTo>
                <a:lnTo>
                  <a:pt x="10158" y="6651"/>
                </a:lnTo>
                <a:close/>
                <a:moveTo>
                  <a:pt x="7955" y="8725"/>
                </a:moveTo>
                <a:cubicBezTo>
                  <a:pt x="8689" y="8725"/>
                  <a:pt x="8689" y="8725"/>
                  <a:pt x="8689" y="8725"/>
                </a:cubicBezTo>
                <a:cubicBezTo>
                  <a:pt x="8689" y="7200"/>
                  <a:pt x="8689" y="7200"/>
                  <a:pt x="8689" y="7200"/>
                </a:cubicBezTo>
                <a:cubicBezTo>
                  <a:pt x="9484" y="5003"/>
                  <a:pt x="9484" y="5003"/>
                  <a:pt x="9484" y="5003"/>
                </a:cubicBezTo>
                <a:cubicBezTo>
                  <a:pt x="8873" y="5003"/>
                  <a:pt x="8873" y="5003"/>
                  <a:pt x="8873" y="5003"/>
                </a:cubicBezTo>
                <a:cubicBezTo>
                  <a:pt x="8322" y="6468"/>
                  <a:pt x="8322" y="6468"/>
                  <a:pt x="8322" y="6468"/>
                </a:cubicBezTo>
                <a:cubicBezTo>
                  <a:pt x="7832" y="5003"/>
                  <a:pt x="7832" y="5003"/>
                  <a:pt x="7832" y="5003"/>
                </a:cubicBezTo>
                <a:cubicBezTo>
                  <a:pt x="7098" y="5003"/>
                  <a:pt x="7098" y="5003"/>
                  <a:pt x="7098" y="5003"/>
                </a:cubicBezTo>
                <a:cubicBezTo>
                  <a:pt x="7955" y="7200"/>
                  <a:pt x="7955" y="7200"/>
                  <a:pt x="7955" y="7200"/>
                </a:cubicBezTo>
                <a:lnTo>
                  <a:pt x="7955" y="8725"/>
                </a:lnTo>
                <a:close/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993" y="12081"/>
                </a:moveTo>
                <a:cubicBezTo>
                  <a:pt x="11871" y="12081"/>
                  <a:pt x="11748" y="12142"/>
                  <a:pt x="11687" y="12264"/>
                </a:cubicBezTo>
                <a:cubicBezTo>
                  <a:pt x="11687" y="14278"/>
                  <a:pt x="11687" y="14278"/>
                  <a:pt x="11687" y="14278"/>
                </a:cubicBezTo>
                <a:cubicBezTo>
                  <a:pt x="11748" y="14339"/>
                  <a:pt x="11871" y="14400"/>
                  <a:pt x="11993" y="14400"/>
                </a:cubicBezTo>
                <a:cubicBezTo>
                  <a:pt x="12299" y="14400"/>
                  <a:pt x="12299" y="14095"/>
                  <a:pt x="12299" y="14095"/>
                </a:cubicBezTo>
                <a:cubicBezTo>
                  <a:pt x="12299" y="12447"/>
                  <a:pt x="12299" y="12447"/>
                  <a:pt x="12299" y="12447"/>
                </a:cubicBezTo>
                <a:cubicBezTo>
                  <a:pt x="12299" y="12447"/>
                  <a:pt x="12238" y="12081"/>
                  <a:pt x="11993" y="12081"/>
                </a:cubicBezTo>
                <a:moveTo>
                  <a:pt x="14502" y="9458"/>
                </a:moveTo>
                <a:cubicBezTo>
                  <a:pt x="14502" y="9458"/>
                  <a:pt x="12666" y="9336"/>
                  <a:pt x="10769" y="9336"/>
                </a:cubicBezTo>
                <a:cubicBezTo>
                  <a:pt x="8934" y="9336"/>
                  <a:pt x="7098" y="9458"/>
                  <a:pt x="7098" y="9458"/>
                </a:cubicBezTo>
                <a:cubicBezTo>
                  <a:pt x="6241" y="9458"/>
                  <a:pt x="5568" y="10068"/>
                  <a:pt x="5568" y="10861"/>
                </a:cubicBezTo>
                <a:cubicBezTo>
                  <a:pt x="5568" y="10861"/>
                  <a:pt x="5385" y="11837"/>
                  <a:pt x="5385" y="12753"/>
                </a:cubicBezTo>
                <a:cubicBezTo>
                  <a:pt x="5385" y="13729"/>
                  <a:pt x="5568" y="14644"/>
                  <a:pt x="5568" y="14644"/>
                </a:cubicBezTo>
                <a:cubicBezTo>
                  <a:pt x="5568" y="15437"/>
                  <a:pt x="6241" y="16108"/>
                  <a:pt x="7098" y="16108"/>
                </a:cubicBezTo>
                <a:cubicBezTo>
                  <a:pt x="7098" y="16108"/>
                  <a:pt x="8934" y="16169"/>
                  <a:pt x="10769" y="16169"/>
                </a:cubicBezTo>
                <a:cubicBezTo>
                  <a:pt x="12605" y="16169"/>
                  <a:pt x="14502" y="16108"/>
                  <a:pt x="14502" y="16108"/>
                </a:cubicBezTo>
                <a:cubicBezTo>
                  <a:pt x="15359" y="16108"/>
                  <a:pt x="16032" y="15437"/>
                  <a:pt x="16032" y="14644"/>
                </a:cubicBezTo>
                <a:cubicBezTo>
                  <a:pt x="16032" y="14644"/>
                  <a:pt x="16215" y="13668"/>
                  <a:pt x="16215" y="12753"/>
                </a:cubicBezTo>
                <a:cubicBezTo>
                  <a:pt x="16215" y="11837"/>
                  <a:pt x="16032" y="10861"/>
                  <a:pt x="16032" y="10861"/>
                </a:cubicBezTo>
                <a:cubicBezTo>
                  <a:pt x="16032" y="10068"/>
                  <a:pt x="15359" y="9458"/>
                  <a:pt x="14502" y="9458"/>
                </a:cubicBezTo>
                <a:moveTo>
                  <a:pt x="8567" y="11044"/>
                </a:moveTo>
                <a:cubicBezTo>
                  <a:pt x="7832" y="11044"/>
                  <a:pt x="7832" y="11044"/>
                  <a:pt x="7832" y="11044"/>
                </a:cubicBezTo>
                <a:cubicBezTo>
                  <a:pt x="7832" y="14888"/>
                  <a:pt x="7832" y="14888"/>
                  <a:pt x="7832" y="14888"/>
                </a:cubicBezTo>
                <a:cubicBezTo>
                  <a:pt x="7098" y="14888"/>
                  <a:pt x="7098" y="14888"/>
                  <a:pt x="7098" y="14888"/>
                </a:cubicBezTo>
                <a:cubicBezTo>
                  <a:pt x="7098" y="11044"/>
                  <a:pt x="7098" y="11044"/>
                  <a:pt x="7098" y="11044"/>
                </a:cubicBezTo>
                <a:cubicBezTo>
                  <a:pt x="6364" y="11044"/>
                  <a:pt x="6364" y="11044"/>
                  <a:pt x="6364" y="11044"/>
                </a:cubicBezTo>
                <a:cubicBezTo>
                  <a:pt x="6364" y="10434"/>
                  <a:pt x="6364" y="10434"/>
                  <a:pt x="6364" y="10434"/>
                </a:cubicBezTo>
                <a:cubicBezTo>
                  <a:pt x="8567" y="10434"/>
                  <a:pt x="8567" y="10434"/>
                  <a:pt x="8567" y="10434"/>
                </a:cubicBezTo>
                <a:lnTo>
                  <a:pt x="8567" y="11044"/>
                </a:lnTo>
                <a:close/>
                <a:moveTo>
                  <a:pt x="10525" y="14888"/>
                </a:moveTo>
                <a:cubicBezTo>
                  <a:pt x="9913" y="14888"/>
                  <a:pt x="9913" y="14888"/>
                  <a:pt x="9913" y="14888"/>
                </a:cubicBezTo>
                <a:cubicBezTo>
                  <a:pt x="9913" y="14583"/>
                  <a:pt x="9913" y="14583"/>
                  <a:pt x="9913" y="14583"/>
                </a:cubicBezTo>
                <a:cubicBezTo>
                  <a:pt x="9913" y="14583"/>
                  <a:pt x="9546" y="14949"/>
                  <a:pt x="9178" y="14949"/>
                </a:cubicBezTo>
                <a:cubicBezTo>
                  <a:pt x="8750" y="14949"/>
                  <a:pt x="8689" y="14522"/>
                  <a:pt x="8689" y="14522"/>
                </a:cubicBezTo>
                <a:cubicBezTo>
                  <a:pt x="8689" y="11532"/>
                  <a:pt x="8689" y="11532"/>
                  <a:pt x="8689" y="11532"/>
                </a:cubicBezTo>
                <a:cubicBezTo>
                  <a:pt x="9301" y="11532"/>
                  <a:pt x="9301" y="11532"/>
                  <a:pt x="9301" y="11532"/>
                </a:cubicBezTo>
                <a:cubicBezTo>
                  <a:pt x="9301" y="14339"/>
                  <a:pt x="9301" y="14339"/>
                  <a:pt x="9301" y="14339"/>
                </a:cubicBezTo>
                <a:cubicBezTo>
                  <a:pt x="9301" y="14339"/>
                  <a:pt x="9301" y="14522"/>
                  <a:pt x="9484" y="14522"/>
                </a:cubicBezTo>
                <a:cubicBezTo>
                  <a:pt x="9729" y="14522"/>
                  <a:pt x="9913" y="14278"/>
                  <a:pt x="9913" y="14278"/>
                </a:cubicBezTo>
                <a:cubicBezTo>
                  <a:pt x="9913" y="11532"/>
                  <a:pt x="9913" y="11532"/>
                  <a:pt x="9913" y="11532"/>
                </a:cubicBezTo>
                <a:cubicBezTo>
                  <a:pt x="10525" y="11532"/>
                  <a:pt x="10525" y="11532"/>
                  <a:pt x="10525" y="11532"/>
                </a:cubicBezTo>
                <a:lnTo>
                  <a:pt x="10525" y="14888"/>
                </a:lnTo>
                <a:close/>
                <a:moveTo>
                  <a:pt x="12911" y="14156"/>
                </a:moveTo>
                <a:cubicBezTo>
                  <a:pt x="12911" y="14156"/>
                  <a:pt x="12911" y="14949"/>
                  <a:pt x="12360" y="14949"/>
                </a:cubicBezTo>
                <a:cubicBezTo>
                  <a:pt x="11993" y="14949"/>
                  <a:pt x="11810" y="14766"/>
                  <a:pt x="11687" y="14583"/>
                </a:cubicBezTo>
                <a:cubicBezTo>
                  <a:pt x="11687" y="14888"/>
                  <a:pt x="11687" y="14888"/>
                  <a:pt x="11687" y="14888"/>
                </a:cubicBezTo>
                <a:cubicBezTo>
                  <a:pt x="11014" y="14888"/>
                  <a:pt x="11014" y="14888"/>
                  <a:pt x="11014" y="14888"/>
                </a:cubicBezTo>
                <a:cubicBezTo>
                  <a:pt x="11014" y="10434"/>
                  <a:pt x="11014" y="10434"/>
                  <a:pt x="11014" y="10434"/>
                </a:cubicBezTo>
                <a:cubicBezTo>
                  <a:pt x="11687" y="10434"/>
                  <a:pt x="11687" y="10434"/>
                  <a:pt x="11687" y="10434"/>
                </a:cubicBezTo>
                <a:cubicBezTo>
                  <a:pt x="11687" y="11898"/>
                  <a:pt x="11687" y="11898"/>
                  <a:pt x="11687" y="11898"/>
                </a:cubicBezTo>
                <a:cubicBezTo>
                  <a:pt x="11810" y="11776"/>
                  <a:pt x="12054" y="11532"/>
                  <a:pt x="12360" y="11532"/>
                </a:cubicBezTo>
                <a:cubicBezTo>
                  <a:pt x="12727" y="11532"/>
                  <a:pt x="12911" y="11898"/>
                  <a:pt x="12911" y="12325"/>
                </a:cubicBezTo>
                <a:lnTo>
                  <a:pt x="12911" y="14156"/>
                </a:lnTo>
                <a:close/>
                <a:moveTo>
                  <a:pt x="15297" y="12386"/>
                </a:moveTo>
                <a:cubicBezTo>
                  <a:pt x="15297" y="13363"/>
                  <a:pt x="15297" y="13363"/>
                  <a:pt x="15297" y="13363"/>
                </a:cubicBezTo>
                <a:cubicBezTo>
                  <a:pt x="14012" y="13363"/>
                  <a:pt x="14012" y="13363"/>
                  <a:pt x="14012" y="13363"/>
                </a:cubicBezTo>
                <a:cubicBezTo>
                  <a:pt x="14012" y="14095"/>
                  <a:pt x="14012" y="14095"/>
                  <a:pt x="14012" y="14095"/>
                </a:cubicBezTo>
                <a:cubicBezTo>
                  <a:pt x="14012" y="14095"/>
                  <a:pt x="14012" y="14400"/>
                  <a:pt x="14318" y="14400"/>
                </a:cubicBezTo>
                <a:cubicBezTo>
                  <a:pt x="14624" y="14400"/>
                  <a:pt x="14624" y="14095"/>
                  <a:pt x="14624" y="14095"/>
                </a:cubicBezTo>
                <a:cubicBezTo>
                  <a:pt x="14624" y="13729"/>
                  <a:pt x="14624" y="13729"/>
                  <a:pt x="14624" y="13729"/>
                </a:cubicBezTo>
                <a:cubicBezTo>
                  <a:pt x="15297" y="13729"/>
                  <a:pt x="15297" y="13729"/>
                  <a:pt x="15297" y="13729"/>
                </a:cubicBezTo>
                <a:cubicBezTo>
                  <a:pt x="15297" y="14278"/>
                  <a:pt x="15297" y="14278"/>
                  <a:pt x="15297" y="14278"/>
                </a:cubicBezTo>
                <a:cubicBezTo>
                  <a:pt x="15297" y="14278"/>
                  <a:pt x="15175" y="14949"/>
                  <a:pt x="14380" y="14949"/>
                </a:cubicBezTo>
                <a:cubicBezTo>
                  <a:pt x="13584" y="14949"/>
                  <a:pt x="13401" y="14278"/>
                  <a:pt x="13401" y="14278"/>
                </a:cubicBezTo>
                <a:cubicBezTo>
                  <a:pt x="13401" y="12386"/>
                  <a:pt x="13401" y="12386"/>
                  <a:pt x="13401" y="12386"/>
                </a:cubicBezTo>
                <a:cubicBezTo>
                  <a:pt x="13401" y="12386"/>
                  <a:pt x="13401" y="11532"/>
                  <a:pt x="14380" y="11532"/>
                </a:cubicBezTo>
                <a:cubicBezTo>
                  <a:pt x="15359" y="11532"/>
                  <a:pt x="15297" y="12386"/>
                  <a:pt x="15297" y="12386"/>
                </a:cubicBezTo>
                <a:moveTo>
                  <a:pt x="14318" y="12081"/>
                </a:moveTo>
                <a:cubicBezTo>
                  <a:pt x="14012" y="12081"/>
                  <a:pt x="14012" y="12447"/>
                  <a:pt x="14012" y="12447"/>
                </a:cubicBezTo>
                <a:cubicBezTo>
                  <a:pt x="14012" y="12875"/>
                  <a:pt x="14012" y="12875"/>
                  <a:pt x="14012" y="12875"/>
                </a:cubicBezTo>
                <a:cubicBezTo>
                  <a:pt x="14624" y="12875"/>
                  <a:pt x="14624" y="12875"/>
                  <a:pt x="14624" y="12875"/>
                </a:cubicBezTo>
                <a:cubicBezTo>
                  <a:pt x="14624" y="12447"/>
                  <a:pt x="14624" y="12447"/>
                  <a:pt x="14624" y="12447"/>
                </a:cubicBezTo>
                <a:cubicBezTo>
                  <a:pt x="14624" y="12447"/>
                  <a:pt x="14624" y="12081"/>
                  <a:pt x="14318" y="12081"/>
                </a:cubicBezTo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9"/>
          <p:cNvSpPr/>
          <p:nvPr/>
        </p:nvSpPr>
        <p:spPr>
          <a:xfrm>
            <a:off x="18205920" y="10896120"/>
            <a:ext cx="1145160" cy="1149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7893" y="6895"/>
                </a:moveTo>
                <a:cubicBezTo>
                  <a:pt x="7343" y="6895"/>
                  <a:pt x="6914" y="7322"/>
                  <a:pt x="6914" y="7871"/>
                </a:cubicBezTo>
                <a:cubicBezTo>
                  <a:pt x="6914" y="8420"/>
                  <a:pt x="7343" y="8847"/>
                  <a:pt x="7893" y="8847"/>
                </a:cubicBezTo>
                <a:cubicBezTo>
                  <a:pt x="8383" y="8847"/>
                  <a:pt x="8873" y="8420"/>
                  <a:pt x="8873" y="7871"/>
                </a:cubicBezTo>
                <a:cubicBezTo>
                  <a:pt x="8873" y="7322"/>
                  <a:pt x="8383" y="6895"/>
                  <a:pt x="7893" y="6895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6914" y="14705"/>
                </a:moveTo>
                <a:cubicBezTo>
                  <a:pt x="8873" y="14705"/>
                  <a:pt x="8873" y="14705"/>
                  <a:pt x="8873" y="14705"/>
                </a:cubicBezTo>
                <a:cubicBezTo>
                  <a:pt x="8873" y="9336"/>
                  <a:pt x="8873" y="9336"/>
                  <a:pt x="8873" y="9336"/>
                </a:cubicBezTo>
                <a:cubicBezTo>
                  <a:pt x="6914" y="9336"/>
                  <a:pt x="6914" y="9336"/>
                  <a:pt x="6914" y="9336"/>
                </a:cubicBezTo>
                <a:lnTo>
                  <a:pt x="6914" y="14705"/>
                </a:lnTo>
                <a:close/>
                <a:moveTo>
                  <a:pt x="13462" y="9336"/>
                </a:moveTo>
                <a:cubicBezTo>
                  <a:pt x="11993" y="9336"/>
                  <a:pt x="11810" y="10190"/>
                  <a:pt x="11810" y="10190"/>
                </a:cubicBezTo>
                <a:cubicBezTo>
                  <a:pt x="11810" y="9336"/>
                  <a:pt x="11810" y="9336"/>
                  <a:pt x="11810" y="9336"/>
                </a:cubicBezTo>
                <a:cubicBezTo>
                  <a:pt x="9852" y="9336"/>
                  <a:pt x="9852" y="9336"/>
                  <a:pt x="9852" y="9336"/>
                </a:cubicBezTo>
                <a:cubicBezTo>
                  <a:pt x="9852" y="14705"/>
                  <a:pt x="9852" y="14705"/>
                  <a:pt x="9852" y="14705"/>
                </a:cubicBezTo>
                <a:cubicBezTo>
                  <a:pt x="11810" y="14705"/>
                  <a:pt x="11810" y="14705"/>
                  <a:pt x="11810" y="14705"/>
                </a:cubicBezTo>
                <a:cubicBezTo>
                  <a:pt x="11810" y="11776"/>
                  <a:pt x="11810" y="11776"/>
                  <a:pt x="11810" y="11776"/>
                </a:cubicBezTo>
                <a:cubicBezTo>
                  <a:pt x="11810" y="11776"/>
                  <a:pt x="11810" y="10800"/>
                  <a:pt x="12666" y="10800"/>
                </a:cubicBezTo>
                <a:cubicBezTo>
                  <a:pt x="13095" y="10800"/>
                  <a:pt x="13278" y="11227"/>
                  <a:pt x="13278" y="11776"/>
                </a:cubicBezTo>
                <a:cubicBezTo>
                  <a:pt x="13278" y="14705"/>
                  <a:pt x="13278" y="14705"/>
                  <a:pt x="13278" y="14705"/>
                </a:cubicBezTo>
                <a:cubicBezTo>
                  <a:pt x="15236" y="14705"/>
                  <a:pt x="15236" y="14705"/>
                  <a:pt x="15236" y="14705"/>
                </a:cubicBezTo>
                <a:cubicBezTo>
                  <a:pt x="15236" y="11776"/>
                  <a:pt x="15236" y="11776"/>
                  <a:pt x="15236" y="11776"/>
                </a:cubicBezTo>
                <a:cubicBezTo>
                  <a:pt x="15236" y="10251"/>
                  <a:pt x="14563" y="9336"/>
                  <a:pt x="13462" y="9336"/>
                </a:cubicBezTo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10"/>
          <p:cNvSpPr/>
          <p:nvPr/>
        </p:nvSpPr>
        <p:spPr>
          <a:xfrm>
            <a:off x="15173640" y="10897920"/>
            <a:ext cx="1145160" cy="1145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857"/>
                  <a:pt x="0" y="1958"/>
                </a:cubicBezTo>
                <a:cubicBezTo>
                  <a:pt x="0" y="19642"/>
                  <a:pt x="0" y="19642"/>
                  <a:pt x="0" y="19642"/>
                </a:cubicBezTo>
                <a:cubicBezTo>
                  <a:pt x="0" y="20743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743"/>
                  <a:pt x="21600" y="19642"/>
                </a:cubicBezTo>
                <a:cubicBezTo>
                  <a:pt x="21600" y="1958"/>
                  <a:pt x="21600" y="1958"/>
                  <a:pt x="21600" y="1958"/>
                </a:cubicBezTo>
                <a:cubicBezTo>
                  <a:pt x="21600" y="857"/>
                  <a:pt x="20743" y="0"/>
                  <a:pt x="19642" y="0"/>
                </a:cubicBezTo>
                <a:moveTo>
                  <a:pt x="20621" y="19642"/>
                </a:moveTo>
                <a:cubicBezTo>
                  <a:pt x="20621" y="20193"/>
                  <a:pt x="20193" y="20621"/>
                  <a:pt x="19642" y="20621"/>
                </a:cubicBezTo>
                <a:cubicBezTo>
                  <a:pt x="1958" y="20621"/>
                  <a:pt x="1958" y="20621"/>
                  <a:pt x="1958" y="20621"/>
                </a:cubicBezTo>
                <a:cubicBezTo>
                  <a:pt x="1407" y="20621"/>
                  <a:pt x="979" y="20193"/>
                  <a:pt x="979" y="19642"/>
                </a:cubicBezTo>
                <a:cubicBezTo>
                  <a:pt x="979" y="1958"/>
                  <a:pt x="979" y="1958"/>
                  <a:pt x="979" y="1958"/>
                </a:cubicBezTo>
                <a:cubicBezTo>
                  <a:pt x="979" y="1407"/>
                  <a:pt x="1407" y="979"/>
                  <a:pt x="1958" y="979"/>
                </a:cubicBezTo>
                <a:cubicBezTo>
                  <a:pt x="19642" y="979"/>
                  <a:pt x="19642" y="979"/>
                  <a:pt x="19642" y="979"/>
                </a:cubicBezTo>
                <a:cubicBezTo>
                  <a:pt x="20193" y="979"/>
                  <a:pt x="20621" y="1407"/>
                  <a:pt x="20621" y="1958"/>
                </a:cubicBezTo>
                <a:lnTo>
                  <a:pt x="20621" y="19642"/>
                </a:lnTo>
                <a:close/>
                <a:moveTo>
                  <a:pt x="13768" y="5874"/>
                </a:moveTo>
                <a:cubicBezTo>
                  <a:pt x="7893" y="5874"/>
                  <a:pt x="7893" y="5874"/>
                  <a:pt x="7893" y="5874"/>
                </a:cubicBezTo>
                <a:cubicBezTo>
                  <a:pt x="6792" y="5874"/>
                  <a:pt x="5935" y="6731"/>
                  <a:pt x="5935" y="7832"/>
                </a:cubicBezTo>
                <a:cubicBezTo>
                  <a:pt x="5935" y="13707"/>
                  <a:pt x="5935" y="13707"/>
                  <a:pt x="5935" y="13707"/>
                </a:cubicBezTo>
                <a:cubicBezTo>
                  <a:pt x="5935" y="14808"/>
                  <a:pt x="6792" y="15726"/>
                  <a:pt x="7893" y="15726"/>
                </a:cubicBezTo>
                <a:cubicBezTo>
                  <a:pt x="13768" y="15726"/>
                  <a:pt x="13768" y="15726"/>
                  <a:pt x="13768" y="15726"/>
                </a:cubicBezTo>
                <a:cubicBezTo>
                  <a:pt x="14869" y="15726"/>
                  <a:pt x="15726" y="14808"/>
                  <a:pt x="15726" y="13707"/>
                </a:cubicBezTo>
                <a:cubicBezTo>
                  <a:pt x="15726" y="7832"/>
                  <a:pt x="15726" y="7832"/>
                  <a:pt x="15726" y="7832"/>
                </a:cubicBezTo>
                <a:cubicBezTo>
                  <a:pt x="15726" y="6731"/>
                  <a:pt x="14869" y="5874"/>
                  <a:pt x="13768" y="5874"/>
                </a:cubicBezTo>
                <a:moveTo>
                  <a:pt x="12789" y="7343"/>
                </a:moveTo>
                <a:cubicBezTo>
                  <a:pt x="14257" y="7343"/>
                  <a:pt x="14257" y="7343"/>
                  <a:pt x="14257" y="7343"/>
                </a:cubicBezTo>
                <a:cubicBezTo>
                  <a:pt x="14257" y="8811"/>
                  <a:pt x="14257" y="8811"/>
                  <a:pt x="14257" y="8811"/>
                </a:cubicBezTo>
                <a:cubicBezTo>
                  <a:pt x="12789" y="8811"/>
                  <a:pt x="12789" y="8811"/>
                  <a:pt x="12789" y="8811"/>
                </a:cubicBezTo>
                <a:lnTo>
                  <a:pt x="12789" y="7343"/>
                </a:lnTo>
                <a:close/>
                <a:moveTo>
                  <a:pt x="10831" y="8811"/>
                </a:moveTo>
                <a:cubicBezTo>
                  <a:pt x="11932" y="8811"/>
                  <a:pt x="12789" y="9729"/>
                  <a:pt x="12789" y="10769"/>
                </a:cubicBezTo>
                <a:cubicBezTo>
                  <a:pt x="12789" y="11871"/>
                  <a:pt x="11932" y="12727"/>
                  <a:pt x="10831" y="12727"/>
                </a:cubicBezTo>
                <a:cubicBezTo>
                  <a:pt x="9729" y="12727"/>
                  <a:pt x="8873" y="11871"/>
                  <a:pt x="8873" y="10769"/>
                </a:cubicBezTo>
                <a:cubicBezTo>
                  <a:pt x="8873" y="9729"/>
                  <a:pt x="9729" y="8811"/>
                  <a:pt x="10831" y="8811"/>
                </a:cubicBezTo>
                <a:moveTo>
                  <a:pt x="14747" y="13707"/>
                </a:moveTo>
                <a:cubicBezTo>
                  <a:pt x="14747" y="14257"/>
                  <a:pt x="14318" y="14747"/>
                  <a:pt x="13768" y="14747"/>
                </a:cubicBezTo>
                <a:cubicBezTo>
                  <a:pt x="7893" y="14747"/>
                  <a:pt x="7893" y="14747"/>
                  <a:pt x="7893" y="14747"/>
                </a:cubicBezTo>
                <a:cubicBezTo>
                  <a:pt x="7343" y="14747"/>
                  <a:pt x="6914" y="14257"/>
                  <a:pt x="6914" y="13707"/>
                </a:cubicBezTo>
                <a:cubicBezTo>
                  <a:pt x="6914" y="10280"/>
                  <a:pt x="6914" y="10280"/>
                  <a:pt x="6914" y="10280"/>
                </a:cubicBezTo>
                <a:cubicBezTo>
                  <a:pt x="7893" y="10280"/>
                  <a:pt x="7893" y="10280"/>
                  <a:pt x="7893" y="10280"/>
                </a:cubicBezTo>
                <a:cubicBezTo>
                  <a:pt x="7893" y="10463"/>
                  <a:pt x="7893" y="10647"/>
                  <a:pt x="7893" y="10769"/>
                </a:cubicBezTo>
                <a:cubicBezTo>
                  <a:pt x="7893" y="12422"/>
                  <a:pt x="9178" y="13707"/>
                  <a:pt x="10831" y="13707"/>
                </a:cubicBezTo>
                <a:cubicBezTo>
                  <a:pt x="12422" y="13707"/>
                  <a:pt x="13768" y="12422"/>
                  <a:pt x="13768" y="10769"/>
                </a:cubicBezTo>
                <a:cubicBezTo>
                  <a:pt x="13768" y="10647"/>
                  <a:pt x="13768" y="10463"/>
                  <a:pt x="13707" y="10280"/>
                </a:cubicBezTo>
                <a:cubicBezTo>
                  <a:pt x="14747" y="10280"/>
                  <a:pt x="14747" y="10280"/>
                  <a:pt x="14747" y="10280"/>
                </a:cubicBezTo>
                <a:lnTo>
                  <a:pt x="14747" y="13707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Application>LibreOffice/6.0.7.3$Linux_X86_64 LibreOffice_project/00m0$Build-3</Application>
  <Words>426</Words>
  <Paragraphs>27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es-ES</dc:language>
  <cp:lastModifiedBy/>
  <dcterms:modified xsi:type="dcterms:W3CDTF">2020-07-21T09:20:48Z</dcterms:modified>
  <cp:revision>19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