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1" r:id="rId4"/>
    <p:sldId id="260" r:id="rId5"/>
    <p:sldId id="264" r:id="rId6"/>
    <p:sldId id="259" r:id="rId7"/>
    <p:sldId id="263" r:id="rId8"/>
    <p:sldId id="265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19" d="100"/>
          <a:sy n="119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7F7A-FCC8-4CEE-A267-AD79EB6C0CC9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03015-0CF3-4398-97DC-8D071493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13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n-GB" noProof="0" smtClean="0"/>
              <a:t>19/07/2019</a:t>
            </a:fld>
            <a:endParaRPr lang="en-GB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dirty="0" err="1" smtClean="0"/>
              <a:t>Haga</a:t>
            </a:r>
            <a:r>
              <a:rPr lang="en-GB" noProof="0" dirty="0" smtClean="0"/>
              <a:t>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para </a:t>
            </a:r>
            <a:r>
              <a:rPr lang="en-GB" noProof="0" dirty="0" err="1" smtClean="0"/>
              <a:t>modificar</a:t>
            </a:r>
            <a:r>
              <a:rPr lang="en-GB" noProof="0" dirty="0" smtClean="0"/>
              <a:t> el </a:t>
            </a:r>
            <a:r>
              <a:rPr lang="en-GB" noProof="0" dirty="0" err="1" smtClean="0"/>
              <a:t>estilo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texto</a:t>
            </a:r>
            <a:r>
              <a:rPr lang="en-GB" noProof="0" dirty="0" smtClean="0"/>
              <a:t> del </a:t>
            </a:r>
            <a:r>
              <a:rPr lang="en-GB" noProof="0" dirty="0" err="1" smtClean="0"/>
              <a:t>patrón</a:t>
            </a:r>
            <a:endParaRPr lang="en-GB" noProof="0" dirty="0" smtClean="0"/>
          </a:p>
          <a:p>
            <a:pPr lvl="1"/>
            <a:r>
              <a:rPr lang="en-GB" noProof="0" dirty="0" smtClean="0"/>
              <a:t>Segundo </a:t>
            </a:r>
            <a:r>
              <a:rPr lang="en-GB" noProof="0" dirty="0" err="1" smtClean="0"/>
              <a:t>nivel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Tercer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nivel</a:t>
            </a:r>
            <a:endParaRPr lang="en-GB" noProof="0" dirty="0" smtClean="0"/>
          </a:p>
          <a:p>
            <a:pPr lvl="3"/>
            <a:r>
              <a:rPr lang="en-GB" noProof="0" dirty="0" smtClean="0"/>
              <a:t>Cuarto </a:t>
            </a:r>
            <a:r>
              <a:rPr lang="en-GB" noProof="0" dirty="0" err="1" smtClean="0"/>
              <a:t>nivel</a:t>
            </a:r>
            <a:endParaRPr lang="en-GB" noProof="0" dirty="0" smtClean="0"/>
          </a:p>
          <a:p>
            <a:pPr lvl="4"/>
            <a:r>
              <a:rPr lang="en-GB" noProof="0" dirty="0" smtClean="0"/>
              <a:t>Quinto </a:t>
            </a:r>
            <a:r>
              <a:rPr lang="en-GB" noProof="0" dirty="0" err="1" smtClean="0"/>
              <a:t>nivel</a:t>
            </a:r>
            <a:endParaRPr lang="en-GB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n-GB" noProof="0" smtClean="0"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107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956" cy="6858000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871970"/>
            <a:ext cx="5535386" cy="1659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2301900"/>
            <a:ext cx="5535386" cy="470669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 smtClean="0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4630987"/>
            <a:ext cx="5535386" cy="470669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smtClean="0"/>
              <a:t>20/05/2015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0370-0E88-4734-9211-70F676DBAFB4}" type="datetime1">
              <a:rPr lang="es-ES" smtClean="0"/>
              <a:t>19/07/2019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7894" y="285069"/>
            <a:ext cx="1457325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2126796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0052-A604-434E-8C65-ABED4CF32048}" type="datetime1">
              <a:rPr lang="es-ES" smtClean="0"/>
              <a:t>19/07/2019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9247"/>
            <a:ext cx="6400800" cy="232229"/>
          </a:xfrm>
        </p:spPr>
        <p:txBody>
          <a:bodyPr/>
          <a:lstStyle/>
          <a:p>
            <a:r>
              <a:rPr lang="es-ES" dirty="0" smtClean="0"/>
              <a:t>23/7/2019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176963"/>
            <a:ext cx="6400800" cy="300493"/>
          </a:xfrm>
        </p:spPr>
        <p:txBody>
          <a:bodyPr/>
          <a:lstStyle/>
          <a:p>
            <a:r>
              <a:rPr lang="es-ES" dirty="0" err="1" smtClean="0"/>
              <a:t>Em</a:t>
            </a:r>
            <a:r>
              <a:rPr lang="es-ES" dirty="0" smtClean="0"/>
              <a:t># </a:t>
            </a:r>
            <a:r>
              <a:rPr lang="es-ES" dirty="0" err="1" smtClean="0"/>
              <a:t>Colaboration</a:t>
            </a:r>
            <a:r>
              <a:rPr lang="es-ES" dirty="0" smtClean="0"/>
              <a:t>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0691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00350"/>
            <a:ext cx="7886700" cy="328930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49AB-34DF-466E-A580-3C81DFFCF737}" type="datetime1">
              <a:rPr lang="es-ES" smtClean="0"/>
              <a:t>19/07/2019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08364"/>
            <a:ext cx="3886200" cy="45685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8364"/>
            <a:ext cx="3886200" cy="4568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AF5B-93B9-45F9-AD4F-ED228E0F92C0}" type="datetime1">
              <a:rPr lang="es-ES" smtClean="0"/>
              <a:t>19/07/2019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08540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19/07/2019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49A-7626-436A-AA77-7CA4F38E38D9}" type="datetime1">
              <a:rPr lang="es-ES" smtClean="0"/>
              <a:t>19/07/2019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56BF-FD26-450D-886A-2B66C992CF36}" type="datetime1">
              <a:rPr lang="es-ES" smtClean="0"/>
              <a:t>19/07/2019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E163-4F32-477B-AD24-AD11012ABBDF}" type="datetime1">
              <a:rPr lang="es-ES" smtClean="0"/>
              <a:t>19/07/2019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A93-E24C-48E1-AA36-EF8A615E41FF}" type="datetime1">
              <a:rPr lang="es-ES" smtClean="0"/>
              <a:t>19/07/2019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" y="0"/>
            <a:ext cx="914095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7348"/>
            <a:ext cx="707027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67543"/>
            <a:ext cx="7886700" cy="460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89247"/>
            <a:ext cx="2057400" cy="232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E9790-2C7A-4B60-9979-E950BD8F5A78}" type="datetime1">
              <a:rPr lang="es-ES" smtClean="0"/>
              <a:t>19/07/2019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176963"/>
            <a:ext cx="3086100" cy="300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856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648924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774102" y="368300"/>
            <a:ext cx="6518137" cy="2443198"/>
          </a:xfrm>
        </p:spPr>
        <p:txBody>
          <a:bodyPr/>
          <a:lstStyle/>
          <a:p>
            <a:r>
              <a:rPr lang="en-GB" noProof="0" dirty="0" err="1" smtClean="0"/>
              <a:t>Em</a:t>
            </a:r>
            <a:r>
              <a:rPr lang="en-GB" noProof="0" dirty="0" smtClean="0"/>
              <a:t>#</a:t>
            </a:r>
            <a:br>
              <a:rPr lang="en-GB" noProof="0" dirty="0" smtClean="0"/>
            </a:br>
            <a:r>
              <a:rPr lang="en-GB" noProof="0" dirty="0" smtClean="0"/>
              <a:t>Collaboration meeting</a:t>
            </a:r>
            <a:br>
              <a:rPr lang="en-GB" noProof="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Components Obsolescence 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endParaRPr lang="en-GB" noProof="0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>
          <a:xfrm>
            <a:off x="121394" y="5855622"/>
            <a:ext cx="3705098" cy="907824"/>
          </a:xfrm>
        </p:spPr>
        <p:txBody>
          <a:bodyPr>
            <a:normAutofit/>
          </a:bodyPr>
          <a:lstStyle/>
          <a:p>
            <a:r>
              <a:rPr lang="en-GB" noProof="0" dirty="0" smtClean="0">
                <a:solidFill>
                  <a:schemeClr val="bg1"/>
                </a:solidFill>
              </a:rPr>
              <a:t>23 July, 2019</a:t>
            </a:r>
            <a:endParaRPr lang="en-GB" noProof="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89915" l="6282" r="92949">
                        <a14:foregroundMark x1="54615" y1="73846" x2="54615" y2="73846"/>
                        <a14:foregroundMark x1="35769" y1="74530" x2="35769" y2="74530"/>
                        <a14:backgroundMark x1="65128" y1="81368" x2="65128" y2="81368"/>
                        <a14:backgroundMark x1="65256" y1="80171" x2="65256" y2="80171"/>
                        <a14:backgroundMark x1="52179" y1="86325" x2="52179" y2="86325"/>
                        <a14:backgroundMark x1="51410" y1="85812" x2="51410" y2="85812"/>
                        <a14:backgroundMark x1="50641" y1="85641" x2="50641" y2="85641"/>
                        <a14:backgroundMark x1="49231" y1="85299" x2="49231" y2="85299"/>
                        <a14:backgroundMark x1="15256" y1="74872" x2="15256" y2="74872"/>
                        <a14:backgroundMark x1="16282" y1="75214" x2="16282" y2="75214"/>
                        <a14:backgroundMark x1="17692" y1="75556" x2="17692" y2="75556"/>
                        <a14:backgroundMark x1="11923" y1="73504" x2="11923" y2="73504"/>
                        <a14:backgroundMark x1="20128" y1="76068" x2="20128" y2="76068"/>
                      </a14:backgroundRemoval>
                    </a14:imgEffect>
                    <a14:imgEffect>
                      <a14:sharpenSoften amoun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02" y="2641600"/>
            <a:ext cx="4331548" cy="324866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23/7/2019</a:t>
            </a:r>
            <a:endParaRPr lang="es-E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Em# Colaboration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SPEC</a:t>
            </a:r>
          </a:p>
          <a:p>
            <a:r>
              <a:rPr lang="en-GB" dirty="0" smtClean="0"/>
              <a:t>NUC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SBC: Risks </a:t>
            </a:r>
            <a:r>
              <a:rPr lang="en-GB" dirty="0" smtClean="0"/>
              <a:t>of the change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More than 2 core can improve the response times and speed with FPGA</a:t>
            </a:r>
          </a:p>
          <a:p>
            <a:r>
              <a:rPr lang="en-GB" dirty="0" smtClean="0"/>
              <a:t>Wider </a:t>
            </a:r>
            <a:r>
              <a:rPr lang="en-GB" dirty="0" err="1" smtClean="0"/>
              <a:t>PCIe</a:t>
            </a:r>
            <a:r>
              <a:rPr lang="en-GB" dirty="0" smtClean="0"/>
              <a:t> bus from actual </a:t>
            </a:r>
            <a:r>
              <a:rPr lang="en-GB" dirty="0" err="1" smtClean="0"/>
              <a:t>PCIe</a:t>
            </a:r>
            <a:r>
              <a:rPr lang="en-GB" dirty="0" smtClean="0"/>
              <a:t> 1x to </a:t>
            </a:r>
            <a:r>
              <a:rPr lang="en-GB" dirty="0" err="1" smtClean="0"/>
              <a:t>PCIe</a:t>
            </a:r>
            <a:r>
              <a:rPr lang="en-GB" dirty="0" smtClean="0"/>
              <a:t> 4x could do four times faster data </a:t>
            </a:r>
            <a:r>
              <a:rPr lang="en-GB" dirty="0" err="1" smtClean="0"/>
              <a:t>transmition</a:t>
            </a:r>
            <a:r>
              <a:rPr lang="en-GB" dirty="0" smtClean="0"/>
              <a:t> with FPGA</a:t>
            </a:r>
          </a:p>
          <a:p>
            <a:r>
              <a:rPr lang="en-GB" dirty="0" smtClean="0"/>
              <a:t>Solve problems with MMC memories</a:t>
            </a:r>
          </a:p>
          <a:p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New Linux </a:t>
            </a:r>
            <a:r>
              <a:rPr lang="en-GB" dirty="0" smtClean="0"/>
              <a:t>Driver </a:t>
            </a:r>
            <a:endParaRPr lang="en-GB" dirty="0"/>
          </a:p>
          <a:p>
            <a:r>
              <a:rPr lang="en-GB" dirty="0" smtClean="0"/>
              <a:t>New YOCTO project for new CPU</a:t>
            </a:r>
          </a:p>
          <a:p>
            <a:r>
              <a:rPr lang="en-GB" dirty="0"/>
              <a:t>ARM </a:t>
            </a:r>
            <a:r>
              <a:rPr lang="en-GB" dirty="0" smtClean="0"/>
              <a:t>core are very popular and may do heavier the migration</a:t>
            </a:r>
          </a:p>
          <a:p>
            <a:r>
              <a:rPr lang="en-GB" dirty="0" smtClean="0"/>
              <a:t>I2C that controls Display and PSB maybe not compatible</a:t>
            </a:r>
          </a:p>
          <a:p>
            <a:r>
              <a:rPr lang="en-GB" dirty="0" err="1" smtClean="0"/>
              <a:t>PCIe</a:t>
            </a:r>
            <a:r>
              <a:rPr lang="en-GB" dirty="0" smtClean="0"/>
              <a:t> </a:t>
            </a:r>
            <a:r>
              <a:rPr lang="en-GB" dirty="0"/>
              <a:t>code in FPGA is </a:t>
            </a:r>
            <a:r>
              <a:rPr lang="en-GB" dirty="0" smtClean="0"/>
              <a:t>different</a:t>
            </a:r>
          </a:p>
          <a:p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19/07/2019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725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Board Computer: NUC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ROCKPro64</a:t>
            </a:r>
            <a:r>
              <a:rPr lang="en-GB" dirty="0" smtClean="0"/>
              <a:t> from PINE64 for </a:t>
            </a:r>
            <a:r>
              <a:rPr lang="en-GB" b="1" dirty="0"/>
              <a:t>80$ </a:t>
            </a:r>
            <a:endParaRPr lang="en-GB" dirty="0" smtClean="0"/>
          </a:p>
          <a:p>
            <a:r>
              <a:rPr lang="en-GB" b="1" dirty="0" smtClean="0"/>
              <a:t>ARM LTS(2023)</a:t>
            </a:r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1" dirty="0" smtClean="0"/>
              <a:t>NanoPC-T4 from FRIENDLYELEC for 133eur</a:t>
            </a:r>
            <a:endParaRPr lang="en-GB" b="1" dirty="0"/>
          </a:p>
          <a:p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19/07/2019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/>
          </a:p>
        </p:txBody>
      </p:sp>
      <p:pic>
        <p:nvPicPr>
          <p:cNvPr id="3074" name="Picture 2" descr="https://www.pine64.org/wp-content/uploads/2019/04/RPro64_high_r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896593"/>
            <a:ext cx="3868737" cy="29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iki.friendlyarm.com/wiki/images/c/c8/NanoPC-T4-01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023454"/>
            <a:ext cx="3887788" cy="26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11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FPGA: Risks </a:t>
            </a:r>
            <a:r>
              <a:rPr lang="en-GB" dirty="0" smtClean="0"/>
              <a:t>of the change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New FPGA with more resources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Project must be moved to new FPGA. </a:t>
            </a:r>
          </a:p>
          <a:p>
            <a:r>
              <a:rPr lang="en-GB" dirty="0"/>
              <a:t>Clocks maybe different frequencies</a:t>
            </a:r>
          </a:p>
          <a:p>
            <a:r>
              <a:rPr lang="en-GB" dirty="0" err="1"/>
              <a:t>Comunication</a:t>
            </a:r>
            <a:r>
              <a:rPr lang="en-GB" dirty="0"/>
              <a:t> with SBC: </a:t>
            </a:r>
            <a:r>
              <a:rPr lang="en-GB" dirty="0" err="1"/>
              <a:t>PCIe</a:t>
            </a:r>
            <a:r>
              <a:rPr lang="en-GB" dirty="0"/>
              <a:t> IP must be adapted</a:t>
            </a:r>
          </a:p>
          <a:p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19/07/2019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15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FPGA Card: SPEC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SIS1160</a:t>
            </a:r>
            <a:r>
              <a:rPr lang="en-GB" dirty="0" smtClean="0"/>
              <a:t> from </a:t>
            </a:r>
            <a:r>
              <a:rPr lang="en-GB" b="1" dirty="0"/>
              <a:t>Struck Innovative </a:t>
            </a:r>
            <a:r>
              <a:rPr lang="en-GB" b="1" dirty="0" err="1"/>
              <a:t>Systeme</a:t>
            </a:r>
            <a:r>
              <a:rPr lang="en-GB" b="1" dirty="0"/>
              <a:t> GmbH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CO-XZQ10-111-I from </a:t>
            </a:r>
            <a:r>
              <a:rPr lang="en-GB" dirty="0" err="1"/>
              <a:t>enclustra</a:t>
            </a:r>
            <a:r>
              <a:rPr lang="en-GB" dirty="0"/>
              <a:t> ~750</a:t>
            </a:r>
            <a:r>
              <a:rPr lang="en-GB" dirty="0" smtClean="0"/>
              <a:t>€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23/7/2019</a:t>
            </a:r>
            <a:endParaRPr lang="es-E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Em# Colaboration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 dirty="0"/>
          </a:p>
        </p:txBody>
      </p:sp>
      <p:pic>
        <p:nvPicPr>
          <p:cNvPr id="1026" name="Picture 2" descr="SIS1160 photograp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67" y="3128269"/>
            <a:ext cx="3413478" cy="24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988224"/>
            <a:ext cx="3887788" cy="271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98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Maybe the best option is waiting for SPEC7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powered by </a:t>
            </a:r>
            <a:r>
              <a:rPr lang="en-US" dirty="0"/>
              <a:t>Xilinx </a:t>
            </a:r>
            <a:r>
              <a:rPr lang="en-US" dirty="0" err="1"/>
              <a:t>Zynq</a:t>
            </a:r>
            <a:r>
              <a:rPr lang="en-US" dirty="0"/>
              <a:t> FPGA with Dual-Core ARM processor </a:t>
            </a:r>
            <a:r>
              <a:rPr lang="en-US" dirty="0" smtClean="0"/>
              <a:t>integrated</a:t>
            </a:r>
          </a:p>
          <a:p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19/07/2019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/>
          </a:p>
        </p:txBody>
      </p:sp>
      <p:pic>
        <p:nvPicPr>
          <p:cNvPr id="12" name="Picture 11" descr="SPEC7_190418.pdf - Adobe Acrobat Reader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10278"/>
          <a:stretch/>
        </p:blipFill>
        <p:spPr>
          <a:xfrm>
            <a:off x="952499" y="2307297"/>
            <a:ext cx="3884195" cy="2754989"/>
          </a:xfrm>
          <a:prstGeom prst="rect">
            <a:avLst/>
          </a:prstGeom>
        </p:spPr>
      </p:pic>
      <p:pic>
        <p:nvPicPr>
          <p:cNvPr id="1026" name="Picture 2" descr="https://www.ohwr.org/project/spec7/wikis/uploads/4424597c31e6f87ec5a5ffc99ee637fe/SPEC7_status1907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8" b="94881" l="1995" r="94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721" y="3984459"/>
            <a:ext cx="5079237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44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developments on FPGA should take care a future migration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23/7/2019</a:t>
            </a:r>
            <a:endParaRPr lang="es-E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Em# Colaboration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25454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7200</TotalTime>
  <Words>211</Words>
  <Application>Microsoft Office PowerPoint</Application>
  <PresentationFormat>On-screen Show (4:3)</PresentationFormat>
  <Paragraphs>47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Em# Collaboration meeting  Components Obsolescence  </vt:lpstr>
      <vt:lpstr>PowerPoint Presentation</vt:lpstr>
      <vt:lpstr>SBC: Risks of the change</vt:lpstr>
      <vt:lpstr>Single Board Computer: NUC</vt:lpstr>
      <vt:lpstr>FPGA: Risks of the change</vt:lpstr>
      <vt:lpstr>FPGA Card: SPEC</vt:lpstr>
      <vt:lpstr>Maybe the best option is waiting for SPEC7</vt:lpstr>
      <vt:lpstr>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Xavier Serra Gallifa</cp:lastModifiedBy>
  <cp:revision>31</cp:revision>
  <dcterms:created xsi:type="dcterms:W3CDTF">2015-04-21T23:16:41Z</dcterms:created>
  <dcterms:modified xsi:type="dcterms:W3CDTF">2019-07-19T10:34:50Z</dcterms:modified>
</cp:coreProperties>
</file>