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6" r:id="rId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205">
          <p15:clr>
            <a:srgbClr val="A4A3A4"/>
          </p15:clr>
        </p15:guide>
        <p15:guide id="3" orient="horz" pos="4193">
          <p15:clr>
            <a:srgbClr val="A4A3A4"/>
          </p15:clr>
        </p15:guide>
        <p15:guide id="4" pos="2880">
          <p15:clr>
            <a:srgbClr val="A4A3A4"/>
          </p15:clr>
        </p15:guide>
        <p15:guide id="5" pos="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4747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52" autoAdjust="0"/>
  </p:normalViewPr>
  <p:slideViewPr>
    <p:cSldViewPr showGuides="1">
      <p:cViewPr varScale="1">
        <p:scale>
          <a:sx n="113" d="100"/>
          <a:sy n="113" d="100"/>
        </p:scale>
        <p:origin x="-1548" y="-108"/>
      </p:cViewPr>
      <p:guideLst>
        <p:guide orient="horz" pos="2160"/>
        <p:guide orient="horz" pos="1205"/>
        <p:guide orient="horz" pos="4193"/>
        <p:guide pos="2880"/>
        <p:guide pos="5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Bildobjekt 6" descr="MAX logga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89304" y="1988840"/>
            <a:ext cx="6565392" cy="21092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noFill/>
                </a:ln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Inledningsida 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" y="0"/>
            <a:ext cx="9150096" cy="68640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463040" y="4086441"/>
            <a:ext cx="621792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313830" y="5597191"/>
            <a:ext cx="4516340" cy="864096"/>
          </a:xfrm>
        </p:spPr>
        <p:txBody>
          <a:bodyPr/>
          <a:lstStyle>
            <a:lvl1pPr marL="0" indent="0" algn="ctr">
              <a:lnSpc>
                <a:spcPts val="2400"/>
              </a:lnSpc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GB"/>
          </a:p>
        </p:txBody>
      </p:sp>
      <p:pic>
        <p:nvPicPr>
          <p:cNvPr id="10" name="Bildobjekt 9" descr="logo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5644" y="6375528"/>
            <a:ext cx="930477" cy="2888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green bkg 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" y="0"/>
            <a:ext cx="9150096" cy="68640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BAABA6-64B7-437E-B4CF-81D9187984C3}" type="datetimeFigureOut">
              <a:rPr lang="en-GB" smtClean="0"/>
              <a:pPr/>
              <a:t>25/07/2019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E5BFA7-C27E-4DC1-B5F5-3F5F3F7577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objekt 8" descr="logo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5644" y="6375528"/>
            <a:ext cx="930477" cy="2888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orange bkg ny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" y="0"/>
            <a:ext cx="9150096" cy="68640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BAABA6-64B7-437E-B4CF-81D9187984C3}" type="datetimeFigureOut">
              <a:rPr lang="en-GB" smtClean="0"/>
              <a:pPr/>
              <a:t>25/07/2019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E5BFA7-C27E-4DC1-B5F5-3F5F3F7577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objekt 8" descr="logo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5644" y="6375528"/>
            <a:ext cx="930477" cy="2888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 descr="Max IV-3 bild 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548517"/>
            <a:ext cx="9144000" cy="457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47474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5576" y="176664"/>
            <a:ext cx="7593294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55576" y="1600201"/>
            <a:ext cx="7593294" cy="384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13182" y="6419958"/>
            <a:ext cx="938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AABA6-64B7-437E-B4CF-81D9187984C3}" type="datetimeFigureOut">
              <a:rPr lang="en-GB" smtClean="0"/>
              <a:pPr/>
              <a:t>25/07/2019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54440" y="6419958"/>
            <a:ext cx="7235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5BFA7-C27E-4DC1-B5F5-3F5F3F7577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objekt 8" descr="logo RGB150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7983358" y="6375980"/>
            <a:ext cx="932400" cy="2894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54" r:id="rId6"/>
    <p:sldLayoutId id="2147483663" r:id="rId7"/>
    <p:sldLayoutId id="2147483651" r:id="rId8"/>
    <p:sldLayoutId id="2147483652" r:id="rId9"/>
    <p:sldLayoutId id="2147483653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4000" indent="-254000" algn="l" defTabSz="914400" rtl="0" eaLnBrk="1" latinLnBrk="0" hangingPunct="1">
        <a:spcBef>
          <a:spcPts val="1000"/>
        </a:spcBef>
        <a:buSzPct val="100000"/>
        <a:buFont typeface="Arial" pitchFamily="34" charset="0"/>
        <a:buChar char="●"/>
        <a:defRPr sz="22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Em</a:t>
            </a:r>
            <a:r>
              <a:rPr lang="en-US" dirty="0"/>
              <a:t># Collaboration Meeting 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23</a:t>
            </a:r>
            <a:r>
              <a:rPr lang="en-US" baseline="30000" dirty="0"/>
              <a:t>rd</a:t>
            </a:r>
            <a:r>
              <a:rPr lang="en-US" dirty="0"/>
              <a:t> July, ALBA </a:t>
            </a:r>
            <a:endParaRPr lang="en-GB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CFFAC5E1-F825-0841-93A2-7504D0A08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89915" l="6282" r="92949">
                        <a14:foregroundMark x1="54615" y1="73846" x2="54615" y2="73846"/>
                        <a14:foregroundMark x1="35769" y1="74530" x2="35769" y2="74530"/>
                        <a14:backgroundMark x1="65128" y1="81368" x2="65128" y2="81368"/>
                        <a14:backgroundMark x1="65256" y1="80171" x2="65256" y2="80171"/>
                        <a14:backgroundMark x1="52179" y1="86325" x2="52179" y2="86325"/>
                        <a14:backgroundMark x1="51410" y1="85812" x2="51410" y2="85812"/>
                        <a14:backgroundMark x1="50641" y1="85641" x2="50641" y2="85641"/>
                        <a14:backgroundMark x1="49231" y1="85299" x2="49231" y2="85299"/>
                        <a14:backgroundMark x1="15256" y1="74872" x2="15256" y2="74872"/>
                        <a14:backgroundMark x1="16282" y1="75214" x2="16282" y2="75214"/>
                        <a14:backgroundMark x1="17692" y1="75556" x2="17692" y2="75556"/>
                        <a14:backgroundMark x1="11923" y1="73504" x2="11923" y2="73504"/>
                        <a14:backgroundMark x1="20128" y1="76068" x2="20128" y2="76068"/>
                      </a14:backgroundRemoval>
                    </a14:imgEffect>
                    <a14:imgEffect>
                      <a14:sharpenSoften amoun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908720"/>
            <a:ext cx="4331548" cy="3248661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892871C6-F5E1-E946-AA3D-787EE3DEB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Production and installation at MAX IV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1E36E09C-04D9-9B42-9A52-71921790E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Produced</a:t>
            </a:r>
            <a:r>
              <a:rPr lang="sv-SE" dirty="0"/>
              <a:t> to present </a:t>
            </a:r>
            <a:r>
              <a:rPr lang="sv-SE" dirty="0" err="1"/>
              <a:t>day</a:t>
            </a:r>
            <a:endParaRPr lang="sv-SE" dirty="0"/>
          </a:p>
          <a:p>
            <a:r>
              <a:rPr lang="sv-SE" dirty="0"/>
              <a:t>LV 50		31 in </a:t>
            </a:r>
            <a:r>
              <a:rPr lang="sv-SE" dirty="0" err="1"/>
              <a:t>use</a:t>
            </a:r>
            <a:r>
              <a:rPr lang="sv-SE" dirty="0"/>
              <a:t>, 19 in stock</a:t>
            </a:r>
          </a:p>
          <a:p>
            <a:r>
              <a:rPr lang="sv-SE" dirty="0"/>
              <a:t>HV 25	20 in </a:t>
            </a:r>
            <a:r>
              <a:rPr lang="sv-SE" dirty="0" err="1"/>
              <a:t>use</a:t>
            </a:r>
            <a:r>
              <a:rPr lang="sv-SE" dirty="0"/>
              <a:t>, 5 stock</a:t>
            </a:r>
          </a:p>
          <a:p>
            <a:endParaRPr lang="sv-SE" dirty="0"/>
          </a:p>
          <a:p>
            <a:r>
              <a:rPr lang="sv-SE" dirty="0"/>
              <a:t>New decision to </a:t>
            </a:r>
            <a:r>
              <a:rPr lang="sv-SE" dirty="0" err="1"/>
              <a:t>produce</a:t>
            </a:r>
            <a:r>
              <a:rPr lang="sv-SE" dirty="0"/>
              <a:t> 15 HV </a:t>
            </a:r>
            <a:r>
              <a:rPr lang="sv-SE" dirty="0" err="1"/>
              <a:t>during</a:t>
            </a:r>
            <a:r>
              <a:rPr lang="sv-SE" dirty="0"/>
              <a:t> </a:t>
            </a:r>
            <a:r>
              <a:rPr lang="sv-SE" dirty="0" err="1"/>
              <a:t>autumn</a:t>
            </a:r>
            <a:r>
              <a:rPr lang="sv-SE" dirty="0"/>
              <a:t> 2019</a:t>
            </a:r>
          </a:p>
          <a:p>
            <a:pPr lvl="1"/>
            <a:r>
              <a:rPr lang="sv-SE" dirty="0" err="1"/>
              <a:t>Signed</a:t>
            </a:r>
            <a:r>
              <a:rPr lang="sv-SE" dirty="0"/>
              <a:t> by director. OK</a:t>
            </a:r>
          </a:p>
          <a:p>
            <a:pPr lvl="1"/>
            <a:r>
              <a:rPr lang="sv-SE" dirty="0" err="1"/>
              <a:t>Needs</a:t>
            </a:r>
            <a:r>
              <a:rPr lang="sv-SE" dirty="0"/>
              <a:t> </a:t>
            </a:r>
            <a:r>
              <a:rPr lang="sv-SE" dirty="0" err="1"/>
              <a:t>assistance</a:t>
            </a:r>
            <a:r>
              <a:rPr lang="sv-SE" dirty="0"/>
              <a:t> from </a:t>
            </a:r>
            <a:r>
              <a:rPr lang="sv-SE" dirty="0" err="1"/>
              <a:t>procurement</a:t>
            </a:r>
            <a:r>
              <a:rPr lang="sv-SE" dirty="0"/>
              <a:t> officer. In </a:t>
            </a:r>
            <a:r>
              <a:rPr lang="sv-SE" dirty="0" err="1"/>
              <a:t>proress</a:t>
            </a:r>
            <a:r>
              <a:rPr lang="sv-SE" dirty="0"/>
              <a:t>…</a:t>
            </a:r>
          </a:p>
          <a:p>
            <a:pPr lvl="1"/>
            <a:r>
              <a:rPr lang="sv-SE" dirty="0"/>
              <a:t>MAX IV </a:t>
            </a:r>
            <a:r>
              <a:rPr lang="sv-SE" dirty="0" err="1"/>
              <a:t>need</a:t>
            </a:r>
            <a:r>
              <a:rPr lang="sv-SE" dirty="0"/>
              <a:t> to </a:t>
            </a:r>
            <a:r>
              <a:rPr lang="sv-SE" dirty="0" err="1"/>
              <a:t>submit</a:t>
            </a:r>
            <a:r>
              <a:rPr lang="sv-SE" dirty="0"/>
              <a:t> a formal letter to honor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collaboration</a:t>
            </a:r>
            <a:r>
              <a:rPr lang="sv-SE" dirty="0"/>
              <a:t> and IP </a:t>
            </a:r>
            <a:r>
              <a:rPr lang="sv-SE" dirty="0" err="1"/>
              <a:t>fee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3532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1">
      <a:dk1>
        <a:sysClr val="windowText" lastClr="000000"/>
      </a:dk1>
      <a:lt1>
        <a:srgbClr val="FFFFFF"/>
      </a:lt1>
      <a:dk2>
        <a:srgbClr val="97BF0D"/>
      </a:dk2>
      <a:lt2>
        <a:srgbClr val="F8B323"/>
      </a:lt2>
      <a:accent1>
        <a:srgbClr val="474747"/>
      </a:accent1>
      <a:accent2>
        <a:srgbClr val="A5A4A6"/>
      </a:accent2>
      <a:accent3>
        <a:srgbClr val="E0E0E0"/>
      </a:accent3>
      <a:accent4>
        <a:srgbClr val="97BF0D"/>
      </a:accent4>
      <a:accent5>
        <a:srgbClr val="FFDB9D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accent1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2541</TotalTime>
  <Words>20</Words>
  <Application>Microsoft Office PowerPoint</Application>
  <PresentationFormat>On-screen Show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Office-tema</vt:lpstr>
      <vt:lpstr>Em# Collaboration Meeting </vt:lpstr>
      <vt:lpstr>Production and installation at MAX IV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Em# Collaboration Meeting</dc:title>
  <dc:creator>Peter Sjöblom</dc:creator>
  <cp:lastModifiedBy>Xavier Serra Gallifa</cp:lastModifiedBy>
  <cp:revision>12</cp:revision>
  <dcterms:created xsi:type="dcterms:W3CDTF">2019-07-21T14:16:09Z</dcterms:created>
  <dcterms:modified xsi:type="dcterms:W3CDTF">2019-07-25T09:43:23Z</dcterms:modified>
</cp:coreProperties>
</file>