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handoutMasterIdLst>
    <p:handoutMasterId r:id="rId10"/>
  </p:handoutMasterIdLst>
  <p:sldIdLst>
    <p:sldId id="256" r:id="rId2"/>
    <p:sldId id="259" r:id="rId3"/>
    <p:sldId id="258" r:id="rId4"/>
    <p:sldId id="260" r:id="rId5"/>
    <p:sldId id="261" r:id="rId6"/>
    <p:sldId id="262" r:id="rId7"/>
    <p:sldId id="263" r:id="rId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22D4F"/>
    <a:srgbClr val="88A0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4660" autoAdjust="0"/>
  </p:normalViewPr>
  <p:slideViewPr>
    <p:cSldViewPr snapToGrid="0">
      <p:cViewPr>
        <p:scale>
          <a:sx n="75" d="100"/>
          <a:sy n="75" d="100"/>
        </p:scale>
        <p:origin x="-2580" y="-91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5" d="100"/>
          <a:sy n="85" d="100"/>
        </p:scale>
        <p:origin x="-383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3557F7A-FCC8-4CEE-A267-AD79EB6C0CC9}" type="datetimeFigureOut">
              <a:rPr lang="en-GB" smtClean="0"/>
              <a:t>23/07/2019</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CA03015-0CF3-4398-97DC-8D0714932EE2}" type="slidenum">
              <a:rPr lang="en-GB" smtClean="0"/>
              <a:t>‹#›</a:t>
            </a:fld>
            <a:endParaRPr lang="en-GB"/>
          </a:p>
        </p:txBody>
      </p:sp>
    </p:spTree>
    <p:extLst>
      <p:ext uri="{BB962C8B-B14F-4D97-AF65-F5344CB8AC3E}">
        <p14:creationId xmlns:p14="http://schemas.microsoft.com/office/powerpoint/2010/main" val="31723136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noProof="0"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395C8A-C15C-4AA6-95E1-00EBA5A9A15A}" type="datetimeFigureOut">
              <a:rPr lang="en-GB" noProof="0" smtClean="0"/>
              <a:t>23/07/2019</a:t>
            </a:fld>
            <a:endParaRPr lang="en-GB" noProof="0" dirty="0"/>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noProof="0" dirty="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noProof="0" dirty="0" err="1" smtClean="0"/>
              <a:t>Haga</a:t>
            </a:r>
            <a:r>
              <a:rPr lang="en-GB" noProof="0" dirty="0" smtClean="0"/>
              <a:t> </a:t>
            </a:r>
            <a:r>
              <a:rPr lang="en-GB" noProof="0" dirty="0" err="1" smtClean="0"/>
              <a:t>clic</a:t>
            </a:r>
            <a:r>
              <a:rPr lang="en-GB" noProof="0" dirty="0" smtClean="0"/>
              <a:t> para </a:t>
            </a:r>
            <a:r>
              <a:rPr lang="en-GB" noProof="0" dirty="0" err="1" smtClean="0"/>
              <a:t>modificar</a:t>
            </a:r>
            <a:r>
              <a:rPr lang="en-GB" noProof="0" dirty="0" smtClean="0"/>
              <a:t> el </a:t>
            </a:r>
            <a:r>
              <a:rPr lang="en-GB" noProof="0" dirty="0" err="1" smtClean="0"/>
              <a:t>estilo</a:t>
            </a:r>
            <a:r>
              <a:rPr lang="en-GB" noProof="0" dirty="0" smtClean="0"/>
              <a:t> de </a:t>
            </a:r>
            <a:r>
              <a:rPr lang="en-GB" noProof="0" dirty="0" err="1" smtClean="0"/>
              <a:t>texto</a:t>
            </a:r>
            <a:r>
              <a:rPr lang="en-GB" noProof="0" dirty="0" smtClean="0"/>
              <a:t> del </a:t>
            </a:r>
            <a:r>
              <a:rPr lang="en-GB" noProof="0" dirty="0" err="1" smtClean="0"/>
              <a:t>patrón</a:t>
            </a:r>
            <a:endParaRPr lang="en-GB" noProof="0" dirty="0" smtClean="0"/>
          </a:p>
          <a:p>
            <a:pPr lvl="1"/>
            <a:r>
              <a:rPr lang="en-GB" noProof="0" dirty="0" smtClean="0"/>
              <a:t>Segundo </a:t>
            </a:r>
            <a:r>
              <a:rPr lang="en-GB" noProof="0" dirty="0" err="1" smtClean="0"/>
              <a:t>nivel</a:t>
            </a:r>
            <a:endParaRPr lang="en-GB" noProof="0" dirty="0" smtClean="0"/>
          </a:p>
          <a:p>
            <a:pPr lvl="2"/>
            <a:r>
              <a:rPr lang="en-GB" noProof="0" dirty="0" err="1" smtClean="0"/>
              <a:t>Tercer</a:t>
            </a:r>
            <a:r>
              <a:rPr lang="en-GB" noProof="0" dirty="0" smtClean="0"/>
              <a:t> </a:t>
            </a:r>
            <a:r>
              <a:rPr lang="en-GB" noProof="0" dirty="0" err="1" smtClean="0"/>
              <a:t>nivel</a:t>
            </a:r>
            <a:endParaRPr lang="en-GB" noProof="0" dirty="0" smtClean="0"/>
          </a:p>
          <a:p>
            <a:pPr lvl="3"/>
            <a:r>
              <a:rPr lang="en-GB" noProof="0" dirty="0" smtClean="0"/>
              <a:t>Cuarto </a:t>
            </a:r>
            <a:r>
              <a:rPr lang="en-GB" noProof="0" dirty="0" err="1" smtClean="0"/>
              <a:t>nivel</a:t>
            </a:r>
            <a:endParaRPr lang="en-GB" noProof="0" dirty="0" smtClean="0"/>
          </a:p>
          <a:p>
            <a:pPr lvl="4"/>
            <a:r>
              <a:rPr lang="en-GB" noProof="0" dirty="0" smtClean="0"/>
              <a:t>Quinto </a:t>
            </a:r>
            <a:r>
              <a:rPr lang="en-GB" noProof="0" dirty="0" err="1" smtClean="0"/>
              <a:t>nivel</a:t>
            </a:r>
            <a:endParaRPr lang="en-GB" noProof="0" dirty="0"/>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noProof="0" dirty="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4813DD-DAAB-4354-8C0C-BEFED41B76FD}" type="slidenum">
              <a:rPr lang="en-GB" noProof="0" smtClean="0"/>
              <a:t>‹#›</a:t>
            </a:fld>
            <a:endParaRPr lang="en-GB" noProof="0" dirty="0"/>
          </a:p>
        </p:txBody>
      </p:sp>
    </p:spTree>
    <p:extLst>
      <p:ext uri="{BB962C8B-B14F-4D97-AF65-F5344CB8AC3E}">
        <p14:creationId xmlns:p14="http://schemas.microsoft.com/office/powerpoint/2010/main" val="38384208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F4813DD-DAAB-4354-8C0C-BEFED41B76FD}" type="slidenum">
              <a:rPr lang="en-GB" noProof="0" smtClean="0"/>
              <a:t>1</a:t>
            </a:fld>
            <a:endParaRPr lang="en-GB" noProof="0" dirty="0"/>
          </a:p>
        </p:txBody>
      </p:sp>
    </p:spTree>
    <p:extLst>
      <p:ext uri="{BB962C8B-B14F-4D97-AF65-F5344CB8AC3E}">
        <p14:creationId xmlns:p14="http://schemas.microsoft.com/office/powerpoint/2010/main" val="18610746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pic>
        <p:nvPicPr>
          <p:cNvPr id="7" name="Imagen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0956" cy="6858000"/>
          </a:xfrm>
          <a:prstGeom prst="rect">
            <a:avLst/>
          </a:prstGeom>
        </p:spPr>
      </p:pic>
      <p:sp>
        <p:nvSpPr>
          <p:cNvPr id="14" name="Title Placeholder 1"/>
          <p:cNvSpPr>
            <a:spLocks noGrp="1"/>
          </p:cNvSpPr>
          <p:nvPr>
            <p:ph type="title"/>
          </p:nvPr>
        </p:nvSpPr>
        <p:spPr>
          <a:xfrm>
            <a:off x="2965341" y="2871970"/>
            <a:ext cx="5535386" cy="1659616"/>
          </a:xfrm>
          <a:prstGeom prst="rect">
            <a:avLst/>
          </a:prstGeom>
        </p:spPr>
        <p:txBody>
          <a:bodyPr vert="horz" lIns="91440" tIns="45720" rIns="91440" bIns="45720" rtlCol="0" anchor="t">
            <a:noAutofit/>
          </a:bodyPr>
          <a:lstStyle>
            <a:lvl1pPr algn="l">
              <a:defRPr sz="3800"/>
            </a:lvl1pPr>
          </a:lstStyle>
          <a:p>
            <a:r>
              <a:rPr lang="es-ES" dirty="0" smtClean="0"/>
              <a:t>Haga clic para modificar el estilo de título del patrón</a:t>
            </a:r>
            <a:endParaRPr lang="en-US" dirty="0"/>
          </a:p>
        </p:txBody>
      </p:sp>
      <p:sp>
        <p:nvSpPr>
          <p:cNvPr id="24" name="Marcador de contenido 23"/>
          <p:cNvSpPr>
            <a:spLocks noGrp="1"/>
          </p:cNvSpPr>
          <p:nvPr>
            <p:ph sz="quarter" idx="10" hasCustomPrompt="1"/>
          </p:nvPr>
        </p:nvSpPr>
        <p:spPr>
          <a:xfrm>
            <a:off x="2973506" y="2301900"/>
            <a:ext cx="5535386" cy="470669"/>
          </a:xfrm>
        </p:spPr>
        <p:txBody>
          <a:bodyPr/>
          <a:lstStyle>
            <a:lvl1pPr marL="0" indent="0">
              <a:buNone/>
              <a:defRPr sz="2800">
                <a:solidFill>
                  <a:srgbClr val="122D4F"/>
                </a:solidFill>
              </a:defRPr>
            </a:lvl1pPr>
          </a:lstStyle>
          <a:p>
            <a:pPr lvl="0"/>
            <a:r>
              <a:rPr lang="es-ES" dirty="0" err="1" smtClean="0"/>
              <a:t>Author</a:t>
            </a:r>
            <a:endParaRPr lang="es-ES" dirty="0"/>
          </a:p>
        </p:txBody>
      </p:sp>
      <p:sp>
        <p:nvSpPr>
          <p:cNvPr id="25" name="Marcador de contenido 23"/>
          <p:cNvSpPr>
            <a:spLocks noGrp="1"/>
          </p:cNvSpPr>
          <p:nvPr>
            <p:ph sz="quarter" idx="11" hasCustomPrompt="1"/>
          </p:nvPr>
        </p:nvSpPr>
        <p:spPr>
          <a:xfrm>
            <a:off x="2973506" y="4630987"/>
            <a:ext cx="5535386" cy="470669"/>
          </a:xfrm>
        </p:spPr>
        <p:txBody>
          <a:bodyPr/>
          <a:lstStyle>
            <a:lvl1pPr marL="0" indent="0">
              <a:buNone/>
              <a:defRPr sz="2000">
                <a:solidFill>
                  <a:srgbClr val="122D4F"/>
                </a:solidFill>
              </a:defRPr>
            </a:lvl1pPr>
          </a:lstStyle>
          <a:p>
            <a:pPr lvl="0"/>
            <a:r>
              <a:rPr lang="es-ES" dirty="0" smtClean="0"/>
              <a:t>20/05/2015</a:t>
            </a:r>
            <a:endParaRPr lang="es-ES" dirty="0"/>
          </a:p>
        </p:txBody>
      </p:sp>
    </p:spTree>
    <p:extLst>
      <p:ext uri="{BB962C8B-B14F-4D97-AF65-F5344CB8AC3E}">
        <p14:creationId xmlns:p14="http://schemas.microsoft.com/office/powerpoint/2010/main" val="426245025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s-ES" dirty="0" smtClean="0"/>
              <a:t>Haga clic para modificar </a:t>
            </a:r>
            <a:br>
              <a:rPr lang="es-ES" dirty="0" smtClean="0"/>
            </a:br>
            <a:r>
              <a:rPr lang="es-ES" dirty="0" smtClean="0"/>
              <a:t>el estilo de título del patrón</a:t>
            </a:r>
            <a:endParaRPr lang="en-US" dirty="0"/>
          </a:p>
        </p:txBody>
      </p:sp>
      <p:sp>
        <p:nvSpPr>
          <p:cNvPr id="3" name="Vertical Text Placeholder 2"/>
          <p:cNvSpPr>
            <a:spLocks noGrp="1"/>
          </p:cNvSpPr>
          <p:nvPr>
            <p:ph type="body" orient="vert" idx="1"/>
          </p:nvPr>
        </p:nvSpPr>
        <p:spPr/>
        <p:txBody>
          <a:bodyPr vert="eaVert">
            <a:normAutofit/>
          </a:bodyPr>
          <a:lstStyle>
            <a:lvl1pPr>
              <a:defRPr sz="1600"/>
            </a:lvl1pPr>
            <a:lvl2pPr>
              <a:defRPr sz="1600"/>
            </a:lvl2pPr>
            <a:lvl3pPr>
              <a:defRPr sz="1600"/>
            </a:lvl3pPr>
            <a:lvl4pPr>
              <a:defRPr sz="1600"/>
            </a:lvl4pPr>
            <a:lvl5pPr>
              <a:defRPr sz="1600"/>
            </a:lvl5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n-US" dirty="0"/>
          </a:p>
        </p:txBody>
      </p:sp>
      <p:sp>
        <p:nvSpPr>
          <p:cNvPr id="4" name="Date Placeholder 3"/>
          <p:cNvSpPr>
            <a:spLocks noGrp="1"/>
          </p:cNvSpPr>
          <p:nvPr>
            <p:ph type="dt" sz="half" idx="10"/>
          </p:nvPr>
        </p:nvSpPr>
        <p:spPr/>
        <p:txBody>
          <a:bodyPr/>
          <a:lstStyle/>
          <a:p>
            <a:fld id="{10B60370-0E88-4734-9211-70F676DBAFB4}" type="datetime1">
              <a:rPr lang="es-ES" smtClean="0"/>
              <a:t>23/07/2019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9A3C1E9-1E17-4B2D-975E-2F80F7CB45F8}" type="slidenum">
              <a:rPr lang="es-ES" smtClean="0"/>
              <a:t>‹#›</a:t>
            </a:fld>
            <a:endParaRPr lang="es-ES"/>
          </a:p>
        </p:txBody>
      </p:sp>
    </p:spTree>
    <p:extLst>
      <p:ext uri="{BB962C8B-B14F-4D97-AF65-F5344CB8AC3E}">
        <p14:creationId xmlns:p14="http://schemas.microsoft.com/office/powerpoint/2010/main" val="305383495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7" name="Imagen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5400000">
            <a:off x="7647894" y="285069"/>
            <a:ext cx="1457325" cy="1000125"/>
          </a:xfrm>
          <a:prstGeom prst="rect">
            <a:avLst/>
          </a:prstGeom>
        </p:spPr>
      </p:pic>
      <p:sp>
        <p:nvSpPr>
          <p:cNvPr id="2" name="Vertical Title 1"/>
          <p:cNvSpPr>
            <a:spLocks noGrp="1"/>
          </p:cNvSpPr>
          <p:nvPr>
            <p:ph type="title" orient="vert" hasCustomPrompt="1"/>
          </p:nvPr>
        </p:nvSpPr>
        <p:spPr>
          <a:xfrm>
            <a:off x="6543675" y="365125"/>
            <a:ext cx="2126796" cy="5811838"/>
          </a:xfrm>
        </p:spPr>
        <p:txBody>
          <a:bodyPr vert="eaVert"/>
          <a:lstStyle>
            <a:lvl1pPr>
              <a:defRPr/>
            </a:lvl1pPr>
          </a:lstStyle>
          <a:p>
            <a:r>
              <a:rPr lang="es-ES" dirty="0" smtClean="0"/>
              <a:t>Haga clic para modificar </a:t>
            </a:r>
            <a:br>
              <a:rPr lang="es-ES" dirty="0" smtClean="0"/>
            </a:br>
            <a:r>
              <a:rPr lang="es-ES" dirty="0" smtClean="0"/>
              <a:t>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normAutofit/>
          </a:bodyPr>
          <a:lstStyle>
            <a:lvl1pPr>
              <a:defRPr sz="1600"/>
            </a:lvl1pPr>
            <a:lvl2pPr>
              <a:defRPr sz="1600"/>
            </a:lvl2pPr>
            <a:lvl3pPr>
              <a:defRPr sz="1600"/>
            </a:lvl3pPr>
            <a:lvl4pPr>
              <a:defRPr sz="1600"/>
            </a:lvl4pPr>
            <a:lvl5pPr>
              <a:defRPr sz="1600"/>
            </a:lvl5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n-US" dirty="0"/>
          </a:p>
        </p:txBody>
      </p:sp>
      <p:sp>
        <p:nvSpPr>
          <p:cNvPr id="4" name="Date Placeholder 3"/>
          <p:cNvSpPr>
            <a:spLocks noGrp="1"/>
          </p:cNvSpPr>
          <p:nvPr>
            <p:ph type="dt" sz="half" idx="10"/>
          </p:nvPr>
        </p:nvSpPr>
        <p:spPr/>
        <p:txBody>
          <a:bodyPr/>
          <a:lstStyle/>
          <a:p>
            <a:fld id="{FAB20052-A604-434E-8C65-ABED4CF32048}" type="datetime1">
              <a:rPr lang="es-ES" smtClean="0"/>
              <a:t>23/07/2019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9A3C1E9-1E17-4B2D-975E-2F80F7CB45F8}" type="slidenum">
              <a:rPr lang="es-ES" smtClean="0"/>
              <a:t>‹#›</a:t>
            </a:fld>
            <a:endParaRPr lang="es-ES"/>
          </a:p>
        </p:txBody>
      </p:sp>
    </p:spTree>
    <p:extLst>
      <p:ext uri="{BB962C8B-B14F-4D97-AF65-F5344CB8AC3E}">
        <p14:creationId xmlns:p14="http://schemas.microsoft.com/office/powerpoint/2010/main" val="103702627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s-ES" dirty="0" smtClean="0"/>
              <a:t>Haga clic para modificar </a:t>
            </a:r>
            <a:br>
              <a:rPr lang="es-ES" dirty="0" smtClean="0"/>
            </a:br>
            <a:r>
              <a:rPr lang="es-ES" dirty="0" smtClean="0"/>
              <a:t>el estilo de título del patrón</a:t>
            </a:r>
            <a:endParaRPr lang="en-US" dirty="0"/>
          </a:p>
        </p:txBody>
      </p:sp>
      <p:sp>
        <p:nvSpPr>
          <p:cNvPr id="3" name="Content Placeholder 2"/>
          <p:cNvSpPr>
            <a:spLocks noGrp="1"/>
          </p:cNvSpPr>
          <p:nvPr>
            <p:ph idx="1"/>
          </p:nvPr>
        </p:nvSpPr>
        <p:spPr/>
        <p:txBody>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n-US" dirty="0"/>
          </a:p>
        </p:txBody>
      </p:sp>
      <p:sp>
        <p:nvSpPr>
          <p:cNvPr id="4" name="Date Placeholder 3"/>
          <p:cNvSpPr>
            <a:spLocks noGrp="1"/>
          </p:cNvSpPr>
          <p:nvPr>
            <p:ph type="dt" sz="half" idx="10"/>
          </p:nvPr>
        </p:nvSpPr>
        <p:spPr>
          <a:xfrm>
            <a:off x="628650" y="6489247"/>
            <a:ext cx="6400800" cy="232229"/>
          </a:xfrm>
        </p:spPr>
        <p:txBody>
          <a:bodyPr/>
          <a:lstStyle/>
          <a:p>
            <a:r>
              <a:rPr lang="es-ES" dirty="0" smtClean="0"/>
              <a:t>23/7/2019</a:t>
            </a:r>
          </a:p>
        </p:txBody>
      </p:sp>
      <p:sp>
        <p:nvSpPr>
          <p:cNvPr id="5" name="Footer Placeholder 4"/>
          <p:cNvSpPr>
            <a:spLocks noGrp="1"/>
          </p:cNvSpPr>
          <p:nvPr>
            <p:ph type="ftr" sz="quarter" idx="11"/>
          </p:nvPr>
        </p:nvSpPr>
        <p:spPr>
          <a:xfrm>
            <a:off x="628650" y="6176963"/>
            <a:ext cx="6400800" cy="300493"/>
          </a:xfrm>
        </p:spPr>
        <p:txBody>
          <a:bodyPr/>
          <a:lstStyle/>
          <a:p>
            <a:r>
              <a:rPr lang="es-ES" dirty="0" err="1" smtClean="0"/>
              <a:t>Em</a:t>
            </a:r>
            <a:r>
              <a:rPr lang="es-ES" dirty="0" smtClean="0"/>
              <a:t># </a:t>
            </a:r>
            <a:r>
              <a:rPr lang="es-ES" dirty="0" err="1" smtClean="0"/>
              <a:t>Colaboration</a:t>
            </a:r>
            <a:r>
              <a:rPr lang="es-ES" dirty="0" smtClean="0"/>
              <a:t> meeting</a:t>
            </a:r>
            <a:endParaRPr lang="es-ES" dirty="0"/>
          </a:p>
        </p:txBody>
      </p:sp>
      <p:sp>
        <p:nvSpPr>
          <p:cNvPr id="6" name="Slide Number Placeholder 5"/>
          <p:cNvSpPr>
            <a:spLocks noGrp="1"/>
          </p:cNvSpPr>
          <p:nvPr>
            <p:ph type="sldNum" sz="quarter" idx="12"/>
          </p:nvPr>
        </p:nvSpPr>
        <p:spPr/>
        <p:txBody>
          <a:bodyPr/>
          <a:lstStyle/>
          <a:p>
            <a:fld id="{59A3C1E9-1E17-4B2D-975E-2F80F7CB45F8}" type="slidenum">
              <a:rPr lang="es-ES" smtClean="0"/>
              <a:t>‹#›</a:t>
            </a:fld>
            <a:endParaRPr lang="es-ES" dirty="0"/>
          </a:p>
        </p:txBody>
      </p:sp>
    </p:spTree>
    <p:extLst>
      <p:ext uri="{BB962C8B-B14F-4D97-AF65-F5344CB8AC3E}">
        <p14:creationId xmlns:p14="http://schemas.microsoft.com/office/powerpoint/2010/main" val="334596318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906915"/>
          </a:xfrm>
        </p:spPr>
        <p:txBody>
          <a:bodyPr anchor="t">
            <a:normAutofit/>
          </a:bodyPr>
          <a:lstStyle>
            <a:lvl1pPr>
              <a:defRPr sz="2800"/>
            </a:lvl1pPr>
          </a:lstStyle>
          <a:p>
            <a:r>
              <a:rPr lang="es-ES" dirty="0" smtClean="0"/>
              <a:t>Haga clic para modificar el estilo de título del patrón</a:t>
            </a:r>
            <a:endParaRPr lang="en-US" dirty="0"/>
          </a:p>
        </p:txBody>
      </p:sp>
      <p:sp>
        <p:nvSpPr>
          <p:cNvPr id="3" name="Text Placeholder 2"/>
          <p:cNvSpPr>
            <a:spLocks noGrp="1"/>
          </p:cNvSpPr>
          <p:nvPr>
            <p:ph type="body" idx="1"/>
          </p:nvPr>
        </p:nvSpPr>
        <p:spPr>
          <a:xfrm>
            <a:off x="623888" y="2800350"/>
            <a:ext cx="7886700" cy="3289302"/>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dirty="0" smtClean="0"/>
              <a:t>Haga clic para modificar el estilo de texto del patrón</a:t>
            </a:r>
          </a:p>
        </p:txBody>
      </p:sp>
      <p:sp>
        <p:nvSpPr>
          <p:cNvPr id="4" name="Date Placeholder 3"/>
          <p:cNvSpPr>
            <a:spLocks noGrp="1"/>
          </p:cNvSpPr>
          <p:nvPr>
            <p:ph type="dt" sz="half" idx="10"/>
          </p:nvPr>
        </p:nvSpPr>
        <p:spPr/>
        <p:txBody>
          <a:bodyPr/>
          <a:lstStyle/>
          <a:p>
            <a:fld id="{73A649AB-34DF-466E-A580-3C81DFFCF737}" type="datetime1">
              <a:rPr lang="es-ES" smtClean="0"/>
              <a:t>23/07/2019</a:t>
            </a:fld>
            <a:endParaRPr lang="es-ES"/>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59A3C1E9-1E17-4B2D-975E-2F80F7CB45F8}" type="slidenum">
              <a:rPr lang="es-ES" smtClean="0"/>
              <a:t>‹#›</a:t>
            </a:fld>
            <a:endParaRPr lang="es-ES"/>
          </a:p>
        </p:txBody>
      </p:sp>
    </p:spTree>
    <p:extLst>
      <p:ext uri="{BB962C8B-B14F-4D97-AF65-F5344CB8AC3E}">
        <p14:creationId xmlns:p14="http://schemas.microsoft.com/office/powerpoint/2010/main" val="360165494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s-ES" dirty="0" smtClean="0"/>
              <a:t>Haga clic para modificar </a:t>
            </a:r>
            <a:br>
              <a:rPr lang="es-ES" dirty="0" smtClean="0"/>
            </a:br>
            <a:r>
              <a:rPr lang="es-ES" dirty="0" smtClean="0"/>
              <a:t>el estilo de título del patrón</a:t>
            </a:r>
            <a:endParaRPr lang="en-US" dirty="0"/>
          </a:p>
        </p:txBody>
      </p:sp>
      <p:sp>
        <p:nvSpPr>
          <p:cNvPr id="3" name="Content Placeholder 2"/>
          <p:cNvSpPr>
            <a:spLocks noGrp="1"/>
          </p:cNvSpPr>
          <p:nvPr>
            <p:ph sz="half" idx="1"/>
          </p:nvPr>
        </p:nvSpPr>
        <p:spPr>
          <a:xfrm>
            <a:off x="628650" y="1608364"/>
            <a:ext cx="3886200" cy="4568599"/>
          </a:xfrm>
        </p:spPr>
        <p:txBody>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n-US" dirty="0"/>
          </a:p>
        </p:txBody>
      </p:sp>
      <p:sp>
        <p:nvSpPr>
          <p:cNvPr id="4" name="Content Placeholder 3"/>
          <p:cNvSpPr>
            <a:spLocks noGrp="1"/>
          </p:cNvSpPr>
          <p:nvPr>
            <p:ph sz="half" idx="2"/>
          </p:nvPr>
        </p:nvSpPr>
        <p:spPr>
          <a:xfrm>
            <a:off x="4629150" y="1608364"/>
            <a:ext cx="3886200" cy="456859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2F20AF5B-93B9-45F9-AD4F-ED228E0F92C0}" type="datetime1">
              <a:rPr lang="es-ES" smtClean="0"/>
              <a:t>23/07/2019</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59A3C1E9-1E17-4B2D-975E-2F80F7CB45F8}" type="slidenum">
              <a:rPr lang="es-ES" smtClean="0"/>
              <a:t>‹#›</a:t>
            </a:fld>
            <a:endParaRPr lang="es-ES"/>
          </a:p>
        </p:txBody>
      </p:sp>
    </p:spTree>
    <p:extLst>
      <p:ext uri="{BB962C8B-B14F-4D97-AF65-F5344CB8AC3E}">
        <p14:creationId xmlns:p14="http://schemas.microsoft.com/office/powerpoint/2010/main" val="363179461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9841" y="365126"/>
            <a:ext cx="7085409" cy="1325563"/>
          </a:xfrm>
        </p:spPr>
        <p:txBody>
          <a:bodyPr/>
          <a:lstStyle>
            <a:lvl1pPr>
              <a:defRPr/>
            </a:lvl1pPr>
          </a:lstStyle>
          <a:p>
            <a:r>
              <a:rPr lang="es-ES" dirty="0" smtClean="0"/>
              <a:t>Haga clic para modificar </a:t>
            </a:r>
            <a:br>
              <a:rPr lang="es-ES" dirty="0" smtClean="0"/>
            </a:br>
            <a:r>
              <a:rPr lang="es-ES" dirty="0" smtClean="0"/>
              <a:t>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ctr">
            <a:normAutofit/>
          </a:bodyPr>
          <a:lstStyle>
            <a:lvl1pPr marL="0" indent="0">
              <a:buNone/>
              <a:defRPr sz="1600" b="0">
                <a:solidFill>
                  <a:srgbClr val="88A0B8"/>
                </a:solidFill>
                <a:latin typeface="Arial Black" panose="020B0A040201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normAutofit/>
          </a:bodyPr>
          <a:lstStyle>
            <a:lvl1pPr>
              <a:defRPr sz="1400"/>
            </a:lvl1pPr>
            <a:lvl2pPr>
              <a:defRPr sz="1400"/>
            </a:lvl2pPr>
            <a:lvl3pPr>
              <a:defRPr sz="1400"/>
            </a:lvl3pPr>
            <a:lvl4pPr>
              <a:defRPr sz="1400"/>
            </a:lvl4pPr>
            <a:lvl5pPr>
              <a:defRPr sz="1400"/>
            </a:lvl5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ctr">
            <a:normAutofit/>
          </a:bodyPr>
          <a:lstStyle>
            <a:lvl1pPr marL="0" indent="0">
              <a:buNone/>
              <a:defRPr lang="es-ES" sz="1600" b="0" kern="1200" dirty="0" smtClean="0">
                <a:solidFill>
                  <a:srgbClr val="88A0B8"/>
                </a:solidFill>
                <a:latin typeface="Arial Black" panose="020B0A04020102020204" pitchFamily="34" charset="0"/>
                <a:ea typeface="+mn-ea"/>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normAutofit/>
          </a:bodyPr>
          <a:lstStyle>
            <a:lvl1pPr>
              <a:defRPr sz="1400"/>
            </a:lvl1pPr>
            <a:lvl2pPr>
              <a:defRPr sz="1400"/>
            </a:lvl2pPr>
            <a:lvl3pPr>
              <a:defRPr sz="1400"/>
            </a:lvl3pPr>
            <a:lvl4pPr>
              <a:defRPr sz="1400"/>
            </a:lvl4pPr>
            <a:lvl5pPr>
              <a:defRPr sz="1400"/>
            </a:lvl5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n-US" dirty="0"/>
          </a:p>
        </p:txBody>
      </p:sp>
      <p:sp>
        <p:nvSpPr>
          <p:cNvPr id="7" name="Date Placeholder 6"/>
          <p:cNvSpPr>
            <a:spLocks noGrp="1"/>
          </p:cNvSpPr>
          <p:nvPr>
            <p:ph type="dt" sz="half" idx="10"/>
          </p:nvPr>
        </p:nvSpPr>
        <p:spPr/>
        <p:txBody>
          <a:bodyPr/>
          <a:lstStyle/>
          <a:p>
            <a:fld id="{7A39750E-4045-44B4-992E-4CB35650A328}" type="datetime1">
              <a:rPr lang="es-ES" smtClean="0"/>
              <a:t>23/07/2019</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59A3C1E9-1E17-4B2D-975E-2F80F7CB45F8}" type="slidenum">
              <a:rPr lang="es-ES" smtClean="0"/>
              <a:t>‹#›</a:t>
            </a:fld>
            <a:endParaRPr lang="es-ES"/>
          </a:p>
        </p:txBody>
      </p:sp>
    </p:spTree>
    <p:extLst>
      <p:ext uri="{BB962C8B-B14F-4D97-AF65-F5344CB8AC3E}">
        <p14:creationId xmlns:p14="http://schemas.microsoft.com/office/powerpoint/2010/main" val="356523681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s-ES" dirty="0" smtClean="0"/>
              <a:t>Haga clic para modificar </a:t>
            </a:r>
            <a:br>
              <a:rPr lang="es-ES" dirty="0" smtClean="0"/>
            </a:br>
            <a:r>
              <a:rPr lang="es-ES" dirty="0" smtClean="0"/>
              <a:t>el estilo de título del patrón</a:t>
            </a:r>
            <a:endParaRPr lang="en-US" dirty="0"/>
          </a:p>
        </p:txBody>
      </p:sp>
      <p:sp>
        <p:nvSpPr>
          <p:cNvPr id="3" name="Date Placeholder 2"/>
          <p:cNvSpPr>
            <a:spLocks noGrp="1"/>
          </p:cNvSpPr>
          <p:nvPr>
            <p:ph type="dt" sz="half" idx="10"/>
          </p:nvPr>
        </p:nvSpPr>
        <p:spPr/>
        <p:txBody>
          <a:bodyPr/>
          <a:lstStyle/>
          <a:p>
            <a:fld id="{B6B2549A-7626-436A-AA77-7CA4F38E38D9}" type="datetime1">
              <a:rPr lang="es-ES" smtClean="0"/>
              <a:t>23/07/2019</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59A3C1E9-1E17-4B2D-975E-2F80F7CB45F8}" type="slidenum">
              <a:rPr lang="es-ES" smtClean="0"/>
              <a:t>‹#›</a:t>
            </a:fld>
            <a:endParaRPr lang="es-ES"/>
          </a:p>
        </p:txBody>
      </p:sp>
    </p:spTree>
    <p:extLst>
      <p:ext uri="{BB962C8B-B14F-4D97-AF65-F5344CB8AC3E}">
        <p14:creationId xmlns:p14="http://schemas.microsoft.com/office/powerpoint/2010/main" val="249142297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0256BF-FD26-450D-886A-2B66C992CF36}" type="datetime1">
              <a:rPr lang="es-ES" smtClean="0"/>
              <a:t>23/07/2019</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59A3C1E9-1E17-4B2D-975E-2F80F7CB45F8}" type="slidenum">
              <a:rPr lang="es-ES" smtClean="0"/>
              <a:t>‹#›</a:t>
            </a:fld>
            <a:endParaRPr lang="es-ES"/>
          </a:p>
        </p:txBody>
      </p:sp>
    </p:spTree>
    <p:extLst>
      <p:ext uri="{BB962C8B-B14F-4D97-AF65-F5344CB8AC3E}">
        <p14:creationId xmlns:p14="http://schemas.microsoft.com/office/powerpoint/2010/main" val="139052671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987426"/>
            <a:ext cx="2949178" cy="1069974"/>
          </a:xfrm>
        </p:spPr>
        <p:txBody>
          <a:bodyPr anchor="t">
            <a:normAutofit/>
          </a:bodyPr>
          <a:lstStyle>
            <a:lvl1pPr>
              <a:defRPr sz="1800"/>
            </a:lvl1pPr>
          </a:lstStyle>
          <a:p>
            <a:r>
              <a:rPr lang="es-ES" dirty="0"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dirty="0" smtClean="0"/>
              <a:t>Haga clic para modificar el estilo de texto del patrón</a:t>
            </a:r>
          </a:p>
        </p:txBody>
      </p:sp>
      <p:sp>
        <p:nvSpPr>
          <p:cNvPr id="5" name="Date Placeholder 4"/>
          <p:cNvSpPr>
            <a:spLocks noGrp="1"/>
          </p:cNvSpPr>
          <p:nvPr>
            <p:ph type="dt" sz="half" idx="10"/>
          </p:nvPr>
        </p:nvSpPr>
        <p:spPr/>
        <p:txBody>
          <a:bodyPr/>
          <a:lstStyle/>
          <a:p>
            <a:fld id="{2396E163-4F32-477B-AD24-AD11012ABBDF}" type="datetime1">
              <a:rPr lang="es-ES" smtClean="0"/>
              <a:t>23/07/2019</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59A3C1E9-1E17-4B2D-975E-2F80F7CB45F8}" type="slidenum">
              <a:rPr lang="es-ES" smtClean="0"/>
              <a:t>‹#›</a:t>
            </a:fld>
            <a:endParaRPr lang="es-ES"/>
          </a:p>
        </p:txBody>
      </p:sp>
    </p:spTree>
    <p:extLst>
      <p:ext uri="{BB962C8B-B14F-4D97-AF65-F5344CB8AC3E}">
        <p14:creationId xmlns:p14="http://schemas.microsoft.com/office/powerpoint/2010/main" val="354090618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987426"/>
            <a:ext cx="2949178" cy="1069974"/>
          </a:xfrm>
        </p:spPr>
        <p:txBody>
          <a:bodyPr anchor="t">
            <a:normAutofit/>
          </a:bodyPr>
          <a:lstStyle>
            <a:lvl1pPr>
              <a:defRPr sz="1800"/>
            </a:lvl1pPr>
          </a:lstStyle>
          <a:p>
            <a:r>
              <a:rPr lang="es-ES" dirty="0"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dirty="0" smtClean="0"/>
              <a:t>Haga clic para modificar el estilo de texto del patrón</a:t>
            </a:r>
          </a:p>
        </p:txBody>
      </p:sp>
      <p:sp>
        <p:nvSpPr>
          <p:cNvPr id="5" name="Date Placeholder 4"/>
          <p:cNvSpPr>
            <a:spLocks noGrp="1"/>
          </p:cNvSpPr>
          <p:nvPr>
            <p:ph type="dt" sz="half" idx="10"/>
          </p:nvPr>
        </p:nvSpPr>
        <p:spPr/>
        <p:txBody>
          <a:bodyPr/>
          <a:lstStyle/>
          <a:p>
            <a:fld id="{A606EA93-E24C-48E1-AA36-EF8A615E41FF}" type="datetime1">
              <a:rPr lang="es-ES" smtClean="0"/>
              <a:t>23/07/2019</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59A3C1E9-1E17-4B2D-975E-2F80F7CB45F8}" type="slidenum">
              <a:rPr lang="es-ES" smtClean="0"/>
              <a:t>‹#›</a:t>
            </a:fld>
            <a:endParaRPr lang="es-ES"/>
          </a:p>
        </p:txBody>
      </p:sp>
    </p:spTree>
    <p:extLst>
      <p:ext uri="{BB962C8B-B14F-4D97-AF65-F5344CB8AC3E}">
        <p14:creationId xmlns:p14="http://schemas.microsoft.com/office/powerpoint/2010/main" val="94871148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Imagen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522" y="0"/>
            <a:ext cx="9140956" cy="6858000"/>
          </a:xfrm>
          <a:prstGeom prst="rect">
            <a:avLst/>
          </a:prstGeom>
        </p:spPr>
      </p:pic>
      <p:sp>
        <p:nvSpPr>
          <p:cNvPr id="2" name="Title Placeholder 1"/>
          <p:cNvSpPr>
            <a:spLocks noGrp="1"/>
          </p:cNvSpPr>
          <p:nvPr>
            <p:ph type="title"/>
          </p:nvPr>
        </p:nvSpPr>
        <p:spPr>
          <a:xfrm>
            <a:off x="628650" y="177348"/>
            <a:ext cx="7070271" cy="1325563"/>
          </a:xfrm>
          <a:prstGeom prst="rect">
            <a:avLst/>
          </a:prstGeom>
        </p:spPr>
        <p:txBody>
          <a:bodyPr vert="horz" lIns="91440" tIns="45720" rIns="91440" bIns="45720" rtlCol="0" anchor="t">
            <a:normAutofit/>
          </a:bodyPr>
          <a:lstStyle/>
          <a:p>
            <a:r>
              <a:rPr lang="es-ES" dirty="0" smtClean="0"/>
              <a:t>Haga clic para modificar </a:t>
            </a:r>
            <a:br>
              <a:rPr lang="es-ES" dirty="0" smtClean="0"/>
            </a:br>
            <a:r>
              <a:rPr lang="es-ES" dirty="0" smtClean="0"/>
              <a:t>el estilo de título del patrón</a:t>
            </a:r>
            <a:endParaRPr lang="en-US" dirty="0"/>
          </a:p>
        </p:txBody>
      </p:sp>
      <p:sp>
        <p:nvSpPr>
          <p:cNvPr id="3" name="Text Placeholder 2"/>
          <p:cNvSpPr>
            <a:spLocks noGrp="1"/>
          </p:cNvSpPr>
          <p:nvPr>
            <p:ph type="body" idx="1"/>
          </p:nvPr>
        </p:nvSpPr>
        <p:spPr>
          <a:xfrm>
            <a:off x="628650" y="1567543"/>
            <a:ext cx="7886700" cy="4609420"/>
          </a:xfrm>
          <a:prstGeom prst="rect">
            <a:avLst/>
          </a:prstGeom>
        </p:spPr>
        <p:txBody>
          <a:bodyPr vert="horz" lIns="91440" tIns="45720" rIns="91440" bIns="45720" rtlCol="0">
            <a:normAutofit/>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n-US" dirty="0"/>
          </a:p>
        </p:txBody>
      </p:sp>
      <p:sp>
        <p:nvSpPr>
          <p:cNvPr id="4" name="Date Placeholder 3"/>
          <p:cNvSpPr>
            <a:spLocks noGrp="1"/>
          </p:cNvSpPr>
          <p:nvPr>
            <p:ph type="dt" sz="half" idx="2"/>
          </p:nvPr>
        </p:nvSpPr>
        <p:spPr>
          <a:xfrm>
            <a:off x="628650" y="6489247"/>
            <a:ext cx="2057400" cy="232229"/>
          </a:xfrm>
          <a:prstGeom prst="rect">
            <a:avLst/>
          </a:prstGeom>
        </p:spPr>
        <p:txBody>
          <a:bodyPr vert="horz" lIns="91440" tIns="45720" rIns="91440" bIns="45720" rtlCol="0" anchor="ctr"/>
          <a:lstStyle>
            <a:lvl1pPr algn="l">
              <a:defRPr sz="1000">
                <a:solidFill>
                  <a:schemeClr val="tx1">
                    <a:tint val="75000"/>
                  </a:schemeClr>
                </a:solidFill>
                <a:latin typeface="Arial" panose="020B0604020202020204" pitchFamily="34" charset="0"/>
                <a:cs typeface="Arial" panose="020B0604020202020204" pitchFamily="34" charset="0"/>
              </a:defRPr>
            </a:lvl1pPr>
          </a:lstStyle>
          <a:p>
            <a:fld id="{AEEE9790-2C7A-4B60-9979-E950BD8F5A78}" type="datetime1">
              <a:rPr lang="es-ES" smtClean="0"/>
              <a:t>23/07/2019</a:t>
            </a:fld>
            <a:endParaRPr lang="es-ES" dirty="0"/>
          </a:p>
        </p:txBody>
      </p:sp>
      <p:sp>
        <p:nvSpPr>
          <p:cNvPr id="5" name="Footer Placeholder 4"/>
          <p:cNvSpPr>
            <a:spLocks noGrp="1"/>
          </p:cNvSpPr>
          <p:nvPr>
            <p:ph type="ftr" sz="quarter" idx="3"/>
          </p:nvPr>
        </p:nvSpPr>
        <p:spPr>
          <a:xfrm>
            <a:off x="628650" y="6176963"/>
            <a:ext cx="3086100" cy="300493"/>
          </a:xfrm>
          <a:prstGeom prst="rect">
            <a:avLst/>
          </a:prstGeom>
        </p:spPr>
        <p:txBody>
          <a:bodyPr vert="horz" lIns="91440" tIns="45720" rIns="91440" bIns="45720" rtlCol="0" anchor="ctr"/>
          <a:lstStyle>
            <a:lvl1pPr algn="l">
              <a:defRPr sz="1400" b="1">
                <a:solidFill>
                  <a:schemeClr val="tx1">
                    <a:tint val="75000"/>
                  </a:schemeClr>
                </a:solidFill>
                <a:latin typeface="Arial" panose="020B0604020202020204" pitchFamily="34" charset="0"/>
                <a:cs typeface="Arial" panose="020B0604020202020204" pitchFamily="34" charset="0"/>
              </a:defRPr>
            </a:lvl1pPr>
          </a:lstStyle>
          <a:p>
            <a:endParaRPr lang="es-ES" dirty="0" smtClean="0"/>
          </a:p>
        </p:txBody>
      </p:sp>
      <p:sp>
        <p:nvSpPr>
          <p:cNvPr id="6" name="Slide Number Placeholder 5"/>
          <p:cNvSpPr>
            <a:spLocks noGrp="1"/>
          </p:cNvSpPr>
          <p:nvPr>
            <p:ph type="sldNum" sz="quarter" idx="4"/>
          </p:nvPr>
        </p:nvSpPr>
        <p:spPr>
          <a:xfrm>
            <a:off x="7086600" y="6485619"/>
            <a:ext cx="2057400" cy="365125"/>
          </a:xfrm>
          <a:prstGeom prst="rect">
            <a:avLst/>
          </a:prstGeom>
        </p:spPr>
        <p:txBody>
          <a:bodyPr vert="horz" lIns="91440" tIns="45720" rIns="91440" bIns="45720" rtlCol="0" anchor="ctr"/>
          <a:lstStyle>
            <a:lvl1pPr algn="r">
              <a:defRPr sz="1050">
                <a:solidFill>
                  <a:schemeClr val="bg1"/>
                </a:solidFill>
                <a:latin typeface="Arial" panose="020B0604020202020204" pitchFamily="34" charset="0"/>
                <a:cs typeface="Arial" panose="020B0604020202020204" pitchFamily="34" charset="0"/>
              </a:defRPr>
            </a:lvl1pPr>
          </a:lstStyle>
          <a:p>
            <a:fld id="{59A3C1E9-1E17-4B2D-975E-2F80F7CB45F8}" type="slidenum">
              <a:rPr lang="es-ES" smtClean="0"/>
              <a:pPr/>
              <a:t>‹#›</a:t>
            </a:fld>
            <a:endParaRPr lang="es-ES" dirty="0"/>
          </a:p>
        </p:txBody>
      </p:sp>
      <p:sp>
        <p:nvSpPr>
          <p:cNvPr id="9" name="Slide Number Placeholder 5"/>
          <p:cNvSpPr txBox="1">
            <a:spLocks/>
          </p:cNvSpPr>
          <p:nvPr userDrawn="1"/>
        </p:nvSpPr>
        <p:spPr>
          <a:xfrm>
            <a:off x="7085078" y="6489247"/>
            <a:ext cx="2057400" cy="365125"/>
          </a:xfrm>
          <a:prstGeom prst="rect">
            <a:avLst/>
          </a:prstGeom>
        </p:spPr>
        <p:txBody>
          <a:bodyPr/>
          <a:lstStyle>
            <a:defPPr>
              <a:defRPr lang="es-ES"/>
            </a:defPPr>
            <a:lvl1pPr marL="0" algn="l" defTabSz="914400" rtl="0" eaLnBrk="1" latinLnBrk="0" hangingPunct="1">
              <a:defRPr sz="1800"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D026923-C7E2-45C3-B29C-32230263B074}" type="slidenum">
              <a:rPr lang="es-ES" smtClean="0"/>
              <a:pPr/>
              <a:t>‹#›</a:t>
            </a:fld>
            <a:endParaRPr lang="es-ES" dirty="0"/>
          </a:p>
        </p:txBody>
      </p:sp>
    </p:spTree>
    <p:extLst>
      <p:ext uri="{BB962C8B-B14F-4D97-AF65-F5344CB8AC3E}">
        <p14:creationId xmlns:p14="http://schemas.microsoft.com/office/powerpoint/2010/main" val="24941103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r" defTabSz="914400" rtl="0" eaLnBrk="1" latinLnBrk="0" hangingPunct="1">
        <a:lnSpc>
          <a:spcPct val="90000"/>
        </a:lnSpc>
        <a:spcBef>
          <a:spcPct val="0"/>
        </a:spcBef>
        <a:buNone/>
        <a:defRPr lang="en-US" sz="1800" b="0" kern="1200" dirty="0">
          <a:solidFill>
            <a:srgbClr val="323E4F"/>
          </a:solidFill>
          <a:latin typeface="Arial Black" charset="0"/>
          <a:ea typeface="+mn-ea"/>
          <a:cs typeface="+mn-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a:xfrm>
            <a:off x="2774102" y="342900"/>
            <a:ext cx="6518137" cy="2443198"/>
          </a:xfrm>
        </p:spPr>
        <p:txBody>
          <a:bodyPr/>
          <a:lstStyle/>
          <a:p>
            <a:r>
              <a:rPr lang="en-GB" noProof="0" dirty="0" err="1" smtClean="0"/>
              <a:t>Em</a:t>
            </a:r>
            <a:r>
              <a:rPr lang="en-GB" noProof="0" dirty="0" smtClean="0"/>
              <a:t>#</a:t>
            </a:r>
            <a:br>
              <a:rPr lang="en-GB" noProof="0" dirty="0" smtClean="0"/>
            </a:br>
            <a:r>
              <a:rPr lang="en-GB" noProof="0" dirty="0" smtClean="0"/>
              <a:t>Collaboration meeting</a:t>
            </a:r>
            <a:br>
              <a:rPr lang="en-GB" noProof="0" dirty="0" smtClean="0"/>
            </a:br>
            <a:r>
              <a:rPr lang="en-GB" dirty="0"/>
              <a:t/>
            </a:r>
            <a:br>
              <a:rPr lang="en-GB" dirty="0"/>
            </a:br>
            <a:r>
              <a:rPr lang="en-GB" dirty="0" smtClean="0"/>
              <a:t>Wishes and New developments</a:t>
            </a:r>
            <a:r>
              <a:rPr lang="en-GB" noProof="0" dirty="0" smtClean="0"/>
              <a:t/>
            </a:r>
            <a:br>
              <a:rPr lang="en-GB" noProof="0" dirty="0" smtClean="0"/>
            </a:br>
            <a:endParaRPr lang="en-GB" noProof="0" dirty="0"/>
          </a:p>
        </p:txBody>
      </p:sp>
      <p:sp>
        <p:nvSpPr>
          <p:cNvPr id="7" name="Marcador de contenido 6"/>
          <p:cNvSpPr>
            <a:spLocks noGrp="1"/>
          </p:cNvSpPr>
          <p:nvPr>
            <p:ph sz="quarter" idx="10"/>
          </p:nvPr>
        </p:nvSpPr>
        <p:spPr>
          <a:xfrm>
            <a:off x="121394" y="5855622"/>
            <a:ext cx="3705098" cy="907824"/>
          </a:xfrm>
        </p:spPr>
        <p:txBody>
          <a:bodyPr>
            <a:normAutofit/>
          </a:bodyPr>
          <a:lstStyle/>
          <a:p>
            <a:r>
              <a:rPr lang="en-GB" noProof="0" dirty="0" smtClean="0">
                <a:solidFill>
                  <a:schemeClr val="bg1"/>
                </a:solidFill>
              </a:rPr>
              <a:t>23 July, 2019</a:t>
            </a:r>
            <a:endParaRPr lang="en-GB" noProof="0" dirty="0">
              <a:solidFill>
                <a:schemeClr val="bg1"/>
              </a:solidFill>
            </a:endParaRPr>
          </a:p>
        </p:txBody>
      </p:sp>
      <p:pic>
        <p:nvPicPr>
          <p:cNvPr id="8" name="Picture 7"/>
          <p:cNvPicPr>
            <a:picLocks noChangeAspect="1"/>
          </p:cNvPicPr>
          <p:nvPr/>
        </p:nvPicPr>
        <p:blipFill>
          <a:blip r:embed="rId3" cstate="print">
            <a:extLst>
              <a:ext uri="{BEBA8EAE-BF5A-486C-A8C5-ECC9F3942E4B}">
                <a14:imgProps xmlns:a14="http://schemas.microsoft.com/office/drawing/2010/main">
                  <a14:imgLayer r:embed="rId4">
                    <a14:imgEffect>
                      <a14:backgroundRemoval t="6667" b="89915" l="6282" r="92949">
                        <a14:foregroundMark x1="54615" y1="73846" x2="54615" y2="73846"/>
                        <a14:foregroundMark x1="35769" y1="74530" x2="35769" y2="74530"/>
                        <a14:backgroundMark x1="65128" y1="81368" x2="65128" y2="81368"/>
                        <a14:backgroundMark x1="65256" y1="80171" x2="65256" y2="80171"/>
                        <a14:backgroundMark x1="52179" y1="86325" x2="52179" y2="86325"/>
                        <a14:backgroundMark x1="51410" y1="85812" x2="51410" y2="85812"/>
                        <a14:backgroundMark x1="50641" y1="85641" x2="50641" y2="85641"/>
                        <a14:backgroundMark x1="49231" y1="85299" x2="49231" y2="85299"/>
                        <a14:backgroundMark x1="15256" y1="74872" x2="15256" y2="74872"/>
                        <a14:backgroundMark x1="16282" y1="75214" x2="16282" y2="75214"/>
                        <a14:backgroundMark x1="17692" y1="75556" x2="17692" y2="75556"/>
                        <a14:backgroundMark x1="11923" y1="73504" x2="11923" y2="73504"/>
                        <a14:backgroundMark x1="20128" y1="76068" x2="20128" y2="76068"/>
                      </a14:backgroundRemoval>
                    </a14:imgEffect>
                    <a14:imgEffect>
                      <a14:sharpenSoften amount="33000"/>
                    </a14:imgEffect>
                    <a14:imgEffect>
                      <a14:brightnessContrast bright="20000"/>
                    </a14:imgEffect>
                  </a14:imgLayer>
                </a14:imgProps>
              </a:ext>
              <a:ext uri="{28A0092B-C50C-407E-A947-70E740481C1C}">
                <a14:useLocalDpi xmlns:a14="http://schemas.microsoft.com/office/drawing/2010/main" val="0"/>
              </a:ext>
            </a:extLst>
          </a:blip>
          <a:stretch>
            <a:fillRect/>
          </a:stretch>
        </p:blipFill>
        <p:spPr>
          <a:xfrm>
            <a:off x="2774102" y="2641600"/>
            <a:ext cx="4331548" cy="3248661"/>
          </a:xfrm>
          <a:prstGeom prst="rect">
            <a:avLst/>
          </a:prstGeom>
          <a:ln>
            <a:noFill/>
          </a:ln>
          <a:effectLst/>
        </p:spPr>
      </p:pic>
    </p:spTree>
    <p:extLst>
      <p:ext uri="{BB962C8B-B14F-4D97-AF65-F5344CB8AC3E}">
        <p14:creationId xmlns:p14="http://schemas.microsoft.com/office/powerpoint/2010/main" val="2063498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a:t>
            </a:r>
            <a:r>
              <a:rPr lang="en-GB" dirty="0" err="1" smtClean="0"/>
              <a:t>writtern</a:t>
            </a:r>
            <a:r>
              <a:rPr lang="en-GB" dirty="0" smtClean="0"/>
              <a:t> in collaboration Agreement</a:t>
            </a:r>
            <a:br>
              <a:rPr lang="en-GB" dirty="0" smtClean="0"/>
            </a:br>
            <a:r>
              <a:rPr lang="en-GB" dirty="0" smtClean="0"/>
              <a:t>3.6 New Developments</a:t>
            </a:r>
            <a:endParaRPr lang="en-GB" dirty="0"/>
          </a:p>
        </p:txBody>
      </p:sp>
      <p:sp>
        <p:nvSpPr>
          <p:cNvPr id="3" name="Content Placeholder 2"/>
          <p:cNvSpPr>
            <a:spLocks noGrp="1"/>
          </p:cNvSpPr>
          <p:nvPr>
            <p:ph idx="1"/>
          </p:nvPr>
        </p:nvSpPr>
        <p:spPr/>
        <p:txBody>
          <a:bodyPr>
            <a:normAutofit fontScale="85000" lnSpcReduction="10000"/>
          </a:bodyPr>
          <a:lstStyle/>
          <a:p>
            <a:pPr marL="342900" indent="-342900">
              <a:buFont typeface="+mj-lt"/>
              <a:buAutoNum type="arabicPeriod"/>
            </a:pPr>
            <a:r>
              <a:rPr lang="en-US" dirty="0" smtClean="0"/>
              <a:t>Any </a:t>
            </a:r>
            <a:r>
              <a:rPr lang="en-US" dirty="0"/>
              <a:t>Member may consider and propose new developments. All such proposals must be presented in advance to the Steering Committee (cf. § 4.1) and discussed within the frame of the Collaboration in order, notably, to avoid the duplication of efforts and IP conflicts and to ensure the maximum degree of functional compatibility. The modification or development of new Core Components is particularly important and is subjected to additional rules (cf. § 3.6.4 below).</a:t>
            </a:r>
            <a:endParaRPr lang="en-GB" sz="1400" dirty="0"/>
          </a:p>
          <a:p>
            <a:pPr marL="342900" indent="-342900">
              <a:buFont typeface="+mj-lt"/>
              <a:buAutoNum type="arabicPeriod"/>
            </a:pPr>
            <a:r>
              <a:rPr lang="en-US" dirty="0"/>
              <a:t>All development costs shall be borne by the Member(s) who develops the new component or functionality.</a:t>
            </a:r>
            <a:endParaRPr lang="en-GB" sz="1400" dirty="0"/>
          </a:p>
          <a:p>
            <a:pPr marL="342900" indent="-342900">
              <a:buFont typeface="+mj-lt"/>
              <a:buAutoNum type="arabicPeriod"/>
            </a:pPr>
            <a:r>
              <a:rPr lang="en-US" dirty="0"/>
              <a:t>Any new </a:t>
            </a:r>
            <a:r>
              <a:rPr lang="en-US" dirty="0" err="1"/>
              <a:t>Em</a:t>
            </a:r>
            <a:r>
              <a:rPr lang="en-US" dirty="0"/>
              <a:t># component or functionality developed in the framework of this Agreement, regardless of whether it is identified as Core or compatible Component, shall be made available to all the members of the Collaboration, included in the list of </a:t>
            </a:r>
            <a:r>
              <a:rPr lang="en-US" dirty="0" err="1"/>
              <a:t>Em</a:t>
            </a:r>
            <a:r>
              <a:rPr lang="en-US" dirty="0"/>
              <a:t># components if appropriate, and subjected to the rules described in this Agreement.</a:t>
            </a:r>
            <a:endParaRPr lang="en-GB" sz="1400" dirty="0"/>
          </a:p>
          <a:p>
            <a:pPr marL="342900" indent="-342900">
              <a:buFont typeface="+mj-lt"/>
              <a:buAutoNum type="arabicPeriod"/>
            </a:pPr>
            <a:r>
              <a:rPr lang="en-US" dirty="0"/>
              <a:t>Modification or development of Core Components</a:t>
            </a:r>
            <a:endParaRPr lang="en-GB" sz="1400" dirty="0"/>
          </a:p>
          <a:p>
            <a:pPr lvl="1"/>
            <a:r>
              <a:rPr lang="en-US" dirty="0"/>
              <a:t>It is critical to guarantee both the compatibility and stability of Core Components. Therefore, any development concerning the functional enhancement of existing Core Components, shall be discussed and approved by the Steering Committee (cf. §4.1).</a:t>
            </a:r>
            <a:endParaRPr lang="en-GB" sz="1200" dirty="0"/>
          </a:p>
          <a:p>
            <a:pPr lvl="1"/>
            <a:r>
              <a:rPr lang="en-US" dirty="0"/>
              <a:t>In cases where consensus cannot be obtained, CELLS shall have the final decision. </a:t>
            </a:r>
            <a:endParaRPr lang="en-GB" sz="1200" dirty="0"/>
          </a:p>
          <a:p>
            <a:pPr lvl="1"/>
            <a:r>
              <a:rPr lang="en-US" dirty="0"/>
              <a:t>New developments which may be classed as new Core Components shall be integrated as such in the revision/extension, if any, of the Agreement upon expiration of the initial Term (cf. Article 2).</a:t>
            </a:r>
            <a:endParaRPr lang="en-GB" sz="1200" dirty="0"/>
          </a:p>
          <a:p>
            <a:endParaRPr lang="en-GB" dirty="0"/>
          </a:p>
        </p:txBody>
      </p:sp>
      <p:sp>
        <p:nvSpPr>
          <p:cNvPr id="4" name="Date Placeholder 3"/>
          <p:cNvSpPr>
            <a:spLocks noGrp="1"/>
          </p:cNvSpPr>
          <p:nvPr>
            <p:ph type="dt" sz="half" idx="10"/>
          </p:nvPr>
        </p:nvSpPr>
        <p:spPr/>
        <p:txBody>
          <a:bodyPr/>
          <a:lstStyle/>
          <a:p>
            <a:r>
              <a:rPr lang="es-ES" smtClean="0"/>
              <a:t>23/7/2019</a:t>
            </a:r>
            <a:endParaRPr lang="es-ES" dirty="0" smtClean="0"/>
          </a:p>
        </p:txBody>
      </p:sp>
      <p:sp>
        <p:nvSpPr>
          <p:cNvPr id="5" name="Footer Placeholder 4"/>
          <p:cNvSpPr>
            <a:spLocks noGrp="1"/>
          </p:cNvSpPr>
          <p:nvPr>
            <p:ph type="ftr" sz="quarter" idx="11"/>
          </p:nvPr>
        </p:nvSpPr>
        <p:spPr/>
        <p:txBody>
          <a:bodyPr/>
          <a:lstStyle/>
          <a:p>
            <a:r>
              <a:rPr lang="es-ES" smtClean="0"/>
              <a:t>Em# Colaboration meeting</a:t>
            </a:r>
            <a:endParaRPr lang="es-ES" dirty="0"/>
          </a:p>
        </p:txBody>
      </p:sp>
      <p:sp>
        <p:nvSpPr>
          <p:cNvPr id="6" name="Slide Number Placeholder 5"/>
          <p:cNvSpPr>
            <a:spLocks noGrp="1"/>
          </p:cNvSpPr>
          <p:nvPr>
            <p:ph type="sldNum" sz="quarter" idx="12"/>
          </p:nvPr>
        </p:nvSpPr>
        <p:spPr/>
        <p:txBody>
          <a:bodyPr/>
          <a:lstStyle/>
          <a:p>
            <a:fld id="{59A3C1E9-1E17-4B2D-975E-2F80F7CB45F8}" type="slidenum">
              <a:rPr lang="es-ES" smtClean="0"/>
              <a:t>2</a:t>
            </a:fld>
            <a:endParaRPr lang="es-ES" dirty="0"/>
          </a:p>
        </p:txBody>
      </p:sp>
    </p:spTree>
    <p:extLst>
      <p:ext uri="{BB962C8B-B14F-4D97-AF65-F5344CB8AC3E}">
        <p14:creationId xmlns:p14="http://schemas.microsoft.com/office/powerpoint/2010/main" val="1529587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31809169"/>
              </p:ext>
            </p:extLst>
          </p:nvPr>
        </p:nvGraphicFramePr>
        <p:xfrm>
          <a:off x="615950" y="957263"/>
          <a:ext cx="8032751" cy="5394960"/>
        </p:xfrm>
        <a:graphic>
          <a:graphicData uri="http://schemas.openxmlformats.org/drawingml/2006/table">
            <a:tbl>
              <a:tblPr firstRow="1" bandRow="1">
                <a:tableStyleId>{5C22544A-7EE6-4342-B048-85BDC9FD1C3A}</a:tableStyleId>
              </a:tblPr>
              <a:tblGrid>
                <a:gridCol w="603250"/>
                <a:gridCol w="388873"/>
                <a:gridCol w="3840227"/>
                <a:gridCol w="2533877"/>
                <a:gridCol w="666524"/>
              </a:tblGrid>
              <a:tr h="877126">
                <a:tc>
                  <a:txBody>
                    <a:bodyPr/>
                    <a:lstStyle/>
                    <a:p>
                      <a:r>
                        <a:rPr lang="en-GB" dirty="0" err="1" smtClean="0"/>
                        <a:t>Priotity</a:t>
                      </a:r>
                      <a:endParaRPr lang="en-GB" dirty="0"/>
                    </a:p>
                  </a:txBody>
                  <a:tcPr/>
                </a:tc>
                <a:tc>
                  <a:txBody>
                    <a:bodyPr/>
                    <a:lstStyle/>
                    <a:p>
                      <a:r>
                        <a:rPr lang="en-GB" dirty="0" smtClean="0"/>
                        <a:t>Issue</a:t>
                      </a:r>
                      <a:endParaRPr lang="en-GB" dirty="0"/>
                    </a:p>
                  </a:txBody>
                  <a:tcPr/>
                </a:tc>
                <a:tc>
                  <a:txBody>
                    <a:bodyPr/>
                    <a:lstStyle/>
                    <a:p>
                      <a:r>
                        <a:rPr lang="en-GB" dirty="0" smtClean="0"/>
                        <a:t>Description</a:t>
                      </a:r>
                      <a:endParaRPr lang="en-GB" dirty="0"/>
                    </a:p>
                  </a:txBody>
                  <a:tcPr/>
                </a:tc>
                <a:tc>
                  <a:txBody>
                    <a:bodyPr/>
                    <a:lstStyle/>
                    <a:p>
                      <a:r>
                        <a:rPr lang="en-GB" dirty="0" smtClean="0"/>
                        <a:t>Benefit</a:t>
                      </a:r>
                      <a:endParaRPr lang="en-GB" dirty="0"/>
                    </a:p>
                  </a:txBody>
                  <a:tcPr/>
                </a:tc>
                <a:tc>
                  <a:txBody>
                    <a:bodyPr/>
                    <a:lstStyle/>
                    <a:p>
                      <a:r>
                        <a:rPr lang="en-GB" dirty="0" smtClean="0"/>
                        <a:t>Version</a:t>
                      </a:r>
                      <a:endParaRPr lang="en-GB" dirty="0"/>
                    </a:p>
                  </a:txBody>
                  <a:tcPr/>
                </a:tc>
              </a:tr>
              <a:tr h="877126">
                <a:tc>
                  <a:txBody>
                    <a:bodyPr/>
                    <a:lstStyle/>
                    <a:p>
                      <a:r>
                        <a:rPr lang="en-GB" dirty="0" smtClean="0"/>
                        <a:t>1</a:t>
                      </a:r>
                      <a:endParaRPr lang="en-GB" dirty="0"/>
                    </a:p>
                  </a:txBody>
                  <a:tcPr/>
                </a:tc>
                <a:tc>
                  <a:txBody>
                    <a:bodyPr/>
                    <a:lstStyle/>
                    <a:p>
                      <a:endParaRPr lang="en-GB" dirty="0"/>
                    </a:p>
                  </a:txBody>
                  <a:tcPr/>
                </a:tc>
                <a:tc>
                  <a:txBody>
                    <a:bodyPr/>
                    <a:lstStyle/>
                    <a:p>
                      <a:r>
                        <a:rPr lang="en-US" dirty="0" smtClean="0"/>
                        <a:t>Script to automatically validate the basic SCPI functionality of </a:t>
                      </a:r>
                      <a:r>
                        <a:rPr lang="en-US" dirty="0" err="1" smtClean="0"/>
                        <a:t>Em</a:t>
                      </a:r>
                      <a:r>
                        <a:rPr lang="en-US" dirty="0" smtClean="0"/>
                        <a:t>#, to pre-check new versions</a:t>
                      </a:r>
                      <a:endParaRPr lang="en-GB" dirty="0"/>
                    </a:p>
                  </a:txBody>
                  <a:tcPr/>
                </a:tc>
                <a:tc>
                  <a:txBody>
                    <a:bodyPr/>
                    <a:lstStyle/>
                    <a:p>
                      <a:r>
                        <a:rPr lang="en-GB" dirty="0" smtClean="0"/>
                        <a:t>Agile developments and test of </a:t>
                      </a:r>
                      <a:r>
                        <a:rPr lang="en-GB" dirty="0" err="1" smtClean="0"/>
                        <a:t>Em</a:t>
                      </a:r>
                      <a:r>
                        <a:rPr lang="en-GB" dirty="0" smtClean="0"/>
                        <a:t>#</a:t>
                      </a:r>
                      <a:endParaRPr lang="en-GB" dirty="0"/>
                    </a:p>
                  </a:txBody>
                  <a:tcPr/>
                </a:tc>
                <a:tc>
                  <a:txBody>
                    <a:bodyPr/>
                    <a:lstStyle/>
                    <a:p>
                      <a:endParaRPr lang="en-GB"/>
                    </a:p>
                  </a:txBody>
                  <a:tcPr/>
                </a:tc>
              </a:tr>
              <a:tr h="1140263">
                <a:tc>
                  <a:txBody>
                    <a:bodyPr/>
                    <a:lstStyle/>
                    <a:p>
                      <a:r>
                        <a:rPr lang="en-GB" dirty="0" smtClean="0"/>
                        <a:t>2</a:t>
                      </a:r>
                      <a:endParaRPr lang="en-GB" dirty="0"/>
                    </a:p>
                  </a:txBody>
                  <a:tcPr/>
                </a:tc>
                <a:tc>
                  <a:txBody>
                    <a:bodyPr/>
                    <a:lstStyle/>
                    <a:p>
                      <a:endParaRPr lang="en-GB" dirty="0"/>
                    </a:p>
                  </a:txBody>
                  <a:tcPr/>
                </a:tc>
                <a:tc>
                  <a:txBody>
                    <a:bodyPr/>
                    <a:lstStyle/>
                    <a:p>
                      <a:r>
                        <a:rPr lang="en-US" dirty="0" smtClean="0"/>
                        <a:t>Increase internal memory to allow longer </a:t>
                      </a:r>
                      <a:r>
                        <a:rPr lang="en-US" dirty="0" err="1" smtClean="0"/>
                        <a:t>acquisitions.Two</a:t>
                      </a:r>
                      <a:r>
                        <a:rPr lang="en-US" dirty="0" smtClean="0"/>
                        <a:t> options are available: block memory or internal DDR3 RAM implementation</a:t>
                      </a:r>
                      <a:endParaRPr lang="en-GB" dirty="0"/>
                    </a:p>
                  </a:txBody>
                  <a:tcPr/>
                </a:tc>
                <a:tc>
                  <a:txBody>
                    <a:bodyPr/>
                    <a:lstStyle/>
                    <a:p>
                      <a:r>
                        <a:rPr lang="en-US" dirty="0" smtClean="0"/>
                        <a:t>Allow more samples on fast </a:t>
                      </a:r>
                      <a:r>
                        <a:rPr lang="en-US" dirty="0" err="1" smtClean="0"/>
                        <a:t>adquisitions</a:t>
                      </a:r>
                      <a:r>
                        <a:rPr lang="en-US" dirty="0" smtClean="0"/>
                        <a:t>. BL22</a:t>
                      </a:r>
                      <a:endParaRPr lang="en-GB" dirty="0"/>
                    </a:p>
                  </a:txBody>
                  <a:tcPr/>
                </a:tc>
                <a:tc>
                  <a:txBody>
                    <a:bodyPr/>
                    <a:lstStyle/>
                    <a:p>
                      <a:endParaRPr lang="en-GB"/>
                    </a:p>
                  </a:txBody>
                  <a:tcPr/>
                </a:tc>
              </a:tr>
              <a:tr h="613988">
                <a:tc>
                  <a:txBody>
                    <a:bodyPr/>
                    <a:lstStyle/>
                    <a:p>
                      <a:r>
                        <a:rPr lang="en-GB" dirty="0" smtClean="0"/>
                        <a:t>none</a:t>
                      </a:r>
                      <a:endParaRPr lang="en-GB" dirty="0"/>
                    </a:p>
                  </a:txBody>
                  <a:tcPr/>
                </a:tc>
                <a:tc>
                  <a:txBody>
                    <a:bodyPr/>
                    <a:lstStyle/>
                    <a:p>
                      <a:endParaRPr lang="en-GB" dirty="0"/>
                    </a:p>
                  </a:txBody>
                  <a:tcPr/>
                </a:tc>
                <a:tc>
                  <a:txBody>
                    <a:bodyPr/>
                    <a:lstStyle/>
                    <a:p>
                      <a:r>
                        <a:rPr lang="en-US" dirty="0" smtClean="0"/>
                        <a:t>Upgrade HV bias measurements to 3kV. </a:t>
                      </a:r>
                      <a:endParaRPr lang="en-GB" dirty="0"/>
                    </a:p>
                  </a:txBody>
                  <a:tcPr/>
                </a:tc>
                <a:tc>
                  <a:txBody>
                    <a:bodyPr/>
                    <a:lstStyle/>
                    <a:p>
                      <a:r>
                        <a:rPr lang="en-US" dirty="0" err="1" smtClean="0"/>
                        <a:t>Chaneltron</a:t>
                      </a:r>
                      <a:r>
                        <a:rPr lang="en-US" dirty="0" smtClean="0"/>
                        <a:t> current reading polarized, in </a:t>
                      </a:r>
                      <a:r>
                        <a:rPr lang="en-US" dirty="0" err="1" smtClean="0"/>
                        <a:t>Lorea</a:t>
                      </a:r>
                      <a:r>
                        <a:rPr lang="en-US" dirty="0" smtClean="0"/>
                        <a:t>, Mistral, ....</a:t>
                      </a:r>
                      <a:endParaRPr lang="en-GB" dirty="0"/>
                    </a:p>
                  </a:txBody>
                  <a:tcPr/>
                </a:tc>
                <a:tc>
                  <a:txBody>
                    <a:bodyPr/>
                    <a:lstStyle/>
                    <a:p>
                      <a:endParaRPr lang="en-GB"/>
                    </a:p>
                  </a:txBody>
                  <a:tcPr/>
                </a:tc>
              </a:tr>
              <a:tr h="613988">
                <a:tc>
                  <a:txBody>
                    <a:bodyPr/>
                    <a:lstStyle/>
                    <a:p>
                      <a:r>
                        <a:rPr lang="en-GB" dirty="0" smtClean="0"/>
                        <a:t>none</a:t>
                      </a:r>
                      <a:endParaRPr lang="en-GB" dirty="0"/>
                    </a:p>
                  </a:txBody>
                  <a:tcPr/>
                </a:tc>
                <a:tc>
                  <a:txBody>
                    <a:bodyPr/>
                    <a:lstStyle/>
                    <a:p>
                      <a:endParaRPr lang="en-GB" dirty="0"/>
                    </a:p>
                  </a:txBody>
                  <a:tcPr/>
                </a:tc>
                <a:tc>
                  <a:txBody>
                    <a:bodyPr/>
                    <a:lstStyle/>
                    <a:p>
                      <a:r>
                        <a:rPr lang="en-US" dirty="0" smtClean="0"/>
                        <a:t>Increase the </a:t>
                      </a:r>
                      <a:r>
                        <a:rPr lang="en-US" dirty="0" err="1" smtClean="0"/>
                        <a:t>bandwith</a:t>
                      </a:r>
                      <a:r>
                        <a:rPr lang="en-US" dirty="0" smtClean="0"/>
                        <a:t> of current Amplifiers, and allow </a:t>
                      </a:r>
                      <a:r>
                        <a:rPr lang="en-US" dirty="0" err="1" smtClean="0"/>
                        <a:t>mesurements</a:t>
                      </a:r>
                      <a:r>
                        <a:rPr lang="en-US" dirty="0" smtClean="0"/>
                        <a:t> at high frequency(300kHz for higher gains 10^8, Some mega-</a:t>
                      </a:r>
                      <a:r>
                        <a:rPr lang="en-US" dirty="0" err="1" smtClean="0"/>
                        <a:t>hertzs</a:t>
                      </a:r>
                      <a:r>
                        <a:rPr lang="en-US" dirty="0" smtClean="0"/>
                        <a:t> up to 10^6).</a:t>
                      </a:r>
                      <a:endParaRPr lang="en-GB" dirty="0"/>
                    </a:p>
                  </a:txBody>
                  <a:tcPr/>
                </a:tc>
                <a:tc>
                  <a:txBody>
                    <a:bodyPr/>
                    <a:lstStyle/>
                    <a:p>
                      <a:r>
                        <a:rPr lang="en-GB" dirty="0" smtClean="0"/>
                        <a:t>BL22 upgrade plan.(2019-29)</a:t>
                      </a:r>
                      <a:endParaRPr lang="en-GB" dirty="0"/>
                    </a:p>
                  </a:txBody>
                  <a:tcPr/>
                </a:tc>
                <a:tc>
                  <a:txBody>
                    <a:bodyPr/>
                    <a:lstStyle/>
                    <a:p>
                      <a:endParaRPr lang="en-GB" dirty="0"/>
                    </a:p>
                  </a:txBody>
                  <a:tcPr/>
                </a:tc>
              </a:tr>
            </a:tbl>
          </a:graphicData>
        </a:graphic>
      </p:graphicFrame>
      <p:sp>
        <p:nvSpPr>
          <p:cNvPr id="4" name="Date Placeholder 3"/>
          <p:cNvSpPr>
            <a:spLocks noGrp="1"/>
          </p:cNvSpPr>
          <p:nvPr>
            <p:ph type="dt" sz="half" idx="10"/>
          </p:nvPr>
        </p:nvSpPr>
        <p:spPr/>
        <p:txBody>
          <a:bodyPr/>
          <a:lstStyle/>
          <a:p>
            <a:r>
              <a:rPr lang="es-ES" smtClean="0"/>
              <a:t>23/7/2019</a:t>
            </a:r>
            <a:endParaRPr lang="es-ES" dirty="0" smtClean="0"/>
          </a:p>
        </p:txBody>
      </p:sp>
      <p:sp>
        <p:nvSpPr>
          <p:cNvPr id="5" name="Footer Placeholder 4"/>
          <p:cNvSpPr>
            <a:spLocks noGrp="1"/>
          </p:cNvSpPr>
          <p:nvPr>
            <p:ph type="ftr" sz="quarter" idx="11"/>
          </p:nvPr>
        </p:nvSpPr>
        <p:spPr/>
        <p:txBody>
          <a:bodyPr/>
          <a:lstStyle/>
          <a:p>
            <a:r>
              <a:rPr lang="es-ES" smtClean="0"/>
              <a:t>Em# Colaboration meeting</a:t>
            </a:r>
            <a:endParaRPr lang="es-ES" dirty="0"/>
          </a:p>
        </p:txBody>
      </p:sp>
      <p:sp>
        <p:nvSpPr>
          <p:cNvPr id="6" name="Slide Number Placeholder 5"/>
          <p:cNvSpPr>
            <a:spLocks noGrp="1"/>
          </p:cNvSpPr>
          <p:nvPr>
            <p:ph type="sldNum" sz="quarter" idx="12"/>
          </p:nvPr>
        </p:nvSpPr>
        <p:spPr/>
        <p:txBody>
          <a:bodyPr/>
          <a:lstStyle/>
          <a:p>
            <a:fld id="{59A3C1E9-1E17-4B2D-975E-2F80F7CB45F8}" type="slidenum">
              <a:rPr lang="es-ES" smtClean="0"/>
              <a:t>3</a:t>
            </a:fld>
            <a:endParaRPr lang="es-ES" dirty="0"/>
          </a:p>
        </p:txBody>
      </p:sp>
    </p:spTree>
    <p:extLst>
      <p:ext uri="{BB962C8B-B14F-4D97-AF65-F5344CB8AC3E}">
        <p14:creationId xmlns:p14="http://schemas.microsoft.com/office/powerpoint/2010/main" val="1244942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32609263"/>
              </p:ext>
            </p:extLst>
          </p:nvPr>
        </p:nvGraphicFramePr>
        <p:xfrm>
          <a:off x="615950" y="957263"/>
          <a:ext cx="8032751" cy="4486269"/>
        </p:xfrm>
        <a:graphic>
          <a:graphicData uri="http://schemas.openxmlformats.org/drawingml/2006/table">
            <a:tbl>
              <a:tblPr firstRow="1" bandRow="1">
                <a:tableStyleId>{5C22544A-7EE6-4342-B048-85BDC9FD1C3A}</a:tableStyleId>
              </a:tblPr>
              <a:tblGrid>
                <a:gridCol w="603250"/>
                <a:gridCol w="388873"/>
                <a:gridCol w="3840227"/>
                <a:gridCol w="2533877"/>
                <a:gridCol w="666524"/>
              </a:tblGrid>
              <a:tr h="877126">
                <a:tc>
                  <a:txBody>
                    <a:bodyPr/>
                    <a:lstStyle/>
                    <a:p>
                      <a:r>
                        <a:rPr lang="en-GB" dirty="0" err="1" smtClean="0"/>
                        <a:t>Priotity</a:t>
                      </a:r>
                      <a:endParaRPr lang="en-GB" dirty="0"/>
                    </a:p>
                  </a:txBody>
                  <a:tcPr/>
                </a:tc>
                <a:tc>
                  <a:txBody>
                    <a:bodyPr/>
                    <a:lstStyle/>
                    <a:p>
                      <a:r>
                        <a:rPr lang="en-GB" dirty="0" smtClean="0"/>
                        <a:t>Issue</a:t>
                      </a:r>
                      <a:endParaRPr lang="en-GB" dirty="0"/>
                    </a:p>
                  </a:txBody>
                  <a:tcPr/>
                </a:tc>
                <a:tc>
                  <a:txBody>
                    <a:bodyPr/>
                    <a:lstStyle/>
                    <a:p>
                      <a:r>
                        <a:rPr lang="en-GB" dirty="0" smtClean="0"/>
                        <a:t>Description</a:t>
                      </a:r>
                      <a:endParaRPr lang="en-GB" dirty="0"/>
                    </a:p>
                  </a:txBody>
                  <a:tcPr/>
                </a:tc>
                <a:tc>
                  <a:txBody>
                    <a:bodyPr/>
                    <a:lstStyle/>
                    <a:p>
                      <a:r>
                        <a:rPr lang="en-GB" dirty="0" smtClean="0"/>
                        <a:t>Benefit</a:t>
                      </a:r>
                      <a:endParaRPr lang="en-GB" dirty="0"/>
                    </a:p>
                  </a:txBody>
                  <a:tcPr/>
                </a:tc>
                <a:tc>
                  <a:txBody>
                    <a:bodyPr/>
                    <a:lstStyle/>
                    <a:p>
                      <a:r>
                        <a:rPr lang="en-GB" dirty="0" smtClean="0"/>
                        <a:t>Version</a:t>
                      </a:r>
                      <a:endParaRPr lang="en-GB" dirty="0"/>
                    </a:p>
                  </a:txBody>
                  <a:tcPr/>
                </a:tc>
              </a:tr>
              <a:tr h="877126">
                <a:tc>
                  <a:txBody>
                    <a:bodyPr/>
                    <a:lstStyle/>
                    <a:p>
                      <a:r>
                        <a:rPr lang="en-GB" dirty="0" smtClean="0"/>
                        <a:t>none</a:t>
                      </a:r>
                      <a:endParaRPr lang="en-GB" dirty="0"/>
                    </a:p>
                  </a:txBody>
                  <a:tcPr/>
                </a:tc>
                <a:tc>
                  <a:txBody>
                    <a:bodyPr/>
                    <a:lstStyle/>
                    <a:p>
                      <a:endParaRPr lang="en-GB" dirty="0"/>
                    </a:p>
                  </a:txBody>
                  <a:tcPr/>
                </a:tc>
                <a:tc>
                  <a:txBody>
                    <a:bodyPr/>
                    <a:lstStyle/>
                    <a:p>
                      <a:r>
                        <a:rPr lang="en-US" dirty="0" smtClean="0"/>
                        <a:t>Add timestamp information to triggers</a:t>
                      </a:r>
                      <a:endParaRPr lang="en-GB" dirty="0"/>
                    </a:p>
                  </a:txBody>
                  <a:tcPr/>
                </a:tc>
                <a:tc>
                  <a:txBody>
                    <a:bodyPr/>
                    <a:lstStyle/>
                    <a:p>
                      <a:r>
                        <a:rPr lang="en-GB" dirty="0" smtClean="0"/>
                        <a:t>ID Lab.</a:t>
                      </a:r>
                      <a:endParaRPr lang="en-GB" dirty="0"/>
                    </a:p>
                  </a:txBody>
                  <a:tcPr/>
                </a:tc>
                <a:tc>
                  <a:txBody>
                    <a:bodyPr/>
                    <a:lstStyle/>
                    <a:p>
                      <a:endParaRPr lang="en-GB"/>
                    </a:p>
                  </a:txBody>
                  <a:tcPr/>
                </a:tc>
              </a:tr>
              <a:tr h="1140263">
                <a:tc>
                  <a:txBody>
                    <a:bodyPr/>
                    <a:lstStyle/>
                    <a:p>
                      <a:r>
                        <a:rPr lang="en-GB" dirty="0" smtClean="0"/>
                        <a:t>none</a:t>
                      </a:r>
                      <a:endParaRPr lang="en-GB" dirty="0"/>
                    </a:p>
                  </a:txBody>
                  <a:tcPr/>
                </a:tc>
                <a:tc>
                  <a:txBody>
                    <a:bodyPr/>
                    <a:lstStyle/>
                    <a:p>
                      <a:endParaRPr lang="en-GB" dirty="0"/>
                    </a:p>
                  </a:txBody>
                  <a:tcPr/>
                </a:tc>
                <a:tc>
                  <a:txBody>
                    <a:bodyPr/>
                    <a:lstStyle/>
                    <a:p>
                      <a:r>
                        <a:rPr lang="en-US" dirty="0" smtClean="0"/>
                        <a:t>Allow to update automatically the operative system by </a:t>
                      </a:r>
                      <a:r>
                        <a:rPr lang="en-US" dirty="0" err="1" smtClean="0"/>
                        <a:t>ethernet</a:t>
                      </a:r>
                      <a:endParaRPr lang="en-GB" dirty="0"/>
                    </a:p>
                  </a:txBody>
                  <a:tcPr/>
                </a:tc>
                <a:tc>
                  <a:txBody>
                    <a:bodyPr/>
                    <a:lstStyle/>
                    <a:p>
                      <a:endParaRPr lang="en-GB" dirty="0"/>
                    </a:p>
                  </a:txBody>
                  <a:tcPr/>
                </a:tc>
                <a:tc>
                  <a:txBody>
                    <a:bodyPr/>
                    <a:lstStyle/>
                    <a:p>
                      <a:endParaRPr lang="en-GB"/>
                    </a:p>
                  </a:txBody>
                  <a:tcPr/>
                </a:tc>
              </a:tr>
              <a:tr h="613988">
                <a:tc>
                  <a:txBody>
                    <a:bodyPr/>
                    <a:lstStyle/>
                    <a:p>
                      <a:r>
                        <a:rPr lang="en-GB" dirty="0" smtClean="0"/>
                        <a:t>none</a:t>
                      </a:r>
                      <a:endParaRPr lang="en-GB" dirty="0"/>
                    </a:p>
                  </a:txBody>
                  <a:tcPr/>
                </a:tc>
                <a:tc>
                  <a:txBody>
                    <a:bodyPr/>
                    <a:lstStyle/>
                    <a:p>
                      <a:endParaRPr lang="en-GB" dirty="0"/>
                    </a:p>
                  </a:txBody>
                  <a:tcPr/>
                </a:tc>
                <a:tc>
                  <a:txBody>
                    <a:bodyPr/>
                    <a:lstStyle/>
                    <a:p>
                      <a:r>
                        <a:rPr lang="en-GB" dirty="0" smtClean="0"/>
                        <a:t>New Calibrator</a:t>
                      </a:r>
                      <a:endParaRPr lang="en-GB" dirty="0"/>
                    </a:p>
                  </a:txBody>
                  <a:tcPr/>
                </a:tc>
                <a:tc>
                  <a:txBody>
                    <a:bodyPr/>
                    <a:lstStyle/>
                    <a:p>
                      <a:r>
                        <a:rPr lang="en-US" dirty="0" smtClean="0"/>
                        <a:t>Fast and easy Calibration </a:t>
                      </a:r>
                      <a:endParaRPr lang="en-GB" dirty="0"/>
                    </a:p>
                  </a:txBody>
                  <a:tcPr/>
                </a:tc>
                <a:tc>
                  <a:txBody>
                    <a:bodyPr/>
                    <a:lstStyle/>
                    <a:p>
                      <a:endParaRPr lang="en-GB"/>
                    </a:p>
                  </a:txBody>
                  <a:tcPr/>
                </a:tc>
              </a:tr>
              <a:tr h="613988">
                <a:tc>
                  <a:txBody>
                    <a:bodyPr/>
                    <a:lstStyle/>
                    <a:p>
                      <a:r>
                        <a:rPr lang="en-GB" dirty="0" smtClean="0"/>
                        <a:t>none</a:t>
                      </a:r>
                      <a:endParaRPr lang="en-GB" dirty="0"/>
                    </a:p>
                  </a:txBody>
                  <a:tcPr/>
                </a:tc>
                <a:tc>
                  <a:txBody>
                    <a:bodyPr/>
                    <a:lstStyle/>
                    <a:p>
                      <a:endParaRPr lang="en-GB" dirty="0"/>
                    </a:p>
                  </a:txBody>
                  <a:tcPr/>
                </a:tc>
                <a:tc>
                  <a:txBody>
                    <a:bodyPr/>
                    <a:lstStyle/>
                    <a:p>
                      <a:r>
                        <a:rPr lang="en-US" dirty="0" smtClean="0"/>
                        <a:t>PID and data processing to generate close-loops(MOCO)</a:t>
                      </a:r>
                      <a:endParaRPr lang="en-GB" dirty="0"/>
                    </a:p>
                  </a:txBody>
                  <a:tcPr/>
                </a:tc>
                <a:tc>
                  <a:txBody>
                    <a:bodyPr/>
                    <a:lstStyle/>
                    <a:p>
                      <a:endParaRPr lang="en-GB" dirty="0"/>
                    </a:p>
                  </a:txBody>
                  <a:tcPr/>
                </a:tc>
                <a:tc>
                  <a:txBody>
                    <a:bodyPr/>
                    <a:lstStyle/>
                    <a:p>
                      <a:endParaRPr lang="en-GB" dirty="0"/>
                    </a:p>
                  </a:txBody>
                  <a:tcPr/>
                </a:tc>
              </a:tr>
            </a:tbl>
          </a:graphicData>
        </a:graphic>
      </p:graphicFrame>
      <p:sp>
        <p:nvSpPr>
          <p:cNvPr id="4" name="Date Placeholder 3"/>
          <p:cNvSpPr>
            <a:spLocks noGrp="1"/>
          </p:cNvSpPr>
          <p:nvPr>
            <p:ph type="dt" sz="half" idx="10"/>
          </p:nvPr>
        </p:nvSpPr>
        <p:spPr/>
        <p:txBody>
          <a:bodyPr/>
          <a:lstStyle/>
          <a:p>
            <a:r>
              <a:rPr lang="es-ES" smtClean="0"/>
              <a:t>23/7/2019</a:t>
            </a:r>
            <a:endParaRPr lang="es-ES" dirty="0" smtClean="0"/>
          </a:p>
        </p:txBody>
      </p:sp>
      <p:sp>
        <p:nvSpPr>
          <p:cNvPr id="5" name="Footer Placeholder 4"/>
          <p:cNvSpPr>
            <a:spLocks noGrp="1"/>
          </p:cNvSpPr>
          <p:nvPr>
            <p:ph type="ftr" sz="quarter" idx="11"/>
          </p:nvPr>
        </p:nvSpPr>
        <p:spPr/>
        <p:txBody>
          <a:bodyPr/>
          <a:lstStyle/>
          <a:p>
            <a:r>
              <a:rPr lang="es-ES" smtClean="0"/>
              <a:t>Em# Colaboration meeting</a:t>
            </a:r>
            <a:endParaRPr lang="es-ES" dirty="0"/>
          </a:p>
        </p:txBody>
      </p:sp>
      <p:sp>
        <p:nvSpPr>
          <p:cNvPr id="6" name="Slide Number Placeholder 5"/>
          <p:cNvSpPr>
            <a:spLocks noGrp="1"/>
          </p:cNvSpPr>
          <p:nvPr>
            <p:ph type="sldNum" sz="quarter" idx="12"/>
          </p:nvPr>
        </p:nvSpPr>
        <p:spPr/>
        <p:txBody>
          <a:bodyPr/>
          <a:lstStyle/>
          <a:p>
            <a:fld id="{59A3C1E9-1E17-4B2D-975E-2F80F7CB45F8}" type="slidenum">
              <a:rPr lang="es-ES" smtClean="0"/>
              <a:t>4</a:t>
            </a:fld>
            <a:endParaRPr lang="es-ES" dirty="0"/>
          </a:p>
        </p:txBody>
      </p:sp>
    </p:spTree>
    <p:extLst>
      <p:ext uri="{BB962C8B-B14F-4D97-AF65-F5344CB8AC3E}">
        <p14:creationId xmlns:p14="http://schemas.microsoft.com/office/powerpoint/2010/main" val="14764395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14743750"/>
              </p:ext>
            </p:extLst>
          </p:nvPr>
        </p:nvGraphicFramePr>
        <p:xfrm>
          <a:off x="615950" y="957263"/>
          <a:ext cx="8032751" cy="5019357"/>
        </p:xfrm>
        <a:graphic>
          <a:graphicData uri="http://schemas.openxmlformats.org/drawingml/2006/table">
            <a:tbl>
              <a:tblPr firstRow="1" bandRow="1">
                <a:tableStyleId>{5C22544A-7EE6-4342-B048-85BDC9FD1C3A}</a:tableStyleId>
              </a:tblPr>
              <a:tblGrid>
                <a:gridCol w="603250"/>
                <a:gridCol w="388873"/>
                <a:gridCol w="3840227"/>
                <a:gridCol w="2533877"/>
                <a:gridCol w="666524"/>
              </a:tblGrid>
              <a:tr h="877126">
                <a:tc>
                  <a:txBody>
                    <a:bodyPr/>
                    <a:lstStyle/>
                    <a:p>
                      <a:r>
                        <a:rPr lang="en-GB" dirty="0" err="1" smtClean="0"/>
                        <a:t>Priotity</a:t>
                      </a:r>
                      <a:endParaRPr lang="en-GB" dirty="0"/>
                    </a:p>
                  </a:txBody>
                  <a:tcPr/>
                </a:tc>
                <a:tc>
                  <a:txBody>
                    <a:bodyPr/>
                    <a:lstStyle/>
                    <a:p>
                      <a:r>
                        <a:rPr lang="en-GB" dirty="0" smtClean="0"/>
                        <a:t>Issue</a:t>
                      </a:r>
                      <a:endParaRPr lang="en-GB" dirty="0"/>
                    </a:p>
                  </a:txBody>
                  <a:tcPr/>
                </a:tc>
                <a:tc>
                  <a:txBody>
                    <a:bodyPr/>
                    <a:lstStyle/>
                    <a:p>
                      <a:r>
                        <a:rPr lang="en-GB" dirty="0" smtClean="0"/>
                        <a:t>Description</a:t>
                      </a:r>
                      <a:endParaRPr lang="en-GB" dirty="0"/>
                    </a:p>
                  </a:txBody>
                  <a:tcPr/>
                </a:tc>
                <a:tc>
                  <a:txBody>
                    <a:bodyPr/>
                    <a:lstStyle/>
                    <a:p>
                      <a:r>
                        <a:rPr lang="en-GB" dirty="0" smtClean="0"/>
                        <a:t>Benefit</a:t>
                      </a:r>
                      <a:endParaRPr lang="en-GB" dirty="0"/>
                    </a:p>
                  </a:txBody>
                  <a:tcPr/>
                </a:tc>
                <a:tc>
                  <a:txBody>
                    <a:bodyPr/>
                    <a:lstStyle/>
                    <a:p>
                      <a:r>
                        <a:rPr lang="en-GB" dirty="0" smtClean="0"/>
                        <a:t>Version</a:t>
                      </a:r>
                      <a:endParaRPr lang="en-GB" dirty="0"/>
                    </a:p>
                  </a:txBody>
                  <a:tcPr/>
                </a:tc>
              </a:tr>
              <a:tr h="877126">
                <a:tc>
                  <a:txBody>
                    <a:bodyPr/>
                    <a:lstStyle/>
                    <a:p>
                      <a:r>
                        <a:rPr lang="en-GB" dirty="0" smtClean="0"/>
                        <a:t>none</a:t>
                      </a:r>
                      <a:endParaRPr lang="en-GB" dirty="0"/>
                    </a:p>
                  </a:txBody>
                  <a:tcPr/>
                </a:tc>
                <a:tc>
                  <a:txBody>
                    <a:bodyPr/>
                    <a:lstStyle/>
                    <a:p>
                      <a:endParaRPr lang="en-GB" dirty="0"/>
                    </a:p>
                  </a:txBody>
                  <a:tcPr/>
                </a:tc>
                <a:tc>
                  <a:txBody>
                    <a:bodyPr/>
                    <a:lstStyle/>
                    <a:p>
                      <a:r>
                        <a:rPr lang="en-US" dirty="0" smtClean="0"/>
                        <a:t>New Current Amplifier design with a range of 10pA</a:t>
                      </a:r>
                      <a:endParaRPr lang="en-GB" dirty="0"/>
                    </a:p>
                  </a:txBody>
                  <a:tcPr/>
                </a:tc>
                <a:tc>
                  <a:txBody>
                    <a:bodyPr/>
                    <a:lstStyle/>
                    <a:p>
                      <a:r>
                        <a:rPr lang="en-GB" dirty="0" smtClean="0"/>
                        <a:t>BL29</a:t>
                      </a:r>
                      <a:endParaRPr lang="en-GB" dirty="0"/>
                    </a:p>
                  </a:txBody>
                  <a:tcPr/>
                </a:tc>
                <a:tc>
                  <a:txBody>
                    <a:bodyPr/>
                    <a:lstStyle/>
                    <a:p>
                      <a:endParaRPr lang="en-GB"/>
                    </a:p>
                  </a:txBody>
                  <a:tcPr/>
                </a:tc>
              </a:tr>
              <a:tr h="850391">
                <a:tc>
                  <a:txBody>
                    <a:bodyPr/>
                    <a:lstStyle/>
                    <a:p>
                      <a:r>
                        <a:rPr lang="en-GB" dirty="0" smtClean="0"/>
                        <a:t>none</a:t>
                      </a:r>
                      <a:endParaRPr lang="en-GB" dirty="0"/>
                    </a:p>
                  </a:txBody>
                  <a:tcPr/>
                </a:tc>
                <a:tc>
                  <a:txBody>
                    <a:bodyPr/>
                    <a:lstStyle/>
                    <a:p>
                      <a:endParaRPr lang="en-GB" dirty="0"/>
                    </a:p>
                  </a:txBody>
                  <a:tcPr/>
                </a:tc>
                <a:tc>
                  <a:txBody>
                    <a:bodyPr/>
                    <a:lstStyle/>
                    <a:p>
                      <a:r>
                        <a:rPr lang="en-US" dirty="0" smtClean="0"/>
                        <a:t>Allow to disable channels to increase sampling rate</a:t>
                      </a:r>
                      <a:endParaRPr lang="en-GB" dirty="0"/>
                    </a:p>
                  </a:txBody>
                  <a:tcPr/>
                </a:tc>
                <a:tc>
                  <a:txBody>
                    <a:bodyPr/>
                    <a:lstStyle/>
                    <a:p>
                      <a:r>
                        <a:rPr lang="en-GB" dirty="0" smtClean="0"/>
                        <a:t>BL11</a:t>
                      </a:r>
                      <a:endParaRPr lang="en-GB" dirty="0"/>
                    </a:p>
                  </a:txBody>
                  <a:tcPr/>
                </a:tc>
                <a:tc>
                  <a:txBody>
                    <a:bodyPr/>
                    <a:lstStyle/>
                    <a:p>
                      <a:endParaRPr lang="en-GB"/>
                    </a:p>
                  </a:txBody>
                  <a:tcPr/>
                </a:tc>
              </a:tr>
              <a:tr h="613988">
                <a:tc>
                  <a:txBody>
                    <a:bodyPr/>
                    <a:lstStyle/>
                    <a:p>
                      <a:r>
                        <a:rPr lang="en-GB" dirty="0" smtClean="0"/>
                        <a:t>none</a:t>
                      </a:r>
                      <a:endParaRPr lang="en-GB" dirty="0"/>
                    </a:p>
                  </a:txBody>
                  <a:tcPr/>
                </a:tc>
                <a:tc>
                  <a:txBody>
                    <a:bodyPr/>
                    <a:lstStyle/>
                    <a:p>
                      <a:endParaRPr lang="en-GB" dirty="0"/>
                    </a:p>
                  </a:txBody>
                  <a:tcPr/>
                </a:tc>
                <a:tc>
                  <a:txBody>
                    <a:bodyPr/>
                    <a:lstStyle/>
                    <a:p>
                      <a:r>
                        <a:rPr lang="en-US" dirty="0" err="1" smtClean="0"/>
                        <a:t>Autotrigger</a:t>
                      </a:r>
                      <a:r>
                        <a:rPr lang="en-US" dirty="0" smtClean="0"/>
                        <a:t> HW. allow to initiate a </a:t>
                      </a:r>
                      <a:r>
                        <a:rPr lang="en-US" dirty="0" err="1" smtClean="0"/>
                        <a:t>autotrigguer</a:t>
                      </a:r>
                      <a:r>
                        <a:rPr lang="en-US" dirty="0" smtClean="0"/>
                        <a:t> by a Hardware trigger</a:t>
                      </a:r>
                      <a:endParaRPr lang="en-GB" dirty="0"/>
                    </a:p>
                  </a:txBody>
                  <a:tcPr/>
                </a:tc>
                <a:tc>
                  <a:txBody>
                    <a:bodyPr/>
                    <a:lstStyle/>
                    <a:p>
                      <a:r>
                        <a:rPr lang="en-US" dirty="0" smtClean="0"/>
                        <a:t>BL11. Kind of </a:t>
                      </a:r>
                      <a:r>
                        <a:rPr lang="en-US" dirty="0" err="1" smtClean="0"/>
                        <a:t>adquisition</a:t>
                      </a:r>
                      <a:r>
                        <a:rPr lang="en-US" dirty="0" smtClean="0"/>
                        <a:t> needed in a experiment</a:t>
                      </a:r>
                      <a:endParaRPr lang="en-GB" dirty="0"/>
                    </a:p>
                  </a:txBody>
                  <a:tcPr/>
                </a:tc>
                <a:tc>
                  <a:txBody>
                    <a:bodyPr/>
                    <a:lstStyle/>
                    <a:p>
                      <a:endParaRPr lang="en-GB"/>
                    </a:p>
                  </a:txBody>
                  <a:tcPr/>
                </a:tc>
              </a:tr>
              <a:tr h="613988">
                <a:tc>
                  <a:txBody>
                    <a:bodyPr/>
                    <a:lstStyle/>
                    <a:p>
                      <a:r>
                        <a:rPr lang="en-GB" dirty="0" smtClean="0"/>
                        <a:t>none</a:t>
                      </a:r>
                      <a:endParaRPr lang="en-GB" dirty="0"/>
                    </a:p>
                  </a:txBody>
                  <a:tcPr/>
                </a:tc>
                <a:tc>
                  <a:txBody>
                    <a:bodyPr/>
                    <a:lstStyle/>
                    <a:p>
                      <a:endParaRPr lang="en-GB" dirty="0"/>
                    </a:p>
                  </a:txBody>
                  <a:tcPr/>
                </a:tc>
                <a:tc>
                  <a:txBody>
                    <a:bodyPr/>
                    <a:lstStyle/>
                    <a:p>
                      <a:r>
                        <a:rPr lang="en-US" dirty="0" err="1" smtClean="0"/>
                        <a:t>Autotrigger</a:t>
                      </a:r>
                      <a:r>
                        <a:rPr lang="en-US" dirty="0" smtClean="0"/>
                        <a:t> with variable integration times. And HW trigger with different integration times</a:t>
                      </a:r>
                      <a:endParaRPr lang="en-GB" dirty="0"/>
                    </a:p>
                  </a:txBody>
                  <a:tcPr/>
                </a:tc>
                <a:tc>
                  <a:txBody>
                    <a:bodyPr/>
                    <a:lstStyle/>
                    <a:p>
                      <a:r>
                        <a:rPr lang="en-US" dirty="0" smtClean="0"/>
                        <a:t>BL22. needed to compensate that some times more resolution zones are needed in some </a:t>
                      </a:r>
                      <a:r>
                        <a:rPr lang="en-US" dirty="0" err="1" smtClean="0"/>
                        <a:t>adquisition</a:t>
                      </a:r>
                      <a:endParaRPr lang="en-GB" dirty="0"/>
                    </a:p>
                  </a:txBody>
                  <a:tcPr/>
                </a:tc>
                <a:tc>
                  <a:txBody>
                    <a:bodyPr/>
                    <a:lstStyle/>
                    <a:p>
                      <a:endParaRPr lang="en-GB" dirty="0"/>
                    </a:p>
                  </a:txBody>
                  <a:tcPr/>
                </a:tc>
              </a:tr>
            </a:tbl>
          </a:graphicData>
        </a:graphic>
      </p:graphicFrame>
      <p:sp>
        <p:nvSpPr>
          <p:cNvPr id="4" name="Date Placeholder 3"/>
          <p:cNvSpPr>
            <a:spLocks noGrp="1"/>
          </p:cNvSpPr>
          <p:nvPr>
            <p:ph type="dt" sz="half" idx="10"/>
          </p:nvPr>
        </p:nvSpPr>
        <p:spPr/>
        <p:txBody>
          <a:bodyPr/>
          <a:lstStyle/>
          <a:p>
            <a:r>
              <a:rPr lang="es-ES" smtClean="0"/>
              <a:t>23/7/2019</a:t>
            </a:r>
            <a:endParaRPr lang="es-ES" dirty="0" smtClean="0"/>
          </a:p>
        </p:txBody>
      </p:sp>
      <p:sp>
        <p:nvSpPr>
          <p:cNvPr id="5" name="Footer Placeholder 4"/>
          <p:cNvSpPr>
            <a:spLocks noGrp="1"/>
          </p:cNvSpPr>
          <p:nvPr>
            <p:ph type="ftr" sz="quarter" idx="11"/>
          </p:nvPr>
        </p:nvSpPr>
        <p:spPr/>
        <p:txBody>
          <a:bodyPr/>
          <a:lstStyle/>
          <a:p>
            <a:r>
              <a:rPr lang="es-ES" smtClean="0"/>
              <a:t>Em# Colaboration meeting</a:t>
            </a:r>
            <a:endParaRPr lang="es-ES" dirty="0"/>
          </a:p>
        </p:txBody>
      </p:sp>
      <p:sp>
        <p:nvSpPr>
          <p:cNvPr id="6" name="Slide Number Placeholder 5"/>
          <p:cNvSpPr>
            <a:spLocks noGrp="1"/>
          </p:cNvSpPr>
          <p:nvPr>
            <p:ph type="sldNum" sz="quarter" idx="12"/>
          </p:nvPr>
        </p:nvSpPr>
        <p:spPr/>
        <p:txBody>
          <a:bodyPr/>
          <a:lstStyle/>
          <a:p>
            <a:fld id="{59A3C1E9-1E17-4B2D-975E-2F80F7CB45F8}" type="slidenum">
              <a:rPr lang="es-ES" smtClean="0"/>
              <a:t>5</a:t>
            </a:fld>
            <a:endParaRPr lang="es-ES" dirty="0"/>
          </a:p>
        </p:txBody>
      </p:sp>
    </p:spTree>
    <p:extLst>
      <p:ext uri="{BB962C8B-B14F-4D97-AF65-F5344CB8AC3E}">
        <p14:creationId xmlns:p14="http://schemas.microsoft.com/office/powerpoint/2010/main" val="5273552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8044461"/>
              </p:ext>
            </p:extLst>
          </p:nvPr>
        </p:nvGraphicFramePr>
        <p:xfrm>
          <a:off x="615950" y="957263"/>
          <a:ext cx="8032751" cy="4523543"/>
        </p:xfrm>
        <a:graphic>
          <a:graphicData uri="http://schemas.openxmlformats.org/drawingml/2006/table">
            <a:tbl>
              <a:tblPr firstRow="1" bandRow="1">
                <a:tableStyleId>{5C22544A-7EE6-4342-B048-85BDC9FD1C3A}</a:tableStyleId>
              </a:tblPr>
              <a:tblGrid>
                <a:gridCol w="603250"/>
                <a:gridCol w="388873"/>
                <a:gridCol w="3840227"/>
                <a:gridCol w="2533877"/>
                <a:gridCol w="666524"/>
              </a:tblGrid>
              <a:tr h="877126">
                <a:tc>
                  <a:txBody>
                    <a:bodyPr/>
                    <a:lstStyle/>
                    <a:p>
                      <a:r>
                        <a:rPr lang="en-GB" dirty="0" err="1" smtClean="0"/>
                        <a:t>Priotity</a:t>
                      </a:r>
                      <a:endParaRPr lang="en-GB" dirty="0"/>
                    </a:p>
                  </a:txBody>
                  <a:tcPr/>
                </a:tc>
                <a:tc>
                  <a:txBody>
                    <a:bodyPr/>
                    <a:lstStyle/>
                    <a:p>
                      <a:r>
                        <a:rPr lang="en-GB" dirty="0" smtClean="0"/>
                        <a:t>Issue</a:t>
                      </a:r>
                      <a:endParaRPr lang="en-GB" dirty="0"/>
                    </a:p>
                  </a:txBody>
                  <a:tcPr/>
                </a:tc>
                <a:tc>
                  <a:txBody>
                    <a:bodyPr/>
                    <a:lstStyle/>
                    <a:p>
                      <a:r>
                        <a:rPr lang="en-GB" dirty="0" smtClean="0"/>
                        <a:t>Description</a:t>
                      </a:r>
                      <a:endParaRPr lang="en-GB" dirty="0"/>
                    </a:p>
                  </a:txBody>
                  <a:tcPr/>
                </a:tc>
                <a:tc>
                  <a:txBody>
                    <a:bodyPr/>
                    <a:lstStyle/>
                    <a:p>
                      <a:r>
                        <a:rPr lang="en-GB" dirty="0" smtClean="0"/>
                        <a:t>Benefit</a:t>
                      </a:r>
                      <a:endParaRPr lang="en-GB" dirty="0"/>
                    </a:p>
                  </a:txBody>
                  <a:tcPr/>
                </a:tc>
                <a:tc>
                  <a:txBody>
                    <a:bodyPr/>
                    <a:lstStyle/>
                    <a:p>
                      <a:r>
                        <a:rPr lang="en-GB" dirty="0" smtClean="0"/>
                        <a:t>Version</a:t>
                      </a:r>
                      <a:endParaRPr lang="en-GB" dirty="0"/>
                    </a:p>
                  </a:txBody>
                  <a:tcPr/>
                </a:tc>
              </a:tr>
              <a:tr h="877126">
                <a:tc>
                  <a:txBody>
                    <a:bodyPr/>
                    <a:lstStyle/>
                    <a:p>
                      <a:r>
                        <a:rPr lang="en-GB" dirty="0" smtClean="0"/>
                        <a:t>none</a:t>
                      </a:r>
                      <a:endParaRPr lang="en-GB" dirty="0"/>
                    </a:p>
                  </a:txBody>
                  <a:tcPr/>
                </a:tc>
                <a:tc>
                  <a:txBody>
                    <a:bodyPr/>
                    <a:lstStyle/>
                    <a:p>
                      <a:endParaRPr lang="en-GB" dirty="0"/>
                    </a:p>
                  </a:txBody>
                  <a:tcPr/>
                </a:tc>
                <a:tc>
                  <a:txBody>
                    <a:bodyPr/>
                    <a:lstStyle/>
                    <a:p>
                      <a:r>
                        <a:rPr lang="en-US" dirty="0" smtClean="0"/>
                        <a:t>Bias Voltage independent for each channel</a:t>
                      </a:r>
                      <a:endParaRPr lang="en-GB" dirty="0"/>
                    </a:p>
                  </a:txBody>
                  <a:tcPr/>
                </a:tc>
                <a:tc>
                  <a:txBody>
                    <a:bodyPr/>
                    <a:lstStyle/>
                    <a:p>
                      <a:r>
                        <a:rPr lang="en-US" dirty="0" smtClean="0"/>
                        <a:t>reduce number of </a:t>
                      </a:r>
                      <a:r>
                        <a:rPr lang="en-US" dirty="0" err="1" smtClean="0"/>
                        <a:t>em</a:t>
                      </a:r>
                      <a:r>
                        <a:rPr lang="en-US" dirty="0" smtClean="0"/>
                        <a:t> and </a:t>
                      </a:r>
                      <a:r>
                        <a:rPr lang="en-US" dirty="0" err="1" smtClean="0"/>
                        <a:t>issolation</a:t>
                      </a:r>
                      <a:r>
                        <a:rPr lang="en-US" dirty="0" smtClean="0"/>
                        <a:t> between channels</a:t>
                      </a:r>
                      <a:endParaRPr lang="en-GB" dirty="0"/>
                    </a:p>
                  </a:txBody>
                  <a:tcPr/>
                </a:tc>
                <a:tc>
                  <a:txBody>
                    <a:bodyPr/>
                    <a:lstStyle/>
                    <a:p>
                      <a:endParaRPr lang="en-GB"/>
                    </a:p>
                  </a:txBody>
                  <a:tcPr/>
                </a:tc>
              </a:tr>
              <a:tr h="1140263">
                <a:tc>
                  <a:txBody>
                    <a:bodyPr/>
                    <a:lstStyle/>
                    <a:p>
                      <a:r>
                        <a:rPr lang="en-GB" dirty="0" smtClean="0"/>
                        <a:t>none</a:t>
                      </a:r>
                      <a:endParaRPr lang="en-GB" dirty="0"/>
                    </a:p>
                  </a:txBody>
                  <a:tcPr/>
                </a:tc>
                <a:tc>
                  <a:txBody>
                    <a:bodyPr/>
                    <a:lstStyle/>
                    <a:p>
                      <a:endParaRPr lang="en-GB" dirty="0"/>
                    </a:p>
                  </a:txBody>
                  <a:tcPr/>
                </a:tc>
                <a:tc>
                  <a:txBody>
                    <a:bodyPr/>
                    <a:lstStyle/>
                    <a:p>
                      <a:r>
                        <a:rPr lang="en-US" dirty="0" smtClean="0"/>
                        <a:t>know by SCPI and web which kind of </a:t>
                      </a:r>
                      <a:r>
                        <a:rPr lang="en-US" dirty="0" err="1" smtClean="0"/>
                        <a:t>Em</a:t>
                      </a:r>
                      <a:r>
                        <a:rPr lang="en-US" dirty="0" smtClean="0"/>
                        <a:t># is (LV or HV)</a:t>
                      </a:r>
                      <a:endParaRPr lang="en-GB" dirty="0"/>
                    </a:p>
                  </a:txBody>
                  <a:tcPr/>
                </a:tc>
                <a:tc>
                  <a:txBody>
                    <a:bodyPr/>
                    <a:lstStyle/>
                    <a:p>
                      <a:endParaRPr lang="en-GB" dirty="0"/>
                    </a:p>
                  </a:txBody>
                  <a:tcPr/>
                </a:tc>
                <a:tc>
                  <a:txBody>
                    <a:bodyPr/>
                    <a:lstStyle/>
                    <a:p>
                      <a:endParaRPr lang="en-GB"/>
                    </a:p>
                  </a:txBody>
                  <a:tcPr/>
                </a:tc>
              </a:tr>
              <a:tr h="613988">
                <a:tc>
                  <a:txBody>
                    <a:bodyPr/>
                    <a:lstStyle/>
                    <a:p>
                      <a:r>
                        <a:rPr lang="en-GB" dirty="0" smtClean="0"/>
                        <a:t>none</a:t>
                      </a:r>
                      <a:endParaRPr lang="en-GB" dirty="0"/>
                    </a:p>
                  </a:txBody>
                  <a:tcPr/>
                </a:tc>
                <a:tc>
                  <a:txBody>
                    <a:bodyPr/>
                    <a:lstStyle/>
                    <a:p>
                      <a:endParaRPr lang="en-GB" dirty="0"/>
                    </a:p>
                  </a:txBody>
                  <a:tcPr/>
                </a:tc>
                <a:tc>
                  <a:txBody>
                    <a:bodyPr/>
                    <a:lstStyle/>
                    <a:p>
                      <a:r>
                        <a:rPr lang="en-US" dirty="0" smtClean="0"/>
                        <a:t>Control of FMC EEPROM by I2C</a:t>
                      </a:r>
                      <a:endParaRPr lang="en-GB" dirty="0"/>
                    </a:p>
                  </a:txBody>
                  <a:tcPr/>
                </a:tc>
                <a:tc>
                  <a:txBody>
                    <a:bodyPr/>
                    <a:lstStyle/>
                    <a:p>
                      <a:r>
                        <a:rPr lang="en-GB" dirty="0" smtClean="0"/>
                        <a:t>allow calibration of ADC</a:t>
                      </a:r>
                      <a:endParaRPr lang="en-GB" dirty="0"/>
                    </a:p>
                  </a:txBody>
                  <a:tcPr/>
                </a:tc>
                <a:tc>
                  <a:txBody>
                    <a:bodyPr/>
                    <a:lstStyle/>
                    <a:p>
                      <a:endParaRPr lang="en-GB"/>
                    </a:p>
                  </a:txBody>
                  <a:tcPr/>
                </a:tc>
              </a:tr>
              <a:tr h="613988">
                <a:tc>
                  <a:txBody>
                    <a:bodyPr/>
                    <a:lstStyle/>
                    <a:p>
                      <a:r>
                        <a:rPr lang="en-GB" dirty="0" smtClean="0"/>
                        <a:t>none</a:t>
                      </a:r>
                      <a:endParaRPr lang="en-GB" dirty="0"/>
                    </a:p>
                  </a:txBody>
                  <a:tcPr/>
                </a:tc>
                <a:tc>
                  <a:txBody>
                    <a:bodyPr/>
                    <a:lstStyle/>
                    <a:p>
                      <a:endParaRPr lang="en-GB" dirty="0"/>
                    </a:p>
                  </a:txBody>
                  <a:tcPr/>
                </a:tc>
                <a:tc>
                  <a:txBody>
                    <a:bodyPr/>
                    <a:lstStyle/>
                    <a:p>
                      <a:r>
                        <a:rPr lang="en-US" dirty="0" smtClean="0"/>
                        <a:t>Control of SPEC EEPROM by one-wire</a:t>
                      </a:r>
                      <a:endParaRPr lang="en-GB" dirty="0"/>
                    </a:p>
                  </a:txBody>
                  <a:tcPr/>
                </a:tc>
                <a:tc>
                  <a:txBody>
                    <a:bodyPr/>
                    <a:lstStyle/>
                    <a:p>
                      <a:r>
                        <a:rPr lang="en-US" dirty="0" smtClean="0"/>
                        <a:t>Register and control each SPEC board</a:t>
                      </a:r>
                      <a:endParaRPr lang="en-GB" dirty="0"/>
                    </a:p>
                  </a:txBody>
                  <a:tcPr/>
                </a:tc>
                <a:tc>
                  <a:txBody>
                    <a:bodyPr/>
                    <a:lstStyle/>
                    <a:p>
                      <a:endParaRPr lang="en-GB" dirty="0"/>
                    </a:p>
                  </a:txBody>
                  <a:tcPr/>
                </a:tc>
              </a:tr>
            </a:tbl>
          </a:graphicData>
        </a:graphic>
      </p:graphicFrame>
      <p:sp>
        <p:nvSpPr>
          <p:cNvPr id="4" name="Date Placeholder 3"/>
          <p:cNvSpPr>
            <a:spLocks noGrp="1"/>
          </p:cNvSpPr>
          <p:nvPr>
            <p:ph type="dt" sz="half" idx="10"/>
          </p:nvPr>
        </p:nvSpPr>
        <p:spPr/>
        <p:txBody>
          <a:bodyPr/>
          <a:lstStyle/>
          <a:p>
            <a:r>
              <a:rPr lang="es-ES" smtClean="0"/>
              <a:t>23/7/2019</a:t>
            </a:r>
            <a:endParaRPr lang="es-ES" dirty="0" smtClean="0"/>
          </a:p>
        </p:txBody>
      </p:sp>
      <p:sp>
        <p:nvSpPr>
          <p:cNvPr id="5" name="Footer Placeholder 4"/>
          <p:cNvSpPr>
            <a:spLocks noGrp="1"/>
          </p:cNvSpPr>
          <p:nvPr>
            <p:ph type="ftr" sz="quarter" idx="11"/>
          </p:nvPr>
        </p:nvSpPr>
        <p:spPr/>
        <p:txBody>
          <a:bodyPr/>
          <a:lstStyle/>
          <a:p>
            <a:r>
              <a:rPr lang="es-ES" smtClean="0"/>
              <a:t>Em# Colaboration meeting</a:t>
            </a:r>
            <a:endParaRPr lang="es-ES" dirty="0"/>
          </a:p>
        </p:txBody>
      </p:sp>
      <p:sp>
        <p:nvSpPr>
          <p:cNvPr id="6" name="Slide Number Placeholder 5"/>
          <p:cNvSpPr>
            <a:spLocks noGrp="1"/>
          </p:cNvSpPr>
          <p:nvPr>
            <p:ph type="sldNum" sz="quarter" idx="12"/>
          </p:nvPr>
        </p:nvSpPr>
        <p:spPr/>
        <p:txBody>
          <a:bodyPr/>
          <a:lstStyle/>
          <a:p>
            <a:fld id="{59A3C1E9-1E17-4B2D-975E-2F80F7CB45F8}" type="slidenum">
              <a:rPr lang="es-ES" smtClean="0"/>
              <a:t>6</a:t>
            </a:fld>
            <a:endParaRPr lang="es-ES" dirty="0"/>
          </a:p>
        </p:txBody>
      </p:sp>
    </p:spTree>
    <p:extLst>
      <p:ext uri="{BB962C8B-B14F-4D97-AF65-F5344CB8AC3E}">
        <p14:creationId xmlns:p14="http://schemas.microsoft.com/office/powerpoint/2010/main" val="30514086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70376882"/>
              </p:ext>
            </p:extLst>
          </p:nvPr>
        </p:nvGraphicFramePr>
        <p:xfrm>
          <a:off x="615950" y="957263"/>
          <a:ext cx="8032751" cy="2065846"/>
        </p:xfrm>
        <a:graphic>
          <a:graphicData uri="http://schemas.openxmlformats.org/drawingml/2006/table">
            <a:tbl>
              <a:tblPr firstRow="1" bandRow="1">
                <a:tableStyleId>{5C22544A-7EE6-4342-B048-85BDC9FD1C3A}</a:tableStyleId>
              </a:tblPr>
              <a:tblGrid>
                <a:gridCol w="603250"/>
                <a:gridCol w="388873"/>
                <a:gridCol w="3840227"/>
                <a:gridCol w="2533877"/>
                <a:gridCol w="666524"/>
              </a:tblGrid>
              <a:tr h="877126">
                <a:tc>
                  <a:txBody>
                    <a:bodyPr/>
                    <a:lstStyle/>
                    <a:p>
                      <a:r>
                        <a:rPr lang="en-GB" dirty="0" err="1" smtClean="0"/>
                        <a:t>Priotity</a:t>
                      </a:r>
                      <a:endParaRPr lang="en-GB" dirty="0"/>
                    </a:p>
                  </a:txBody>
                  <a:tcPr/>
                </a:tc>
                <a:tc>
                  <a:txBody>
                    <a:bodyPr/>
                    <a:lstStyle/>
                    <a:p>
                      <a:r>
                        <a:rPr lang="en-GB" dirty="0" smtClean="0"/>
                        <a:t>Issue</a:t>
                      </a:r>
                      <a:endParaRPr lang="en-GB" dirty="0"/>
                    </a:p>
                  </a:txBody>
                  <a:tcPr/>
                </a:tc>
                <a:tc>
                  <a:txBody>
                    <a:bodyPr/>
                    <a:lstStyle/>
                    <a:p>
                      <a:r>
                        <a:rPr lang="en-GB" dirty="0" smtClean="0"/>
                        <a:t>Description</a:t>
                      </a:r>
                      <a:endParaRPr lang="en-GB" dirty="0"/>
                    </a:p>
                  </a:txBody>
                  <a:tcPr/>
                </a:tc>
                <a:tc>
                  <a:txBody>
                    <a:bodyPr/>
                    <a:lstStyle/>
                    <a:p>
                      <a:r>
                        <a:rPr lang="en-GB" dirty="0" smtClean="0"/>
                        <a:t>Benefit</a:t>
                      </a:r>
                      <a:endParaRPr lang="en-GB" dirty="0"/>
                    </a:p>
                  </a:txBody>
                  <a:tcPr/>
                </a:tc>
                <a:tc>
                  <a:txBody>
                    <a:bodyPr/>
                    <a:lstStyle/>
                    <a:p>
                      <a:r>
                        <a:rPr lang="en-GB" dirty="0" smtClean="0"/>
                        <a:t>Version</a:t>
                      </a:r>
                      <a:endParaRPr lang="en-GB" dirty="0"/>
                    </a:p>
                  </a:txBody>
                  <a:tcPr/>
                </a:tc>
              </a:tr>
              <a:tr h="877126">
                <a:tc>
                  <a:txBody>
                    <a:bodyPr/>
                    <a:lstStyle/>
                    <a:p>
                      <a:r>
                        <a:rPr lang="en-GB" dirty="0" smtClean="0"/>
                        <a:t>none</a:t>
                      </a:r>
                      <a:endParaRPr lang="en-GB" dirty="0"/>
                    </a:p>
                  </a:txBody>
                  <a:tcPr/>
                </a:tc>
                <a:tc>
                  <a:txBody>
                    <a:bodyPr/>
                    <a:lstStyle/>
                    <a:p>
                      <a:endParaRPr lang="en-GB" dirty="0"/>
                    </a:p>
                  </a:txBody>
                  <a:tcPr/>
                </a:tc>
                <a:tc>
                  <a:txBody>
                    <a:bodyPr/>
                    <a:lstStyle/>
                    <a:p>
                      <a:r>
                        <a:rPr lang="en-GB" dirty="0" smtClean="0"/>
                        <a:t>Increase </a:t>
                      </a:r>
                      <a:r>
                        <a:rPr lang="en-GB" dirty="0" err="1" smtClean="0"/>
                        <a:t>synchronitzation</a:t>
                      </a:r>
                      <a:r>
                        <a:rPr lang="en-GB" dirty="0" smtClean="0"/>
                        <a:t> </a:t>
                      </a:r>
                      <a:r>
                        <a:rPr lang="en-GB" dirty="0" err="1" smtClean="0"/>
                        <a:t>requeriments</a:t>
                      </a:r>
                      <a:endParaRPr lang="en-GB" dirty="0"/>
                    </a:p>
                  </a:txBody>
                  <a:tcPr/>
                </a:tc>
                <a:tc>
                  <a:txBody>
                    <a:bodyPr/>
                    <a:lstStyle/>
                    <a:p>
                      <a:endParaRPr lang="en-GB" dirty="0"/>
                    </a:p>
                  </a:txBody>
                  <a:tcPr/>
                </a:tc>
                <a:tc>
                  <a:txBody>
                    <a:bodyPr/>
                    <a:lstStyle/>
                    <a:p>
                      <a:endParaRPr lang="en-GB" dirty="0"/>
                    </a:p>
                  </a:txBody>
                  <a:tcPr/>
                </a:tc>
              </a:tr>
            </a:tbl>
          </a:graphicData>
        </a:graphic>
      </p:graphicFrame>
      <p:sp>
        <p:nvSpPr>
          <p:cNvPr id="4" name="Date Placeholder 3"/>
          <p:cNvSpPr>
            <a:spLocks noGrp="1"/>
          </p:cNvSpPr>
          <p:nvPr>
            <p:ph type="dt" sz="half" idx="10"/>
          </p:nvPr>
        </p:nvSpPr>
        <p:spPr/>
        <p:txBody>
          <a:bodyPr/>
          <a:lstStyle/>
          <a:p>
            <a:r>
              <a:rPr lang="es-ES" smtClean="0"/>
              <a:t>23/7/2019</a:t>
            </a:r>
            <a:endParaRPr lang="es-ES" dirty="0" smtClean="0"/>
          </a:p>
        </p:txBody>
      </p:sp>
      <p:sp>
        <p:nvSpPr>
          <p:cNvPr id="5" name="Footer Placeholder 4"/>
          <p:cNvSpPr>
            <a:spLocks noGrp="1"/>
          </p:cNvSpPr>
          <p:nvPr>
            <p:ph type="ftr" sz="quarter" idx="11"/>
          </p:nvPr>
        </p:nvSpPr>
        <p:spPr/>
        <p:txBody>
          <a:bodyPr/>
          <a:lstStyle/>
          <a:p>
            <a:r>
              <a:rPr lang="es-ES" smtClean="0"/>
              <a:t>Em# Colaboration meeting</a:t>
            </a:r>
            <a:endParaRPr lang="es-ES" dirty="0"/>
          </a:p>
        </p:txBody>
      </p:sp>
      <p:sp>
        <p:nvSpPr>
          <p:cNvPr id="6" name="Slide Number Placeholder 5"/>
          <p:cNvSpPr>
            <a:spLocks noGrp="1"/>
          </p:cNvSpPr>
          <p:nvPr>
            <p:ph type="sldNum" sz="quarter" idx="12"/>
          </p:nvPr>
        </p:nvSpPr>
        <p:spPr/>
        <p:txBody>
          <a:bodyPr/>
          <a:lstStyle/>
          <a:p>
            <a:fld id="{59A3C1E9-1E17-4B2D-975E-2F80F7CB45F8}" type="slidenum">
              <a:rPr lang="es-ES" smtClean="0"/>
              <a:t>7</a:t>
            </a:fld>
            <a:endParaRPr lang="es-ES" dirty="0"/>
          </a:p>
        </p:txBody>
      </p:sp>
    </p:spTree>
    <p:extLst>
      <p:ext uri="{BB962C8B-B14F-4D97-AF65-F5344CB8AC3E}">
        <p14:creationId xmlns:p14="http://schemas.microsoft.com/office/powerpoint/2010/main" val="139012977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chor="t">
        <a:noAutofit/>
      </a:bodyPr>
      <a:lstStyle>
        <a:defPPr>
          <a:defRPr sz="2800" dirty="0" smtClean="0">
            <a:latin typeface="Arial" panose="020B0604020202020204" pitchFamily="34" charset="0"/>
            <a:cs typeface="Arial" panose="020B0604020202020204" pitchFamily="34" charset="0"/>
          </a:defRPr>
        </a:defPPr>
      </a:lstStyle>
    </a:tx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5675</TotalTime>
  <Words>603</Words>
  <Application>Microsoft Office PowerPoint</Application>
  <PresentationFormat>On-screen Show (4:3)</PresentationFormat>
  <Paragraphs>101</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Tema de Office</vt:lpstr>
      <vt:lpstr>Em# Collaboration meeting  Wishes and New developments </vt:lpstr>
      <vt:lpstr>What is writtern in collaboration Agreement 3.6 New Developments</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Lucas Wainer</dc:creator>
  <cp:lastModifiedBy>Xavier Serra Gallifa</cp:lastModifiedBy>
  <cp:revision>18</cp:revision>
  <dcterms:created xsi:type="dcterms:W3CDTF">2015-04-21T23:16:41Z</dcterms:created>
  <dcterms:modified xsi:type="dcterms:W3CDTF">2019-07-23T12:12:33Z</dcterms:modified>
</cp:coreProperties>
</file>