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5" r:id="rId4"/>
    <p:sldId id="256" r:id="rId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205">
          <p15:clr>
            <a:srgbClr val="A4A3A4"/>
          </p15:clr>
        </p15:guide>
        <p15:guide id="3" orient="horz" pos="4193">
          <p15:clr>
            <a:srgbClr val="A4A3A4"/>
          </p15:clr>
        </p15:guide>
        <p15:guide id="4" pos="2880">
          <p15:clr>
            <a:srgbClr val="A4A3A4"/>
          </p15:clr>
        </p15:guide>
        <p15:guide id="5" pos="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747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52" autoAdjust="0"/>
  </p:normalViewPr>
  <p:slideViewPr>
    <p:cSldViewPr showGuides="1">
      <p:cViewPr varScale="1">
        <p:scale>
          <a:sx n="113" d="100"/>
          <a:sy n="113" d="100"/>
        </p:scale>
        <p:origin x="-1548" y="-108"/>
      </p:cViewPr>
      <p:guideLst>
        <p:guide orient="horz" pos="2160"/>
        <p:guide orient="horz" pos="1205"/>
        <p:guide orient="horz" pos="4193"/>
        <p:guide pos="2880"/>
        <p:guide pos="5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Bildobjekt 6" descr="MAX logga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89304" y="1988840"/>
            <a:ext cx="6565392" cy="2109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Inledningsida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63040" y="4086441"/>
            <a:ext cx="621792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13830" y="5597191"/>
            <a:ext cx="4516340" cy="864096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pic>
        <p:nvPicPr>
          <p:cNvPr id="10" name="Bildobjekt 9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reen bkg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BAABA6-64B7-437E-B4CF-81D9187984C3}" type="datetimeFigureOut">
              <a:rPr lang="en-GB" smtClean="0"/>
              <a:pPr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orange bkg ny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BAABA6-64B7-437E-B4CF-81D9187984C3}" type="datetimeFigureOut">
              <a:rPr lang="en-GB" smtClean="0"/>
              <a:pPr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 descr="Max IV-3 bild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548517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7474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576" y="1600201"/>
            <a:ext cx="7593294" cy="384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13182" y="6419958"/>
            <a:ext cx="938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AABA6-64B7-437E-B4CF-81D9187984C3}" type="datetimeFigureOut">
              <a:rPr lang="en-GB" smtClean="0"/>
              <a:pPr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 RGB150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983358" y="6375980"/>
            <a:ext cx="932400" cy="2894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54" r:id="rId6"/>
    <p:sldLayoutId id="2147483663" r:id="rId7"/>
    <p:sldLayoutId id="2147483651" r:id="rId8"/>
    <p:sldLayoutId id="2147483652" r:id="rId9"/>
    <p:sldLayoutId id="2147483653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4000" indent="-254000" algn="l" defTabSz="914400" rtl="0" eaLnBrk="1" latinLnBrk="0" hangingPunct="1">
        <a:spcBef>
          <a:spcPts val="1000"/>
        </a:spcBef>
        <a:buSzPct val="100000"/>
        <a:buFont typeface="Arial" pitchFamily="34" charset="0"/>
        <a:buChar char="●"/>
        <a:defRPr sz="22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# Collaboration Meeting 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en-US" baseline="30000" dirty="0"/>
              <a:t>rd</a:t>
            </a:r>
            <a:r>
              <a:rPr lang="en-US" dirty="0"/>
              <a:t> July, ALBA </a:t>
            </a:r>
            <a:endParaRPr lang="en-GB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CFFAC5E1-F825-0841-93A2-7504D0A08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89915" l="6282" r="92949">
                        <a14:foregroundMark x1="54615" y1="73846" x2="54615" y2="73846"/>
                        <a14:foregroundMark x1="35769" y1="74530" x2="35769" y2="74530"/>
                        <a14:backgroundMark x1="65128" y1="81368" x2="65128" y2="81368"/>
                        <a14:backgroundMark x1="65256" y1="80171" x2="65256" y2="80171"/>
                        <a14:backgroundMark x1="52179" y1="86325" x2="52179" y2="86325"/>
                        <a14:backgroundMark x1="51410" y1="85812" x2="51410" y2="85812"/>
                        <a14:backgroundMark x1="50641" y1="85641" x2="50641" y2="85641"/>
                        <a14:backgroundMark x1="49231" y1="85299" x2="49231" y2="85299"/>
                        <a14:backgroundMark x1="15256" y1="74872" x2="15256" y2="74872"/>
                        <a14:backgroundMark x1="16282" y1="75214" x2="16282" y2="75214"/>
                        <a14:backgroundMark x1="17692" y1="75556" x2="17692" y2="75556"/>
                        <a14:backgroundMark x1="11923" y1="73504" x2="11923" y2="73504"/>
                        <a14:backgroundMark x1="20128" y1="76068" x2="20128" y2="76068"/>
                      </a14:backgroundRemoval>
                    </a14:imgEffect>
                    <a14:imgEffect>
                      <a14:sharpenSoften amoun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08720"/>
            <a:ext cx="4331548" cy="3248661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D9A6A40-C4EE-1044-ACB8-08BE6DD7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Related projects at MAX IV: Multiplexer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2026533B-EDEF-CD40-9FE7-F35F225B4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00201"/>
            <a:ext cx="4464496" cy="3845024"/>
          </a:xfrm>
        </p:spPr>
        <p:txBody>
          <a:bodyPr/>
          <a:lstStyle/>
          <a:p>
            <a:r>
              <a:rPr lang="sv-SE" dirty="0"/>
              <a:t>50 </a:t>
            </a:r>
            <a:r>
              <a:rPr lang="sv-SE" dirty="0" err="1"/>
              <a:t>units</a:t>
            </a:r>
            <a:r>
              <a:rPr lang="sv-SE" dirty="0"/>
              <a:t> </a:t>
            </a:r>
            <a:r>
              <a:rPr lang="sv-SE" dirty="0" err="1"/>
              <a:t>produced</a:t>
            </a:r>
            <a:endParaRPr lang="sv-SE" dirty="0"/>
          </a:p>
          <a:p>
            <a:r>
              <a:rPr lang="sv-SE" dirty="0" err="1"/>
              <a:t>Used</a:t>
            </a:r>
            <a:r>
              <a:rPr lang="sv-SE" dirty="0"/>
              <a:t> by a </a:t>
            </a:r>
            <a:r>
              <a:rPr lang="sv-SE" dirty="0" err="1"/>
              <a:t>few</a:t>
            </a:r>
            <a:r>
              <a:rPr lang="sv-SE" dirty="0"/>
              <a:t> beamlines</a:t>
            </a:r>
          </a:p>
          <a:p>
            <a:r>
              <a:rPr lang="sv-SE" dirty="0" err="1"/>
              <a:t>Controlled</a:t>
            </a:r>
            <a:r>
              <a:rPr lang="sv-SE" dirty="0"/>
              <a:t> by SCPI</a:t>
            </a:r>
          </a:p>
          <a:p>
            <a:r>
              <a:rPr lang="sv-SE" sz="1200" dirty="0"/>
              <a:t>To </a:t>
            </a:r>
            <a:r>
              <a:rPr lang="sv-SE" sz="1200" dirty="0" err="1"/>
              <a:t>enable</a:t>
            </a:r>
            <a:r>
              <a:rPr lang="sv-SE" sz="1200" dirty="0"/>
              <a:t> Differential </a:t>
            </a:r>
            <a:r>
              <a:rPr lang="sv-SE" sz="1200" dirty="0" err="1"/>
              <a:t>IOPorts</a:t>
            </a:r>
            <a:r>
              <a:rPr lang="sv-SE" sz="1200" dirty="0"/>
              <a:t> DIFF_IO_1, DIFF_IO_2, DIFF_IO_3 for output, </a:t>
            </a:r>
            <a:r>
              <a:rPr lang="sv-SE" sz="1200" dirty="0" err="1"/>
              <a:t>send</a:t>
            </a:r>
            <a:r>
              <a:rPr lang="sv-SE" sz="1200" dirty="0"/>
              <a:t> SCPI </a:t>
            </a:r>
            <a:r>
              <a:rPr lang="sv-SE" sz="1200" dirty="0" err="1"/>
              <a:t>command</a:t>
            </a:r>
            <a:r>
              <a:rPr lang="sv-SE" sz="1200" dirty="0"/>
              <a:t> DIFF:CNFG 504 (504 = 1 1111 1000).</a:t>
            </a:r>
          </a:p>
          <a:p>
            <a:r>
              <a:rPr lang="sv-SE" sz="1200" dirty="0"/>
              <a:t>To switch port </a:t>
            </a:r>
            <a:r>
              <a:rPr lang="sv-SE" sz="1200" dirty="0" err="1"/>
              <a:t>send</a:t>
            </a:r>
            <a:r>
              <a:rPr lang="sv-SE" sz="1200" dirty="0"/>
              <a:t> </a:t>
            </a:r>
            <a:r>
              <a:rPr lang="sv-SE" sz="1200" dirty="0" err="1"/>
              <a:t>send</a:t>
            </a:r>
            <a:r>
              <a:rPr lang="sv-SE" sz="1200" dirty="0"/>
              <a:t> SCPI </a:t>
            </a:r>
            <a:r>
              <a:rPr lang="sv-SE" sz="1200" dirty="0" err="1"/>
              <a:t>command</a:t>
            </a:r>
            <a:r>
              <a:rPr lang="sv-SE" sz="1200" dirty="0"/>
              <a:t> DIFF:VALU X (X=0-7)</a:t>
            </a:r>
          </a:p>
          <a:p>
            <a:endParaRPr lang="sv-SE" dirty="0"/>
          </a:p>
        </p:txBody>
      </p:sp>
      <p:pic>
        <p:nvPicPr>
          <p:cNvPr id="5" name="Bildobjekt 4" descr="En bild som visar inomhus, hängande, skåp&#10;&#10;Automatiskt genererad beskrivning">
            <a:extLst>
              <a:ext uri="{FF2B5EF4-FFF2-40B4-BE49-F238E27FC236}">
                <a16:creationId xmlns:a16="http://schemas.microsoft.com/office/drawing/2014/main" xmlns="" id="{A14FD5FD-5F80-7B4D-9D64-03CDB1A611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419" y="1556792"/>
            <a:ext cx="3127016" cy="1402460"/>
          </a:xfrm>
          <a:prstGeom prst="rect">
            <a:avLst/>
          </a:prstGeom>
        </p:spPr>
      </p:pic>
      <p:pic>
        <p:nvPicPr>
          <p:cNvPr id="7" name="Bildobjekt 6" descr="En bild som visar grön, elektronik, vägg, inomhus&#10;&#10;Automatiskt genererad beskrivning">
            <a:extLst>
              <a:ext uri="{FF2B5EF4-FFF2-40B4-BE49-F238E27FC236}">
                <a16:creationId xmlns:a16="http://schemas.microsoft.com/office/drawing/2014/main" xmlns="" id="{02B773EC-CC0D-7240-8F4C-204862CC4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419" y="3068960"/>
            <a:ext cx="3127016" cy="234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9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D9A6A40-C4EE-1044-ACB8-08BE6DD7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Related projects at MAX IV: </a:t>
            </a:r>
            <a:r>
              <a:rPr lang="en-US" dirty="0" err="1"/>
              <a:t>Pandabox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2026533B-EDEF-CD40-9FE7-F35F225B4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00201"/>
            <a:ext cx="4464496" cy="3845024"/>
          </a:xfrm>
        </p:spPr>
        <p:txBody>
          <a:bodyPr/>
          <a:lstStyle/>
          <a:p>
            <a:r>
              <a:rPr lang="sv-SE" dirty="0" err="1"/>
              <a:t>Some</a:t>
            </a:r>
            <a:r>
              <a:rPr lang="sv-SE" dirty="0"/>
              <a:t> beamlines </a:t>
            </a:r>
            <a:r>
              <a:rPr lang="sv-SE" dirty="0" err="1"/>
              <a:t>need</a:t>
            </a:r>
            <a:r>
              <a:rPr lang="sv-SE" dirty="0"/>
              <a:t> </a:t>
            </a:r>
            <a:r>
              <a:rPr lang="sv-SE" dirty="0" err="1"/>
              <a:t>triggering</a:t>
            </a:r>
            <a:r>
              <a:rPr lang="sv-SE" dirty="0"/>
              <a:t> and </a:t>
            </a:r>
            <a:r>
              <a:rPr lang="sv-SE" dirty="0" err="1"/>
              <a:t>acusition</a:t>
            </a:r>
            <a:r>
              <a:rPr lang="sv-SE" dirty="0"/>
              <a:t> </a:t>
            </a:r>
            <a:r>
              <a:rPr lang="sv-SE" dirty="0" err="1"/>
              <a:t>unit</a:t>
            </a:r>
            <a:endParaRPr lang="sv-SE" dirty="0"/>
          </a:p>
          <a:p>
            <a:r>
              <a:rPr lang="sv-SE" dirty="0"/>
              <a:t>Pandabox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selected</a:t>
            </a:r>
            <a:endParaRPr lang="sv-SE" dirty="0"/>
          </a:p>
          <a:p>
            <a:r>
              <a:rPr lang="sv-SE" dirty="0" err="1"/>
              <a:t>Tryout</a:t>
            </a:r>
            <a:r>
              <a:rPr lang="sv-SE" dirty="0"/>
              <a:t> </a:t>
            </a:r>
            <a:r>
              <a:rPr lang="sv-SE" dirty="0" err="1"/>
              <a:t>integrating</a:t>
            </a:r>
            <a:r>
              <a:rPr lang="sv-SE" dirty="0"/>
              <a:t> </a:t>
            </a:r>
            <a:r>
              <a:rPr lang="sv-SE" dirty="0" err="1"/>
              <a:t>Em</a:t>
            </a:r>
            <a:r>
              <a:rPr lang="sv-SE" dirty="0"/>
              <a:t># positive</a:t>
            </a:r>
            <a:endParaRPr lang="sv-SE" sz="1200" dirty="0"/>
          </a:p>
          <a:p>
            <a:endParaRPr lang="sv-SE" dirty="0"/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xmlns="" id="{1B1DB008-67FA-9749-B452-00D8C836F8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053740"/>
            <a:ext cx="3923928" cy="3324439"/>
          </a:xfrm>
          <a:prstGeom prst="rect">
            <a:avLst/>
          </a:prstGeom>
        </p:spPr>
      </p:pic>
      <p:pic>
        <p:nvPicPr>
          <p:cNvPr id="9" name="Bildobjekt 8" descr="En bild som visar elektronik&#10;&#10;Automatiskt genererad beskrivning">
            <a:extLst>
              <a:ext uri="{FF2B5EF4-FFF2-40B4-BE49-F238E27FC236}">
                <a16:creationId xmlns:a16="http://schemas.microsoft.com/office/drawing/2014/main" xmlns="" id="{6A379F25-227A-9149-A440-58168388F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00113"/>
            <a:ext cx="4464496" cy="34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80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ysClr val="windowText" lastClr="000000"/>
      </a:dk1>
      <a:lt1>
        <a:srgbClr val="FFFFFF"/>
      </a:lt1>
      <a:dk2>
        <a:srgbClr val="97BF0D"/>
      </a:dk2>
      <a:lt2>
        <a:srgbClr val="F8B323"/>
      </a:lt2>
      <a:accent1>
        <a:srgbClr val="474747"/>
      </a:accent1>
      <a:accent2>
        <a:srgbClr val="A5A4A6"/>
      </a:accent2>
      <a:accent3>
        <a:srgbClr val="E0E0E0"/>
      </a:accent3>
      <a:accent4>
        <a:srgbClr val="97BF0D"/>
      </a:accent4>
      <a:accent5>
        <a:srgbClr val="FFDB9D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1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2541</TotalTime>
  <Words>84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Office-tema</vt:lpstr>
      <vt:lpstr>Em# Collaboration Meeting </vt:lpstr>
      <vt:lpstr>Related projects at MAX IV: Multiplexer</vt:lpstr>
      <vt:lpstr>Related projects at MAX IV: Pandabox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Em# Collaboration Meeting</dc:title>
  <dc:creator>Peter Sjöblom</dc:creator>
  <cp:lastModifiedBy>Xavier Serra Gallifa</cp:lastModifiedBy>
  <cp:revision>12</cp:revision>
  <dcterms:created xsi:type="dcterms:W3CDTF">2019-07-21T14:16:09Z</dcterms:created>
  <dcterms:modified xsi:type="dcterms:W3CDTF">2019-07-25T09:40:28Z</dcterms:modified>
</cp:coreProperties>
</file>