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3" r:id="rId4"/>
    <p:sldId id="264" r:id="rId5"/>
    <p:sldId id="256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4193">
          <p15:clr>
            <a:srgbClr val="A4A3A4"/>
          </p15:clr>
        </p15:guide>
        <p15:guide id="4" pos="2880">
          <p15:clr>
            <a:srgbClr val="A4A3A4"/>
          </p15:clr>
        </p15:guide>
        <p15:guide id="5" pos="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52" autoAdjust="0"/>
  </p:normalViewPr>
  <p:slideViewPr>
    <p:cSldViewPr showGuides="1">
      <p:cViewPr varScale="1">
        <p:scale>
          <a:sx n="113" d="100"/>
          <a:sy n="113" d="100"/>
        </p:scale>
        <p:origin x="-1500" y="-108"/>
      </p:cViewPr>
      <p:guideLst>
        <p:guide orient="horz" pos="2160"/>
        <p:guide orient="horz" pos="1205"/>
        <p:guide orient="horz" pos="4193"/>
        <p:guide pos="2880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# Collaboration Meeting 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July, ALBA </a:t>
            </a:r>
            <a:endParaRPr lang="en-GB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CFFAC5E1-F825-0841-93A2-7504D0A08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89915" l="6282" r="92949">
                        <a14:foregroundMark x1="54615" y1="73846" x2="54615" y2="73846"/>
                        <a14:foregroundMark x1="35769" y1="74530" x2="35769" y2="74530"/>
                        <a14:backgroundMark x1="65128" y1="81368" x2="65128" y2="81368"/>
                        <a14:backgroundMark x1="65256" y1="80171" x2="65256" y2="80171"/>
                        <a14:backgroundMark x1="52179" y1="86325" x2="52179" y2="86325"/>
                        <a14:backgroundMark x1="51410" y1="85812" x2="51410" y2="85812"/>
                        <a14:backgroundMark x1="50641" y1="85641" x2="50641" y2="85641"/>
                        <a14:backgroundMark x1="49231" y1="85299" x2="49231" y2="85299"/>
                        <a14:backgroundMark x1="15256" y1="74872" x2="15256" y2="74872"/>
                        <a14:backgroundMark x1="16282" y1="75214" x2="16282" y2="75214"/>
                        <a14:backgroundMark x1="17692" y1="75556" x2="17692" y2="75556"/>
                        <a14:backgroundMark x1="11923" y1="73504" x2="11923" y2="73504"/>
                        <a14:backgroundMark x1="20128" y1="76068" x2="20128" y2="76068"/>
                      </a14:backgroundRemoval>
                    </a14:imgEffect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4331548" cy="324866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56062C4-2759-174F-A7B1-2ABD03B8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Em</a:t>
            </a:r>
            <a:r>
              <a:rPr lang="en-US" dirty="0"/>
              <a:t># problems &amp; incidents at MAX IV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Bug </a:t>
            </a:r>
            <a:r>
              <a:rPr lang="sv-SE" dirty="0" err="1"/>
              <a:t>report</a:t>
            </a:r>
            <a:r>
              <a:rPr lang="sv-SE" dirty="0"/>
              <a:t> 2019 03 19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203CA33F-3D04-2645-9722-64C2E1755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(PS) With a HW reset, it happens that the amplifiers are saturated when the </a:t>
            </a:r>
            <a:r>
              <a:rPr lang="en-CA" dirty="0" err="1"/>
              <a:t>Em</a:t>
            </a:r>
            <a:r>
              <a:rPr lang="en-CA" dirty="0"/>
              <a:t># is started.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(</a:t>
            </a:r>
            <a:r>
              <a:rPr lang="en-CA" dirty="0" err="1"/>
              <a:t>FrontEnd</a:t>
            </a:r>
            <a:r>
              <a:rPr lang="en-CA" dirty="0"/>
              <a:t>) Analog output after firmware update (and maybe after following power cycle) goes high. Problematic as it is steering a HV supply. Could happen also when resetting to factory settings. It is the voltages settings that gets to the value of 10.</a:t>
            </a:r>
          </a:p>
          <a:p>
            <a:endParaRPr lang="en-CA" dirty="0"/>
          </a:p>
          <a:p>
            <a:r>
              <a:rPr lang="en-CA" dirty="0"/>
              <a:t>(</a:t>
            </a:r>
            <a:r>
              <a:rPr lang="en-CA" dirty="0" err="1"/>
              <a:t>FrontEnd</a:t>
            </a:r>
            <a:r>
              <a:rPr lang="en-CA" dirty="0"/>
              <a:t>) When output voltage range is changed, the voltage is also changed, to mimic the same place in the range as previously. The power supply that is steered gets wrong value.</a:t>
            </a:r>
          </a:p>
          <a:p>
            <a:endParaRPr lang="en-CA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F89F1FA0-0CB8-1447-8638-7601B5F91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6" y="5437824"/>
            <a:ext cx="7962601" cy="9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7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E9DF570-2ECA-7A4C-B8B5-F2B8485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</a:t>
            </a:r>
            <a:r>
              <a:rPr lang="sv-SE" dirty="0"/>
              <a:t>.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1F9D6489-3012-2744-84A7-825EFA5F4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(Finest and </a:t>
            </a:r>
            <a:r>
              <a:rPr lang="en-CA" dirty="0" err="1"/>
              <a:t>Nanomax</a:t>
            </a:r>
            <a:r>
              <a:rPr lang="en-CA" dirty="0"/>
              <a:t>) In </a:t>
            </a:r>
            <a:r>
              <a:rPr lang="en-CA" dirty="0" err="1"/>
              <a:t>autorange</a:t>
            </a:r>
            <a:r>
              <a:rPr lang="en-CA" dirty="0"/>
              <a:t>, the first </a:t>
            </a:r>
            <a:r>
              <a:rPr lang="en-CA" dirty="0" err="1"/>
              <a:t>datapoint</a:t>
            </a:r>
            <a:r>
              <a:rPr lang="en-CA" dirty="0"/>
              <a:t> (only) is incorrect. The </a:t>
            </a:r>
            <a:r>
              <a:rPr lang="en-CA" dirty="0" err="1"/>
              <a:t>datapoint</a:t>
            </a:r>
            <a:r>
              <a:rPr lang="en-CA" dirty="0"/>
              <a:t> is falling down if the range is going up and vice versa. Could it be that either sardana or </a:t>
            </a:r>
            <a:r>
              <a:rPr lang="en-CA" dirty="0" err="1"/>
              <a:t>em</a:t>
            </a:r>
            <a:r>
              <a:rPr lang="en-CA" dirty="0"/>
              <a:t> is not waiting for the transition or calculate with wrong values. In fixed range the spikes are not visible.</a:t>
            </a:r>
          </a:p>
          <a:p>
            <a:endParaRPr lang="en-CA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6956C46B-B9F8-974C-B4DF-EB700EE5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429000"/>
            <a:ext cx="6044217" cy="32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7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4E6FAA1-B268-9E49-8632-E41076B2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</a:t>
            </a:r>
            <a:r>
              <a:rPr lang="sv-SE" dirty="0"/>
              <a:t>.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9D3882F1-3E1B-5E4D-B89B-93B33173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Issues using two electrometers in the same measurement group. The measurement group was not applied, impossible to close the window. Tango/sardana layer issue. FW from 2019.</a:t>
            </a:r>
          </a:p>
          <a:p>
            <a:endParaRPr lang="en-CA" dirty="0"/>
          </a:p>
          <a:p>
            <a:r>
              <a:rPr lang="en-CA" dirty="0"/>
              <a:t>In scan mode and </a:t>
            </a:r>
            <a:r>
              <a:rPr lang="en-CA" dirty="0" err="1"/>
              <a:t>autotrigger</a:t>
            </a:r>
            <a:r>
              <a:rPr lang="en-CA" dirty="0"/>
              <a:t> mode the wait time becomes equal even though something else is set, like 0.</a:t>
            </a:r>
          </a:p>
          <a:p>
            <a:endParaRPr lang="en-CA" dirty="0"/>
          </a:p>
          <a:p>
            <a:r>
              <a:rPr lang="en-CA" dirty="0"/>
              <a:t>The state in webserver is changing between </a:t>
            </a:r>
            <a:r>
              <a:rPr lang="en-CA" dirty="0" err="1"/>
              <a:t>Accuiring</a:t>
            </a:r>
            <a:r>
              <a:rPr lang="en-CA" dirty="0"/>
              <a:t> and Running during a measurement. Is there a reason for it and what is the implication as this is a status flag in sardana?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872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2541</TotalTime>
  <Words>278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Office-tema</vt:lpstr>
      <vt:lpstr>Em# Collaboration Meeting </vt:lpstr>
      <vt:lpstr>Em# problems &amp; incidents at MAX IV Bug report 2019 03 19</vt:lpstr>
      <vt:lpstr>Cont. 1</vt:lpstr>
      <vt:lpstr>Cont.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Em# Collaboration Meeting</dc:title>
  <dc:creator>Peter Sjöblom</dc:creator>
  <cp:lastModifiedBy>Xavier Serra Gallifa</cp:lastModifiedBy>
  <cp:revision>12</cp:revision>
  <dcterms:created xsi:type="dcterms:W3CDTF">2019-07-21T14:16:09Z</dcterms:created>
  <dcterms:modified xsi:type="dcterms:W3CDTF">2019-07-25T09:36:45Z</dcterms:modified>
</cp:coreProperties>
</file>