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9" r:id="rId5"/>
    <p:sldId id="280" r:id="rId6"/>
    <p:sldId id="281" r:id="rId7"/>
    <p:sldId id="256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2" autoAdjust="0"/>
  </p:normalViewPr>
  <p:slideViewPr>
    <p:cSldViewPr showGuide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# Collaboration Meeting 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July, ALBA </a:t>
            </a:r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CFFAC5E1-F825-0841-93A2-7504D0A08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 Control System Status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600201"/>
            <a:ext cx="8136904" cy="4637111"/>
          </a:xfrm>
        </p:spPr>
        <p:txBody>
          <a:bodyPr/>
          <a:lstStyle/>
          <a:p>
            <a:r>
              <a:rPr lang="en-GB" dirty="0"/>
              <a:t>Use cases</a:t>
            </a:r>
          </a:p>
          <a:p>
            <a:pPr lvl="1"/>
            <a:r>
              <a:rPr lang="en-GB" dirty="0"/>
              <a:t>Isolated environment:</a:t>
            </a:r>
          </a:p>
          <a:p>
            <a:pPr lvl="2"/>
            <a:r>
              <a:rPr lang="en-GB" dirty="0"/>
              <a:t>Configuration, acquisition and monitoring through web interface</a:t>
            </a:r>
          </a:p>
          <a:p>
            <a:pPr lvl="2"/>
            <a:r>
              <a:rPr lang="en-GB" dirty="0"/>
              <a:t>E.g. XBPM</a:t>
            </a:r>
          </a:p>
          <a:p>
            <a:pPr lvl="1"/>
            <a:r>
              <a:rPr lang="en-GB" dirty="0"/>
              <a:t>Monitoring only:</a:t>
            </a:r>
          </a:p>
          <a:p>
            <a:pPr lvl="2"/>
            <a:r>
              <a:rPr lang="en-GB" dirty="0"/>
              <a:t>Skippy DS used only to monitor.</a:t>
            </a:r>
          </a:p>
          <a:p>
            <a:pPr lvl="2"/>
            <a:r>
              <a:rPr lang="en-GB" dirty="0"/>
              <a:t>Sardana ctrl extended to monitor instant current.</a:t>
            </a:r>
          </a:p>
          <a:p>
            <a:pPr lvl="1"/>
            <a:r>
              <a:rPr lang="en-GB" dirty="0"/>
              <a:t>Data acquisition using Sardana:</a:t>
            </a:r>
          </a:p>
          <a:p>
            <a:pPr lvl="2"/>
            <a:r>
              <a:rPr lang="en-GB" dirty="0"/>
              <a:t>Step scans</a:t>
            </a:r>
          </a:p>
          <a:p>
            <a:pPr lvl="2"/>
            <a:r>
              <a:rPr lang="en-GB" dirty="0"/>
              <a:t>Continuous scans</a:t>
            </a:r>
          </a:p>
        </p:txBody>
      </p:sp>
    </p:spTree>
    <p:extLst>
      <p:ext uri="{BB962C8B-B14F-4D97-AF65-F5344CB8AC3E}">
        <p14:creationId xmlns:p14="http://schemas.microsoft.com/office/powerpoint/2010/main" val="2104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 Control System Status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600201"/>
            <a:ext cx="8136904" cy="47811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New attributes in the Sardana Ctrl</a:t>
            </a:r>
          </a:p>
          <a:p>
            <a:pPr lvl="1"/>
            <a:r>
              <a:rPr lang="en-GB" dirty="0"/>
              <a:t>Ctrl attributes needed for Continuous Scans:</a:t>
            </a:r>
          </a:p>
          <a:p>
            <a:pPr lvl="2"/>
            <a:r>
              <a:rPr lang="en-GB" dirty="0"/>
              <a:t>Delay: in </a:t>
            </a:r>
            <a:r>
              <a:rPr lang="en-GB" dirty="0" err="1"/>
              <a:t>ms</a:t>
            </a:r>
            <a:endParaRPr lang="en-GB" dirty="0"/>
          </a:p>
          <a:p>
            <a:pPr lvl="2"/>
            <a:r>
              <a:rPr lang="en-GB" dirty="0"/>
              <a:t>Mode: HW, SW</a:t>
            </a:r>
          </a:p>
          <a:p>
            <a:pPr lvl="2"/>
            <a:r>
              <a:rPr lang="en-GB" dirty="0"/>
              <a:t>Polarity: rising, falling</a:t>
            </a:r>
          </a:p>
          <a:p>
            <a:pPr lvl="2"/>
            <a:r>
              <a:rPr lang="en-GB" dirty="0"/>
              <a:t>Triggers: number of triggers</a:t>
            </a:r>
          </a:p>
          <a:p>
            <a:pPr lvl="2"/>
            <a:r>
              <a:rPr lang="en-GB" dirty="0" err="1"/>
              <a:t>IntegrationTime</a:t>
            </a:r>
            <a:endParaRPr lang="en-GB" dirty="0"/>
          </a:p>
          <a:p>
            <a:pPr lvl="2"/>
            <a:r>
              <a:rPr lang="en-GB" dirty="0" err="1"/>
              <a:t>TriggerDetected</a:t>
            </a:r>
            <a:r>
              <a:rPr lang="en-GB" dirty="0"/>
              <a:t>: number of triggers detected</a:t>
            </a:r>
          </a:p>
          <a:p>
            <a:pPr lvl="2"/>
            <a:r>
              <a:rPr lang="en-GB" dirty="0"/>
              <a:t>Filter</a:t>
            </a:r>
          </a:p>
          <a:p>
            <a:pPr lvl="2"/>
            <a:r>
              <a:rPr lang="en-GB" dirty="0"/>
              <a:t>Range</a:t>
            </a:r>
          </a:p>
          <a:p>
            <a:pPr lvl="1"/>
            <a:r>
              <a:rPr lang="en-GB" dirty="0"/>
              <a:t>Axis attributes required by users:</a:t>
            </a:r>
          </a:p>
          <a:p>
            <a:pPr lvl="2"/>
            <a:r>
              <a:rPr lang="en-GB" dirty="0" err="1"/>
              <a:t>InstantCurrent</a:t>
            </a:r>
            <a:endParaRPr lang="en-GB" dirty="0"/>
          </a:p>
          <a:p>
            <a:pPr lvl="2"/>
            <a:r>
              <a:rPr lang="en-GB" dirty="0"/>
              <a:t>Filter</a:t>
            </a:r>
          </a:p>
          <a:p>
            <a:pPr lvl="1"/>
            <a:r>
              <a:rPr lang="en-GB" dirty="0"/>
              <a:t>Code not pushed yet to the Sardana 3</a:t>
            </a:r>
            <a:r>
              <a:rPr lang="en-GB" baseline="30000" dirty="0"/>
              <a:t>rd</a:t>
            </a:r>
            <a:r>
              <a:rPr lang="en-GB" dirty="0"/>
              <a:t> party repository.</a:t>
            </a:r>
          </a:p>
        </p:txBody>
      </p:sp>
    </p:spTree>
    <p:extLst>
      <p:ext uri="{BB962C8B-B14F-4D97-AF65-F5344CB8AC3E}">
        <p14:creationId xmlns:p14="http://schemas.microsoft.com/office/powerpoint/2010/main" val="385924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 Control System Status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600201"/>
            <a:ext cx="8136904" cy="4637111"/>
          </a:xfrm>
        </p:spPr>
        <p:txBody>
          <a:bodyPr/>
          <a:lstStyle/>
          <a:p>
            <a:r>
              <a:rPr lang="en-GB" dirty="0"/>
              <a:t>EM# firmware installation and update done with Ansible:</a:t>
            </a:r>
          </a:p>
          <a:p>
            <a:pPr lvl="1"/>
            <a:r>
              <a:rPr lang="en-GB" dirty="0"/>
              <a:t>Possibility to update all the EM# with one command …</a:t>
            </a:r>
          </a:p>
          <a:p>
            <a:pPr lvl="1"/>
            <a:r>
              <a:rPr lang="en-GB" dirty="0"/>
              <a:t>Or update them filtering by subsystem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19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 Control System Status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600201"/>
            <a:ext cx="8136904" cy="4637111"/>
          </a:xfrm>
        </p:spPr>
        <p:txBody>
          <a:bodyPr/>
          <a:lstStyle/>
          <a:p>
            <a:r>
              <a:rPr lang="en-GB" dirty="0"/>
              <a:t>FPGA development done at MAXIV:</a:t>
            </a:r>
          </a:p>
          <a:p>
            <a:pPr lvl="1"/>
            <a:r>
              <a:rPr lang="en-GB" dirty="0"/>
              <a:t>Not integrated in the control system.</a:t>
            </a:r>
          </a:p>
          <a:p>
            <a:pPr lvl="1"/>
            <a:r>
              <a:rPr lang="en-GB" dirty="0"/>
              <a:t>Extension of SW is required: </a:t>
            </a:r>
          </a:p>
          <a:p>
            <a:pPr lvl="2"/>
            <a:r>
              <a:rPr lang="en-GB" dirty="0"/>
              <a:t>Alin, Web, Skippy, Sardana Ctrl.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52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 Control System Status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600201"/>
            <a:ext cx="8136904" cy="4637111"/>
          </a:xfrm>
        </p:spPr>
        <p:txBody>
          <a:bodyPr/>
          <a:lstStyle/>
          <a:p>
            <a:r>
              <a:rPr lang="en-GB" dirty="0"/>
              <a:t>Extra – ideas for future development/improvements.</a:t>
            </a:r>
          </a:p>
          <a:p>
            <a:pPr lvl="1"/>
            <a:r>
              <a:rPr lang="en-GB" dirty="0" err="1"/>
              <a:t>Ntp</a:t>
            </a:r>
            <a:r>
              <a:rPr lang="en-GB" dirty="0"/>
              <a:t> (</a:t>
            </a:r>
            <a:r>
              <a:rPr lang="en-GB" dirty="0" err="1"/>
              <a:t>chrony</a:t>
            </a:r>
            <a:r>
              <a:rPr lang="en-GB" dirty="0"/>
              <a:t>) service included in the NUC distribution.</a:t>
            </a:r>
          </a:p>
          <a:p>
            <a:pPr lvl="1"/>
            <a:r>
              <a:rPr lang="en-GB" dirty="0"/>
              <a:t>Move to Python 3</a:t>
            </a:r>
          </a:p>
          <a:p>
            <a:pPr lvl="1"/>
            <a:r>
              <a:rPr lang="en-GB" dirty="0" err="1"/>
              <a:t>Zeromq</a:t>
            </a:r>
            <a:r>
              <a:rPr lang="en-GB" dirty="0"/>
              <a:t> and </a:t>
            </a:r>
            <a:r>
              <a:rPr lang="en-GB" dirty="0" err="1"/>
              <a:t>gRPC</a:t>
            </a:r>
            <a:r>
              <a:rPr lang="en-GB" dirty="0"/>
              <a:t> as alternative to SCPI</a:t>
            </a:r>
          </a:p>
          <a:p>
            <a:pPr lvl="2"/>
            <a:r>
              <a:rPr lang="en-GB" dirty="0"/>
              <a:t>Pros: (among others) event subscription, stream of data.</a:t>
            </a:r>
          </a:p>
          <a:p>
            <a:pPr lvl="2"/>
            <a:r>
              <a:rPr lang="en-GB" dirty="0"/>
              <a:t>Cons: extra dev</a:t>
            </a:r>
          </a:p>
          <a:p>
            <a:pPr lvl="1"/>
            <a:r>
              <a:rPr lang="en-GB" dirty="0"/>
              <a:t>Adopt upcoming SEP16 for the Sardana Ctrl</a:t>
            </a:r>
          </a:p>
        </p:txBody>
      </p:sp>
    </p:spTree>
    <p:extLst>
      <p:ext uri="{BB962C8B-B14F-4D97-AF65-F5344CB8AC3E}">
        <p14:creationId xmlns:p14="http://schemas.microsoft.com/office/powerpoint/2010/main" val="195704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2542</TotalTime>
  <Words>244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Office-tema</vt:lpstr>
      <vt:lpstr>Em# Collaboration Meeting </vt:lpstr>
      <vt:lpstr>Integration in Control System Status</vt:lpstr>
      <vt:lpstr>Integration in Control System Status</vt:lpstr>
      <vt:lpstr>Integration in Control System Status</vt:lpstr>
      <vt:lpstr>Integration in Control System Status</vt:lpstr>
      <vt:lpstr>Integration in Control System Status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Em# Collaboration Meeting</dc:title>
  <dc:creator>Peter Sjöblom</dc:creator>
  <cp:lastModifiedBy>Xavier Serra Gallifa</cp:lastModifiedBy>
  <cp:revision>12</cp:revision>
  <dcterms:created xsi:type="dcterms:W3CDTF">2019-07-21T14:16:09Z</dcterms:created>
  <dcterms:modified xsi:type="dcterms:W3CDTF">2019-07-25T09:33:47Z</dcterms:modified>
</cp:coreProperties>
</file>