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sldIdLst>
    <p:sldId id="262" r:id="rId2"/>
    <p:sldId id="272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9929813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5B7F117-A2DC-4A06-9ACD-6AD4785E7D70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33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  <p:pic>
        <p:nvPicPr>
          <p:cNvPr id="80" name="Picture 79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28560" y="177480"/>
            <a:ext cx="70700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/>
          <p:cNvPicPr/>
          <p:nvPr/>
        </p:nvPicPr>
        <p:blipFill>
          <a:blip r:embed="rId14"/>
          <a:stretch/>
        </p:blipFill>
        <p:spPr>
          <a:xfrm>
            <a:off x="1440" y="0"/>
            <a:ext cx="9140760" cy="685764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7085160" y="6489360"/>
            <a:ext cx="2057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Haga clic para modificar </a:t>
            </a:r>
            <a:r>
              <a:t/>
            </a:r>
            <a:br/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el estilo de título del patrón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texto del patrón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28560" y="6489360"/>
            <a:ext cx="6400440" cy="231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628560" y="6176880"/>
            <a:ext cx="6400440" cy="3002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Em# Colaboration meeting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7086600" y="648576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5639C03-B117-4A11-96E4-20320B64D05E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com/alba-synchrotron/controls-section/em2.git" TargetMode="External"/><Relationship Id="rId2" Type="http://schemas.openxmlformats.org/officeDocument/2006/relationships/hyperlink" Target="https://alfresco.cells.es/share/page/site/alba-em/dashboar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191000" y="2895600"/>
            <a:ext cx="472440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5. </a:t>
            </a:r>
            <a:r>
              <a:rPr lang="es-ES" sz="3200" b="0" strike="noStrike" spc="-1" dirty="0" err="1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32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3200" b="0" strike="noStrike" spc="-1" dirty="0" err="1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40183" y="990600"/>
            <a:ext cx="8226633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Technical documentation:</a:t>
            </a:r>
          </a:p>
          <a:p>
            <a:pPr marL="800460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 technical documentation available at alfresco site:</a:t>
            </a: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https://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alfresco.cells.es/share/page/site/alba-em/dashboard</a:t>
            </a: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Software projects </a:t>
            </a:r>
            <a:r>
              <a:rPr lang="en-GB" sz="2000" dirty="0" smtClean="0"/>
              <a:t>and new issues/problem tracking list at:</a:t>
            </a:r>
            <a:endParaRPr lang="en-GB" sz="2000" dirty="0"/>
          </a:p>
          <a:p>
            <a:pPr lvl="2"/>
            <a:r>
              <a:rPr lang="en-GB" sz="2000" dirty="0">
                <a:hlinkClick r:id="rId3"/>
              </a:rPr>
              <a:t>https://gitlab.com/alba-synchrotron/controls-section/em2.git</a:t>
            </a:r>
            <a:endParaRPr lang="en-GB" sz="2000" dirty="0"/>
          </a:p>
          <a:p>
            <a:pPr marL="684213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98513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141413" lvl="1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362202"/>
            <a:ext cx="4267200" cy="2615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6829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199" y="1219200"/>
            <a:ext cx="8534401" cy="1371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documentation: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Quick Start Guide.pdf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Brochure provided with every new electrometer.</a:t>
            </a: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Description of equipment and how to connect it for the first time to get hostname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336" y="2438400"/>
            <a:ext cx="6357263" cy="413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88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457199" y="1219200"/>
            <a:ext cx="8534401" cy="1676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documentation: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manual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Detailed user manual available in the Em# web application</a:t>
            </a: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 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 the Alba EM# web page, just connect to the instrument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ip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hostname, with port 8888, from any internet 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browser (</a:t>
            </a:r>
            <a:r>
              <a:rPr lang="en-US" sz="1600" i="1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</a:rPr>
              <a:t>http</a:t>
            </a:r>
            <a:r>
              <a:rPr lang="en-US" sz="1600" i="1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</a:rPr>
              <a:t>://</a:t>
            </a:r>
            <a:r>
              <a:rPr lang="en-US" sz="1600" i="1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</a:rPr>
              <a:t>Hostname_or_ipaddress:8888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</a:t>
            </a: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00" y="2895600"/>
            <a:ext cx="6629400" cy="27056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Oval 2"/>
          <p:cNvSpPr/>
          <p:nvPr/>
        </p:nvSpPr>
        <p:spPr>
          <a:xfrm>
            <a:off x="6934200" y="3794760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924800" y="3657600"/>
            <a:ext cx="9906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User manual link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3" idx="6"/>
            <a:endCxn id="4" idx="1"/>
          </p:cNvCxnSpPr>
          <p:nvPr/>
        </p:nvCxnSpPr>
        <p:spPr>
          <a:xfrm>
            <a:off x="7239000" y="3947160"/>
            <a:ext cx="685800" cy="1721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457199" y="1219200"/>
            <a:ext cx="8534401" cy="54489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documentation: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manual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PDF document can be downloaded from the web.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browser to read documentation</a:t>
            </a: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parameters available in the web are linked to its explanation in the user manual web.</a:t>
            </a: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Index:</a:t>
            </a:r>
          </a:p>
          <a:p>
            <a:pPr marL="1200510" lvl="2" indent="-285750" defTabSz="4572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 operation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Wingdings" panose="05000000000000000000" pitchFamily="2" charset="2"/>
              </a:rPr>
              <a:t>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Explain how to use the Em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#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using the touch screen display.</a:t>
            </a:r>
          </a:p>
          <a:p>
            <a:pPr marL="1200510" lvl="2" indent="-285750" defTabSz="557213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Remote operation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Use of the web server or the SCPI commands for remote 	control.</a:t>
            </a:r>
          </a:p>
          <a:p>
            <a:pPr marL="1200510" lvl="2" indent="-285750" defTabSz="461963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Quick Start Guide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Link to the </a:t>
            </a:r>
            <a:r>
              <a:rPr lang="en-US" sz="1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QuickStartGuide.pdf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brochure.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Web Reference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Brief explanation about how to use web application.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Commands Summary 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Table summary with the list of SCPI commands.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Command Reference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Detail description for each SCPI command.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Tango Device Server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facilities using TANGO, how to use the tango DS available.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Sardana controller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facilities using Sardana, brief explanation and link to 	controller and documentation.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Advanced tools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Description of the available tools to be used from shell.</a:t>
            </a:r>
          </a:p>
          <a:p>
            <a:pPr marL="1200510" lvl="2" indent="-2857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3311525" algn="l"/>
              </a:tabLst>
            </a:pP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</a:t>
            </a: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# Design	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Brief explanation about the equipment design.</a:t>
            </a:r>
            <a:endParaRPr lang="en-US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600" y="1371600"/>
            <a:ext cx="1014549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Oval 11"/>
          <p:cNvSpPr/>
          <p:nvPr/>
        </p:nvSpPr>
        <p:spPr>
          <a:xfrm>
            <a:off x="8205874" y="1752600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086600" y="1821697"/>
            <a:ext cx="1093011" cy="860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4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457199" y="1219200"/>
            <a:ext cx="8534401" cy="12192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documentation: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Advanced User Documentation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Em# is multipurpose equipment, advanced users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 develop its own applications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760" lvl="2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297" y="2266266"/>
            <a:ext cx="2540303" cy="17278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9" y="2328446"/>
            <a:ext cx="55626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Thanks to python, any module in the SW Architecture can be easily imported from a python program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Alindev</a:t>
            </a:r>
            <a:r>
              <a:rPr lang="en-US" dirty="0" smtClean="0"/>
              <a:t> module lets user access to any FPGA core attribute.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00344" y="4230469"/>
            <a:ext cx="793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lvl="1" indent="-284163" algn="just"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Detailed documentation regarding FPGA cores, available from web: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875" y="4655579"/>
            <a:ext cx="5123525" cy="17452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Oval 14"/>
          <p:cNvSpPr/>
          <p:nvPr/>
        </p:nvSpPr>
        <p:spPr>
          <a:xfrm>
            <a:off x="6583680" y="5166360"/>
            <a:ext cx="304800" cy="304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>
            <a:stCxn id="15" idx="6"/>
            <a:endCxn id="17" idx="1"/>
          </p:cNvCxnSpPr>
          <p:nvPr/>
        </p:nvCxnSpPr>
        <p:spPr>
          <a:xfrm>
            <a:off x="6888480" y="5318760"/>
            <a:ext cx="803462" cy="1390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1942" y="5009495"/>
            <a:ext cx="990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FPGA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link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77000" y="3130177"/>
            <a:ext cx="813211" cy="5274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68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Documentation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457199" y="990600"/>
            <a:ext cx="8534401" cy="12192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User documentation: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Advanced User Documentation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 FPGA web page, all available cores and its attributes are list in tables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Values are refreshed every 1s.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Detailed documentation for each core is available clicking on each core name</a:t>
            </a: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460" lvl="1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41" y="2819400"/>
            <a:ext cx="4239859" cy="3189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996" y="2514600"/>
            <a:ext cx="3062804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8" name="Straight Arrow Connector 17"/>
          <p:cNvCxnSpPr/>
          <p:nvPr/>
        </p:nvCxnSpPr>
        <p:spPr>
          <a:xfrm flipV="1">
            <a:off x="4648200" y="2819401"/>
            <a:ext cx="914400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8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9604</TotalTime>
  <Words>267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Manuel Broseta Sebastià</cp:lastModifiedBy>
  <cp:revision>85</cp:revision>
  <cp:lastPrinted>2019-07-09T07:11:53Z</cp:lastPrinted>
  <dcterms:created xsi:type="dcterms:W3CDTF">2015-04-21T23:16:41Z</dcterms:created>
  <dcterms:modified xsi:type="dcterms:W3CDTF">2019-07-18T10:37:49Z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