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7" r:id="rId3"/>
    <p:sldId id="258" r:id="rId4"/>
    <p:sldId id="260" r:id="rId5"/>
    <p:sldId id="262" r:id="rId6"/>
    <p:sldId id="263" r:id="rId7"/>
    <p:sldId id="261" r:id="rId8"/>
    <p:sldId id="265" r:id="rId9"/>
    <p:sldId id="266" r:id="rId10"/>
    <p:sldId id="264" r:id="rId1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2D4F"/>
    <a:srgbClr val="88A0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4660" autoAdjust="0"/>
  </p:normalViewPr>
  <p:slideViewPr>
    <p:cSldViewPr snapToGrid="0">
      <p:cViewPr varScale="1">
        <p:scale>
          <a:sx n="119" d="100"/>
          <a:sy n="119" d="100"/>
        </p:scale>
        <p:origin x="-13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96EA7D-7D55-4E6C-9BE4-C2FADD4508B8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FC8747C-3E6B-4D97-BF8F-988E94AF6608}">
      <dgm:prSet phldrT="[Text]"/>
      <dgm:spPr>
        <a:solidFill>
          <a:srgbClr val="FFC000"/>
        </a:solidFill>
      </dgm:spPr>
      <dgm:t>
        <a:bodyPr/>
        <a:lstStyle/>
        <a:p>
          <a:r>
            <a:rPr lang="en-GB" b="1" dirty="0" err="1" smtClean="0"/>
            <a:t>Em</a:t>
          </a:r>
          <a:r>
            <a:rPr lang="en-GB" b="1" dirty="0" smtClean="0"/>
            <a:t>#</a:t>
          </a:r>
          <a:endParaRPr lang="en-GB" b="1" dirty="0"/>
        </a:p>
      </dgm:t>
    </dgm:pt>
    <dgm:pt modelId="{5CE8CC0D-3BA0-4DC6-A6F7-E4923F4737B3}" type="parTrans" cxnId="{6499D1D4-AF5B-4BEE-AEF6-3B8EB82F6698}">
      <dgm:prSet/>
      <dgm:spPr/>
      <dgm:t>
        <a:bodyPr/>
        <a:lstStyle/>
        <a:p>
          <a:endParaRPr lang="en-GB"/>
        </a:p>
      </dgm:t>
    </dgm:pt>
    <dgm:pt modelId="{E70CE199-0F07-43DF-A47E-F3CA860D5F82}" type="sibTrans" cxnId="{6499D1D4-AF5B-4BEE-AEF6-3B8EB82F6698}">
      <dgm:prSet/>
      <dgm:spPr/>
      <dgm:t>
        <a:bodyPr/>
        <a:lstStyle/>
        <a:p>
          <a:endParaRPr lang="en-GB"/>
        </a:p>
      </dgm:t>
    </dgm:pt>
    <dgm:pt modelId="{662BFA99-1A6E-49F9-BF48-F204CD586437}">
      <dgm:prSet phldrT="[Text]"/>
      <dgm:spPr>
        <a:solidFill>
          <a:srgbClr val="002060"/>
        </a:solidFill>
      </dgm:spPr>
      <dgm:t>
        <a:bodyPr/>
        <a:lstStyle/>
        <a:p>
          <a:r>
            <a:rPr lang="en-GB" dirty="0" smtClean="0"/>
            <a:t>CERN</a:t>
          </a:r>
          <a:endParaRPr lang="en-GB" dirty="0"/>
        </a:p>
      </dgm:t>
    </dgm:pt>
    <dgm:pt modelId="{B1B7FD5D-F28D-4D06-BF4B-687D58FBF71F}" type="parTrans" cxnId="{77AFC6BC-F439-4B1D-8350-EC6397AEDA60}">
      <dgm:prSet/>
      <dgm:spPr/>
      <dgm:t>
        <a:bodyPr/>
        <a:lstStyle/>
        <a:p>
          <a:endParaRPr lang="en-GB"/>
        </a:p>
      </dgm:t>
    </dgm:pt>
    <dgm:pt modelId="{D9556CFD-4942-423F-A9F4-66E30CF3088F}" type="sibTrans" cxnId="{77AFC6BC-F439-4B1D-8350-EC6397AEDA60}">
      <dgm:prSet/>
      <dgm:spPr/>
      <dgm:t>
        <a:bodyPr/>
        <a:lstStyle/>
        <a:p>
          <a:endParaRPr lang="en-GB"/>
        </a:p>
      </dgm:t>
    </dgm:pt>
    <dgm:pt modelId="{A9FD7E25-4804-4DF5-A17A-302C8E8ED2E1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dirty="0" smtClean="0"/>
            <a:t>GN4124</a:t>
          </a:r>
          <a:endParaRPr lang="en-GB" dirty="0"/>
        </a:p>
      </dgm:t>
    </dgm:pt>
    <dgm:pt modelId="{B5326282-8ABE-4B00-963D-225B2BE4DB39}" type="parTrans" cxnId="{3B689CDC-DF4D-4866-B6E7-9744D3A91FD4}">
      <dgm:prSet/>
      <dgm:spPr/>
      <dgm:t>
        <a:bodyPr/>
        <a:lstStyle/>
        <a:p>
          <a:endParaRPr lang="en-GB"/>
        </a:p>
      </dgm:t>
    </dgm:pt>
    <dgm:pt modelId="{8AE7A324-B8B3-4B2F-8360-C188920EE4A9}" type="sibTrans" cxnId="{3B689CDC-DF4D-4866-B6E7-9744D3A91FD4}">
      <dgm:prSet/>
      <dgm:spPr/>
      <dgm:t>
        <a:bodyPr/>
        <a:lstStyle/>
        <a:p>
          <a:endParaRPr lang="en-GB"/>
        </a:p>
      </dgm:t>
    </dgm:pt>
    <dgm:pt modelId="{DADD70C2-7BFE-40CD-ACF0-89CC35474E8E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dirty="0" smtClean="0"/>
            <a:t>SDB</a:t>
          </a:r>
          <a:endParaRPr lang="en-GB" dirty="0"/>
        </a:p>
      </dgm:t>
    </dgm:pt>
    <dgm:pt modelId="{CCA27884-E862-4E59-B213-478790B7E4DB}" type="parTrans" cxnId="{4364FA22-FBE5-41DF-8E7B-500DDD45B2E0}">
      <dgm:prSet/>
      <dgm:spPr/>
      <dgm:t>
        <a:bodyPr/>
        <a:lstStyle/>
        <a:p>
          <a:endParaRPr lang="en-GB"/>
        </a:p>
      </dgm:t>
    </dgm:pt>
    <dgm:pt modelId="{0747179B-8A34-47E6-808D-02FD9A4360A1}" type="sibTrans" cxnId="{4364FA22-FBE5-41DF-8E7B-500DDD45B2E0}">
      <dgm:prSet/>
      <dgm:spPr/>
      <dgm:t>
        <a:bodyPr/>
        <a:lstStyle/>
        <a:p>
          <a:endParaRPr lang="en-GB"/>
        </a:p>
      </dgm:t>
    </dgm:pt>
    <dgm:pt modelId="{16077B05-6C7A-4DE7-B864-E3D8607301B6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 smtClean="0"/>
            <a:t>ALBA</a:t>
          </a:r>
          <a:endParaRPr lang="en-GB" dirty="0"/>
        </a:p>
      </dgm:t>
    </dgm:pt>
    <dgm:pt modelId="{717E4518-0B0B-4CAD-ABE8-1660D8E47638}" type="parTrans" cxnId="{C4DB106D-0EBE-4881-BB51-CA576035EC07}">
      <dgm:prSet/>
      <dgm:spPr/>
      <dgm:t>
        <a:bodyPr/>
        <a:lstStyle/>
        <a:p>
          <a:endParaRPr lang="en-GB"/>
        </a:p>
      </dgm:t>
    </dgm:pt>
    <dgm:pt modelId="{16A26710-E86E-45A3-821F-973A42BB73A7}" type="sibTrans" cxnId="{C4DB106D-0EBE-4881-BB51-CA576035EC07}">
      <dgm:prSet/>
      <dgm:spPr/>
      <dgm:t>
        <a:bodyPr/>
        <a:lstStyle/>
        <a:p>
          <a:endParaRPr lang="en-GB"/>
        </a:p>
      </dgm:t>
    </dgm:pt>
    <dgm:pt modelId="{F99C3059-7949-42DA-B796-20D10BB93F7C}">
      <dgm:prSet phldrT="[Text]"/>
      <dgm:spPr/>
      <dgm:t>
        <a:bodyPr/>
        <a:lstStyle/>
        <a:p>
          <a:r>
            <a:rPr lang="en-GB" dirty="0" smtClean="0"/>
            <a:t>ADC</a:t>
          </a:r>
          <a:endParaRPr lang="en-GB" dirty="0"/>
        </a:p>
      </dgm:t>
    </dgm:pt>
    <dgm:pt modelId="{7CE16F47-BEA1-4C7D-9F51-5CEF0198DC21}" type="parTrans" cxnId="{D5CBC5B4-C731-46AB-A244-485288C12920}">
      <dgm:prSet/>
      <dgm:spPr/>
      <dgm:t>
        <a:bodyPr/>
        <a:lstStyle/>
        <a:p>
          <a:endParaRPr lang="en-GB"/>
        </a:p>
      </dgm:t>
    </dgm:pt>
    <dgm:pt modelId="{5920C267-0E34-4F45-A319-34629A905118}" type="sibTrans" cxnId="{D5CBC5B4-C731-46AB-A244-485288C12920}">
      <dgm:prSet/>
      <dgm:spPr/>
      <dgm:t>
        <a:bodyPr/>
        <a:lstStyle/>
        <a:p>
          <a:endParaRPr lang="en-GB"/>
        </a:p>
      </dgm:t>
    </dgm:pt>
    <dgm:pt modelId="{1098A25E-A275-4C1E-A0CF-14F1A0ACF1AC}">
      <dgm:prSet/>
      <dgm:spPr/>
      <dgm:t>
        <a:bodyPr/>
        <a:lstStyle/>
        <a:p>
          <a:r>
            <a:rPr lang="en-GB" dirty="0" smtClean="0"/>
            <a:t>Digital IO</a:t>
          </a:r>
          <a:endParaRPr lang="en-GB" dirty="0"/>
        </a:p>
      </dgm:t>
    </dgm:pt>
    <dgm:pt modelId="{FD3F1583-8409-4C28-8846-4CD53E415650}" type="parTrans" cxnId="{66532DA4-BE99-4E33-A905-A605C2FA743C}">
      <dgm:prSet/>
      <dgm:spPr/>
      <dgm:t>
        <a:bodyPr/>
        <a:lstStyle/>
        <a:p>
          <a:endParaRPr lang="en-GB"/>
        </a:p>
      </dgm:t>
    </dgm:pt>
    <dgm:pt modelId="{7922A4E3-2C82-46F2-B6C9-542E3CC226EF}" type="sibTrans" cxnId="{66532DA4-BE99-4E33-A905-A605C2FA743C}">
      <dgm:prSet/>
      <dgm:spPr/>
      <dgm:t>
        <a:bodyPr/>
        <a:lstStyle/>
        <a:p>
          <a:endParaRPr lang="en-GB"/>
        </a:p>
      </dgm:t>
    </dgm:pt>
    <dgm:pt modelId="{3A665551-D68B-4913-BAAB-E821F17D8F49}">
      <dgm:prSet/>
      <dgm:spPr/>
      <dgm:t>
        <a:bodyPr/>
        <a:lstStyle/>
        <a:p>
          <a:r>
            <a:rPr lang="en-GB" dirty="0" smtClean="0"/>
            <a:t>Average</a:t>
          </a:r>
          <a:endParaRPr lang="en-GB" dirty="0"/>
        </a:p>
      </dgm:t>
    </dgm:pt>
    <dgm:pt modelId="{A27E4977-D069-48BB-8646-0933FFD6407D}" type="parTrans" cxnId="{A6C5D15A-06BB-4821-A2FC-EB62A7952F79}">
      <dgm:prSet/>
      <dgm:spPr/>
      <dgm:t>
        <a:bodyPr/>
        <a:lstStyle/>
        <a:p>
          <a:endParaRPr lang="en-GB"/>
        </a:p>
      </dgm:t>
    </dgm:pt>
    <dgm:pt modelId="{52309BDF-8034-488C-AD7C-FC62DE314444}" type="sibTrans" cxnId="{A6C5D15A-06BB-4821-A2FC-EB62A7952F79}">
      <dgm:prSet/>
      <dgm:spPr/>
      <dgm:t>
        <a:bodyPr/>
        <a:lstStyle/>
        <a:p>
          <a:endParaRPr lang="en-GB"/>
        </a:p>
      </dgm:t>
    </dgm:pt>
    <dgm:pt modelId="{76638FAA-16F3-43AF-8F6D-27AB12B01280}">
      <dgm:prSet/>
      <dgm:spPr/>
      <dgm:t>
        <a:bodyPr/>
        <a:lstStyle/>
        <a:p>
          <a:r>
            <a:rPr lang="en-GB" dirty="0" smtClean="0"/>
            <a:t>SPI</a:t>
          </a:r>
          <a:endParaRPr lang="en-GB" dirty="0"/>
        </a:p>
      </dgm:t>
    </dgm:pt>
    <dgm:pt modelId="{932C68A0-B8B6-4B50-B681-B6F94C9C09B3}" type="parTrans" cxnId="{0ACE6141-4521-4CB6-BDBC-25D9C970FB15}">
      <dgm:prSet/>
      <dgm:spPr/>
      <dgm:t>
        <a:bodyPr/>
        <a:lstStyle/>
        <a:p>
          <a:endParaRPr lang="en-GB"/>
        </a:p>
      </dgm:t>
    </dgm:pt>
    <dgm:pt modelId="{C555ED88-BEB4-45DC-9930-0C095B41EE27}" type="sibTrans" cxnId="{0ACE6141-4521-4CB6-BDBC-25D9C970FB15}">
      <dgm:prSet/>
      <dgm:spPr/>
      <dgm:t>
        <a:bodyPr/>
        <a:lstStyle/>
        <a:p>
          <a:endParaRPr lang="en-GB"/>
        </a:p>
      </dgm:t>
    </dgm:pt>
    <dgm:pt modelId="{6D6B8C4F-3EC7-4EE0-B128-B97503BACF0B}">
      <dgm:prSet/>
      <dgm:spPr/>
      <dgm:t>
        <a:bodyPr/>
        <a:lstStyle/>
        <a:p>
          <a:r>
            <a:rPr lang="en-GB" dirty="0" smtClean="0"/>
            <a:t>Harmony</a:t>
          </a:r>
          <a:endParaRPr lang="en-GB" dirty="0"/>
        </a:p>
      </dgm:t>
    </dgm:pt>
    <dgm:pt modelId="{B6905175-BC84-404F-9F23-00CE3878CA99}" type="parTrans" cxnId="{BA1DD2E7-C368-471C-8EAB-ABB87224D675}">
      <dgm:prSet/>
      <dgm:spPr/>
      <dgm:t>
        <a:bodyPr/>
        <a:lstStyle/>
        <a:p>
          <a:endParaRPr lang="en-GB"/>
        </a:p>
      </dgm:t>
    </dgm:pt>
    <dgm:pt modelId="{617D68CD-0F33-43AF-B6CB-025F5482EA2F}" type="sibTrans" cxnId="{BA1DD2E7-C368-471C-8EAB-ABB87224D675}">
      <dgm:prSet/>
      <dgm:spPr/>
      <dgm:t>
        <a:bodyPr/>
        <a:lstStyle/>
        <a:p>
          <a:endParaRPr lang="en-GB"/>
        </a:p>
      </dgm:t>
    </dgm:pt>
    <dgm:pt modelId="{D266B95F-5A17-46D7-9FE2-86B078E4D87F}">
      <dgm:prSet/>
      <dgm:spPr/>
      <dgm:t>
        <a:bodyPr/>
        <a:lstStyle/>
        <a:p>
          <a:r>
            <a:rPr lang="en-GB" dirty="0" smtClean="0"/>
            <a:t>IDGEN</a:t>
          </a:r>
          <a:endParaRPr lang="en-GB" dirty="0"/>
        </a:p>
      </dgm:t>
    </dgm:pt>
    <dgm:pt modelId="{9ADBCDF2-0DBF-4D95-9D70-35D0075F21FD}" type="parTrans" cxnId="{C714B1DA-D13F-482A-85B9-F4283B060125}">
      <dgm:prSet/>
      <dgm:spPr/>
      <dgm:t>
        <a:bodyPr/>
        <a:lstStyle/>
        <a:p>
          <a:endParaRPr lang="en-GB"/>
        </a:p>
      </dgm:t>
    </dgm:pt>
    <dgm:pt modelId="{B69EA37C-F132-4669-B444-97D52C52A632}" type="sibTrans" cxnId="{C714B1DA-D13F-482A-85B9-F4283B060125}">
      <dgm:prSet/>
      <dgm:spPr/>
      <dgm:t>
        <a:bodyPr/>
        <a:lstStyle/>
        <a:p>
          <a:endParaRPr lang="en-GB"/>
        </a:p>
      </dgm:t>
    </dgm:pt>
    <dgm:pt modelId="{94E5F2D1-87E4-485B-B6B2-B4CE919E6FCF}">
      <dgm:prSet/>
      <dgm:spPr/>
      <dgm:t>
        <a:bodyPr/>
        <a:lstStyle/>
        <a:p>
          <a:r>
            <a:rPr lang="en-GB" dirty="0" smtClean="0"/>
            <a:t>DAC</a:t>
          </a:r>
          <a:endParaRPr lang="en-GB" dirty="0"/>
        </a:p>
      </dgm:t>
    </dgm:pt>
    <dgm:pt modelId="{556B5080-E254-4857-A019-C98C609F45D8}" type="parTrans" cxnId="{375F339F-CA6D-4CEE-8BC3-574CA1AAF054}">
      <dgm:prSet/>
      <dgm:spPr/>
      <dgm:t>
        <a:bodyPr/>
        <a:lstStyle/>
        <a:p>
          <a:endParaRPr lang="en-GB"/>
        </a:p>
      </dgm:t>
    </dgm:pt>
    <dgm:pt modelId="{5322F56A-B754-45CB-8FA9-86357A7CBD25}" type="sibTrans" cxnId="{375F339F-CA6D-4CEE-8BC3-574CA1AAF054}">
      <dgm:prSet/>
      <dgm:spPr/>
      <dgm:t>
        <a:bodyPr/>
        <a:lstStyle/>
        <a:p>
          <a:endParaRPr lang="en-GB"/>
        </a:p>
      </dgm:t>
    </dgm:pt>
    <dgm:pt modelId="{26BF98DC-CDD4-4215-AE30-F97F9532665C}">
      <dgm:prSet/>
      <dgm:spPr/>
      <dgm:t>
        <a:bodyPr/>
        <a:lstStyle/>
        <a:p>
          <a:r>
            <a:rPr lang="en-GB" dirty="0" smtClean="0"/>
            <a:t>PID</a:t>
          </a:r>
          <a:endParaRPr lang="en-GB" dirty="0"/>
        </a:p>
      </dgm:t>
    </dgm:pt>
    <dgm:pt modelId="{FCA1907A-A565-41B6-B21A-1F8CBD3D2236}" type="parTrans" cxnId="{3E643AFE-83B3-4428-A1D2-C6079990A15E}">
      <dgm:prSet/>
      <dgm:spPr/>
      <dgm:t>
        <a:bodyPr/>
        <a:lstStyle/>
        <a:p>
          <a:endParaRPr lang="en-GB"/>
        </a:p>
      </dgm:t>
    </dgm:pt>
    <dgm:pt modelId="{A5F74DDA-281D-44D1-806E-BB5742C9C529}" type="sibTrans" cxnId="{3E643AFE-83B3-4428-A1D2-C6079990A15E}">
      <dgm:prSet/>
      <dgm:spPr/>
      <dgm:t>
        <a:bodyPr/>
        <a:lstStyle/>
        <a:p>
          <a:endParaRPr lang="en-GB"/>
        </a:p>
      </dgm:t>
    </dgm:pt>
    <dgm:pt modelId="{95DAA2D6-6646-445C-B0C0-AEB06B954F8D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dirty="0" smtClean="0"/>
            <a:t>DDR</a:t>
          </a:r>
          <a:endParaRPr lang="en-GB" dirty="0"/>
        </a:p>
      </dgm:t>
    </dgm:pt>
    <dgm:pt modelId="{377AC011-EA98-409C-AFD9-3FE4CB7A9B14}" type="parTrans" cxnId="{24397AE2-1C8E-446D-8430-D827F50C3895}">
      <dgm:prSet/>
      <dgm:spPr/>
      <dgm:t>
        <a:bodyPr/>
        <a:lstStyle/>
        <a:p>
          <a:endParaRPr lang="en-GB"/>
        </a:p>
      </dgm:t>
    </dgm:pt>
    <dgm:pt modelId="{45C2C904-4C5C-40D2-A5E4-D48666970A00}" type="sibTrans" cxnId="{24397AE2-1C8E-446D-8430-D827F50C3895}">
      <dgm:prSet/>
      <dgm:spPr/>
      <dgm:t>
        <a:bodyPr/>
        <a:lstStyle/>
        <a:p>
          <a:endParaRPr lang="en-GB"/>
        </a:p>
      </dgm:t>
    </dgm:pt>
    <dgm:pt modelId="{0E763BC2-B3DE-4DA4-8659-7C4BF5CB00E1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dirty="0" err="1" smtClean="0"/>
            <a:t>oneWire</a:t>
          </a:r>
          <a:endParaRPr lang="en-GB" dirty="0"/>
        </a:p>
      </dgm:t>
    </dgm:pt>
    <dgm:pt modelId="{B55CC751-F968-4626-8212-632EB4FCE633}" type="parTrans" cxnId="{0DEBE6C3-6C67-490E-9A18-412D35816911}">
      <dgm:prSet/>
      <dgm:spPr/>
      <dgm:t>
        <a:bodyPr/>
        <a:lstStyle/>
        <a:p>
          <a:endParaRPr lang="en-GB"/>
        </a:p>
      </dgm:t>
    </dgm:pt>
    <dgm:pt modelId="{438A30E4-D799-41FA-A5ED-C5B935796043}" type="sibTrans" cxnId="{0DEBE6C3-6C67-490E-9A18-412D35816911}">
      <dgm:prSet/>
      <dgm:spPr/>
      <dgm:t>
        <a:bodyPr/>
        <a:lstStyle/>
        <a:p>
          <a:endParaRPr lang="en-GB"/>
        </a:p>
      </dgm:t>
    </dgm:pt>
    <dgm:pt modelId="{E59B985A-27CA-440F-99A6-C9ABD5536FBB}" type="pres">
      <dgm:prSet presAssocID="{C296EA7D-7D55-4E6C-9BE4-C2FADD4508B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5D368327-C62F-4D5A-BC89-34B057547EAA}" type="pres">
      <dgm:prSet presAssocID="{DFC8747C-3E6B-4D97-BF8F-988E94AF6608}" presName="vertOne" presStyleCnt="0"/>
      <dgm:spPr/>
    </dgm:pt>
    <dgm:pt modelId="{9306DF71-FAE9-453A-98AD-39406C777DE0}" type="pres">
      <dgm:prSet presAssocID="{DFC8747C-3E6B-4D97-BF8F-988E94AF6608}" presName="txOne" presStyleLbl="node0" presStyleIdx="0" presStyleCnt="1" custScaleY="4862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F2891D6-6DED-4408-A75D-307F6660E3BA}" type="pres">
      <dgm:prSet presAssocID="{DFC8747C-3E6B-4D97-BF8F-988E94AF6608}" presName="parTransOne" presStyleCnt="0"/>
      <dgm:spPr/>
    </dgm:pt>
    <dgm:pt modelId="{15541F6C-EE4B-4F89-BC77-4DA8FEDC7639}" type="pres">
      <dgm:prSet presAssocID="{DFC8747C-3E6B-4D97-BF8F-988E94AF6608}" presName="horzOne" presStyleCnt="0"/>
      <dgm:spPr/>
    </dgm:pt>
    <dgm:pt modelId="{7EFF0BE6-C648-4220-840E-E0D250F2E50A}" type="pres">
      <dgm:prSet presAssocID="{662BFA99-1A6E-49F9-BF48-F204CD586437}" presName="vertTwo" presStyleCnt="0"/>
      <dgm:spPr/>
    </dgm:pt>
    <dgm:pt modelId="{B172D6BC-0034-402F-878B-A86DBA851302}" type="pres">
      <dgm:prSet presAssocID="{662BFA99-1A6E-49F9-BF48-F204CD586437}" presName="txTwo" presStyleLbl="node2" presStyleIdx="0" presStyleCnt="2" custScaleY="4712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A12430B-E845-410C-A890-39D9F7CB84B8}" type="pres">
      <dgm:prSet presAssocID="{662BFA99-1A6E-49F9-BF48-F204CD586437}" presName="parTransTwo" presStyleCnt="0"/>
      <dgm:spPr/>
    </dgm:pt>
    <dgm:pt modelId="{0F0EA9FA-5491-44A0-A5D9-BB9AC9E9B4CA}" type="pres">
      <dgm:prSet presAssocID="{662BFA99-1A6E-49F9-BF48-F204CD586437}" presName="horzTwo" presStyleCnt="0"/>
      <dgm:spPr/>
    </dgm:pt>
    <dgm:pt modelId="{BB7BD8CB-CB29-4C5B-BE13-9E4DF298D402}" type="pres">
      <dgm:prSet presAssocID="{A9FD7E25-4804-4DF5-A17A-302C8E8ED2E1}" presName="vertThree" presStyleCnt="0"/>
      <dgm:spPr/>
    </dgm:pt>
    <dgm:pt modelId="{AD10AB5D-08EA-40C3-8F4C-07C327EBA061}" type="pres">
      <dgm:prSet presAssocID="{A9FD7E25-4804-4DF5-A17A-302C8E8ED2E1}" presName="txThree" presStyleLbl="node3" presStyleIdx="0" presStyleCnt="6" custScaleY="10001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0B0CE48-FFD3-47A8-B995-79425FB53BFE}" type="pres">
      <dgm:prSet presAssocID="{A9FD7E25-4804-4DF5-A17A-302C8E8ED2E1}" presName="parTransThree" presStyleCnt="0"/>
      <dgm:spPr/>
    </dgm:pt>
    <dgm:pt modelId="{78A5ECED-4CFE-4ECE-8AB4-FDE392466280}" type="pres">
      <dgm:prSet presAssocID="{A9FD7E25-4804-4DF5-A17A-302C8E8ED2E1}" presName="horzThree" presStyleCnt="0"/>
      <dgm:spPr/>
    </dgm:pt>
    <dgm:pt modelId="{5C9F58F0-7B2E-46BC-9EA1-E6DD626CF371}" type="pres">
      <dgm:prSet presAssocID="{95DAA2D6-6646-445C-B0C0-AEB06B954F8D}" presName="vertFour" presStyleCnt="0">
        <dgm:presLayoutVars>
          <dgm:chPref val="3"/>
        </dgm:presLayoutVars>
      </dgm:prSet>
      <dgm:spPr/>
    </dgm:pt>
    <dgm:pt modelId="{F9839C92-D67A-42CC-88F0-5777505F7F56}" type="pres">
      <dgm:prSet presAssocID="{95DAA2D6-6646-445C-B0C0-AEB06B954F8D}" presName="txFour" presStyleLbl="node4" presStyleIdx="0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49F4041-D07B-4CE5-A574-C4747033ABDA}" type="pres">
      <dgm:prSet presAssocID="{95DAA2D6-6646-445C-B0C0-AEB06B954F8D}" presName="horzFour" presStyleCnt="0"/>
      <dgm:spPr/>
    </dgm:pt>
    <dgm:pt modelId="{5D964308-3C47-449D-84C1-83645B90F399}" type="pres">
      <dgm:prSet presAssocID="{8AE7A324-B8B3-4B2F-8360-C188920EE4A9}" presName="sibSpaceThree" presStyleCnt="0"/>
      <dgm:spPr/>
    </dgm:pt>
    <dgm:pt modelId="{30F4D8A0-3DAC-4BBA-83A0-8C3DBDD9D419}" type="pres">
      <dgm:prSet presAssocID="{DADD70C2-7BFE-40CD-ACF0-89CC35474E8E}" presName="vertThree" presStyleCnt="0"/>
      <dgm:spPr/>
    </dgm:pt>
    <dgm:pt modelId="{F88E7D27-32EF-4644-8B3D-E61FEB53D822}" type="pres">
      <dgm:prSet presAssocID="{DADD70C2-7BFE-40CD-ACF0-89CC35474E8E}" presName="txThree" presStyleLbl="node3" presStyleIdx="1" presStyleCnt="6" custScaleY="10178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7EDAC4D-BAFD-4B07-9334-4FC50F0F7FCF}" type="pres">
      <dgm:prSet presAssocID="{DADD70C2-7BFE-40CD-ACF0-89CC35474E8E}" presName="parTransThree" presStyleCnt="0"/>
      <dgm:spPr/>
    </dgm:pt>
    <dgm:pt modelId="{6441045C-71B0-4519-87E2-95991938E285}" type="pres">
      <dgm:prSet presAssocID="{DADD70C2-7BFE-40CD-ACF0-89CC35474E8E}" presName="horzThree" presStyleCnt="0"/>
      <dgm:spPr/>
    </dgm:pt>
    <dgm:pt modelId="{E428312A-8203-467D-A71A-1DD665923761}" type="pres">
      <dgm:prSet presAssocID="{0E763BC2-B3DE-4DA4-8659-7C4BF5CB00E1}" presName="vertFour" presStyleCnt="0">
        <dgm:presLayoutVars>
          <dgm:chPref val="3"/>
        </dgm:presLayoutVars>
      </dgm:prSet>
      <dgm:spPr/>
    </dgm:pt>
    <dgm:pt modelId="{9F302B25-AA79-4842-A1D4-3045226416AC}" type="pres">
      <dgm:prSet presAssocID="{0E763BC2-B3DE-4DA4-8659-7C4BF5CB00E1}" presName="txFour" presStyleLbl="node4" presStyleIdx="1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3489C54-F39A-4527-9B4F-0726DBB21823}" type="pres">
      <dgm:prSet presAssocID="{0E763BC2-B3DE-4DA4-8659-7C4BF5CB00E1}" presName="horzFour" presStyleCnt="0"/>
      <dgm:spPr/>
    </dgm:pt>
    <dgm:pt modelId="{084D8CDE-A1BC-415D-908F-3017E36044A3}" type="pres">
      <dgm:prSet presAssocID="{D9556CFD-4942-423F-A9F4-66E30CF3088F}" presName="sibSpaceTwo" presStyleCnt="0"/>
      <dgm:spPr/>
    </dgm:pt>
    <dgm:pt modelId="{8D44868A-AFF4-41BB-BC43-008EFCAD1680}" type="pres">
      <dgm:prSet presAssocID="{16077B05-6C7A-4DE7-B864-E3D8607301B6}" presName="vertTwo" presStyleCnt="0"/>
      <dgm:spPr/>
    </dgm:pt>
    <dgm:pt modelId="{307CC82B-1658-4821-AEE0-D74A9293B1E2}" type="pres">
      <dgm:prSet presAssocID="{16077B05-6C7A-4DE7-B864-E3D8607301B6}" presName="txTwo" presStyleLbl="node2" presStyleIdx="1" presStyleCnt="2" custScaleY="4674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54A825F-584E-4DD8-B57F-3CAED3E119A1}" type="pres">
      <dgm:prSet presAssocID="{16077B05-6C7A-4DE7-B864-E3D8607301B6}" presName="parTransTwo" presStyleCnt="0"/>
      <dgm:spPr/>
    </dgm:pt>
    <dgm:pt modelId="{904BDDAB-B83F-4628-903E-0993B873D750}" type="pres">
      <dgm:prSet presAssocID="{16077B05-6C7A-4DE7-B864-E3D8607301B6}" presName="horzTwo" presStyleCnt="0"/>
      <dgm:spPr/>
    </dgm:pt>
    <dgm:pt modelId="{189B927E-2E07-4D37-AFAC-413B12A6667C}" type="pres">
      <dgm:prSet presAssocID="{F99C3059-7949-42DA-B796-20D10BB93F7C}" presName="vertThree" presStyleCnt="0"/>
      <dgm:spPr/>
    </dgm:pt>
    <dgm:pt modelId="{9018295E-1695-493D-AFE0-7D96F9B072D1}" type="pres">
      <dgm:prSet presAssocID="{F99C3059-7949-42DA-B796-20D10BB93F7C}" presName="txThree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DDD08BA-17E6-42D9-B576-FD7C52E5C448}" type="pres">
      <dgm:prSet presAssocID="{F99C3059-7949-42DA-B796-20D10BB93F7C}" presName="parTransThree" presStyleCnt="0"/>
      <dgm:spPr/>
    </dgm:pt>
    <dgm:pt modelId="{97094A21-9DD7-4699-926F-CDD3028782D0}" type="pres">
      <dgm:prSet presAssocID="{F99C3059-7949-42DA-B796-20D10BB93F7C}" presName="horzThree" presStyleCnt="0"/>
      <dgm:spPr/>
    </dgm:pt>
    <dgm:pt modelId="{1A3CE9CF-F938-445D-941E-35FF03CBC511}" type="pres">
      <dgm:prSet presAssocID="{6D6B8C4F-3EC7-4EE0-B128-B97503BACF0B}" presName="vertFour" presStyleCnt="0">
        <dgm:presLayoutVars>
          <dgm:chPref val="3"/>
        </dgm:presLayoutVars>
      </dgm:prSet>
      <dgm:spPr/>
    </dgm:pt>
    <dgm:pt modelId="{82995246-9777-40CF-90D0-B64D9A3E5AB7}" type="pres">
      <dgm:prSet presAssocID="{6D6B8C4F-3EC7-4EE0-B128-B97503BACF0B}" presName="txFour" presStyleLbl="node4" presStyleIdx="2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DD70A23-F110-4288-9EE2-FB838F6B84CF}" type="pres">
      <dgm:prSet presAssocID="{6D6B8C4F-3EC7-4EE0-B128-B97503BACF0B}" presName="horzFour" presStyleCnt="0"/>
      <dgm:spPr/>
    </dgm:pt>
    <dgm:pt modelId="{EC43A157-5193-4C20-943A-C1A4EB900940}" type="pres">
      <dgm:prSet presAssocID="{5920C267-0E34-4F45-A319-34629A905118}" presName="sibSpaceThree" presStyleCnt="0"/>
      <dgm:spPr/>
    </dgm:pt>
    <dgm:pt modelId="{129B1CAC-B57B-4D7E-934F-1050779BA91A}" type="pres">
      <dgm:prSet presAssocID="{1098A25E-A275-4C1E-A0CF-14F1A0ACF1AC}" presName="vertThree" presStyleCnt="0"/>
      <dgm:spPr/>
    </dgm:pt>
    <dgm:pt modelId="{7E00E2F0-8956-414F-B92E-ED91970762E5}" type="pres">
      <dgm:prSet presAssocID="{1098A25E-A275-4C1E-A0CF-14F1A0ACF1AC}" presName="txThree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CF5C5FF-E768-4594-8A5F-CDCB1816A621}" type="pres">
      <dgm:prSet presAssocID="{1098A25E-A275-4C1E-A0CF-14F1A0ACF1AC}" presName="parTransThree" presStyleCnt="0"/>
      <dgm:spPr/>
    </dgm:pt>
    <dgm:pt modelId="{9A25FB7F-76D3-4162-960B-9D1098F4BD46}" type="pres">
      <dgm:prSet presAssocID="{1098A25E-A275-4C1E-A0CF-14F1A0ACF1AC}" presName="horzThree" presStyleCnt="0"/>
      <dgm:spPr/>
    </dgm:pt>
    <dgm:pt modelId="{9614F093-AE1E-4E5C-AA09-A7A5C34D57A9}" type="pres">
      <dgm:prSet presAssocID="{D266B95F-5A17-46D7-9FE2-86B078E4D87F}" presName="vertFour" presStyleCnt="0">
        <dgm:presLayoutVars>
          <dgm:chPref val="3"/>
        </dgm:presLayoutVars>
      </dgm:prSet>
      <dgm:spPr/>
    </dgm:pt>
    <dgm:pt modelId="{219D26E8-FF24-4C54-B1D2-A4F1F9A132CE}" type="pres">
      <dgm:prSet presAssocID="{D266B95F-5A17-46D7-9FE2-86B078E4D87F}" presName="txFour" presStyleLbl="node4" presStyleIdx="3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D450FD3-DD5C-41FC-A03D-A7191CBC3937}" type="pres">
      <dgm:prSet presAssocID="{D266B95F-5A17-46D7-9FE2-86B078E4D87F}" presName="horzFour" presStyleCnt="0"/>
      <dgm:spPr/>
    </dgm:pt>
    <dgm:pt modelId="{1E654F38-41EB-42A9-8FC1-45052C39D51B}" type="pres">
      <dgm:prSet presAssocID="{7922A4E3-2C82-46F2-B6C9-542E3CC226EF}" presName="sibSpaceThree" presStyleCnt="0"/>
      <dgm:spPr/>
    </dgm:pt>
    <dgm:pt modelId="{81704C41-3036-47DD-8943-07D9369FA544}" type="pres">
      <dgm:prSet presAssocID="{3A665551-D68B-4913-BAAB-E821F17D8F49}" presName="vertThree" presStyleCnt="0"/>
      <dgm:spPr/>
    </dgm:pt>
    <dgm:pt modelId="{9783F8C9-7847-4391-9402-EC742F44B921}" type="pres">
      <dgm:prSet presAssocID="{3A665551-D68B-4913-BAAB-E821F17D8F49}" presName="txThree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8356154-7784-4A46-B84E-A55971E697A5}" type="pres">
      <dgm:prSet presAssocID="{3A665551-D68B-4913-BAAB-E821F17D8F49}" presName="parTransThree" presStyleCnt="0"/>
      <dgm:spPr/>
    </dgm:pt>
    <dgm:pt modelId="{0CDA56A5-4F30-4603-A416-5C382BBA55A3}" type="pres">
      <dgm:prSet presAssocID="{3A665551-D68B-4913-BAAB-E821F17D8F49}" presName="horzThree" presStyleCnt="0"/>
      <dgm:spPr/>
    </dgm:pt>
    <dgm:pt modelId="{793F30A4-3540-4971-8779-7B5A7ECA0183}" type="pres">
      <dgm:prSet presAssocID="{94E5F2D1-87E4-485B-B6B2-B4CE919E6FCF}" presName="vertFour" presStyleCnt="0">
        <dgm:presLayoutVars>
          <dgm:chPref val="3"/>
        </dgm:presLayoutVars>
      </dgm:prSet>
      <dgm:spPr/>
    </dgm:pt>
    <dgm:pt modelId="{9C225536-FDD9-4168-97E5-A6D054524CE0}" type="pres">
      <dgm:prSet presAssocID="{94E5F2D1-87E4-485B-B6B2-B4CE919E6FCF}" presName="txFour" presStyleLbl="node4" presStyleIdx="4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D5CE6A1-9A23-4326-907F-BA3E6C60BE9B}" type="pres">
      <dgm:prSet presAssocID="{94E5F2D1-87E4-485B-B6B2-B4CE919E6FCF}" presName="horzFour" presStyleCnt="0"/>
      <dgm:spPr/>
    </dgm:pt>
    <dgm:pt modelId="{26445725-61B1-4494-B8FF-7360CC7DF22A}" type="pres">
      <dgm:prSet presAssocID="{52309BDF-8034-488C-AD7C-FC62DE314444}" presName="sibSpaceThree" presStyleCnt="0"/>
      <dgm:spPr/>
    </dgm:pt>
    <dgm:pt modelId="{2F49A2B9-E8F6-4A0F-9AB6-CB57F0D7497D}" type="pres">
      <dgm:prSet presAssocID="{76638FAA-16F3-43AF-8F6D-27AB12B01280}" presName="vertThree" presStyleCnt="0"/>
      <dgm:spPr/>
    </dgm:pt>
    <dgm:pt modelId="{13DDA909-BC3A-4804-BB37-02E74A2DB712}" type="pres">
      <dgm:prSet presAssocID="{76638FAA-16F3-43AF-8F6D-27AB12B01280}" presName="txThree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D57DC25-0260-406A-82DC-F8C6616B91D2}" type="pres">
      <dgm:prSet presAssocID="{76638FAA-16F3-43AF-8F6D-27AB12B01280}" presName="parTransThree" presStyleCnt="0"/>
      <dgm:spPr/>
    </dgm:pt>
    <dgm:pt modelId="{CBFC55EF-F316-4E00-9DC9-795355D5192E}" type="pres">
      <dgm:prSet presAssocID="{76638FAA-16F3-43AF-8F6D-27AB12B01280}" presName="horzThree" presStyleCnt="0"/>
      <dgm:spPr/>
    </dgm:pt>
    <dgm:pt modelId="{10049538-370A-4967-932B-AEFBE711DA48}" type="pres">
      <dgm:prSet presAssocID="{26BF98DC-CDD4-4215-AE30-F97F9532665C}" presName="vertFour" presStyleCnt="0">
        <dgm:presLayoutVars>
          <dgm:chPref val="3"/>
        </dgm:presLayoutVars>
      </dgm:prSet>
      <dgm:spPr/>
    </dgm:pt>
    <dgm:pt modelId="{318735F1-A64D-4ECC-A67D-E71C27E38C05}" type="pres">
      <dgm:prSet presAssocID="{26BF98DC-CDD4-4215-AE30-F97F9532665C}" presName="txFour" presStyleLbl="node4" presStyleIdx="5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1DC0D63-9439-483B-91C9-42767A2C4396}" type="pres">
      <dgm:prSet presAssocID="{26BF98DC-CDD4-4215-AE30-F97F9532665C}" presName="horzFour" presStyleCnt="0"/>
      <dgm:spPr/>
    </dgm:pt>
  </dgm:ptLst>
  <dgm:cxnLst>
    <dgm:cxn modelId="{B80BA588-E899-40EE-AC86-20015035B35D}" type="presOf" srcId="{6D6B8C4F-3EC7-4EE0-B128-B97503BACF0B}" destId="{82995246-9777-40CF-90D0-B64D9A3E5AB7}" srcOrd="0" destOrd="0" presId="urn:microsoft.com/office/officeart/2005/8/layout/hierarchy4"/>
    <dgm:cxn modelId="{4D1B4F87-ED7E-4C59-9048-24080BF5C84F}" type="presOf" srcId="{662BFA99-1A6E-49F9-BF48-F204CD586437}" destId="{B172D6BC-0034-402F-878B-A86DBA851302}" srcOrd="0" destOrd="0" presId="urn:microsoft.com/office/officeart/2005/8/layout/hierarchy4"/>
    <dgm:cxn modelId="{C714B1DA-D13F-482A-85B9-F4283B060125}" srcId="{1098A25E-A275-4C1E-A0CF-14F1A0ACF1AC}" destId="{D266B95F-5A17-46D7-9FE2-86B078E4D87F}" srcOrd="0" destOrd="0" parTransId="{9ADBCDF2-0DBF-4D95-9D70-35D0075F21FD}" sibTransId="{B69EA37C-F132-4669-B444-97D52C52A632}"/>
    <dgm:cxn modelId="{2BB74815-9CE5-4C27-BFC5-778FEA8705CF}" type="presOf" srcId="{94E5F2D1-87E4-485B-B6B2-B4CE919E6FCF}" destId="{9C225536-FDD9-4168-97E5-A6D054524CE0}" srcOrd="0" destOrd="0" presId="urn:microsoft.com/office/officeart/2005/8/layout/hierarchy4"/>
    <dgm:cxn modelId="{3B689CDC-DF4D-4866-B6E7-9744D3A91FD4}" srcId="{662BFA99-1A6E-49F9-BF48-F204CD586437}" destId="{A9FD7E25-4804-4DF5-A17A-302C8E8ED2E1}" srcOrd="0" destOrd="0" parTransId="{B5326282-8ABE-4B00-963D-225B2BE4DB39}" sibTransId="{8AE7A324-B8B3-4B2F-8360-C188920EE4A9}"/>
    <dgm:cxn modelId="{E6388BBD-AF5B-4208-8A99-9935D8E22BEF}" type="presOf" srcId="{F99C3059-7949-42DA-B796-20D10BB93F7C}" destId="{9018295E-1695-493D-AFE0-7D96F9B072D1}" srcOrd="0" destOrd="0" presId="urn:microsoft.com/office/officeart/2005/8/layout/hierarchy4"/>
    <dgm:cxn modelId="{BA1DD2E7-C368-471C-8EAB-ABB87224D675}" srcId="{F99C3059-7949-42DA-B796-20D10BB93F7C}" destId="{6D6B8C4F-3EC7-4EE0-B128-B97503BACF0B}" srcOrd="0" destOrd="0" parTransId="{B6905175-BC84-404F-9F23-00CE3878CA99}" sibTransId="{617D68CD-0F33-43AF-B6CB-025F5482EA2F}"/>
    <dgm:cxn modelId="{C55E47B1-9263-4DED-B1ED-18848E3AB29C}" type="presOf" srcId="{C296EA7D-7D55-4E6C-9BE4-C2FADD4508B8}" destId="{E59B985A-27CA-440F-99A6-C9ABD5536FBB}" srcOrd="0" destOrd="0" presId="urn:microsoft.com/office/officeart/2005/8/layout/hierarchy4"/>
    <dgm:cxn modelId="{C7C51819-7537-4074-BFD0-140453912943}" type="presOf" srcId="{16077B05-6C7A-4DE7-B864-E3D8607301B6}" destId="{307CC82B-1658-4821-AEE0-D74A9293B1E2}" srcOrd="0" destOrd="0" presId="urn:microsoft.com/office/officeart/2005/8/layout/hierarchy4"/>
    <dgm:cxn modelId="{3E643AFE-83B3-4428-A1D2-C6079990A15E}" srcId="{76638FAA-16F3-43AF-8F6D-27AB12B01280}" destId="{26BF98DC-CDD4-4215-AE30-F97F9532665C}" srcOrd="0" destOrd="0" parTransId="{FCA1907A-A565-41B6-B21A-1F8CBD3D2236}" sibTransId="{A5F74DDA-281D-44D1-806E-BB5742C9C529}"/>
    <dgm:cxn modelId="{D5CBC5B4-C731-46AB-A244-485288C12920}" srcId="{16077B05-6C7A-4DE7-B864-E3D8607301B6}" destId="{F99C3059-7949-42DA-B796-20D10BB93F7C}" srcOrd="0" destOrd="0" parTransId="{7CE16F47-BEA1-4C7D-9F51-5CEF0198DC21}" sibTransId="{5920C267-0E34-4F45-A319-34629A905118}"/>
    <dgm:cxn modelId="{3349D0EB-3089-4A5A-BBC3-08489C9E500F}" type="presOf" srcId="{26BF98DC-CDD4-4215-AE30-F97F9532665C}" destId="{318735F1-A64D-4ECC-A67D-E71C27E38C05}" srcOrd="0" destOrd="0" presId="urn:microsoft.com/office/officeart/2005/8/layout/hierarchy4"/>
    <dgm:cxn modelId="{375F339F-CA6D-4CEE-8BC3-574CA1AAF054}" srcId="{3A665551-D68B-4913-BAAB-E821F17D8F49}" destId="{94E5F2D1-87E4-485B-B6B2-B4CE919E6FCF}" srcOrd="0" destOrd="0" parTransId="{556B5080-E254-4857-A019-C98C609F45D8}" sibTransId="{5322F56A-B754-45CB-8FA9-86357A7CBD25}"/>
    <dgm:cxn modelId="{C4DB106D-0EBE-4881-BB51-CA576035EC07}" srcId="{DFC8747C-3E6B-4D97-BF8F-988E94AF6608}" destId="{16077B05-6C7A-4DE7-B864-E3D8607301B6}" srcOrd="1" destOrd="0" parTransId="{717E4518-0B0B-4CAD-ABE8-1660D8E47638}" sibTransId="{16A26710-E86E-45A3-821F-973A42BB73A7}"/>
    <dgm:cxn modelId="{1A86E979-445A-48E7-B4A5-EC0969A53EA0}" type="presOf" srcId="{D266B95F-5A17-46D7-9FE2-86B078E4D87F}" destId="{219D26E8-FF24-4C54-B1D2-A4F1F9A132CE}" srcOrd="0" destOrd="0" presId="urn:microsoft.com/office/officeart/2005/8/layout/hierarchy4"/>
    <dgm:cxn modelId="{E541B6EE-6C5B-44F6-9BC0-42C52A3EA280}" type="presOf" srcId="{0E763BC2-B3DE-4DA4-8659-7C4BF5CB00E1}" destId="{9F302B25-AA79-4842-A1D4-3045226416AC}" srcOrd="0" destOrd="0" presId="urn:microsoft.com/office/officeart/2005/8/layout/hierarchy4"/>
    <dgm:cxn modelId="{84A62427-5861-492F-BC39-234FA3EEB738}" type="presOf" srcId="{76638FAA-16F3-43AF-8F6D-27AB12B01280}" destId="{13DDA909-BC3A-4804-BB37-02E74A2DB712}" srcOrd="0" destOrd="0" presId="urn:microsoft.com/office/officeart/2005/8/layout/hierarchy4"/>
    <dgm:cxn modelId="{77AFC6BC-F439-4B1D-8350-EC6397AEDA60}" srcId="{DFC8747C-3E6B-4D97-BF8F-988E94AF6608}" destId="{662BFA99-1A6E-49F9-BF48-F204CD586437}" srcOrd="0" destOrd="0" parTransId="{B1B7FD5D-F28D-4D06-BF4B-687D58FBF71F}" sibTransId="{D9556CFD-4942-423F-A9F4-66E30CF3088F}"/>
    <dgm:cxn modelId="{66532DA4-BE99-4E33-A905-A605C2FA743C}" srcId="{16077B05-6C7A-4DE7-B864-E3D8607301B6}" destId="{1098A25E-A275-4C1E-A0CF-14F1A0ACF1AC}" srcOrd="1" destOrd="0" parTransId="{FD3F1583-8409-4C28-8846-4CD53E415650}" sibTransId="{7922A4E3-2C82-46F2-B6C9-542E3CC226EF}"/>
    <dgm:cxn modelId="{6499D1D4-AF5B-4BEE-AEF6-3B8EB82F6698}" srcId="{C296EA7D-7D55-4E6C-9BE4-C2FADD4508B8}" destId="{DFC8747C-3E6B-4D97-BF8F-988E94AF6608}" srcOrd="0" destOrd="0" parTransId="{5CE8CC0D-3BA0-4DC6-A6F7-E4923F4737B3}" sibTransId="{E70CE199-0F07-43DF-A47E-F3CA860D5F82}"/>
    <dgm:cxn modelId="{24397AE2-1C8E-446D-8430-D827F50C3895}" srcId="{A9FD7E25-4804-4DF5-A17A-302C8E8ED2E1}" destId="{95DAA2D6-6646-445C-B0C0-AEB06B954F8D}" srcOrd="0" destOrd="0" parTransId="{377AC011-EA98-409C-AFD9-3FE4CB7A9B14}" sibTransId="{45C2C904-4C5C-40D2-A5E4-D48666970A00}"/>
    <dgm:cxn modelId="{6D01CA62-50DF-4289-81E7-4AD065EB8E94}" type="presOf" srcId="{1098A25E-A275-4C1E-A0CF-14F1A0ACF1AC}" destId="{7E00E2F0-8956-414F-B92E-ED91970762E5}" srcOrd="0" destOrd="0" presId="urn:microsoft.com/office/officeart/2005/8/layout/hierarchy4"/>
    <dgm:cxn modelId="{84D1D78C-0405-459A-9C15-2AC622F74A89}" type="presOf" srcId="{95DAA2D6-6646-445C-B0C0-AEB06B954F8D}" destId="{F9839C92-D67A-42CC-88F0-5777505F7F56}" srcOrd="0" destOrd="0" presId="urn:microsoft.com/office/officeart/2005/8/layout/hierarchy4"/>
    <dgm:cxn modelId="{4364FA22-FBE5-41DF-8E7B-500DDD45B2E0}" srcId="{662BFA99-1A6E-49F9-BF48-F204CD586437}" destId="{DADD70C2-7BFE-40CD-ACF0-89CC35474E8E}" srcOrd="1" destOrd="0" parTransId="{CCA27884-E862-4E59-B213-478790B7E4DB}" sibTransId="{0747179B-8A34-47E6-808D-02FD9A4360A1}"/>
    <dgm:cxn modelId="{0DEBE6C3-6C67-490E-9A18-412D35816911}" srcId="{DADD70C2-7BFE-40CD-ACF0-89CC35474E8E}" destId="{0E763BC2-B3DE-4DA4-8659-7C4BF5CB00E1}" srcOrd="0" destOrd="0" parTransId="{B55CC751-F968-4626-8212-632EB4FCE633}" sibTransId="{438A30E4-D799-41FA-A5ED-C5B935796043}"/>
    <dgm:cxn modelId="{A42BA82B-97DB-492D-B16E-E6DD8FAF4E3E}" type="presOf" srcId="{DADD70C2-7BFE-40CD-ACF0-89CC35474E8E}" destId="{F88E7D27-32EF-4644-8B3D-E61FEB53D822}" srcOrd="0" destOrd="0" presId="urn:microsoft.com/office/officeart/2005/8/layout/hierarchy4"/>
    <dgm:cxn modelId="{ED845BA3-B6D3-4E4E-B8F7-B7B4B9731286}" type="presOf" srcId="{DFC8747C-3E6B-4D97-BF8F-988E94AF6608}" destId="{9306DF71-FAE9-453A-98AD-39406C777DE0}" srcOrd="0" destOrd="0" presId="urn:microsoft.com/office/officeart/2005/8/layout/hierarchy4"/>
    <dgm:cxn modelId="{A6C5D15A-06BB-4821-A2FC-EB62A7952F79}" srcId="{16077B05-6C7A-4DE7-B864-E3D8607301B6}" destId="{3A665551-D68B-4913-BAAB-E821F17D8F49}" srcOrd="2" destOrd="0" parTransId="{A27E4977-D069-48BB-8646-0933FFD6407D}" sibTransId="{52309BDF-8034-488C-AD7C-FC62DE314444}"/>
    <dgm:cxn modelId="{0ACE6141-4521-4CB6-BDBC-25D9C970FB15}" srcId="{16077B05-6C7A-4DE7-B864-E3D8607301B6}" destId="{76638FAA-16F3-43AF-8F6D-27AB12B01280}" srcOrd="3" destOrd="0" parTransId="{932C68A0-B8B6-4B50-B681-B6F94C9C09B3}" sibTransId="{C555ED88-BEB4-45DC-9930-0C095B41EE27}"/>
    <dgm:cxn modelId="{CAC9FC87-4DBD-4022-BA29-EBF7C39A05FB}" type="presOf" srcId="{A9FD7E25-4804-4DF5-A17A-302C8E8ED2E1}" destId="{AD10AB5D-08EA-40C3-8F4C-07C327EBA061}" srcOrd="0" destOrd="0" presId="urn:microsoft.com/office/officeart/2005/8/layout/hierarchy4"/>
    <dgm:cxn modelId="{2F99331A-7118-47DD-9B03-58536B217EAB}" type="presOf" srcId="{3A665551-D68B-4913-BAAB-E821F17D8F49}" destId="{9783F8C9-7847-4391-9402-EC742F44B921}" srcOrd="0" destOrd="0" presId="urn:microsoft.com/office/officeart/2005/8/layout/hierarchy4"/>
    <dgm:cxn modelId="{1195B679-744F-428C-BAFF-AD8B6F2EAB21}" type="presParOf" srcId="{E59B985A-27CA-440F-99A6-C9ABD5536FBB}" destId="{5D368327-C62F-4D5A-BC89-34B057547EAA}" srcOrd="0" destOrd="0" presId="urn:microsoft.com/office/officeart/2005/8/layout/hierarchy4"/>
    <dgm:cxn modelId="{0C6551B7-B53C-4BF6-9206-91774F4DE32B}" type="presParOf" srcId="{5D368327-C62F-4D5A-BC89-34B057547EAA}" destId="{9306DF71-FAE9-453A-98AD-39406C777DE0}" srcOrd="0" destOrd="0" presId="urn:microsoft.com/office/officeart/2005/8/layout/hierarchy4"/>
    <dgm:cxn modelId="{72E5A6BA-AAC3-440B-997A-44E6DE1C8DB7}" type="presParOf" srcId="{5D368327-C62F-4D5A-BC89-34B057547EAA}" destId="{7F2891D6-6DED-4408-A75D-307F6660E3BA}" srcOrd="1" destOrd="0" presId="urn:microsoft.com/office/officeart/2005/8/layout/hierarchy4"/>
    <dgm:cxn modelId="{4CC81CF9-28CE-4A77-B531-08738578F952}" type="presParOf" srcId="{5D368327-C62F-4D5A-BC89-34B057547EAA}" destId="{15541F6C-EE4B-4F89-BC77-4DA8FEDC7639}" srcOrd="2" destOrd="0" presId="urn:microsoft.com/office/officeart/2005/8/layout/hierarchy4"/>
    <dgm:cxn modelId="{AF290B36-CFC0-41A4-8ACB-DC2BC22904F7}" type="presParOf" srcId="{15541F6C-EE4B-4F89-BC77-4DA8FEDC7639}" destId="{7EFF0BE6-C648-4220-840E-E0D250F2E50A}" srcOrd="0" destOrd="0" presId="urn:microsoft.com/office/officeart/2005/8/layout/hierarchy4"/>
    <dgm:cxn modelId="{7E27B9F8-7D18-4987-AC0B-04B54CEE7B06}" type="presParOf" srcId="{7EFF0BE6-C648-4220-840E-E0D250F2E50A}" destId="{B172D6BC-0034-402F-878B-A86DBA851302}" srcOrd="0" destOrd="0" presId="urn:microsoft.com/office/officeart/2005/8/layout/hierarchy4"/>
    <dgm:cxn modelId="{7EBCC0F0-7DAC-41E0-9BD3-A57A29470CB0}" type="presParOf" srcId="{7EFF0BE6-C648-4220-840E-E0D250F2E50A}" destId="{3A12430B-E845-410C-A890-39D9F7CB84B8}" srcOrd="1" destOrd="0" presId="urn:microsoft.com/office/officeart/2005/8/layout/hierarchy4"/>
    <dgm:cxn modelId="{CE994EAE-26F7-4CCE-81D4-8AC08E9A950A}" type="presParOf" srcId="{7EFF0BE6-C648-4220-840E-E0D250F2E50A}" destId="{0F0EA9FA-5491-44A0-A5D9-BB9AC9E9B4CA}" srcOrd="2" destOrd="0" presId="urn:microsoft.com/office/officeart/2005/8/layout/hierarchy4"/>
    <dgm:cxn modelId="{FD0681BC-6C54-4027-AFBE-D98B2B70FFA3}" type="presParOf" srcId="{0F0EA9FA-5491-44A0-A5D9-BB9AC9E9B4CA}" destId="{BB7BD8CB-CB29-4C5B-BE13-9E4DF298D402}" srcOrd="0" destOrd="0" presId="urn:microsoft.com/office/officeart/2005/8/layout/hierarchy4"/>
    <dgm:cxn modelId="{EDF42ED9-DE35-4091-8597-A7C2B5190F0B}" type="presParOf" srcId="{BB7BD8CB-CB29-4C5B-BE13-9E4DF298D402}" destId="{AD10AB5D-08EA-40C3-8F4C-07C327EBA061}" srcOrd="0" destOrd="0" presId="urn:microsoft.com/office/officeart/2005/8/layout/hierarchy4"/>
    <dgm:cxn modelId="{00CD2FEB-E65D-4350-8907-5DFAB3820FFF}" type="presParOf" srcId="{BB7BD8CB-CB29-4C5B-BE13-9E4DF298D402}" destId="{70B0CE48-FFD3-47A8-B995-79425FB53BFE}" srcOrd="1" destOrd="0" presId="urn:microsoft.com/office/officeart/2005/8/layout/hierarchy4"/>
    <dgm:cxn modelId="{33C755D6-2C07-4D4B-9D32-4E8B2C0D18AD}" type="presParOf" srcId="{BB7BD8CB-CB29-4C5B-BE13-9E4DF298D402}" destId="{78A5ECED-4CFE-4ECE-8AB4-FDE392466280}" srcOrd="2" destOrd="0" presId="urn:microsoft.com/office/officeart/2005/8/layout/hierarchy4"/>
    <dgm:cxn modelId="{39E547BF-04CF-4DF3-BCFC-7134EE69E1E1}" type="presParOf" srcId="{78A5ECED-4CFE-4ECE-8AB4-FDE392466280}" destId="{5C9F58F0-7B2E-46BC-9EA1-E6DD626CF371}" srcOrd="0" destOrd="0" presId="urn:microsoft.com/office/officeart/2005/8/layout/hierarchy4"/>
    <dgm:cxn modelId="{8BEA7FD4-A016-4108-961F-B4810FE8B83C}" type="presParOf" srcId="{5C9F58F0-7B2E-46BC-9EA1-E6DD626CF371}" destId="{F9839C92-D67A-42CC-88F0-5777505F7F56}" srcOrd="0" destOrd="0" presId="urn:microsoft.com/office/officeart/2005/8/layout/hierarchy4"/>
    <dgm:cxn modelId="{A7A6D113-04AB-419F-9CBB-D4753868F3B8}" type="presParOf" srcId="{5C9F58F0-7B2E-46BC-9EA1-E6DD626CF371}" destId="{249F4041-D07B-4CE5-A574-C4747033ABDA}" srcOrd="1" destOrd="0" presId="urn:microsoft.com/office/officeart/2005/8/layout/hierarchy4"/>
    <dgm:cxn modelId="{7A59DADD-304D-449D-8F78-0D52D298CD28}" type="presParOf" srcId="{0F0EA9FA-5491-44A0-A5D9-BB9AC9E9B4CA}" destId="{5D964308-3C47-449D-84C1-83645B90F399}" srcOrd="1" destOrd="0" presId="urn:microsoft.com/office/officeart/2005/8/layout/hierarchy4"/>
    <dgm:cxn modelId="{F06F327A-54E7-47DB-A5B6-DCC8BEFBB835}" type="presParOf" srcId="{0F0EA9FA-5491-44A0-A5D9-BB9AC9E9B4CA}" destId="{30F4D8A0-3DAC-4BBA-83A0-8C3DBDD9D419}" srcOrd="2" destOrd="0" presId="urn:microsoft.com/office/officeart/2005/8/layout/hierarchy4"/>
    <dgm:cxn modelId="{1294183A-64D2-41B2-835F-88937A599434}" type="presParOf" srcId="{30F4D8A0-3DAC-4BBA-83A0-8C3DBDD9D419}" destId="{F88E7D27-32EF-4644-8B3D-E61FEB53D822}" srcOrd="0" destOrd="0" presId="urn:microsoft.com/office/officeart/2005/8/layout/hierarchy4"/>
    <dgm:cxn modelId="{062AB940-5B8C-48AC-BBE6-B872EC054A43}" type="presParOf" srcId="{30F4D8A0-3DAC-4BBA-83A0-8C3DBDD9D419}" destId="{07EDAC4D-BAFD-4B07-9334-4FC50F0F7FCF}" srcOrd="1" destOrd="0" presId="urn:microsoft.com/office/officeart/2005/8/layout/hierarchy4"/>
    <dgm:cxn modelId="{805EF585-479D-41AE-9606-33B8517AD6F3}" type="presParOf" srcId="{30F4D8A0-3DAC-4BBA-83A0-8C3DBDD9D419}" destId="{6441045C-71B0-4519-87E2-95991938E285}" srcOrd="2" destOrd="0" presId="urn:microsoft.com/office/officeart/2005/8/layout/hierarchy4"/>
    <dgm:cxn modelId="{531DB352-7BD4-4358-B58D-03380008FDC0}" type="presParOf" srcId="{6441045C-71B0-4519-87E2-95991938E285}" destId="{E428312A-8203-467D-A71A-1DD665923761}" srcOrd="0" destOrd="0" presId="urn:microsoft.com/office/officeart/2005/8/layout/hierarchy4"/>
    <dgm:cxn modelId="{AD0AF858-4A70-45A8-BCC5-BBF459552D96}" type="presParOf" srcId="{E428312A-8203-467D-A71A-1DD665923761}" destId="{9F302B25-AA79-4842-A1D4-3045226416AC}" srcOrd="0" destOrd="0" presId="urn:microsoft.com/office/officeart/2005/8/layout/hierarchy4"/>
    <dgm:cxn modelId="{5D8444BC-6C29-4C57-AC32-24153CEFE488}" type="presParOf" srcId="{E428312A-8203-467D-A71A-1DD665923761}" destId="{13489C54-F39A-4527-9B4F-0726DBB21823}" srcOrd="1" destOrd="0" presId="urn:microsoft.com/office/officeart/2005/8/layout/hierarchy4"/>
    <dgm:cxn modelId="{EB19EFCA-1116-4C96-B306-11F509AD2DBD}" type="presParOf" srcId="{15541F6C-EE4B-4F89-BC77-4DA8FEDC7639}" destId="{084D8CDE-A1BC-415D-908F-3017E36044A3}" srcOrd="1" destOrd="0" presId="urn:microsoft.com/office/officeart/2005/8/layout/hierarchy4"/>
    <dgm:cxn modelId="{2827A50F-AC0A-4C58-8F39-67EE1A8C4932}" type="presParOf" srcId="{15541F6C-EE4B-4F89-BC77-4DA8FEDC7639}" destId="{8D44868A-AFF4-41BB-BC43-008EFCAD1680}" srcOrd="2" destOrd="0" presId="urn:microsoft.com/office/officeart/2005/8/layout/hierarchy4"/>
    <dgm:cxn modelId="{E4D38A42-9C07-441D-B5CC-73B1D2272F0F}" type="presParOf" srcId="{8D44868A-AFF4-41BB-BC43-008EFCAD1680}" destId="{307CC82B-1658-4821-AEE0-D74A9293B1E2}" srcOrd="0" destOrd="0" presId="urn:microsoft.com/office/officeart/2005/8/layout/hierarchy4"/>
    <dgm:cxn modelId="{DD220C86-26B5-4461-9E88-28F2B144D58D}" type="presParOf" srcId="{8D44868A-AFF4-41BB-BC43-008EFCAD1680}" destId="{F54A825F-584E-4DD8-B57F-3CAED3E119A1}" srcOrd="1" destOrd="0" presId="urn:microsoft.com/office/officeart/2005/8/layout/hierarchy4"/>
    <dgm:cxn modelId="{F7538D07-8A57-4FB9-9E34-DE5C4362C611}" type="presParOf" srcId="{8D44868A-AFF4-41BB-BC43-008EFCAD1680}" destId="{904BDDAB-B83F-4628-903E-0993B873D750}" srcOrd="2" destOrd="0" presId="urn:microsoft.com/office/officeart/2005/8/layout/hierarchy4"/>
    <dgm:cxn modelId="{0E49B0C5-A36F-4762-A379-C54DAC1191D0}" type="presParOf" srcId="{904BDDAB-B83F-4628-903E-0993B873D750}" destId="{189B927E-2E07-4D37-AFAC-413B12A6667C}" srcOrd="0" destOrd="0" presId="urn:microsoft.com/office/officeart/2005/8/layout/hierarchy4"/>
    <dgm:cxn modelId="{7E0B994C-62C7-4D0B-B8C8-9D555453B86F}" type="presParOf" srcId="{189B927E-2E07-4D37-AFAC-413B12A6667C}" destId="{9018295E-1695-493D-AFE0-7D96F9B072D1}" srcOrd="0" destOrd="0" presId="urn:microsoft.com/office/officeart/2005/8/layout/hierarchy4"/>
    <dgm:cxn modelId="{4DFFBE0F-DFA1-455D-B048-843FDC1A00EE}" type="presParOf" srcId="{189B927E-2E07-4D37-AFAC-413B12A6667C}" destId="{7DDD08BA-17E6-42D9-B576-FD7C52E5C448}" srcOrd="1" destOrd="0" presId="urn:microsoft.com/office/officeart/2005/8/layout/hierarchy4"/>
    <dgm:cxn modelId="{9703A028-A785-4C9E-8186-1BD4219EA23B}" type="presParOf" srcId="{189B927E-2E07-4D37-AFAC-413B12A6667C}" destId="{97094A21-9DD7-4699-926F-CDD3028782D0}" srcOrd="2" destOrd="0" presId="urn:microsoft.com/office/officeart/2005/8/layout/hierarchy4"/>
    <dgm:cxn modelId="{EBB66B74-7D5C-416A-9845-FBD7C97B949F}" type="presParOf" srcId="{97094A21-9DD7-4699-926F-CDD3028782D0}" destId="{1A3CE9CF-F938-445D-941E-35FF03CBC511}" srcOrd="0" destOrd="0" presId="urn:microsoft.com/office/officeart/2005/8/layout/hierarchy4"/>
    <dgm:cxn modelId="{8040DB8B-1DC7-4638-8DDC-496C942AF7A7}" type="presParOf" srcId="{1A3CE9CF-F938-445D-941E-35FF03CBC511}" destId="{82995246-9777-40CF-90D0-B64D9A3E5AB7}" srcOrd="0" destOrd="0" presId="urn:microsoft.com/office/officeart/2005/8/layout/hierarchy4"/>
    <dgm:cxn modelId="{60DECD63-A8F7-4B64-A7F8-FA211D831450}" type="presParOf" srcId="{1A3CE9CF-F938-445D-941E-35FF03CBC511}" destId="{ADD70A23-F110-4288-9EE2-FB838F6B84CF}" srcOrd="1" destOrd="0" presId="urn:microsoft.com/office/officeart/2005/8/layout/hierarchy4"/>
    <dgm:cxn modelId="{2710B18E-863B-4341-B573-AD42C9E419E3}" type="presParOf" srcId="{904BDDAB-B83F-4628-903E-0993B873D750}" destId="{EC43A157-5193-4C20-943A-C1A4EB900940}" srcOrd="1" destOrd="0" presId="urn:microsoft.com/office/officeart/2005/8/layout/hierarchy4"/>
    <dgm:cxn modelId="{B475E04A-12A9-4C41-BB6B-391BB281F11A}" type="presParOf" srcId="{904BDDAB-B83F-4628-903E-0993B873D750}" destId="{129B1CAC-B57B-4D7E-934F-1050779BA91A}" srcOrd="2" destOrd="0" presId="urn:microsoft.com/office/officeart/2005/8/layout/hierarchy4"/>
    <dgm:cxn modelId="{FFC20776-BB2A-4EFA-9583-2D7A08BA16D1}" type="presParOf" srcId="{129B1CAC-B57B-4D7E-934F-1050779BA91A}" destId="{7E00E2F0-8956-414F-B92E-ED91970762E5}" srcOrd="0" destOrd="0" presId="urn:microsoft.com/office/officeart/2005/8/layout/hierarchy4"/>
    <dgm:cxn modelId="{27F087ED-29F2-4B96-9960-268EDABD8E2E}" type="presParOf" srcId="{129B1CAC-B57B-4D7E-934F-1050779BA91A}" destId="{DCF5C5FF-E768-4594-8A5F-CDCB1816A621}" srcOrd="1" destOrd="0" presId="urn:microsoft.com/office/officeart/2005/8/layout/hierarchy4"/>
    <dgm:cxn modelId="{9FF93687-A0EA-48EA-A27C-40FE33EE9FA7}" type="presParOf" srcId="{129B1CAC-B57B-4D7E-934F-1050779BA91A}" destId="{9A25FB7F-76D3-4162-960B-9D1098F4BD46}" srcOrd="2" destOrd="0" presId="urn:microsoft.com/office/officeart/2005/8/layout/hierarchy4"/>
    <dgm:cxn modelId="{EE3FBA68-6711-4F2E-BECF-093EFFAD3D97}" type="presParOf" srcId="{9A25FB7F-76D3-4162-960B-9D1098F4BD46}" destId="{9614F093-AE1E-4E5C-AA09-A7A5C34D57A9}" srcOrd="0" destOrd="0" presId="urn:microsoft.com/office/officeart/2005/8/layout/hierarchy4"/>
    <dgm:cxn modelId="{46535CBC-AD42-4F63-8416-9BCD95A466E5}" type="presParOf" srcId="{9614F093-AE1E-4E5C-AA09-A7A5C34D57A9}" destId="{219D26E8-FF24-4C54-B1D2-A4F1F9A132CE}" srcOrd="0" destOrd="0" presId="urn:microsoft.com/office/officeart/2005/8/layout/hierarchy4"/>
    <dgm:cxn modelId="{F07E6BFD-DB55-46BB-BA66-5669A0AAEF4B}" type="presParOf" srcId="{9614F093-AE1E-4E5C-AA09-A7A5C34D57A9}" destId="{8D450FD3-DD5C-41FC-A03D-A7191CBC3937}" srcOrd="1" destOrd="0" presId="urn:microsoft.com/office/officeart/2005/8/layout/hierarchy4"/>
    <dgm:cxn modelId="{88A55C55-E820-48A6-A38F-41BB4822158E}" type="presParOf" srcId="{904BDDAB-B83F-4628-903E-0993B873D750}" destId="{1E654F38-41EB-42A9-8FC1-45052C39D51B}" srcOrd="3" destOrd="0" presId="urn:microsoft.com/office/officeart/2005/8/layout/hierarchy4"/>
    <dgm:cxn modelId="{1EB1D58C-4C43-4CBC-B97A-C8BB002894C6}" type="presParOf" srcId="{904BDDAB-B83F-4628-903E-0993B873D750}" destId="{81704C41-3036-47DD-8943-07D9369FA544}" srcOrd="4" destOrd="0" presId="urn:microsoft.com/office/officeart/2005/8/layout/hierarchy4"/>
    <dgm:cxn modelId="{515AF908-13FA-400F-8529-EBFE8ABEC019}" type="presParOf" srcId="{81704C41-3036-47DD-8943-07D9369FA544}" destId="{9783F8C9-7847-4391-9402-EC742F44B921}" srcOrd="0" destOrd="0" presId="urn:microsoft.com/office/officeart/2005/8/layout/hierarchy4"/>
    <dgm:cxn modelId="{6AF0514E-0AB4-4500-B4C1-2D427F3AE4CD}" type="presParOf" srcId="{81704C41-3036-47DD-8943-07D9369FA544}" destId="{B8356154-7784-4A46-B84E-A55971E697A5}" srcOrd="1" destOrd="0" presId="urn:microsoft.com/office/officeart/2005/8/layout/hierarchy4"/>
    <dgm:cxn modelId="{63E2EF1A-47C3-48EE-82ED-EC15849E0365}" type="presParOf" srcId="{81704C41-3036-47DD-8943-07D9369FA544}" destId="{0CDA56A5-4F30-4603-A416-5C382BBA55A3}" srcOrd="2" destOrd="0" presId="urn:microsoft.com/office/officeart/2005/8/layout/hierarchy4"/>
    <dgm:cxn modelId="{577BBED0-6822-40E7-B580-38702AEE6ADE}" type="presParOf" srcId="{0CDA56A5-4F30-4603-A416-5C382BBA55A3}" destId="{793F30A4-3540-4971-8779-7B5A7ECA0183}" srcOrd="0" destOrd="0" presId="urn:microsoft.com/office/officeart/2005/8/layout/hierarchy4"/>
    <dgm:cxn modelId="{EAC0B8DD-1454-4CD6-84ED-3B00BB52A6BE}" type="presParOf" srcId="{793F30A4-3540-4971-8779-7B5A7ECA0183}" destId="{9C225536-FDD9-4168-97E5-A6D054524CE0}" srcOrd="0" destOrd="0" presId="urn:microsoft.com/office/officeart/2005/8/layout/hierarchy4"/>
    <dgm:cxn modelId="{EABAE315-7004-4A74-AC54-E5CDF13D9EC8}" type="presParOf" srcId="{793F30A4-3540-4971-8779-7B5A7ECA0183}" destId="{6D5CE6A1-9A23-4326-907F-BA3E6C60BE9B}" srcOrd="1" destOrd="0" presId="urn:microsoft.com/office/officeart/2005/8/layout/hierarchy4"/>
    <dgm:cxn modelId="{3A19A951-7447-4F2B-A028-6973A5BD3ED1}" type="presParOf" srcId="{904BDDAB-B83F-4628-903E-0993B873D750}" destId="{26445725-61B1-4494-B8FF-7360CC7DF22A}" srcOrd="5" destOrd="0" presId="urn:microsoft.com/office/officeart/2005/8/layout/hierarchy4"/>
    <dgm:cxn modelId="{79AE57AD-2A9E-4790-A0DB-7AF05B968092}" type="presParOf" srcId="{904BDDAB-B83F-4628-903E-0993B873D750}" destId="{2F49A2B9-E8F6-4A0F-9AB6-CB57F0D7497D}" srcOrd="6" destOrd="0" presId="urn:microsoft.com/office/officeart/2005/8/layout/hierarchy4"/>
    <dgm:cxn modelId="{508A7E56-836B-410E-A5DC-069F75045408}" type="presParOf" srcId="{2F49A2B9-E8F6-4A0F-9AB6-CB57F0D7497D}" destId="{13DDA909-BC3A-4804-BB37-02E74A2DB712}" srcOrd="0" destOrd="0" presId="urn:microsoft.com/office/officeart/2005/8/layout/hierarchy4"/>
    <dgm:cxn modelId="{0D170177-A6F7-465B-BFE6-2C14EFF233F5}" type="presParOf" srcId="{2F49A2B9-E8F6-4A0F-9AB6-CB57F0D7497D}" destId="{ED57DC25-0260-406A-82DC-F8C6616B91D2}" srcOrd="1" destOrd="0" presId="urn:microsoft.com/office/officeart/2005/8/layout/hierarchy4"/>
    <dgm:cxn modelId="{CC4D183B-05FD-4AA1-B5FC-83955B06F838}" type="presParOf" srcId="{2F49A2B9-E8F6-4A0F-9AB6-CB57F0D7497D}" destId="{CBFC55EF-F316-4E00-9DC9-795355D5192E}" srcOrd="2" destOrd="0" presId="urn:microsoft.com/office/officeart/2005/8/layout/hierarchy4"/>
    <dgm:cxn modelId="{88A04C8A-3210-4960-A799-904FDB77A5F9}" type="presParOf" srcId="{CBFC55EF-F316-4E00-9DC9-795355D5192E}" destId="{10049538-370A-4967-932B-AEFBE711DA48}" srcOrd="0" destOrd="0" presId="urn:microsoft.com/office/officeart/2005/8/layout/hierarchy4"/>
    <dgm:cxn modelId="{6957EA03-2853-411A-BD37-E4ECDF269E0B}" type="presParOf" srcId="{10049538-370A-4967-932B-AEFBE711DA48}" destId="{318735F1-A64D-4ECC-A67D-E71C27E38C05}" srcOrd="0" destOrd="0" presId="urn:microsoft.com/office/officeart/2005/8/layout/hierarchy4"/>
    <dgm:cxn modelId="{9A19C046-804D-4D5C-8A86-F6AD9783A7F8}" type="presParOf" srcId="{10049538-370A-4967-932B-AEFBE711DA48}" destId="{B1DC0D63-9439-483B-91C9-42767A2C439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96EA7D-7D55-4E6C-9BE4-C2FADD4508B8}" type="doc">
      <dgm:prSet loTypeId="urn:microsoft.com/office/officeart/2005/8/layout/hierarchy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FC8747C-3E6B-4D97-BF8F-988E94AF6608}">
      <dgm:prSet phldrT="[Text]"/>
      <dgm:spPr>
        <a:solidFill>
          <a:srgbClr val="FFC000"/>
        </a:solidFill>
      </dgm:spPr>
      <dgm:t>
        <a:bodyPr/>
        <a:lstStyle/>
        <a:p>
          <a:r>
            <a:rPr lang="en-GB" b="1" dirty="0" err="1" smtClean="0"/>
            <a:t>Em</a:t>
          </a:r>
          <a:r>
            <a:rPr lang="en-GB" b="1" dirty="0" smtClean="0"/>
            <a:t>#</a:t>
          </a:r>
          <a:endParaRPr lang="en-GB" b="1" dirty="0"/>
        </a:p>
      </dgm:t>
    </dgm:pt>
    <dgm:pt modelId="{5CE8CC0D-3BA0-4DC6-A6F7-E4923F4737B3}" type="parTrans" cxnId="{6499D1D4-AF5B-4BEE-AEF6-3B8EB82F6698}">
      <dgm:prSet/>
      <dgm:spPr/>
      <dgm:t>
        <a:bodyPr/>
        <a:lstStyle/>
        <a:p>
          <a:endParaRPr lang="en-GB"/>
        </a:p>
      </dgm:t>
    </dgm:pt>
    <dgm:pt modelId="{E70CE199-0F07-43DF-A47E-F3CA860D5F82}" type="sibTrans" cxnId="{6499D1D4-AF5B-4BEE-AEF6-3B8EB82F6698}">
      <dgm:prSet/>
      <dgm:spPr/>
      <dgm:t>
        <a:bodyPr/>
        <a:lstStyle/>
        <a:p>
          <a:endParaRPr lang="en-GB"/>
        </a:p>
      </dgm:t>
    </dgm:pt>
    <dgm:pt modelId="{662BFA99-1A6E-49F9-BF48-F204CD586437}">
      <dgm:prSet phldrT="[Text]"/>
      <dgm:spPr>
        <a:solidFill>
          <a:srgbClr val="002060"/>
        </a:solidFill>
      </dgm:spPr>
      <dgm:t>
        <a:bodyPr/>
        <a:lstStyle/>
        <a:p>
          <a:r>
            <a:rPr lang="en-GB" dirty="0" smtClean="0"/>
            <a:t>CERN</a:t>
          </a:r>
          <a:endParaRPr lang="en-GB" dirty="0"/>
        </a:p>
      </dgm:t>
    </dgm:pt>
    <dgm:pt modelId="{B1B7FD5D-F28D-4D06-BF4B-687D58FBF71F}" type="parTrans" cxnId="{77AFC6BC-F439-4B1D-8350-EC6397AEDA60}">
      <dgm:prSet/>
      <dgm:spPr/>
      <dgm:t>
        <a:bodyPr/>
        <a:lstStyle/>
        <a:p>
          <a:endParaRPr lang="en-GB"/>
        </a:p>
      </dgm:t>
    </dgm:pt>
    <dgm:pt modelId="{D9556CFD-4942-423F-A9F4-66E30CF3088F}" type="sibTrans" cxnId="{77AFC6BC-F439-4B1D-8350-EC6397AEDA60}">
      <dgm:prSet/>
      <dgm:spPr/>
      <dgm:t>
        <a:bodyPr/>
        <a:lstStyle/>
        <a:p>
          <a:endParaRPr lang="en-GB"/>
        </a:p>
      </dgm:t>
    </dgm:pt>
    <dgm:pt modelId="{A9FD7E25-4804-4DF5-A17A-302C8E8ED2E1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dirty="0" smtClean="0"/>
            <a:t>GN4124</a:t>
          </a:r>
          <a:endParaRPr lang="en-GB" dirty="0"/>
        </a:p>
      </dgm:t>
    </dgm:pt>
    <dgm:pt modelId="{B5326282-8ABE-4B00-963D-225B2BE4DB39}" type="parTrans" cxnId="{3B689CDC-DF4D-4866-B6E7-9744D3A91FD4}">
      <dgm:prSet/>
      <dgm:spPr/>
      <dgm:t>
        <a:bodyPr/>
        <a:lstStyle/>
        <a:p>
          <a:endParaRPr lang="en-GB"/>
        </a:p>
      </dgm:t>
    </dgm:pt>
    <dgm:pt modelId="{8AE7A324-B8B3-4B2F-8360-C188920EE4A9}" type="sibTrans" cxnId="{3B689CDC-DF4D-4866-B6E7-9744D3A91FD4}">
      <dgm:prSet/>
      <dgm:spPr/>
      <dgm:t>
        <a:bodyPr/>
        <a:lstStyle/>
        <a:p>
          <a:endParaRPr lang="en-GB"/>
        </a:p>
      </dgm:t>
    </dgm:pt>
    <dgm:pt modelId="{DADD70C2-7BFE-40CD-ACF0-89CC35474E8E}">
      <dgm:prSet phldrT="[Text]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en-GB" dirty="0" smtClean="0"/>
            <a:t>SDB</a:t>
          </a:r>
          <a:endParaRPr lang="en-GB" dirty="0"/>
        </a:p>
      </dgm:t>
    </dgm:pt>
    <dgm:pt modelId="{CCA27884-E862-4E59-B213-478790B7E4DB}" type="parTrans" cxnId="{4364FA22-FBE5-41DF-8E7B-500DDD45B2E0}">
      <dgm:prSet/>
      <dgm:spPr/>
      <dgm:t>
        <a:bodyPr/>
        <a:lstStyle/>
        <a:p>
          <a:endParaRPr lang="en-GB"/>
        </a:p>
      </dgm:t>
    </dgm:pt>
    <dgm:pt modelId="{0747179B-8A34-47E6-808D-02FD9A4360A1}" type="sibTrans" cxnId="{4364FA22-FBE5-41DF-8E7B-500DDD45B2E0}">
      <dgm:prSet/>
      <dgm:spPr/>
      <dgm:t>
        <a:bodyPr/>
        <a:lstStyle/>
        <a:p>
          <a:endParaRPr lang="en-GB"/>
        </a:p>
      </dgm:t>
    </dgm:pt>
    <dgm:pt modelId="{16077B05-6C7A-4DE7-B864-E3D8607301B6}">
      <dgm:prSet phldrT="[Text]"/>
      <dgm:spPr>
        <a:solidFill>
          <a:srgbClr val="0070C0"/>
        </a:solidFill>
      </dgm:spPr>
      <dgm:t>
        <a:bodyPr/>
        <a:lstStyle/>
        <a:p>
          <a:r>
            <a:rPr lang="en-GB" dirty="0" smtClean="0"/>
            <a:t>ALBA</a:t>
          </a:r>
          <a:endParaRPr lang="en-GB" dirty="0"/>
        </a:p>
      </dgm:t>
    </dgm:pt>
    <dgm:pt modelId="{717E4518-0B0B-4CAD-ABE8-1660D8E47638}" type="parTrans" cxnId="{C4DB106D-0EBE-4881-BB51-CA576035EC07}">
      <dgm:prSet/>
      <dgm:spPr/>
      <dgm:t>
        <a:bodyPr/>
        <a:lstStyle/>
        <a:p>
          <a:endParaRPr lang="en-GB"/>
        </a:p>
      </dgm:t>
    </dgm:pt>
    <dgm:pt modelId="{16A26710-E86E-45A3-821F-973A42BB73A7}" type="sibTrans" cxnId="{C4DB106D-0EBE-4881-BB51-CA576035EC07}">
      <dgm:prSet/>
      <dgm:spPr/>
      <dgm:t>
        <a:bodyPr/>
        <a:lstStyle/>
        <a:p>
          <a:endParaRPr lang="en-GB"/>
        </a:p>
      </dgm:t>
    </dgm:pt>
    <dgm:pt modelId="{F99C3059-7949-42DA-B796-20D10BB93F7C}">
      <dgm:prSet phldrT="[Text]"/>
      <dgm:spPr/>
      <dgm:t>
        <a:bodyPr/>
        <a:lstStyle/>
        <a:p>
          <a:r>
            <a:rPr lang="en-GB" dirty="0" smtClean="0"/>
            <a:t>ADC</a:t>
          </a:r>
          <a:endParaRPr lang="en-GB" dirty="0"/>
        </a:p>
      </dgm:t>
    </dgm:pt>
    <dgm:pt modelId="{7CE16F47-BEA1-4C7D-9F51-5CEF0198DC21}" type="parTrans" cxnId="{D5CBC5B4-C731-46AB-A244-485288C12920}">
      <dgm:prSet/>
      <dgm:spPr/>
      <dgm:t>
        <a:bodyPr/>
        <a:lstStyle/>
        <a:p>
          <a:endParaRPr lang="en-GB"/>
        </a:p>
      </dgm:t>
    </dgm:pt>
    <dgm:pt modelId="{5920C267-0E34-4F45-A319-34629A905118}" type="sibTrans" cxnId="{D5CBC5B4-C731-46AB-A244-485288C12920}">
      <dgm:prSet/>
      <dgm:spPr/>
      <dgm:t>
        <a:bodyPr/>
        <a:lstStyle/>
        <a:p>
          <a:endParaRPr lang="en-GB"/>
        </a:p>
      </dgm:t>
    </dgm:pt>
    <dgm:pt modelId="{1098A25E-A275-4C1E-A0CF-14F1A0ACF1AC}">
      <dgm:prSet/>
      <dgm:spPr/>
      <dgm:t>
        <a:bodyPr/>
        <a:lstStyle/>
        <a:p>
          <a:r>
            <a:rPr lang="en-GB" dirty="0" smtClean="0"/>
            <a:t>Digital IO</a:t>
          </a:r>
          <a:endParaRPr lang="en-GB" dirty="0"/>
        </a:p>
      </dgm:t>
    </dgm:pt>
    <dgm:pt modelId="{FD3F1583-8409-4C28-8846-4CD53E415650}" type="parTrans" cxnId="{66532DA4-BE99-4E33-A905-A605C2FA743C}">
      <dgm:prSet/>
      <dgm:spPr/>
      <dgm:t>
        <a:bodyPr/>
        <a:lstStyle/>
        <a:p>
          <a:endParaRPr lang="en-GB"/>
        </a:p>
      </dgm:t>
    </dgm:pt>
    <dgm:pt modelId="{7922A4E3-2C82-46F2-B6C9-542E3CC226EF}" type="sibTrans" cxnId="{66532DA4-BE99-4E33-A905-A605C2FA743C}">
      <dgm:prSet/>
      <dgm:spPr/>
      <dgm:t>
        <a:bodyPr/>
        <a:lstStyle/>
        <a:p>
          <a:endParaRPr lang="en-GB"/>
        </a:p>
      </dgm:t>
    </dgm:pt>
    <dgm:pt modelId="{3A665551-D68B-4913-BAAB-E821F17D8F49}">
      <dgm:prSet/>
      <dgm:spPr/>
      <dgm:t>
        <a:bodyPr/>
        <a:lstStyle/>
        <a:p>
          <a:r>
            <a:rPr lang="en-GB" dirty="0" smtClean="0"/>
            <a:t>Average</a:t>
          </a:r>
          <a:endParaRPr lang="en-GB" dirty="0"/>
        </a:p>
      </dgm:t>
    </dgm:pt>
    <dgm:pt modelId="{A27E4977-D069-48BB-8646-0933FFD6407D}" type="parTrans" cxnId="{A6C5D15A-06BB-4821-A2FC-EB62A7952F79}">
      <dgm:prSet/>
      <dgm:spPr/>
      <dgm:t>
        <a:bodyPr/>
        <a:lstStyle/>
        <a:p>
          <a:endParaRPr lang="en-GB"/>
        </a:p>
      </dgm:t>
    </dgm:pt>
    <dgm:pt modelId="{52309BDF-8034-488C-AD7C-FC62DE314444}" type="sibTrans" cxnId="{A6C5D15A-06BB-4821-A2FC-EB62A7952F79}">
      <dgm:prSet/>
      <dgm:spPr/>
      <dgm:t>
        <a:bodyPr/>
        <a:lstStyle/>
        <a:p>
          <a:endParaRPr lang="en-GB"/>
        </a:p>
      </dgm:t>
    </dgm:pt>
    <dgm:pt modelId="{76638FAA-16F3-43AF-8F6D-27AB12B01280}">
      <dgm:prSet/>
      <dgm:spPr>
        <a:solidFill>
          <a:schemeClr val="accent1"/>
        </a:solidFill>
      </dgm:spPr>
      <dgm:t>
        <a:bodyPr/>
        <a:lstStyle/>
        <a:p>
          <a:r>
            <a:rPr lang="en-GB" dirty="0" smtClean="0"/>
            <a:t>SPI</a:t>
          </a:r>
          <a:endParaRPr lang="en-GB" dirty="0"/>
        </a:p>
      </dgm:t>
    </dgm:pt>
    <dgm:pt modelId="{932C68A0-B8B6-4B50-B681-B6F94C9C09B3}" type="parTrans" cxnId="{0ACE6141-4521-4CB6-BDBC-25D9C970FB15}">
      <dgm:prSet/>
      <dgm:spPr/>
      <dgm:t>
        <a:bodyPr/>
        <a:lstStyle/>
        <a:p>
          <a:endParaRPr lang="en-GB"/>
        </a:p>
      </dgm:t>
    </dgm:pt>
    <dgm:pt modelId="{C555ED88-BEB4-45DC-9930-0C095B41EE27}" type="sibTrans" cxnId="{0ACE6141-4521-4CB6-BDBC-25D9C970FB15}">
      <dgm:prSet/>
      <dgm:spPr/>
      <dgm:t>
        <a:bodyPr/>
        <a:lstStyle/>
        <a:p>
          <a:endParaRPr lang="en-GB"/>
        </a:p>
      </dgm:t>
    </dgm:pt>
    <dgm:pt modelId="{6D6B8C4F-3EC7-4EE0-B128-B97503BACF0B}">
      <dgm:prSet/>
      <dgm:spPr/>
      <dgm:t>
        <a:bodyPr/>
        <a:lstStyle/>
        <a:p>
          <a:r>
            <a:rPr lang="en-GB" dirty="0" smtClean="0"/>
            <a:t>Harmony</a:t>
          </a:r>
          <a:endParaRPr lang="en-GB" dirty="0"/>
        </a:p>
      </dgm:t>
    </dgm:pt>
    <dgm:pt modelId="{B6905175-BC84-404F-9F23-00CE3878CA99}" type="parTrans" cxnId="{BA1DD2E7-C368-471C-8EAB-ABB87224D675}">
      <dgm:prSet/>
      <dgm:spPr/>
      <dgm:t>
        <a:bodyPr/>
        <a:lstStyle/>
        <a:p>
          <a:endParaRPr lang="en-GB"/>
        </a:p>
      </dgm:t>
    </dgm:pt>
    <dgm:pt modelId="{617D68CD-0F33-43AF-B6CB-025F5482EA2F}" type="sibTrans" cxnId="{BA1DD2E7-C368-471C-8EAB-ABB87224D675}">
      <dgm:prSet/>
      <dgm:spPr/>
      <dgm:t>
        <a:bodyPr/>
        <a:lstStyle/>
        <a:p>
          <a:endParaRPr lang="en-GB"/>
        </a:p>
      </dgm:t>
    </dgm:pt>
    <dgm:pt modelId="{D266B95F-5A17-46D7-9FE2-86B078E4D87F}">
      <dgm:prSet/>
      <dgm:spPr/>
      <dgm:t>
        <a:bodyPr/>
        <a:lstStyle/>
        <a:p>
          <a:r>
            <a:rPr lang="en-GB" dirty="0" smtClean="0"/>
            <a:t>IDGEN</a:t>
          </a:r>
          <a:endParaRPr lang="en-GB" dirty="0"/>
        </a:p>
      </dgm:t>
    </dgm:pt>
    <dgm:pt modelId="{9ADBCDF2-0DBF-4D95-9D70-35D0075F21FD}" type="parTrans" cxnId="{C714B1DA-D13F-482A-85B9-F4283B060125}">
      <dgm:prSet/>
      <dgm:spPr/>
      <dgm:t>
        <a:bodyPr/>
        <a:lstStyle/>
        <a:p>
          <a:endParaRPr lang="en-GB"/>
        </a:p>
      </dgm:t>
    </dgm:pt>
    <dgm:pt modelId="{B69EA37C-F132-4669-B444-97D52C52A632}" type="sibTrans" cxnId="{C714B1DA-D13F-482A-85B9-F4283B060125}">
      <dgm:prSet/>
      <dgm:spPr/>
      <dgm:t>
        <a:bodyPr/>
        <a:lstStyle/>
        <a:p>
          <a:endParaRPr lang="en-GB"/>
        </a:p>
      </dgm:t>
    </dgm:pt>
    <dgm:pt modelId="{94E5F2D1-87E4-485B-B6B2-B4CE919E6FCF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GB" dirty="0" smtClean="0"/>
            <a:t>DAC</a:t>
          </a:r>
          <a:endParaRPr lang="en-GB" dirty="0"/>
        </a:p>
      </dgm:t>
    </dgm:pt>
    <dgm:pt modelId="{556B5080-E254-4857-A019-C98C609F45D8}" type="parTrans" cxnId="{375F339F-CA6D-4CEE-8BC3-574CA1AAF054}">
      <dgm:prSet/>
      <dgm:spPr/>
      <dgm:t>
        <a:bodyPr/>
        <a:lstStyle/>
        <a:p>
          <a:endParaRPr lang="en-GB"/>
        </a:p>
      </dgm:t>
    </dgm:pt>
    <dgm:pt modelId="{5322F56A-B754-45CB-8FA9-86357A7CBD25}" type="sibTrans" cxnId="{375F339F-CA6D-4CEE-8BC3-574CA1AAF054}">
      <dgm:prSet/>
      <dgm:spPr/>
      <dgm:t>
        <a:bodyPr/>
        <a:lstStyle/>
        <a:p>
          <a:endParaRPr lang="en-GB"/>
        </a:p>
      </dgm:t>
    </dgm:pt>
    <dgm:pt modelId="{26BF98DC-CDD4-4215-AE30-F97F9532665C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GB" dirty="0" smtClean="0"/>
            <a:t>PID</a:t>
          </a:r>
          <a:endParaRPr lang="en-GB" dirty="0"/>
        </a:p>
      </dgm:t>
    </dgm:pt>
    <dgm:pt modelId="{FCA1907A-A565-41B6-B21A-1F8CBD3D2236}" type="parTrans" cxnId="{3E643AFE-83B3-4428-A1D2-C6079990A15E}">
      <dgm:prSet/>
      <dgm:spPr/>
      <dgm:t>
        <a:bodyPr/>
        <a:lstStyle/>
        <a:p>
          <a:endParaRPr lang="en-GB"/>
        </a:p>
      </dgm:t>
    </dgm:pt>
    <dgm:pt modelId="{A5F74DDA-281D-44D1-806E-BB5742C9C529}" type="sibTrans" cxnId="{3E643AFE-83B3-4428-A1D2-C6079990A15E}">
      <dgm:prSet/>
      <dgm:spPr/>
      <dgm:t>
        <a:bodyPr/>
        <a:lstStyle/>
        <a:p>
          <a:endParaRPr lang="en-GB"/>
        </a:p>
      </dgm:t>
    </dgm:pt>
    <dgm:pt modelId="{95DAA2D6-6646-445C-B0C0-AEB06B954F8D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GB" dirty="0" smtClean="0"/>
            <a:t>DDR</a:t>
          </a:r>
          <a:endParaRPr lang="en-GB" dirty="0"/>
        </a:p>
      </dgm:t>
    </dgm:pt>
    <dgm:pt modelId="{377AC011-EA98-409C-AFD9-3FE4CB7A9B14}" type="parTrans" cxnId="{24397AE2-1C8E-446D-8430-D827F50C3895}">
      <dgm:prSet/>
      <dgm:spPr/>
      <dgm:t>
        <a:bodyPr/>
        <a:lstStyle/>
        <a:p>
          <a:endParaRPr lang="en-GB"/>
        </a:p>
      </dgm:t>
    </dgm:pt>
    <dgm:pt modelId="{45C2C904-4C5C-40D2-A5E4-D48666970A00}" type="sibTrans" cxnId="{24397AE2-1C8E-446D-8430-D827F50C3895}">
      <dgm:prSet/>
      <dgm:spPr/>
      <dgm:t>
        <a:bodyPr/>
        <a:lstStyle/>
        <a:p>
          <a:endParaRPr lang="en-GB"/>
        </a:p>
      </dgm:t>
    </dgm:pt>
    <dgm:pt modelId="{0E763BC2-B3DE-4DA4-8659-7C4BF5CB00E1}">
      <dgm:prSet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en-GB" dirty="0" err="1" smtClean="0"/>
            <a:t>oneWire</a:t>
          </a:r>
          <a:endParaRPr lang="en-GB" dirty="0"/>
        </a:p>
      </dgm:t>
    </dgm:pt>
    <dgm:pt modelId="{B55CC751-F968-4626-8212-632EB4FCE633}" type="parTrans" cxnId="{0DEBE6C3-6C67-490E-9A18-412D35816911}">
      <dgm:prSet/>
      <dgm:spPr/>
      <dgm:t>
        <a:bodyPr/>
        <a:lstStyle/>
        <a:p>
          <a:endParaRPr lang="en-GB"/>
        </a:p>
      </dgm:t>
    </dgm:pt>
    <dgm:pt modelId="{438A30E4-D799-41FA-A5ED-C5B935796043}" type="sibTrans" cxnId="{0DEBE6C3-6C67-490E-9A18-412D35816911}">
      <dgm:prSet/>
      <dgm:spPr/>
      <dgm:t>
        <a:bodyPr/>
        <a:lstStyle/>
        <a:p>
          <a:endParaRPr lang="en-GB"/>
        </a:p>
      </dgm:t>
    </dgm:pt>
    <dgm:pt modelId="{E59B985A-27CA-440F-99A6-C9ABD5536FBB}" type="pres">
      <dgm:prSet presAssocID="{C296EA7D-7D55-4E6C-9BE4-C2FADD4508B8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5D368327-C62F-4D5A-BC89-34B057547EAA}" type="pres">
      <dgm:prSet presAssocID="{DFC8747C-3E6B-4D97-BF8F-988E94AF6608}" presName="vertOne" presStyleCnt="0"/>
      <dgm:spPr/>
    </dgm:pt>
    <dgm:pt modelId="{9306DF71-FAE9-453A-98AD-39406C777DE0}" type="pres">
      <dgm:prSet presAssocID="{DFC8747C-3E6B-4D97-BF8F-988E94AF6608}" presName="txOne" presStyleLbl="node0" presStyleIdx="0" presStyleCnt="1" custScaleY="4862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F2891D6-6DED-4408-A75D-307F6660E3BA}" type="pres">
      <dgm:prSet presAssocID="{DFC8747C-3E6B-4D97-BF8F-988E94AF6608}" presName="parTransOne" presStyleCnt="0"/>
      <dgm:spPr/>
    </dgm:pt>
    <dgm:pt modelId="{15541F6C-EE4B-4F89-BC77-4DA8FEDC7639}" type="pres">
      <dgm:prSet presAssocID="{DFC8747C-3E6B-4D97-BF8F-988E94AF6608}" presName="horzOne" presStyleCnt="0"/>
      <dgm:spPr/>
    </dgm:pt>
    <dgm:pt modelId="{7EFF0BE6-C648-4220-840E-E0D250F2E50A}" type="pres">
      <dgm:prSet presAssocID="{662BFA99-1A6E-49F9-BF48-F204CD586437}" presName="vertTwo" presStyleCnt="0"/>
      <dgm:spPr/>
    </dgm:pt>
    <dgm:pt modelId="{B172D6BC-0034-402F-878B-A86DBA851302}" type="pres">
      <dgm:prSet presAssocID="{662BFA99-1A6E-49F9-BF48-F204CD586437}" presName="txTwo" presStyleLbl="node2" presStyleIdx="0" presStyleCnt="2" custScaleY="4712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A12430B-E845-410C-A890-39D9F7CB84B8}" type="pres">
      <dgm:prSet presAssocID="{662BFA99-1A6E-49F9-BF48-F204CD586437}" presName="parTransTwo" presStyleCnt="0"/>
      <dgm:spPr/>
    </dgm:pt>
    <dgm:pt modelId="{0F0EA9FA-5491-44A0-A5D9-BB9AC9E9B4CA}" type="pres">
      <dgm:prSet presAssocID="{662BFA99-1A6E-49F9-BF48-F204CD586437}" presName="horzTwo" presStyleCnt="0"/>
      <dgm:spPr/>
    </dgm:pt>
    <dgm:pt modelId="{BB7BD8CB-CB29-4C5B-BE13-9E4DF298D402}" type="pres">
      <dgm:prSet presAssocID="{A9FD7E25-4804-4DF5-A17A-302C8E8ED2E1}" presName="vertThree" presStyleCnt="0"/>
      <dgm:spPr/>
    </dgm:pt>
    <dgm:pt modelId="{AD10AB5D-08EA-40C3-8F4C-07C327EBA061}" type="pres">
      <dgm:prSet presAssocID="{A9FD7E25-4804-4DF5-A17A-302C8E8ED2E1}" presName="txThree" presStyleLbl="node3" presStyleIdx="0" presStyleCnt="6" custScaleY="10001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0B0CE48-FFD3-47A8-B995-79425FB53BFE}" type="pres">
      <dgm:prSet presAssocID="{A9FD7E25-4804-4DF5-A17A-302C8E8ED2E1}" presName="parTransThree" presStyleCnt="0"/>
      <dgm:spPr/>
    </dgm:pt>
    <dgm:pt modelId="{78A5ECED-4CFE-4ECE-8AB4-FDE392466280}" type="pres">
      <dgm:prSet presAssocID="{A9FD7E25-4804-4DF5-A17A-302C8E8ED2E1}" presName="horzThree" presStyleCnt="0"/>
      <dgm:spPr/>
    </dgm:pt>
    <dgm:pt modelId="{5C9F58F0-7B2E-46BC-9EA1-E6DD626CF371}" type="pres">
      <dgm:prSet presAssocID="{95DAA2D6-6646-445C-B0C0-AEB06B954F8D}" presName="vertFour" presStyleCnt="0">
        <dgm:presLayoutVars>
          <dgm:chPref val="3"/>
        </dgm:presLayoutVars>
      </dgm:prSet>
      <dgm:spPr/>
    </dgm:pt>
    <dgm:pt modelId="{F9839C92-D67A-42CC-88F0-5777505F7F56}" type="pres">
      <dgm:prSet presAssocID="{95DAA2D6-6646-445C-B0C0-AEB06B954F8D}" presName="txFour" presStyleLbl="node4" presStyleIdx="0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49F4041-D07B-4CE5-A574-C4747033ABDA}" type="pres">
      <dgm:prSet presAssocID="{95DAA2D6-6646-445C-B0C0-AEB06B954F8D}" presName="horzFour" presStyleCnt="0"/>
      <dgm:spPr/>
    </dgm:pt>
    <dgm:pt modelId="{5D964308-3C47-449D-84C1-83645B90F399}" type="pres">
      <dgm:prSet presAssocID="{8AE7A324-B8B3-4B2F-8360-C188920EE4A9}" presName="sibSpaceThree" presStyleCnt="0"/>
      <dgm:spPr/>
    </dgm:pt>
    <dgm:pt modelId="{30F4D8A0-3DAC-4BBA-83A0-8C3DBDD9D419}" type="pres">
      <dgm:prSet presAssocID="{DADD70C2-7BFE-40CD-ACF0-89CC35474E8E}" presName="vertThree" presStyleCnt="0"/>
      <dgm:spPr/>
    </dgm:pt>
    <dgm:pt modelId="{F88E7D27-32EF-4644-8B3D-E61FEB53D822}" type="pres">
      <dgm:prSet presAssocID="{DADD70C2-7BFE-40CD-ACF0-89CC35474E8E}" presName="txThree" presStyleLbl="node3" presStyleIdx="1" presStyleCnt="6" custScaleY="101788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7EDAC4D-BAFD-4B07-9334-4FC50F0F7FCF}" type="pres">
      <dgm:prSet presAssocID="{DADD70C2-7BFE-40CD-ACF0-89CC35474E8E}" presName="parTransThree" presStyleCnt="0"/>
      <dgm:spPr/>
    </dgm:pt>
    <dgm:pt modelId="{6441045C-71B0-4519-87E2-95991938E285}" type="pres">
      <dgm:prSet presAssocID="{DADD70C2-7BFE-40CD-ACF0-89CC35474E8E}" presName="horzThree" presStyleCnt="0"/>
      <dgm:spPr/>
    </dgm:pt>
    <dgm:pt modelId="{E428312A-8203-467D-A71A-1DD665923761}" type="pres">
      <dgm:prSet presAssocID="{0E763BC2-B3DE-4DA4-8659-7C4BF5CB00E1}" presName="vertFour" presStyleCnt="0">
        <dgm:presLayoutVars>
          <dgm:chPref val="3"/>
        </dgm:presLayoutVars>
      </dgm:prSet>
      <dgm:spPr/>
    </dgm:pt>
    <dgm:pt modelId="{9F302B25-AA79-4842-A1D4-3045226416AC}" type="pres">
      <dgm:prSet presAssocID="{0E763BC2-B3DE-4DA4-8659-7C4BF5CB00E1}" presName="txFour" presStyleLbl="node4" presStyleIdx="1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3489C54-F39A-4527-9B4F-0726DBB21823}" type="pres">
      <dgm:prSet presAssocID="{0E763BC2-B3DE-4DA4-8659-7C4BF5CB00E1}" presName="horzFour" presStyleCnt="0"/>
      <dgm:spPr/>
    </dgm:pt>
    <dgm:pt modelId="{084D8CDE-A1BC-415D-908F-3017E36044A3}" type="pres">
      <dgm:prSet presAssocID="{D9556CFD-4942-423F-A9F4-66E30CF3088F}" presName="sibSpaceTwo" presStyleCnt="0"/>
      <dgm:spPr/>
    </dgm:pt>
    <dgm:pt modelId="{8D44868A-AFF4-41BB-BC43-008EFCAD1680}" type="pres">
      <dgm:prSet presAssocID="{16077B05-6C7A-4DE7-B864-E3D8607301B6}" presName="vertTwo" presStyleCnt="0"/>
      <dgm:spPr/>
    </dgm:pt>
    <dgm:pt modelId="{307CC82B-1658-4821-AEE0-D74A9293B1E2}" type="pres">
      <dgm:prSet presAssocID="{16077B05-6C7A-4DE7-B864-E3D8607301B6}" presName="txTwo" presStyleLbl="node2" presStyleIdx="1" presStyleCnt="2" custScaleY="4674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54A825F-584E-4DD8-B57F-3CAED3E119A1}" type="pres">
      <dgm:prSet presAssocID="{16077B05-6C7A-4DE7-B864-E3D8607301B6}" presName="parTransTwo" presStyleCnt="0"/>
      <dgm:spPr/>
    </dgm:pt>
    <dgm:pt modelId="{904BDDAB-B83F-4628-903E-0993B873D750}" type="pres">
      <dgm:prSet presAssocID="{16077B05-6C7A-4DE7-B864-E3D8607301B6}" presName="horzTwo" presStyleCnt="0"/>
      <dgm:spPr/>
    </dgm:pt>
    <dgm:pt modelId="{189B927E-2E07-4D37-AFAC-413B12A6667C}" type="pres">
      <dgm:prSet presAssocID="{F99C3059-7949-42DA-B796-20D10BB93F7C}" presName="vertThree" presStyleCnt="0"/>
      <dgm:spPr/>
    </dgm:pt>
    <dgm:pt modelId="{9018295E-1695-493D-AFE0-7D96F9B072D1}" type="pres">
      <dgm:prSet presAssocID="{F99C3059-7949-42DA-B796-20D10BB93F7C}" presName="txThree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DDD08BA-17E6-42D9-B576-FD7C52E5C448}" type="pres">
      <dgm:prSet presAssocID="{F99C3059-7949-42DA-B796-20D10BB93F7C}" presName="parTransThree" presStyleCnt="0"/>
      <dgm:spPr/>
    </dgm:pt>
    <dgm:pt modelId="{97094A21-9DD7-4699-926F-CDD3028782D0}" type="pres">
      <dgm:prSet presAssocID="{F99C3059-7949-42DA-B796-20D10BB93F7C}" presName="horzThree" presStyleCnt="0"/>
      <dgm:spPr/>
    </dgm:pt>
    <dgm:pt modelId="{1A3CE9CF-F938-445D-941E-35FF03CBC511}" type="pres">
      <dgm:prSet presAssocID="{6D6B8C4F-3EC7-4EE0-B128-B97503BACF0B}" presName="vertFour" presStyleCnt="0">
        <dgm:presLayoutVars>
          <dgm:chPref val="3"/>
        </dgm:presLayoutVars>
      </dgm:prSet>
      <dgm:spPr/>
    </dgm:pt>
    <dgm:pt modelId="{82995246-9777-40CF-90D0-B64D9A3E5AB7}" type="pres">
      <dgm:prSet presAssocID="{6D6B8C4F-3EC7-4EE0-B128-B97503BACF0B}" presName="txFour" presStyleLbl="node4" presStyleIdx="2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DD70A23-F110-4288-9EE2-FB838F6B84CF}" type="pres">
      <dgm:prSet presAssocID="{6D6B8C4F-3EC7-4EE0-B128-B97503BACF0B}" presName="horzFour" presStyleCnt="0"/>
      <dgm:spPr/>
    </dgm:pt>
    <dgm:pt modelId="{EC43A157-5193-4C20-943A-C1A4EB900940}" type="pres">
      <dgm:prSet presAssocID="{5920C267-0E34-4F45-A319-34629A905118}" presName="sibSpaceThree" presStyleCnt="0"/>
      <dgm:spPr/>
    </dgm:pt>
    <dgm:pt modelId="{129B1CAC-B57B-4D7E-934F-1050779BA91A}" type="pres">
      <dgm:prSet presAssocID="{1098A25E-A275-4C1E-A0CF-14F1A0ACF1AC}" presName="vertThree" presStyleCnt="0"/>
      <dgm:spPr/>
    </dgm:pt>
    <dgm:pt modelId="{7E00E2F0-8956-414F-B92E-ED91970762E5}" type="pres">
      <dgm:prSet presAssocID="{1098A25E-A275-4C1E-A0CF-14F1A0ACF1AC}" presName="txThree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CF5C5FF-E768-4594-8A5F-CDCB1816A621}" type="pres">
      <dgm:prSet presAssocID="{1098A25E-A275-4C1E-A0CF-14F1A0ACF1AC}" presName="parTransThree" presStyleCnt="0"/>
      <dgm:spPr/>
    </dgm:pt>
    <dgm:pt modelId="{9A25FB7F-76D3-4162-960B-9D1098F4BD46}" type="pres">
      <dgm:prSet presAssocID="{1098A25E-A275-4C1E-A0CF-14F1A0ACF1AC}" presName="horzThree" presStyleCnt="0"/>
      <dgm:spPr/>
    </dgm:pt>
    <dgm:pt modelId="{9614F093-AE1E-4E5C-AA09-A7A5C34D57A9}" type="pres">
      <dgm:prSet presAssocID="{D266B95F-5A17-46D7-9FE2-86B078E4D87F}" presName="vertFour" presStyleCnt="0">
        <dgm:presLayoutVars>
          <dgm:chPref val="3"/>
        </dgm:presLayoutVars>
      </dgm:prSet>
      <dgm:spPr/>
    </dgm:pt>
    <dgm:pt modelId="{219D26E8-FF24-4C54-B1D2-A4F1F9A132CE}" type="pres">
      <dgm:prSet presAssocID="{D266B95F-5A17-46D7-9FE2-86B078E4D87F}" presName="txFour" presStyleLbl="node4" presStyleIdx="3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D450FD3-DD5C-41FC-A03D-A7191CBC3937}" type="pres">
      <dgm:prSet presAssocID="{D266B95F-5A17-46D7-9FE2-86B078E4D87F}" presName="horzFour" presStyleCnt="0"/>
      <dgm:spPr/>
    </dgm:pt>
    <dgm:pt modelId="{1E654F38-41EB-42A9-8FC1-45052C39D51B}" type="pres">
      <dgm:prSet presAssocID="{7922A4E3-2C82-46F2-B6C9-542E3CC226EF}" presName="sibSpaceThree" presStyleCnt="0"/>
      <dgm:spPr/>
    </dgm:pt>
    <dgm:pt modelId="{81704C41-3036-47DD-8943-07D9369FA544}" type="pres">
      <dgm:prSet presAssocID="{3A665551-D68B-4913-BAAB-E821F17D8F49}" presName="vertThree" presStyleCnt="0"/>
      <dgm:spPr/>
    </dgm:pt>
    <dgm:pt modelId="{9783F8C9-7847-4391-9402-EC742F44B921}" type="pres">
      <dgm:prSet presAssocID="{3A665551-D68B-4913-BAAB-E821F17D8F49}" presName="txThree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8356154-7784-4A46-B84E-A55971E697A5}" type="pres">
      <dgm:prSet presAssocID="{3A665551-D68B-4913-BAAB-E821F17D8F49}" presName="parTransThree" presStyleCnt="0"/>
      <dgm:spPr/>
    </dgm:pt>
    <dgm:pt modelId="{0CDA56A5-4F30-4603-A416-5C382BBA55A3}" type="pres">
      <dgm:prSet presAssocID="{3A665551-D68B-4913-BAAB-E821F17D8F49}" presName="horzThree" presStyleCnt="0"/>
      <dgm:spPr/>
    </dgm:pt>
    <dgm:pt modelId="{793F30A4-3540-4971-8779-7B5A7ECA0183}" type="pres">
      <dgm:prSet presAssocID="{94E5F2D1-87E4-485B-B6B2-B4CE919E6FCF}" presName="vertFour" presStyleCnt="0">
        <dgm:presLayoutVars>
          <dgm:chPref val="3"/>
        </dgm:presLayoutVars>
      </dgm:prSet>
      <dgm:spPr/>
    </dgm:pt>
    <dgm:pt modelId="{9C225536-FDD9-4168-97E5-A6D054524CE0}" type="pres">
      <dgm:prSet presAssocID="{94E5F2D1-87E4-485B-B6B2-B4CE919E6FCF}" presName="txFour" presStyleLbl="node4" presStyleIdx="4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D5CE6A1-9A23-4326-907F-BA3E6C60BE9B}" type="pres">
      <dgm:prSet presAssocID="{94E5F2D1-87E4-485B-B6B2-B4CE919E6FCF}" presName="horzFour" presStyleCnt="0"/>
      <dgm:spPr/>
    </dgm:pt>
    <dgm:pt modelId="{26445725-61B1-4494-B8FF-7360CC7DF22A}" type="pres">
      <dgm:prSet presAssocID="{52309BDF-8034-488C-AD7C-FC62DE314444}" presName="sibSpaceThree" presStyleCnt="0"/>
      <dgm:spPr/>
    </dgm:pt>
    <dgm:pt modelId="{2F49A2B9-E8F6-4A0F-9AB6-CB57F0D7497D}" type="pres">
      <dgm:prSet presAssocID="{76638FAA-16F3-43AF-8F6D-27AB12B01280}" presName="vertThree" presStyleCnt="0"/>
      <dgm:spPr/>
    </dgm:pt>
    <dgm:pt modelId="{13DDA909-BC3A-4804-BB37-02E74A2DB712}" type="pres">
      <dgm:prSet presAssocID="{76638FAA-16F3-43AF-8F6D-27AB12B01280}" presName="txThree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D57DC25-0260-406A-82DC-F8C6616B91D2}" type="pres">
      <dgm:prSet presAssocID="{76638FAA-16F3-43AF-8F6D-27AB12B01280}" presName="parTransThree" presStyleCnt="0"/>
      <dgm:spPr/>
    </dgm:pt>
    <dgm:pt modelId="{CBFC55EF-F316-4E00-9DC9-795355D5192E}" type="pres">
      <dgm:prSet presAssocID="{76638FAA-16F3-43AF-8F6D-27AB12B01280}" presName="horzThree" presStyleCnt="0"/>
      <dgm:spPr/>
    </dgm:pt>
    <dgm:pt modelId="{10049538-370A-4967-932B-AEFBE711DA48}" type="pres">
      <dgm:prSet presAssocID="{26BF98DC-CDD4-4215-AE30-F97F9532665C}" presName="vertFour" presStyleCnt="0">
        <dgm:presLayoutVars>
          <dgm:chPref val="3"/>
        </dgm:presLayoutVars>
      </dgm:prSet>
      <dgm:spPr/>
    </dgm:pt>
    <dgm:pt modelId="{318735F1-A64D-4ECC-A67D-E71C27E38C05}" type="pres">
      <dgm:prSet presAssocID="{26BF98DC-CDD4-4215-AE30-F97F9532665C}" presName="txFour" presStyleLbl="node4" presStyleIdx="5" presStyleCnt="6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B1DC0D63-9439-483B-91C9-42767A2C4396}" type="pres">
      <dgm:prSet presAssocID="{26BF98DC-CDD4-4215-AE30-F97F9532665C}" presName="horzFour" presStyleCnt="0"/>
      <dgm:spPr/>
    </dgm:pt>
  </dgm:ptLst>
  <dgm:cxnLst>
    <dgm:cxn modelId="{FB96F265-DBA9-4861-80D5-0BDB414F1D74}" type="presOf" srcId="{26BF98DC-CDD4-4215-AE30-F97F9532665C}" destId="{318735F1-A64D-4ECC-A67D-E71C27E38C05}" srcOrd="0" destOrd="0" presId="urn:microsoft.com/office/officeart/2005/8/layout/hierarchy4"/>
    <dgm:cxn modelId="{257D4641-0A5F-43B9-AE23-2B73E6A3AA67}" type="presOf" srcId="{95DAA2D6-6646-445C-B0C0-AEB06B954F8D}" destId="{F9839C92-D67A-42CC-88F0-5777505F7F56}" srcOrd="0" destOrd="0" presId="urn:microsoft.com/office/officeart/2005/8/layout/hierarchy4"/>
    <dgm:cxn modelId="{1A9F2C58-C809-44AF-A6C4-FB91F2104A0D}" type="presOf" srcId="{A9FD7E25-4804-4DF5-A17A-302C8E8ED2E1}" destId="{AD10AB5D-08EA-40C3-8F4C-07C327EBA061}" srcOrd="0" destOrd="0" presId="urn:microsoft.com/office/officeart/2005/8/layout/hierarchy4"/>
    <dgm:cxn modelId="{C714B1DA-D13F-482A-85B9-F4283B060125}" srcId="{1098A25E-A275-4C1E-A0CF-14F1A0ACF1AC}" destId="{D266B95F-5A17-46D7-9FE2-86B078E4D87F}" srcOrd="0" destOrd="0" parTransId="{9ADBCDF2-0DBF-4D95-9D70-35D0075F21FD}" sibTransId="{B69EA37C-F132-4669-B444-97D52C52A632}"/>
    <dgm:cxn modelId="{56E49241-F91A-42F9-A286-8B3DEA7AA3B1}" type="presOf" srcId="{DADD70C2-7BFE-40CD-ACF0-89CC35474E8E}" destId="{F88E7D27-32EF-4644-8B3D-E61FEB53D822}" srcOrd="0" destOrd="0" presId="urn:microsoft.com/office/officeart/2005/8/layout/hierarchy4"/>
    <dgm:cxn modelId="{E17F719F-A490-47D6-B886-53061719406D}" type="presOf" srcId="{0E763BC2-B3DE-4DA4-8659-7C4BF5CB00E1}" destId="{9F302B25-AA79-4842-A1D4-3045226416AC}" srcOrd="0" destOrd="0" presId="urn:microsoft.com/office/officeart/2005/8/layout/hierarchy4"/>
    <dgm:cxn modelId="{3B689CDC-DF4D-4866-B6E7-9744D3A91FD4}" srcId="{662BFA99-1A6E-49F9-BF48-F204CD586437}" destId="{A9FD7E25-4804-4DF5-A17A-302C8E8ED2E1}" srcOrd="0" destOrd="0" parTransId="{B5326282-8ABE-4B00-963D-225B2BE4DB39}" sibTransId="{8AE7A324-B8B3-4B2F-8360-C188920EE4A9}"/>
    <dgm:cxn modelId="{BA1DD2E7-C368-471C-8EAB-ABB87224D675}" srcId="{F99C3059-7949-42DA-B796-20D10BB93F7C}" destId="{6D6B8C4F-3EC7-4EE0-B128-B97503BACF0B}" srcOrd="0" destOrd="0" parTransId="{B6905175-BC84-404F-9F23-00CE3878CA99}" sibTransId="{617D68CD-0F33-43AF-B6CB-025F5482EA2F}"/>
    <dgm:cxn modelId="{3E643AFE-83B3-4428-A1D2-C6079990A15E}" srcId="{76638FAA-16F3-43AF-8F6D-27AB12B01280}" destId="{26BF98DC-CDD4-4215-AE30-F97F9532665C}" srcOrd="0" destOrd="0" parTransId="{FCA1907A-A565-41B6-B21A-1F8CBD3D2236}" sibTransId="{A5F74DDA-281D-44D1-806E-BB5742C9C529}"/>
    <dgm:cxn modelId="{D5CBC5B4-C731-46AB-A244-485288C12920}" srcId="{16077B05-6C7A-4DE7-B864-E3D8607301B6}" destId="{F99C3059-7949-42DA-B796-20D10BB93F7C}" srcOrd="0" destOrd="0" parTransId="{7CE16F47-BEA1-4C7D-9F51-5CEF0198DC21}" sibTransId="{5920C267-0E34-4F45-A319-34629A905118}"/>
    <dgm:cxn modelId="{375F339F-CA6D-4CEE-8BC3-574CA1AAF054}" srcId="{3A665551-D68B-4913-BAAB-E821F17D8F49}" destId="{94E5F2D1-87E4-485B-B6B2-B4CE919E6FCF}" srcOrd="0" destOrd="0" parTransId="{556B5080-E254-4857-A019-C98C609F45D8}" sibTransId="{5322F56A-B754-45CB-8FA9-86357A7CBD25}"/>
    <dgm:cxn modelId="{C4DB106D-0EBE-4881-BB51-CA576035EC07}" srcId="{DFC8747C-3E6B-4D97-BF8F-988E94AF6608}" destId="{16077B05-6C7A-4DE7-B864-E3D8607301B6}" srcOrd="1" destOrd="0" parTransId="{717E4518-0B0B-4CAD-ABE8-1660D8E47638}" sibTransId="{16A26710-E86E-45A3-821F-973A42BB73A7}"/>
    <dgm:cxn modelId="{3F43A510-F1FE-4602-9A33-3A9D35CA636A}" type="presOf" srcId="{76638FAA-16F3-43AF-8F6D-27AB12B01280}" destId="{13DDA909-BC3A-4804-BB37-02E74A2DB712}" srcOrd="0" destOrd="0" presId="urn:microsoft.com/office/officeart/2005/8/layout/hierarchy4"/>
    <dgm:cxn modelId="{674C296C-5647-4DAE-99A0-F48ECDB5A605}" type="presOf" srcId="{6D6B8C4F-3EC7-4EE0-B128-B97503BACF0B}" destId="{82995246-9777-40CF-90D0-B64D9A3E5AB7}" srcOrd="0" destOrd="0" presId="urn:microsoft.com/office/officeart/2005/8/layout/hierarchy4"/>
    <dgm:cxn modelId="{00A1E15A-9BDA-4884-B9A9-4D78BBA40616}" type="presOf" srcId="{94E5F2D1-87E4-485B-B6B2-B4CE919E6FCF}" destId="{9C225536-FDD9-4168-97E5-A6D054524CE0}" srcOrd="0" destOrd="0" presId="urn:microsoft.com/office/officeart/2005/8/layout/hierarchy4"/>
    <dgm:cxn modelId="{77AFC6BC-F439-4B1D-8350-EC6397AEDA60}" srcId="{DFC8747C-3E6B-4D97-BF8F-988E94AF6608}" destId="{662BFA99-1A6E-49F9-BF48-F204CD586437}" srcOrd="0" destOrd="0" parTransId="{B1B7FD5D-F28D-4D06-BF4B-687D58FBF71F}" sibTransId="{D9556CFD-4942-423F-A9F4-66E30CF3088F}"/>
    <dgm:cxn modelId="{79ED2F08-DFF1-4150-90D8-49CD041FC3EA}" type="presOf" srcId="{3A665551-D68B-4913-BAAB-E821F17D8F49}" destId="{9783F8C9-7847-4391-9402-EC742F44B921}" srcOrd="0" destOrd="0" presId="urn:microsoft.com/office/officeart/2005/8/layout/hierarchy4"/>
    <dgm:cxn modelId="{66532DA4-BE99-4E33-A905-A605C2FA743C}" srcId="{16077B05-6C7A-4DE7-B864-E3D8607301B6}" destId="{1098A25E-A275-4C1E-A0CF-14F1A0ACF1AC}" srcOrd="1" destOrd="0" parTransId="{FD3F1583-8409-4C28-8846-4CD53E415650}" sibTransId="{7922A4E3-2C82-46F2-B6C9-542E3CC226EF}"/>
    <dgm:cxn modelId="{6499D1D4-AF5B-4BEE-AEF6-3B8EB82F6698}" srcId="{C296EA7D-7D55-4E6C-9BE4-C2FADD4508B8}" destId="{DFC8747C-3E6B-4D97-BF8F-988E94AF6608}" srcOrd="0" destOrd="0" parTransId="{5CE8CC0D-3BA0-4DC6-A6F7-E4923F4737B3}" sibTransId="{E70CE199-0F07-43DF-A47E-F3CA860D5F82}"/>
    <dgm:cxn modelId="{24397AE2-1C8E-446D-8430-D827F50C3895}" srcId="{A9FD7E25-4804-4DF5-A17A-302C8E8ED2E1}" destId="{95DAA2D6-6646-445C-B0C0-AEB06B954F8D}" srcOrd="0" destOrd="0" parTransId="{377AC011-EA98-409C-AFD9-3FE4CB7A9B14}" sibTransId="{45C2C904-4C5C-40D2-A5E4-D48666970A00}"/>
    <dgm:cxn modelId="{B7E17B44-8977-408A-AEF5-80FAF8984658}" type="presOf" srcId="{DFC8747C-3E6B-4D97-BF8F-988E94AF6608}" destId="{9306DF71-FAE9-453A-98AD-39406C777DE0}" srcOrd="0" destOrd="0" presId="urn:microsoft.com/office/officeart/2005/8/layout/hierarchy4"/>
    <dgm:cxn modelId="{36A875C2-90C3-4634-ACF4-DD69B40B5A3A}" type="presOf" srcId="{1098A25E-A275-4C1E-A0CF-14F1A0ACF1AC}" destId="{7E00E2F0-8956-414F-B92E-ED91970762E5}" srcOrd="0" destOrd="0" presId="urn:microsoft.com/office/officeart/2005/8/layout/hierarchy4"/>
    <dgm:cxn modelId="{4364FA22-FBE5-41DF-8E7B-500DDD45B2E0}" srcId="{662BFA99-1A6E-49F9-BF48-F204CD586437}" destId="{DADD70C2-7BFE-40CD-ACF0-89CC35474E8E}" srcOrd="1" destOrd="0" parTransId="{CCA27884-E862-4E59-B213-478790B7E4DB}" sibTransId="{0747179B-8A34-47E6-808D-02FD9A4360A1}"/>
    <dgm:cxn modelId="{ACF79F9A-FF23-47AD-9DD0-4DA6B2C69732}" type="presOf" srcId="{16077B05-6C7A-4DE7-B864-E3D8607301B6}" destId="{307CC82B-1658-4821-AEE0-D74A9293B1E2}" srcOrd="0" destOrd="0" presId="urn:microsoft.com/office/officeart/2005/8/layout/hierarchy4"/>
    <dgm:cxn modelId="{0DEBE6C3-6C67-490E-9A18-412D35816911}" srcId="{DADD70C2-7BFE-40CD-ACF0-89CC35474E8E}" destId="{0E763BC2-B3DE-4DA4-8659-7C4BF5CB00E1}" srcOrd="0" destOrd="0" parTransId="{B55CC751-F968-4626-8212-632EB4FCE633}" sibTransId="{438A30E4-D799-41FA-A5ED-C5B935796043}"/>
    <dgm:cxn modelId="{AA0B612E-5160-423D-B326-1BE0C84C55CA}" type="presOf" srcId="{F99C3059-7949-42DA-B796-20D10BB93F7C}" destId="{9018295E-1695-493D-AFE0-7D96F9B072D1}" srcOrd="0" destOrd="0" presId="urn:microsoft.com/office/officeart/2005/8/layout/hierarchy4"/>
    <dgm:cxn modelId="{AFE5DE95-FE9A-4D27-A37E-2544C14CAC93}" type="presOf" srcId="{C296EA7D-7D55-4E6C-9BE4-C2FADD4508B8}" destId="{E59B985A-27CA-440F-99A6-C9ABD5536FBB}" srcOrd="0" destOrd="0" presId="urn:microsoft.com/office/officeart/2005/8/layout/hierarchy4"/>
    <dgm:cxn modelId="{9619BBA8-A53D-4AC5-B95D-15C692F63929}" type="presOf" srcId="{D266B95F-5A17-46D7-9FE2-86B078E4D87F}" destId="{219D26E8-FF24-4C54-B1D2-A4F1F9A132CE}" srcOrd="0" destOrd="0" presId="urn:microsoft.com/office/officeart/2005/8/layout/hierarchy4"/>
    <dgm:cxn modelId="{A6C5D15A-06BB-4821-A2FC-EB62A7952F79}" srcId="{16077B05-6C7A-4DE7-B864-E3D8607301B6}" destId="{3A665551-D68B-4913-BAAB-E821F17D8F49}" srcOrd="2" destOrd="0" parTransId="{A27E4977-D069-48BB-8646-0933FFD6407D}" sibTransId="{52309BDF-8034-488C-AD7C-FC62DE314444}"/>
    <dgm:cxn modelId="{0ACE6141-4521-4CB6-BDBC-25D9C970FB15}" srcId="{16077B05-6C7A-4DE7-B864-E3D8607301B6}" destId="{76638FAA-16F3-43AF-8F6D-27AB12B01280}" srcOrd="3" destOrd="0" parTransId="{932C68A0-B8B6-4B50-B681-B6F94C9C09B3}" sibTransId="{C555ED88-BEB4-45DC-9930-0C095B41EE27}"/>
    <dgm:cxn modelId="{1EBB52A7-0A4E-4BD9-A024-2C64DA227B28}" type="presOf" srcId="{662BFA99-1A6E-49F9-BF48-F204CD586437}" destId="{B172D6BC-0034-402F-878B-A86DBA851302}" srcOrd="0" destOrd="0" presId="urn:microsoft.com/office/officeart/2005/8/layout/hierarchy4"/>
    <dgm:cxn modelId="{D05296B3-51BE-4A03-A83C-EB07D398308D}" type="presParOf" srcId="{E59B985A-27CA-440F-99A6-C9ABD5536FBB}" destId="{5D368327-C62F-4D5A-BC89-34B057547EAA}" srcOrd="0" destOrd="0" presId="urn:microsoft.com/office/officeart/2005/8/layout/hierarchy4"/>
    <dgm:cxn modelId="{ADA3EE90-5B86-4052-A149-4C49A91D9C21}" type="presParOf" srcId="{5D368327-C62F-4D5A-BC89-34B057547EAA}" destId="{9306DF71-FAE9-453A-98AD-39406C777DE0}" srcOrd="0" destOrd="0" presId="urn:microsoft.com/office/officeart/2005/8/layout/hierarchy4"/>
    <dgm:cxn modelId="{985E605D-8833-4668-8EB2-22D16FB2B568}" type="presParOf" srcId="{5D368327-C62F-4D5A-BC89-34B057547EAA}" destId="{7F2891D6-6DED-4408-A75D-307F6660E3BA}" srcOrd="1" destOrd="0" presId="urn:microsoft.com/office/officeart/2005/8/layout/hierarchy4"/>
    <dgm:cxn modelId="{3E77C3FB-F00B-42C2-8E34-C1FAAAD4D9E7}" type="presParOf" srcId="{5D368327-C62F-4D5A-BC89-34B057547EAA}" destId="{15541F6C-EE4B-4F89-BC77-4DA8FEDC7639}" srcOrd="2" destOrd="0" presId="urn:microsoft.com/office/officeart/2005/8/layout/hierarchy4"/>
    <dgm:cxn modelId="{BC78CA32-B718-41B2-B436-EB6DE27E3E24}" type="presParOf" srcId="{15541F6C-EE4B-4F89-BC77-4DA8FEDC7639}" destId="{7EFF0BE6-C648-4220-840E-E0D250F2E50A}" srcOrd="0" destOrd="0" presId="urn:microsoft.com/office/officeart/2005/8/layout/hierarchy4"/>
    <dgm:cxn modelId="{F348C499-CEA9-473C-B3B1-70896AE0C2E6}" type="presParOf" srcId="{7EFF0BE6-C648-4220-840E-E0D250F2E50A}" destId="{B172D6BC-0034-402F-878B-A86DBA851302}" srcOrd="0" destOrd="0" presId="urn:microsoft.com/office/officeart/2005/8/layout/hierarchy4"/>
    <dgm:cxn modelId="{9B2D0AEB-44BA-4141-84B2-E2822D7CD08A}" type="presParOf" srcId="{7EFF0BE6-C648-4220-840E-E0D250F2E50A}" destId="{3A12430B-E845-410C-A890-39D9F7CB84B8}" srcOrd="1" destOrd="0" presId="urn:microsoft.com/office/officeart/2005/8/layout/hierarchy4"/>
    <dgm:cxn modelId="{B8C09003-5F58-4ABE-B26F-0DA1C5264698}" type="presParOf" srcId="{7EFF0BE6-C648-4220-840E-E0D250F2E50A}" destId="{0F0EA9FA-5491-44A0-A5D9-BB9AC9E9B4CA}" srcOrd="2" destOrd="0" presId="urn:microsoft.com/office/officeart/2005/8/layout/hierarchy4"/>
    <dgm:cxn modelId="{FE91EBE9-E3C8-4951-8607-7FF03A5F8D71}" type="presParOf" srcId="{0F0EA9FA-5491-44A0-A5D9-BB9AC9E9B4CA}" destId="{BB7BD8CB-CB29-4C5B-BE13-9E4DF298D402}" srcOrd="0" destOrd="0" presId="urn:microsoft.com/office/officeart/2005/8/layout/hierarchy4"/>
    <dgm:cxn modelId="{1EE18E71-48D1-4314-996C-DAE3151FF664}" type="presParOf" srcId="{BB7BD8CB-CB29-4C5B-BE13-9E4DF298D402}" destId="{AD10AB5D-08EA-40C3-8F4C-07C327EBA061}" srcOrd="0" destOrd="0" presId="urn:microsoft.com/office/officeart/2005/8/layout/hierarchy4"/>
    <dgm:cxn modelId="{E85A04E4-CEEF-4060-B597-A28F4F5D1E63}" type="presParOf" srcId="{BB7BD8CB-CB29-4C5B-BE13-9E4DF298D402}" destId="{70B0CE48-FFD3-47A8-B995-79425FB53BFE}" srcOrd="1" destOrd="0" presId="urn:microsoft.com/office/officeart/2005/8/layout/hierarchy4"/>
    <dgm:cxn modelId="{BF152F35-4176-4179-9CFC-844DC9C4C879}" type="presParOf" srcId="{BB7BD8CB-CB29-4C5B-BE13-9E4DF298D402}" destId="{78A5ECED-4CFE-4ECE-8AB4-FDE392466280}" srcOrd="2" destOrd="0" presId="urn:microsoft.com/office/officeart/2005/8/layout/hierarchy4"/>
    <dgm:cxn modelId="{50B56451-C96D-40E0-85A1-F16F45C51426}" type="presParOf" srcId="{78A5ECED-4CFE-4ECE-8AB4-FDE392466280}" destId="{5C9F58F0-7B2E-46BC-9EA1-E6DD626CF371}" srcOrd="0" destOrd="0" presId="urn:microsoft.com/office/officeart/2005/8/layout/hierarchy4"/>
    <dgm:cxn modelId="{64FB296D-A8F9-4C96-9D31-385B7A91E69D}" type="presParOf" srcId="{5C9F58F0-7B2E-46BC-9EA1-E6DD626CF371}" destId="{F9839C92-D67A-42CC-88F0-5777505F7F56}" srcOrd="0" destOrd="0" presId="urn:microsoft.com/office/officeart/2005/8/layout/hierarchy4"/>
    <dgm:cxn modelId="{62C513F1-6945-434E-AF36-2CEA3F7985DB}" type="presParOf" srcId="{5C9F58F0-7B2E-46BC-9EA1-E6DD626CF371}" destId="{249F4041-D07B-4CE5-A574-C4747033ABDA}" srcOrd="1" destOrd="0" presId="urn:microsoft.com/office/officeart/2005/8/layout/hierarchy4"/>
    <dgm:cxn modelId="{4F9F2FA4-1892-4E44-8D7C-1FBA42755D35}" type="presParOf" srcId="{0F0EA9FA-5491-44A0-A5D9-BB9AC9E9B4CA}" destId="{5D964308-3C47-449D-84C1-83645B90F399}" srcOrd="1" destOrd="0" presId="urn:microsoft.com/office/officeart/2005/8/layout/hierarchy4"/>
    <dgm:cxn modelId="{2620327C-0F9D-4B2B-99FD-3F1CE5D00E54}" type="presParOf" srcId="{0F0EA9FA-5491-44A0-A5D9-BB9AC9E9B4CA}" destId="{30F4D8A0-3DAC-4BBA-83A0-8C3DBDD9D419}" srcOrd="2" destOrd="0" presId="urn:microsoft.com/office/officeart/2005/8/layout/hierarchy4"/>
    <dgm:cxn modelId="{BAEF631A-C07F-4595-A0DC-675A37594870}" type="presParOf" srcId="{30F4D8A0-3DAC-4BBA-83A0-8C3DBDD9D419}" destId="{F88E7D27-32EF-4644-8B3D-E61FEB53D822}" srcOrd="0" destOrd="0" presId="urn:microsoft.com/office/officeart/2005/8/layout/hierarchy4"/>
    <dgm:cxn modelId="{CCD1C846-2BB6-4F21-863A-AB75A0EE425D}" type="presParOf" srcId="{30F4D8A0-3DAC-4BBA-83A0-8C3DBDD9D419}" destId="{07EDAC4D-BAFD-4B07-9334-4FC50F0F7FCF}" srcOrd="1" destOrd="0" presId="urn:microsoft.com/office/officeart/2005/8/layout/hierarchy4"/>
    <dgm:cxn modelId="{A04D44C4-069E-4561-831C-2344F4CEA501}" type="presParOf" srcId="{30F4D8A0-3DAC-4BBA-83A0-8C3DBDD9D419}" destId="{6441045C-71B0-4519-87E2-95991938E285}" srcOrd="2" destOrd="0" presId="urn:microsoft.com/office/officeart/2005/8/layout/hierarchy4"/>
    <dgm:cxn modelId="{BC532BC5-78DC-4DFC-99DE-18016CAEFDF7}" type="presParOf" srcId="{6441045C-71B0-4519-87E2-95991938E285}" destId="{E428312A-8203-467D-A71A-1DD665923761}" srcOrd="0" destOrd="0" presId="urn:microsoft.com/office/officeart/2005/8/layout/hierarchy4"/>
    <dgm:cxn modelId="{5B79C630-783F-4FA2-8D93-6BD1B6717E00}" type="presParOf" srcId="{E428312A-8203-467D-A71A-1DD665923761}" destId="{9F302B25-AA79-4842-A1D4-3045226416AC}" srcOrd="0" destOrd="0" presId="urn:microsoft.com/office/officeart/2005/8/layout/hierarchy4"/>
    <dgm:cxn modelId="{1658DF2D-B050-40E1-9371-84FB3B64D0B2}" type="presParOf" srcId="{E428312A-8203-467D-A71A-1DD665923761}" destId="{13489C54-F39A-4527-9B4F-0726DBB21823}" srcOrd="1" destOrd="0" presId="urn:microsoft.com/office/officeart/2005/8/layout/hierarchy4"/>
    <dgm:cxn modelId="{5F88B2EE-9D2A-4327-B9FF-A02B85AE66EA}" type="presParOf" srcId="{15541F6C-EE4B-4F89-BC77-4DA8FEDC7639}" destId="{084D8CDE-A1BC-415D-908F-3017E36044A3}" srcOrd="1" destOrd="0" presId="urn:microsoft.com/office/officeart/2005/8/layout/hierarchy4"/>
    <dgm:cxn modelId="{CC5C58D4-6CBA-4DDE-9398-2A8CA114E9CC}" type="presParOf" srcId="{15541F6C-EE4B-4F89-BC77-4DA8FEDC7639}" destId="{8D44868A-AFF4-41BB-BC43-008EFCAD1680}" srcOrd="2" destOrd="0" presId="urn:microsoft.com/office/officeart/2005/8/layout/hierarchy4"/>
    <dgm:cxn modelId="{0350496E-FBC1-42A0-AEC8-82CB00288AF9}" type="presParOf" srcId="{8D44868A-AFF4-41BB-BC43-008EFCAD1680}" destId="{307CC82B-1658-4821-AEE0-D74A9293B1E2}" srcOrd="0" destOrd="0" presId="urn:microsoft.com/office/officeart/2005/8/layout/hierarchy4"/>
    <dgm:cxn modelId="{CED48A0B-A99A-42B3-A7C9-C0C613323CDC}" type="presParOf" srcId="{8D44868A-AFF4-41BB-BC43-008EFCAD1680}" destId="{F54A825F-584E-4DD8-B57F-3CAED3E119A1}" srcOrd="1" destOrd="0" presId="urn:microsoft.com/office/officeart/2005/8/layout/hierarchy4"/>
    <dgm:cxn modelId="{303EB04D-A67D-484B-8BA1-9716EFD1A271}" type="presParOf" srcId="{8D44868A-AFF4-41BB-BC43-008EFCAD1680}" destId="{904BDDAB-B83F-4628-903E-0993B873D750}" srcOrd="2" destOrd="0" presId="urn:microsoft.com/office/officeart/2005/8/layout/hierarchy4"/>
    <dgm:cxn modelId="{0D0CA53E-5CE6-4BF5-898D-D573129BEDB7}" type="presParOf" srcId="{904BDDAB-B83F-4628-903E-0993B873D750}" destId="{189B927E-2E07-4D37-AFAC-413B12A6667C}" srcOrd="0" destOrd="0" presId="urn:microsoft.com/office/officeart/2005/8/layout/hierarchy4"/>
    <dgm:cxn modelId="{AC071C36-11BB-4E33-BD13-2362E6663F4C}" type="presParOf" srcId="{189B927E-2E07-4D37-AFAC-413B12A6667C}" destId="{9018295E-1695-493D-AFE0-7D96F9B072D1}" srcOrd="0" destOrd="0" presId="urn:microsoft.com/office/officeart/2005/8/layout/hierarchy4"/>
    <dgm:cxn modelId="{4F318C3D-4946-4EF8-8B57-E091752A1A91}" type="presParOf" srcId="{189B927E-2E07-4D37-AFAC-413B12A6667C}" destId="{7DDD08BA-17E6-42D9-B576-FD7C52E5C448}" srcOrd="1" destOrd="0" presId="urn:microsoft.com/office/officeart/2005/8/layout/hierarchy4"/>
    <dgm:cxn modelId="{EE85517B-7E59-42D4-9FC1-DC9449D752B6}" type="presParOf" srcId="{189B927E-2E07-4D37-AFAC-413B12A6667C}" destId="{97094A21-9DD7-4699-926F-CDD3028782D0}" srcOrd="2" destOrd="0" presId="urn:microsoft.com/office/officeart/2005/8/layout/hierarchy4"/>
    <dgm:cxn modelId="{275412C5-4AFF-4A65-8439-7B1500ABBB74}" type="presParOf" srcId="{97094A21-9DD7-4699-926F-CDD3028782D0}" destId="{1A3CE9CF-F938-445D-941E-35FF03CBC511}" srcOrd="0" destOrd="0" presId="urn:microsoft.com/office/officeart/2005/8/layout/hierarchy4"/>
    <dgm:cxn modelId="{E284B653-ADFD-4A98-848F-4A5DCAAEF075}" type="presParOf" srcId="{1A3CE9CF-F938-445D-941E-35FF03CBC511}" destId="{82995246-9777-40CF-90D0-B64D9A3E5AB7}" srcOrd="0" destOrd="0" presId="urn:microsoft.com/office/officeart/2005/8/layout/hierarchy4"/>
    <dgm:cxn modelId="{33E23889-4ABD-4C4C-8CE3-FBE2AF487DBB}" type="presParOf" srcId="{1A3CE9CF-F938-445D-941E-35FF03CBC511}" destId="{ADD70A23-F110-4288-9EE2-FB838F6B84CF}" srcOrd="1" destOrd="0" presId="urn:microsoft.com/office/officeart/2005/8/layout/hierarchy4"/>
    <dgm:cxn modelId="{5D116501-BDEA-4A9D-96E4-B5111F04C92E}" type="presParOf" srcId="{904BDDAB-B83F-4628-903E-0993B873D750}" destId="{EC43A157-5193-4C20-943A-C1A4EB900940}" srcOrd="1" destOrd="0" presId="urn:microsoft.com/office/officeart/2005/8/layout/hierarchy4"/>
    <dgm:cxn modelId="{979C5F15-FA2A-42D1-A79D-A58287110BFA}" type="presParOf" srcId="{904BDDAB-B83F-4628-903E-0993B873D750}" destId="{129B1CAC-B57B-4D7E-934F-1050779BA91A}" srcOrd="2" destOrd="0" presId="urn:microsoft.com/office/officeart/2005/8/layout/hierarchy4"/>
    <dgm:cxn modelId="{68B0B194-D65E-4ED8-B21B-41FCC13FF02D}" type="presParOf" srcId="{129B1CAC-B57B-4D7E-934F-1050779BA91A}" destId="{7E00E2F0-8956-414F-B92E-ED91970762E5}" srcOrd="0" destOrd="0" presId="urn:microsoft.com/office/officeart/2005/8/layout/hierarchy4"/>
    <dgm:cxn modelId="{FF8E2A9C-3E02-4A15-8E40-17927EEDFE55}" type="presParOf" srcId="{129B1CAC-B57B-4D7E-934F-1050779BA91A}" destId="{DCF5C5FF-E768-4594-8A5F-CDCB1816A621}" srcOrd="1" destOrd="0" presId="urn:microsoft.com/office/officeart/2005/8/layout/hierarchy4"/>
    <dgm:cxn modelId="{D558A5CB-AF34-4A8F-9FE7-FD697B3BA7FC}" type="presParOf" srcId="{129B1CAC-B57B-4D7E-934F-1050779BA91A}" destId="{9A25FB7F-76D3-4162-960B-9D1098F4BD46}" srcOrd="2" destOrd="0" presId="urn:microsoft.com/office/officeart/2005/8/layout/hierarchy4"/>
    <dgm:cxn modelId="{7828D057-D1AE-4A56-B8BE-5FB5AD105C86}" type="presParOf" srcId="{9A25FB7F-76D3-4162-960B-9D1098F4BD46}" destId="{9614F093-AE1E-4E5C-AA09-A7A5C34D57A9}" srcOrd="0" destOrd="0" presId="urn:microsoft.com/office/officeart/2005/8/layout/hierarchy4"/>
    <dgm:cxn modelId="{CB0EC212-7704-44C3-95EF-FE57D2085FD5}" type="presParOf" srcId="{9614F093-AE1E-4E5C-AA09-A7A5C34D57A9}" destId="{219D26E8-FF24-4C54-B1D2-A4F1F9A132CE}" srcOrd="0" destOrd="0" presId="urn:microsoft.com/office/officeart/2005/8/layout/hierarchy4"/>
    <dgm:cxn modelId="{10224B30-8726-4744-976B-39554A4BBAE1}" type="presParOf" srcId="{9614F093-AE1E-4E5C-AA09-A7A5C34D57A9}" destId="{8D450FD3-DD5C-41FC-A03D-A7191CBC3937}" srcOrd="1" destOrd="0" presId="urn:microsoft.com/office/officeart/2005/8/layout/hierarchy4"/>
    <dgm:cxn modelId="{C36C280C-9BCF-4416-A998-E56CAB016136}" type="presParOf" srcId="{904BDDAB-B83F-4628-903E-0993B873D750}" destId="{1E654F38-41EB-42A9-8FC1-45052C39D51B}" srcOrd="3" destOrd="0" presId="urn:microsoft.com/office/officeart/2005/8/layout/hierarchy4"/>
    <dgm:cxn modelId="{AD102D55-C2B0-4024-B3A9-9A731190BC2A}" type="presParOf" srcId="{904BDDAB-B83F-4628-903E-0993B873D750}" destId="{81704C41-3036-47DD-8943-07D9369FA544}" srcOrd="4" destOrd="0" presId="urn:microsoft.com/office/officeart/2005/8/layout/hierarchy4"/>
    <dgm:cxn modelId="{96B53444-1E74-436D-B6D1-22ECC78DF4AD}" type="presParOf" srcId="{81704C41-3036-47DD-8943-07D9369FA544}" destId="{9783F8C9-7847-4391-9402-EC742F44B921}" srcOrd="0" destOrd="0" presId="urn:microsoft.com/office/officeart/2005/8/layout/hierarchy4"/>
    <dgm:cxn modelId="{80C43804-2530-49BE-89E2-9B77BFE0CEAD}" type="presParOf" srcId="{81704C41-3036-47DD-8943-07D9369FA544}" destId="{B8356154-7784-4A46-B84E-A55971E697A5}" srcOrd="1" destOrd="0" presId="urn:microsoft.com/office/officeart/2005/8/layout/hierarchy4"/>
    <dgm:cxn modelId="{368DEA46-BB8E-467C-9F33-68EE79E3B5C7}" type="presParOf" srcId="{81704C41-3036-47DD-8943-07D9369FA544}" destId="{0CDA56A5-4F30-4603-A416-5C382BBA55A3}" srcOrd="2" destOrd="0" presId="urn:microsoft.com/office/officeart/2005/8/layout/hierarchy4"/>
    <dgm:cxn modelId="{D90AA9A9-1720-4EEE-9C11-CBAED7A2407F}" type="presParOf" srcId="{0CDA56A5-4F30-4603-A416-5C382BBA55A3}" destId="{793F30A4-3540-4971-8779-7B5A7ECA0183}" srcOrd="0" destOrd="0" presId="urn:microsoft.com/office/officeart/2005/8/layout/hierarchy4"/>
    <dgm:cxn modelId="{B2AC567B-6E96-4CDB-B893-912EE1D4388E}" type="presParOf" srcId="{793F30A4-3540-4971-8779-7B5A7ECA0183}" destId="{9C225536-FDD9-4168-97E5-A6D054524CE0}" srcOrd="0" destOrd="0" presId="urn:microsoft.com/office/officeart/2005/8/layout/hierarchy4"/>
    <dgm:cxn modelId="{6BB51E4C-6945-4B4D-8C68-69CE78E32277}" type="presParOf" srcId="{793F30A4-3540-4971-8779-7B5A7ECA0183}" destId="{6D5CE6A1-9A23-4326-907F-BA3E6C60BE9B}" srcOrd="1" destOrd="0" presId="urn:microsoft.com/office/officeart/2005/8/layout/hierarchy4"/>
    <dgm:cxn modelId="{B85DBF03-B7BC-437F-8F79-47CF91C5B3E7}" type="presParOf" srcId="{904BDDAB-B83F-4628-903E-0993B873D750}" destId="{26445725-61B1-4494-B8FF-7360CC7DF22A}" srcOrd="5" destOrd="0" presId="urn:microsoft.com/office/officeart/2005/8/layout/hierarchy4"/>
    <dgm:cxn modelId="{3DB85637-0288-48C5-867F-32590768C3B1}" type="presParOf" srcId="{904BDDAB-B83F-4628-903E-0993B873D750}" destId="{2F49A2B9-E8F6-4A0F-9AB6-CB57F0D7497D}" srcOrd="6" destOrd="0" presId="urn:microsoft.com/office/officeart/2005/8/layout/hierarchy4"/>
    <dgm:cxn modelId="{4333641B-BD31-4ED8-985D-6A2D1D5B4E38}" type="presParOf" srcId="{2F49A2B9-E8F6-4A0F-9AB6-CB57F0D7497D}" destId="{13DDA909-BC3A-4804-BB37-02E74A2DB712}" srcOrd="0" destOrd="0" presId="urn:microsoft.com/office/officeart/2005/8/layout/hierarchy4"/>
    <dgm:cxn modelId="{07D56C58-AEF8-4C75-A1C9-A67FF624EA16}" type="presParOf" srcId="{2F49A2B9-E8F6-4A0F-9AB6-CB57F0D7497D}" destId="{ED57DC25-0260-406A-82DC-F8C6616B91D2}" srcOrd="1" destOrd="0" presId="urn:microsoft.com/office/officeart/2005/8/layout/hierarchy4"/>
    <dgm:cxn modelId="{2F17F137-11D2-40C5-ADEE-011E67D92703}" type="presParOf" srcId="{2F49A2B9-E8F6-4A0F-9AB6-CB57F0D7497D}" destId="{CBFC55EF-F316-4E00-9DC9-795355D5192E}" srcOrd="2" destOrd="0" presId="urn:microsoft.com/office/officeart/2005/8/layout/hierarchy4"/>
    <dgm:cxn modelId="{F5ABD715-D958-42DF-AAA8-F8527443372E}" type="presParOf" srcId="{CBFC55EF-F316-4E00-9DC9-795355D5192E}" destId="{10049538-370A-4967-932B-AEFBE711DA48}" srcOrd="0" destOrd="0" presId="urn:microsoft.com/office/officeart/2005/8/layout/hierarchy4"/>
    <dgm:cxn modelId="{CAF6F941-1C6F-47A5-9C7F-5C22D66D75CF}" type="presParOf" srcId="{10049538-370A-4967-932B-AEFBE711DA48}" destId="{318735F1-A64D-4ECC-A67D-E71C27E38C05}" srcOrd="0" destOrd="0" presId="urn:microsoft.com/office/officeart/2005/8/layout/hierarchy4"/>
    <dgm:cxn modelId="{9496DD47-2F0B-4FBC-88FC-0BBD5F643F3F}" type="presParOf" srcId="{10049538-370A-4967-932B-AEFBE711DA48}" destId="{B1DC0D63-9439-483B-91C9-42767A2C439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06DF71-FAE9-453A-98AD-39406C777DE0}">
      <dsp:nvSpPr>
        <dsp:cNvPr id="0" name=""/>
        <dsp:cNvSpPr/>
      </dsp:nvSpPr>
      <dsp:spPr>
        <a:xfrm>
          <a:off x="1034" y="2485"/>
          <a:ext cx="7884631" cy="686332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b="1" kern="1200" dirty="0" err="1" smtClean="0"/>
            <a:t>Em</a:t>
          </a:r>
          <a:r>
            <a:rPr lang="en-GB" sz="2900" b="1" kern="1200" dirty="0" smtClean="0"/>
            <a:t>#</a:t>
          </a:r>
          <a:endParaRPr lang="en-GB" sz="2900" b="1" kern="1200" dirty="0"/>
        </a:p>
      </dsp:txBody>
      <dsp:txXfrm>
        <a:off x="21136" y="22587"/>
        <a:ext cx="7844427" cy="646128"/>
      </dsp:txXfrm>
    </dsp:sp>
    <dsp:sp modelId="{B172D6BC-0034-402F-878B-A86DBA851302}">
      <dsp:nvSpPr>
        <dsp:cNvPr id="0" name=""/>
        <dsp:cNvSpPr/>
      </dsp:nvSpPr>
      <dsp:spPr>
        <a:xfrm>
          <a:off x="8730" y="824031"/>
          <a:ext cx="2570299" cy="665133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CERN</a:t>
          </a:r>
          <a:endParaRPr lang="en-GB" sz="2800" kern="1200" dirty="0"/>
        </a:p>
      </dsp:txBody>
      <dsp:txXfrm>
        <a:off x="28211" y="843512"/>
        <a:ext cx="2531337" cy="626171"/>
      </dsp:txXfrm>
    </dsp:sp>
    <dsp:sp modelId="{AD10AB5D-08EA-40C3-8F4C-07C327EBA061}">
      <dsp:nvSpPr>
        <dsp:cNvPr id="0" name=""/>
        <dsp:cNvSpPr/>
      </dsp:nvSpPr>
      <dsp:spPr>
        <a:xfrm>
          <a:off x="14993" y="1624378"/>
          <a:ext cx="1252582" cy="141159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GN4124</a:t>
          </a:r>
          <a:endParaRPr lang="en-GB" sz="2300" kern="1200" dirty="0"/>
        </a:p>
      </dsp:txBody>
      <dsp:txXfrm>
        <a:off x="51680" y="1661065"/>
        <a:ext cx="1179208" cy="1338216"/>
      </dsp:txXfrm>
    </dsp:sp>
    <dsp:sp modelId="{F9839C92-D67A-42CC-88F0-5777505F7F56}">
      <dsp:nvSpPr>
        <dsp:cNvPr id="0" name=""/>
        <dsp:cNvSpPr/>
      </dsp:nvSpPr>
      <dsp:spPr>
        <a:xfrm>
          <a:off x="14993" y="3171182"/>
          <a:ext cx="1252582" cy="1411392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DDR</a:t>
          </a:r>
          <a:endParaRPr lang="en-GB" sz="2100" kern="1200" dirty="0"/>
        </a:p>
      </dsp:txBody>
      <dsp:txXfrm>
        <a:off x="51680" y="3207869"/>
        <a:ext cx="1179208" cy="1338018"/>
      </dsp:txXfrm>
    </dsp:sp>
    <dsp:sp modelId="{F88E7D27-32EF-4644-8B3D-E61FEB53D822}">
      <dsp:nvSpPr>
        <dsp:cNvPr id="0" name=""/>
        <dsp:cNvSpPr/>
      </dsp:nvSpPr>
      <dsp:spPr>
        <a:xfrm>
          <a:off x="1320184" y="1624378"/>
          <a:ext cx="1252582" cy="143662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SDB</a:t>
          </a:r>
          <a:endParaRPr lang="en-GB" sz="2300" kern="1200" dirty="0"/>
        </a:p>
      </dsp:txBody>
      <dsp:txXfrm>
        <a:off x="1356871" y="1661065"/>
        <a:ext cx="1179208" cy="1363254"/>
      </dsp:txXfrm>
    </dsp:sp>
    <dsp:sp modelId="{9F302B25-AA79-4842-A1D4-3045226416AC}">
      <dsp:nvSpPr>
        <dsp:cNvPr id="0" name=""/>
        <dsp:cNvSpPr/>
      </dsp:nvSpPr>
      <dsp:spPr>
        <a:xfrm>
          <a:off x="1320184" y="3196221"/>
          <a:ext cx="1252582" cy="1411392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err="1" smtClean="0"/>
            <a:t>oneWire</a:t>
          </a:r>
          <a:endParaRPr lang="en-GB" sz="2100" kern="1200" dirty="0"/>
        </a:p>
      </dsp:txBody>
      <dsp:txXfrm>
        <a:off x="1356871" y="3232908"/>
        <a:ext cx="1179208" cy="1338018"/>
      </dsp:txXfrm>
    </dsp:sp>
    <dsp:sp modelId="{307CC82B-1658-4821-AEE0-D74A9293B1E2}">
      <dsp:nvSpPr>
        <dsp:cNvPr id="0" name=""/>
        <dsp:cNvSpPr/>
      </dsp:nvSpPr>
      <dsp:spPr>
        <a:xfrm>
          <a:off x="2684659" y="824031"/>
          <a:ext cx="5193310" cy="659755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ALBA</a:t>
          </a:r>
          <a:endParaRPr lang="en-GB" sz="2800" kern="1200" dirty="0"/>
        </a:p>
      </dsp:txBody>
      <dsp:txXfrm>
        <a:off x="2703983" y="843355"/>
        <a:ext cx="5154662" cy="621107"/>
      </dsp:txXfrm>
    </dsp:sp>
    <dsp:sp modelId="{9018295E-1695-493D-AFE0-7D96F9B072D1}">
      <dsp:nvSpPr>
        <dsp:cNvPr id="0" name=""/>
        <dsp:cNvSpPr/>
      </dsp:nvSpPr>
      <dsp:spPr>
        <a:xfrm>
          <a:off x="2684968" y="1619001"/>
          <a:ext cx="1258716" cy="14113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ADC</a:t>
          </a:r>
          <a:endParaRPr lang="en-GB" sz="2300" kern="1200" dirty="0"/>
        </a:p>
      </dsp:txBody>
      <dsp:txXfrm>
        <a:off x="2721835" y="1655868"/>
        <a:ext cx="1184982" cy="1337658"/>
      </dsp:txXfrm>
    </dsp:sp>
    <dsp:sp modelId="{82995246-9777-40CF-90D0-B64D9A3E5AB7}">
      <dsp:nvSpPr>
        <dsp:cNvPr id="0" name=""/>
        <dsp:cNvSpPr/>
      </dsp:nvSpPr>
      <dsp:spPr>
        <a:xfrm>
          <a:off x="2684968" y="3165607"/>
          <a:ext cx="1258716" cy="14113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Harmony</a:t>
          </a:r>
          <a:endParaRPr lang="en-GB" sz="2100" kern="1200" dirty="0"/>
        </a:p>
      </dsp:txBody>
      <dsp:txXfrm>
        <a:off x="2721835" y="3202474"/>
        <a:ext cx="1184982" cy="1337658"/>
      </dsp:txXfrm>
    </dsp:sp>
    <dsp:sp modelId="{7E00E2F0-8956-414F-B92E-ED91970762E5}">
      <dsp:nvSpPr>
        <dsp:cNvPr id="0" name=""/>
        <dsp:cNvSpPr/>
      </dsp:nvSpPr>
      <dsp:spPr>
        <a:xfrm>
          <a:off x="3996293" y="1619001"/>
          <a:ext cx="1258716" cy="14113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Digital IO</a:t>
          </a:r>
          <a:endParaRPr lang="en-GB" sz="2300" kern="1200" dirty="0"/>
        </a:p>
      </dsp:txBody>
      <dsp:txXfrm>
        <a:off x="4033160" y="1655868"/>
        <a:ext cx="1184982" cy="1337658"/>
      </dsp:txXfrm>
    </dsp:sp>
    <dsp:sp modelId="{219D26E8-FF24-4C54-B1D2-A4F1F9A132CE}">
      <dsp:nvSpPr>
        <dsp:cNvPr id="0" name=""/>
        <dsp:cNvSpPr/>
      </dsp:nvSpPr>
      <dsp:spPr>
        <a:xfrm>
          <a:off x="3996293" y="3165607"/>
          <a:ext cx="1258716" cy="14113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IDGEN</a:t>
          </a:r>
          <a:endParaRPr lang="en-GB" sz="2100" kern="1200" dirty="0"/>
        </a:p>
      </dsp:txBody>
      <dsp:txXfrm>
        <a:off x="4033160" y="3202474"/>
        <a:ext cx="1184982" cy="1337658"/>
      </dsp:txXfrm>
    </dsp:sp>
    <dsp:sp modelId="{9783F8C9-7847-4391-9402-EC742F44B921}">
      <dsp:nvSpPr>
        <dsp:cNvPr id="0" name=""/>
        <dsp:cNvSpPr/>
      </dsp:nvSpPr>
      <dsp:spPr>
        <a:xfrm>
          <a:off x="5307618" y="1619001"/>
          <a:ext cx="1258716" cy="14113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Average</a:t>
          </a:r>
          <a:endParaRPr lang="en-GB" sz="2300" kern="1200" dirty="0"/>
        </a:p>
      </dsp:txBody>
      <dsp:txXfrm>
        <a:off x="5344485" y="1655868"/>
        <a:ext cx="1184982" cy="1337658"/>
      </dsp:txXfrm>
    </dsp:sp>
    <dsp:sp modelId="{9C225536-FDD9-4168-97E5-A6D054524CE0}">
      <dsp:nvSpPr>
        <dsp:cNvPr id="0" name=""/>
        <dsp:cNvSpPr/>
      </dsp:nvSpPr>
      <dsp:spPr>
        <a:xfrm>
          <a:off x="5307618" y="3165607"/>
          <a:ext cx="1258716" cy="14113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DAC</a:t>
          </a:r>
          <a:endParaRPr lang="en-GB" sz="2100" kern="1200" dirty="0"/>
        </a:p>
      </dsp:txBody>
      <dsp:txXfrm>
        <a:off x="5344485" y="3202474"/>
        <a:ext cx="1184982" cy="1337658"/>
      </dsp:txXfrm>
    </dsp:sp>
    <dsp:sp modelId="{13DDA909-BC3A-4804-BB37-02E74A2DB712}">
      <dsp:nvSpPr>
        <dsp:cNvPr id="0" name=""/>
        <dsp:cNvSpPr/>
      </dsp:nvSpPr>
      <dsp:spPr>
        <a:xfrm>
          <a:off x="6618943" y="1619001"/>
          <a:ext cx="1258716" cy="14113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SPI</a:t>
          </a:r>
          <a:endParaRPr lang="en-GB" sz="2300" kern="1200" dirty="0"/>
        </a:p>
      </dsp:txBody>
      <dsp:txXfrm>
        <a:off x="6655810" y="1655868"/>
        <a:ext cx="1184982" cy="1337658"/>
      </dsp:txXfrm>
    </dsp:sp>
    <dsp:sp modelId="{318735F1-A64D-4ECC-A67D-E71C27E38C05}">
      <dsp:nvSpPr>
        <dsp:cNvPr id="0" name=""/>
        <dsp:cNvSpPr/>
      </dsp:nvSpPr>
      <dsp:spPr>
        <a:xfrm>
          <a:off x="6618943" y="3165607"/>
          <a:ext cx="1258716" cy="14113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PID</a:t>
          </a:r>
          <a:endParaRPr lang="en-GB" sz="2100" kern="1200" dirty="0"/>
        </a:p>
      </dsp:txBody>
      <dsp:txXfrm>
        <a:off x="6655810" y="3202474"/>
        <a:ext cx="1184982" cy="13376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06DF71-FAE9-453A-98AD-39406C777DE0}">
      <dsp:nvSpPr>
        <dsp:cNvPr id="0" name=""/>
        <dsp:cNvSpPr/>
      </dsp:nvSpPr>
      <dsp:spPr>
        <a:xfrm>
          <a:off x="1034" y="2485"/>
          <a:ext cx="7884631" cy="686332"/>
        </a:xfrm>
        <a:prstGeom prst="roundRect">
          <a:avLst>
            <a:gd name="adj" fmla="val 1000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900" b="1" kern="1200" dirty="0" err="1" smtClean="0"/>
            <a:t>Em</a:t>
          </a:r>
          <a:r>
            <a:rPr lang="en-GB" sz="2900" b="1" kern="1200" dirty="0" smtClean="0"/>
            <a:t>#</a:t>
          </a:r>
          <a:endParaRPr lang="en-GB" sz="2900" b="1" kern="1200" dirty="0"/>
        </a:p>
      </dsp:txBody>
      <dsp:txXfrm>
        <a:off x="21136" y="22587"/>
        <a:ext cx="7844427" cy="646128"/>
      </dsp:txXfrm>
    </dsp:sp>
    <dsp:sp modelId="{B172D6BC-0034-402F-878B-A86DBA851302}">
      <dsp:nvSpPr>
        <dsp:cNvPr id="0" name=""/>
        <dsp:cNvSpPr/>
      </dsp:nvSpPr>
      <dsp:spPr>
        <a:xfrm>
          <a:off x="8730" y="824031"/>
          <a:ext cx="2570299" cy="665133"/>
        </a:xfrm>
        <a:prstGeom prst="roundRect">
          <a:avLst>
            <a:gd name="adj" fmla="val 100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CERN</a:t>
          </a:r>
          <a:endParaRPr lang="en-GB" sz="2800" kern="1200" dirty="0"/>
        </a:p>
      </dsp:txBody>
      <dsp:txXfrm>
        <a:off x="28211" y="843512"/>
        <a:ext cx="2531337" cy="626171"/>
      </dsp:txXfrm>
    </dsp:sp>
    <dsp:sp modelId="{AD10AB5D-08EA-40C3-8F4C-07C327EBA061}">
      <dsp:nvSpPr>
        <dsp:cNvPr id="0" name=""/>
        <dsp:cNvSpPr/>
      </dsp:nvSpPr>
      <dsp:spPr>
        <a:xfrm>
          <a:off x="14993" y="1624378"/>
          <a:ext cx="1252582" cy="141159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GN4124</a:t>
          </a:r>
          <a:endParaRPr lang="en-GB" sz="2300" kern="1200" dirty="0"/>
        </a:p>
      </dsp:txBody>
      <dsp:txXfrm>
        <a:off x="51680" y="1661065"/>
        <a:ext cx="1179208" cy="1338216"/>
      </dsp:txXfrm>
    </dsp:sp>
    <dsp:sp modelId="{F9839C92-D67A-42CC-88F0-5777505F7F56}">
      <dsp:nvSpPr>
        <dsp:cNvPr id="0" name=""/>
        <dsp:cNvSpPr/>
      </dsp:nvSpPr>
      <dsp:spPr>
        <a:xfrm>
          <a:off x="14993" y="3171182"/>
          <a:ext cx="1252582" cy="141139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DDR</a:t>
          </a:r>
          <a:endParaRPr lang="en-GB" sz="2100" kern="1200" dirty="0"/>
        </a:p>
      </dsp:txBody>
      <dsp:txXfrm>
        <a:off x="51680" y="3207869"/>
        <a:ext cx="1179208" cy="1338018"/>
      </dsp:txXfrm>
    </dsp:sp>
    <dsp:sp modelId="{F88E7D27-32EF-4644-8B3D-E61FEB53D822}">
      <dsp:nvSpPr>
        <dsp:cNvPr id="0" name=""/>
        <dsp:cNvSpPr/>
      </dsp:nvSpPr>
      <dsp:spPr>
        <a:xfrm>
          <a:off x="1320184" y="1624378"/>
          <a:ext cx="1252582" cy="1436628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SDB</a:t>
          </a:r>
          <a:endParaRPr lang="en-GB" sz="2300" kern="1200" dirty="0"/>
        </a:p>
      </dsp:txBody>
      <dsp:txXfrm>
        <a:off x="1356871" y="1661065"/>
        <a:ext cx="1179208" cy="1363254"/>
      </dsp:txXfrm>
    </dsp:sp>
    <dsp:sp modelId="{9F302B25-AA79-4842-A1D4-3045226416AC}">
      <dsp:nvSpPr>
        <dsp:cNvPr id="0" name=""/>
        <dsp:cNvSpPr/>
      </dsp:nvSpPr>
      <dsp:spPr>
        <a:xfrm>
          <a:off x="1320184" y="3196221"/>
          <a:ext cx="1252582" cy="141139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err="1" smtClean="0"/>
            <a:t>oneWire</a:t>
          </a:r>
          <a:endParaRPr lang="en-GB" sz="2100" kern="1200" dirty="0"/>
        </a:p>
      </dsp:txBody>
      <dsp:txXfrm>
        <a:off x="1356871" y="3232908"/>
        <a:ext cx="1179208" cy="1338018"/>
      </dsp:txXfrm>
    </dsp:sp>
    <dsp:sp modelId="{307CC82B-1658-4821-AEE0-D74A9293B1E2}">
      <dsp:nvSpPr>
        <dsp:cNvPr id="0" name=""/>
        <dsp:cNvSpPr/>
      </dsp:nvSpPr>
      <dsp:spPr>
        <a:xfrm>
          <a:off x="2684659" y="824031"/>
          <a:ext cx="5193310" cy="659755"/>
        </a:xfrm>
        <a:prstGeom prst="roundRect">
          <a:avLst>
            <a:gd name="adj" fmla="val 10000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/>
            <a:t>ALBA</a:t>
          </a:r>
          <a:endParaRPr lang="en-GB" sz="2800" kern="1200" dirty="0"/>
        </a:p>
      </dsp:txBody>
      <dsp:txXfrm>
        <a:off x="2703983" y="843355"/>
        <a:ext cx="5154662" cy="621107"/>
      </dsp:txXfrm>
    </dsp:sp>
    <dsp:sp modelId="{9018295E-1695-493D-AFE0-7D96F9B072D1}">
      <dsp:nvSpPr>
        <dsp:cNvPr id="0" name=""/>
        <dsp:cNvSpPr/>
      </dsp:nvSpPr>
      <dsp:spPr>
        <a:xfrm>
          <a:off x="2684968" y="1619001"/>
          <a:ext cx="1258716" cy="14113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ADC</a:t>
          </a:r>
          <a:endParaRPr lang="en-GB" sz="2300" kern="1200" dirty="0"/>
        </a:p>
      </dsp:txBody>
      <dsp:txXfrm>
        <a:off x="2721835" y="1655868"/>
        <a:ext cx="1184982" cy="1337658"/>
      </dsp:txXfrm>
    </dsp:sp>
    <dsp:sp modelId="{82995246-9777-40CF-90D0-B64D9A3E5AB7}">
      <dsp:nvSpPr>
        <dsp:cNvPr id="0" name=""/>
        <dsp:cNvSpPr/>
      </dsp:nvSpPr>
      <dsp:spPr>
        <a:xfrm>
          <a:off x="2684968" y="3165607"/>
          <a:ext cx="1258716" cy="14113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Harmony</a:t>
          </a:r>
          <a:endParaRPr lang="en-GB" sz="2100" kern="1200" dirty="0"/>
        </a:p>
      </dsp:txBody>
      <dsp:txXfrm>
        <a:off x="2721835" y="3202474"/>
        <a:ext cx="1184982" cy="1337658"/>
      </dsp:txXfrm>
    </dsp:sp>
    <dsp:sp modelId="{7E00E2F0-8956-414F-B92E-ED91970762E5}">
      <dsp:nvSpPr>
        <dsp:cNvPr id="0" name=""/>
        <dsp:cNvSpPr/>
      </dsp:nvSpPr>
      <dsp:spPr>
        <a:xfrm>
          <a:off x="3996293" y="1619001"/>
          <a:ext cx="1258716" cy="14113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Digital IO</a:t>
          </a:r>
          <a:endParaRPr lang="en-GB" sz="2300" kern="1200" dirty="0"/>
        </a:p>
      </dsp:txBody>
      <dsp:txXfrm>
        <a:off x="4033160" y="1655868"/>
        <a:ext cx="1184982" cy="1337658"/>
      </dsp:txXfrm>
    </dsp:sp>
    <dsp:sp modelId="{219D26E8-FF24-4C54-B1D2-A4F1F9A132CE}">
      <dsp:nvSpPr>
        <dsp:cNvPr id="0" name=""/>
        <dsp:cNvSpPr/>
      </dsp:nvSpPr>
      <dsp:spPr>
        <a:xfrm>
          <a:off x="3996293" y="3165607"/>
          <a:ext cx="1258716" cy="14113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IDGEN</a:t>
          </a:r>
          <a:endParaRPr lang="en-GB" sz="2100" kern="1200" dirty="0"/>
        </a:p>
      </dsp:txBody>
      <dsp:txXfrm>
        <a:off x="4033160" y="3202474"/>
        <a:ext cx="1184982" cy="1337658"/>
      </dsp:txXfrm>
    </dsp:sp>
    <dsp:sp modelId="{9783F8C9-7847-4391-9402-EC742F44B921}">
      <dsp:nvSpPr>
        <dsp:cNvPr id="0" name=""/>
        <dsp:cNvSpPr/>
      </dsp:nvSpPr>
      <dsp:spPr>
        <a:xfrm>
          <a:off x="5307618" y="1619001"/>
          <a:ext cx="1258716" cy="14113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Average</a:t>
          </a:r>
          <a:endParaRPr lang="en-GB" sz="2300" kern="1200" dirty="0"/>
        </a:p>
      </dsp:txBody>
      <dsp:txXfrm>
        <a:off x="5344485" y="1655868"/>
        <a:ext cx="1184982" cy="1337658"/>
      </dsp:txXfrm>
    </dsp:sp>
    <dsp:sp modelId="{9C225536-FDD9-4168-97E5-A6D054524CE0}">
      <dsp:nvSpPr>
        <dsp:cNvPr id="0" name=""/>
        <dsp:cNvSpPr/>
      </dsp:nvSpPr>
      <dsp:spPr>
        <a:xfrm>
          <a:off x="5307618" y="3165607"/>
          <a:ext cx="1258716" cy="141139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DAC</a:t>
          </a:r>
          <a:endParaRPr lang="en-GB" sz="2100" kern="1200" dirty="0"/>
        </a:p>
      </dsp:txBody>
      <dsp:txXfrm>
        <a:off x="5344485" y="3202474"/>
        <a:ext cx="1184982" cy="1337658"/>
      </dsp:txXfrm>
    </dsp:sp>
    <dsp:sp modelId="{13DDA909-BC3A-4804-BB37-02E74A2DB712}">
      <dsp:nvSpPr>
        <dsp:cNvPr id="0" name=""/>
        <dsp:cNvSpPr/>
      </dsp:nvSpPr>
      <dsp:spPr>
        <a:xfrm>
          <a:off x="6618943" y="1619001"/>
          <a:ext cx="1258716" cy="1411392"/>
        </a:xfrm>
        <a:prstGeom prst="roundRect">
          <a:avLst>
            <a:gd name="adj" fmla="val 10000"/>
          </a:avLst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SPI</a:t>
          </a:r>
          <a:endParaRPr lang="en-GB" sz="2300" kern="1200" dirty="0"/>
        </a:p>
      </dsp:txBody>
      <dsp:txXfrm>
        <a:off x="6655810" y="1655868"/>
        <a:ext cx="1184982" cy="1337658"/>
      </dsp:txXfrm>
    </dsp:sp>
    <dsp:sp modelId="{318735F1-A64D-4ECC-A67D-E71C27E38C05}">
      <dsp:nvSpPr>
        <dsp:cNvPr id="0" name=""/>
        <dsp:cNvSpPr/>
      </dsp:nvSpPr>
      <dsp:spPr>
        <a:xfrm>
          <a:off x="6618943" y="3165607"/>
          <a:ext cx="1258716" cy="1411392"/>
        </a:xfrm>
        <a:prstGeom prst="roundRect">
          <a:avLst>
            <a:gd name="adj" fmla="val 10000"/>
          </a:avLst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/>
            <a:t>PID</a:t>
          </a:r>
          <a:endParaRPr lang="en-GB" sz="2100" kern="1200" dirty="0"/>
        </a:p>
      </dsp:txBody>
      <dsp:txXfrm>
        <a:off x="6655810" y="3202474"/>
        <a:ext cx="1184982" cy="13376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557F7A-FCC8-4CEE-A267-AD79EB6C0CC9}" type="datetimeFigureOut">
              <a:rPr lang="en-GB" smtClean="0"/>
              <a:t>22/07/2019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A03015-0CF3-4398-97DC-8D0714932EE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313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noProof="0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95C8A-C15C-4AA6-95E1-00EBA5A9A15A}" type="datetimeFigureOut">
              <a:rPr lang="en-GB" noProof="0" smtClean="0"/>
              <a:t>22/07/2019</a:t>
            </a:fld>
            <a:endParaRPr lang="en-GB" noProof="0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noProof="0" dirty="0" err="1" smtClean="0"/>
              <a:t>Haga</a:t>
            </a:r>
            <a:r>
              <a:rPr lang="en-GB" noProof="0" dirty="0" smtClean="0"/>
              <a:t> </a:t>
            </a:r>
            <a:r>
              <a:rPr lang="en-GB" noProof="0" dirty="0" err="1" smtClean="0"/>
              <a:t>clic</a:t>
            </a:r>
            <a:r>
              <a:rPr lang="en-GB" noProof="0" dirty="0" smtClean="0"/>
              <a:t> para </a:t>
            </a:r>
            <a:r>
              <a:rPr lang="en-GB" noProof="0" dirty="0" err="1" smtClean="0"/>
              <a:t>modificar</a:t>
            </a:r>
            <a:r>
              <a:rPr lang="en-GB" noProof="0" dirty="0" smtClean="0"/>
              <a:t> el </a:t>
            </a:r>
            <a:r>
              <a:rPr lang="en-GB" noProof="0" dirty="0" err="1" smtClean="0"/>
              <a:t>estilo</a:t>
            </a:r>
            <a:r>
              <a:rPr lang="en-GB" noProof="0" dirty="0" smtClean="0"/>
              <a:t> de </a:t>
            </a:r>
            <a:r>
              <a:rPr lang="en-GB" noProof="0" dirty="0" err="1" smtClean="0"/>
              <a:t>texto</a:t>
            </a:r>
            <a:r>
              <a:rPr lang="en-GB" noProof="0" dirty="0" smtClean="0"/>
              <a:t> del </a:t>
            </a:r>
            <a:r>
              <a:rPr lang="en-GB" noProof="0" dirty="0" err="1" smtClean="0"/>
              <a:t>patrón</a:t>
            </a:r>
            <a:endParaRPr lang="en-GB" noProof="0" dirty="0" smtClean="0"/>
          </a:p>
          <a:p>
            <a:pPr lvl="1"/>
            <a:r>
              <a:rPr lang="en-GB" noProof="0" dirty="0" smtClean="0"/>
              <a:t>Segundo </a:t>
            </a:r>
            <a:r>
              <a:rPr lang="en-GB" noProof="0" dirty="0" err="1" smtClean="0"/>
              <a:t>nivel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Tercer</a:t>
            </a:r>
            <a:r>
              <a:rPr lang="en-GB" noProof="0" dirty="0" smtClean="0"/>
              <a:t> </a:t>
            </a:r>
            <a:r>
              <a:rPr lang="en-GB" noProof="0" dirty="0" err="1" smtClean="0"/>
              <a:t>nivel</a:t>
            </a:r>
            <a:endParaRPr lang="en-GB" noProof="0" dirty="0" smtClean="0"/>
          </a:p>
          <a:p>
            <a:pPr lvl="3"/>
            <a:r>
              <a:rPr lang="en-GB" noProof="0" dirty="0" smtClean="0"/>
              <a:t>Cuarto </a:t>
            </a:r>
            <a:r>
              <a:rPr lang="en-GB" noProof="0" dirty="0" err="1" smtClean="0"/>
              <a:t>nivel</a:t>
            </a:r>
            <a:endParaRPr lang="en-GB" noProof="0" dirty="0" smtClean="0"/>
          </a:p>
          <a:p>
            <a:pPr lvl="4"/>
            <a:r>
              <a:rPr lang="en-GB" noProof="0" dirty="0" smtClean="0"/>
              <a:t>Quinto </a:t>
            </a:r>
            <a:r>
              <a:rPr lang="en-GB" noProof="0" dirty="0" err="1" smtClean="0"/>
              <a:t>nivel</a:t>
            </a:r>
            <a:endParaRPr lang="en-GB" noProof="0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4813DD-DAAB-4354-8C0C-BEFED41B76FD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838420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4813DD-DAAB-4354-8C0C-BEFED41B76FD}" type="slidenum">
              <a:rPr lang="en-GB" noProof="0" smtClean="0"/>
              <a:t>1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610746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0956" cy="6858000"/>
          </a:xfrm>
          <a:prstGeom prst="rect">
            <a:avLst/>
          </a:prstGeom>
        </p:spPr>
      </p:pic>
      <p:sp>
        <p:nvSpPr>
          <p:cNvPr id="14" name="Title Placeholder 1"/>
          <p:cNvSpPr>
            <a:spLocks noGrp="1"/>
          </p:cNvSpPr>
          <p:nvPr>
            <p:ph type="title"/>
          </p:nvPr>
        </p:nvSpPr>
        <p:spPr>
          <a:xfrm>
            <a:off x="2965341" y="2871970"/>
            <a:ext cx="5535386" cy="165961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 sz="3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24" name="Marcador de contenido 23"/>
          <p:cNvSpPr>
            <a:spLocks noGrp="1"/>
          </p:cNvSpPr>
          <p:nvPr>
            <p:ph sz="quarter" idx="10" hasCustomPrompt="1"/>
          </p:nvPr>
        </p:nvSpPr>
        <p:spPr>
          <a:xfrm>
            <a:off x="2973506" y="2301900"/>
            <a:ext cx="5535386" cy="470669"/>
          </a:xfrm>
        </p:spPr>
        <p:txBody>
          <a:bodyPr/>
          <a:lstStyle>
            <a:lvl1pPr marL="0" indent="0">
              <a:buNone/>
              <a:defRPr sz="28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 err="1" smtClean="0"/>
              <a:t>Author</a:t>
            </a:r>
            <a:endParaRPr lang="es-ES" dirty="0"/>
          </a:p>
        </p:txBody>
      </p:sp>
      <p:sp>
        <p:nvSpPr>
          <p:cNvPr id="25" name="Marcador de contenido 23"/>
          <p:cNvSpPr>
            <a:spLocks noGrp="1"/>
          </p:cNvSpPr>
          <p:nvPr>
            <p:ph sz="quarter" idx="11" hasCustomPrompt="1"/>
          </p:nvPr>
        </p:nvSpPr>
        <p:spPr>
          <a:xfrm>
            <a:off x="2973506" y="4630987"/>
            <a:ext cx="5535386" cy="470669"/>
          </a:xfrm>
        </p:spPr>
        <p:txBody>
          <a:bodyPr/>
          <a:lstStyle>
            <a:lvl1pPr marL="0" indent="0">
              <a:buNone/>
              <a:defRPr sz="2000">
                <a:solidFill>
                  <a:srgbClr val="122D4F"/>
                </a:solidFill>
              </a:defRPr>
            </a:lvl1pPr>
          </a:lstStyle>
          <a:p>
            <a:pPr lvl="0"/>
            <a:r>
              <a:rPr lang="es-ES" dirty="0" smtClean="0"/>
              <a:t>20/05/2015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624502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0370-0E88-4734-9211-70F676DBAFB4}" type="datetime1">
              <a:rPr lang="es-ES" smtClean="0"/>
              <a:t>22/07/2019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38349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647894" y="285069"/>
            <a:ext cx="1457325" cy="1000125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365125"/>
            <a:ext cx="2126796" cy="5811838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20052-A604-434E-8C65-ABED4CF32048}" type="datetime1">
              <a:rPr lang="es-ES" smtClean="0"/>
              <a:t>22/07/2019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7026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89247"/>
            <a:ext cx="6400800" cy="232229"/>
          </a:xfrm>
        </p:spPr>
        <p:txBody>
          <a:bodyPr/>
          <a:lstStyle/>
          <a:p>
            <a:r>
              <a:rPr lang="es-ES" dirty="0" smtClean="0"/>
              <a:t>23/7/2019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" y="6176963"/>
            <a:ext cx="6400800" cy="300493"/>
          </a:xfrm>
        </p:spPr>
        <p:txBody>
          <a:bodyPr/>
          <a:lstStyle/>
          <a:p>
            <a:r>
              <a:rPr lang="es-ES" dirty="0" err="1" smtClean="0"/>
              <a:t>Em</a:t>
            </a:r>
            <a:r>
              <a:rPr lang="es-ES" dirty="0" smtClean="0"/>
              <a:t># </a:t>
            </a:r>
            <a:r>
              <a:rPr lang="es-ES" dirty="0" err="1" smtClean="0"/>
              <a:t>Colaboration</a:t>
            </a:r>
            <a:r>
              <a:rPr lang="es-ES" dirty="0" smtClean="0"/>
              <a:t> meeting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59631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90691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800350"/>
            <a:ext cx="7886700" cy="3289302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649AB-34DF-466E-A580-3C81DFFCF737}" type="datetime1">
              <a:rPr lang="es-ES" smtClean="0"/>
              <a:t>22/07/2019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1654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608364"/>
            <a:ext cx="3886200" cy="4568599"/>
          </a:xfrm>
        </p:spPr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608364"/>
            <a:ext cx="3886200" cy="456859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0AF5B-93B9-45F9-AD4F-ED228E0F92C0}" type="datetime1">
              <a:rPr lang="es-ES" smtClean="0"/>
              <a:t>22/07/2019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1794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9841" y="365126"/>
            <a:ext cx="7085409" cy="1325563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ctr">
            <a:normAutofit/>
          </a:bodyPr>
          <a:lstStyle>
            <a:lvl1pPr marL="0" indent="0">
              <a:buNone/>
              <a:defRPr sz="1600" b="0">
                <a:solidFill>
                  <a:srgbClr val="88A0B8"/>
                </a:solidFill>
                <a:latin typeface="Arial Black" panose="020B0A040201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ctr">
            <a:normAutofit/>
          </a:bodyPr>
          <a:lstStyle>
            <a:lvl1pPr marL="0" indent="0">
              <a:buNone/>
              <a:defRPr lang="es-ES" sz="1600" b="0" kern="1200" dirty="0" smtClean="0">
                <a:solidFill>
                  <a:srgbClr val="88A0B8"/>
                </a:solidFill>
                <a:latin typeface="Arial Black" panose="020B0A040201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9750E-4045-44B4-992E-4CB35650A328}" type="datetime1">
              <a:rPr lang="es-ES" smtClean="0"/>
              <a:t>22/07/2019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652368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2549A-7626-436A-AA77-7CA4F38E38D9}" type="datetime1">
              <a:rPr lang="es-ES" smtClean="0"/>
              <a:t>22/07/2019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4229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256BF-FD26-450D-886A-2B66C992CF36}" type="datetime1">
              <a:rPr lang="es-ES" smtClean="0"/>
              <a:t>22/07/2019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05267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6E163-4F32-477B-AD24-AD11012ABBDF}" type="datetime1">
              <a:rPr lang="es-ES" smtClean="0"/>
              <a:t>22/07/2019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09061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987426"/>
            <a:ext cx="2949178" cy="1069974"/>
          </a:xfrm>
        </p:spPr>
        <p:txBody>
          <a:bodyPr anchor="t">
            <a:normAutofit/>
          </a:bodyPr>
          <a:lstStyle>
            <a:lvl1pPr>
              <a:defRPr sz="18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6EA93-E24C-48E1-AA36-EF8A615E41FF}" type="datetime1">
              <a:rPr lang="es-ES" smtClean="0"/>
              <a:t>22/07/2019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487114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2" y="0"/>
            <a:ext cx="9140956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77348"/>
            <a:ext cx="7070271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 smtClean="0"/>
              <a:t>Haga clic para modificar </a:t>
            </a:r>
            <a:br>
              <a:rPr lang="es-ES" dirty="0" smtClean="0"/>
            </a:br>
            <a:r>
              <a:rPr lang="es-ES" dirty="0" smtClean="0"/>
              <a:t>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67543"/>
            <a:ext cx="7886700" cy="46094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489247"/>
            <a:ext cx="2057400" cy="2322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EEE9790-2C7A-4B60-9979-E950BD8F5A78}" type="datetime1">
              <a:rPr lang="es-ES" smtClean="0"/>
              <a:t>22/07/2019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28650" y="6176963"/>
            <a:ext cx="3086100" cy="3004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48561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9A3C1E9-1E17-4B2D-975E-2F80F7CB45F8}" type="slidenum">
              <a:rPr lang="es-ES" smtClean="0"/>
              <a:pPr/>
              <a:t>‹#›</a:t>
            </a:fld>
            <a:endParaRPr lang="es-E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7085078" y="6489247"/>
            <a:ext cx="2057400" cy="365125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D026923-C7E2-45C3-B29C-32230263B074}" type="slidenum">
              <a:rPr lang="es-ES" smtClean="0"/>
              <a:pPr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411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US" sz="1800" b="0" kern="1200" dirty="0">
          <a:solidFill>
            <a:srgbClr val="323E4F"/>
          </a:solidFill>
          <a:latin typeface="Arial Black" charset="0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>
          <a:xfrm>
            <a:off x="2761488" y="469900"/>
            <a:ext cx="6518137" cy="2443198"/>
          </a:xfrm>
        </p:spPr>
        <p:txBody>
          <a:bodyPr/>
          <a:lstStyle/>
          <a:p>
            <a:r>
              <a:rPr lang="en-GB" noProof="0" dirty="0" err="1" smtClean="0"/>
              <a:t>Em</a:t>
            </a:r>
            <a:r>
              <a:rPr lang="en-GB" noProof="0" dirty="0" smtClean="0"/>
              <a:t>#</a:t>
            </a:r>
            <a:br>
              <a:rPr lang="en-GB" noProof="0" dirty="0" smtClean="0"/>
            </a:br>
            <a:r>
              <a:rPr lang="en-GB" noProof="0" dirty="0" smtClean="0"/>
              <a:t>Collaboration meeting</a:t>
            </a:r>
            <a:br>
              <a:rPr lang="en-GB" noProof="0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Gateware status</a:t>
            </a:r>
            <a:r>
              <a:rPr lang="en-GB" noProof="0" dirty="0" smtClean="0"/>
              <a:t/>
            </a:r>
            <a:br>
              <a:rPr lang="en-GB" noProof="0" dirty="0" smtClean="0"/>
            </a:br>
            <a:endParaRPr lang="en-GB" noProof="0" dirty="0"/>
          </a:p>
        </p:txBody>
      </p:sp>
      <p:sp>
        <p:nvSpPr>
          <p:cNvPr id="7" name="Marcador de contenido 6"/>
          <p:cNvSpPr>
            <a:spLocks noGrp="1"/>
          </p:cNvSpPr>
          <p:nvPr>
            <p:ph sz="quarter" idx="10"/>
          </p:nvPr>
        </p:nvSpPr>
        <p:spPr>
          <a:xfrm>
            <a:off x="121394" y="5855622"/>
            <a:ext cx="3705098" cy="907824"/>
          </a:xfrm>
        </p:spPr>
        <p:txBody>
          <a:bodyPr>
            <a:normAutofit/>
          </a:bodyPr>
          <a:lstStyle/>
          <a:p>
            <a:r>
              <a:rPr lang="en-GB" noProof="0" dirty="0" smtClean="0">
                <a:solidFill>
                  <a:schemeClr val="bg1"/>
                </a:solidFill>
              </a:rPr>
              <a:t>23 July, 2019</a:t>
            </a:r>
            <a:endParaRPr lang="en-GB" noProof="0" dirty="0">
              <a:solidFill>
                <a:schemeClr val="bg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667" b="89915" l="6282" r="92949">
                        <a14:foregroundMark x1="54615" y1="73846" x2="54615" y2="73846"/>
                        <a14:foregroundMark x1="35769" y1="74530" x2="35769" y2="74530"/>
                        <a14:backgroundMark x1="65128" y1="81368" x2="65128" y2="81368"/>
                        <a14:backgroundMark x1="65256" y1="80171" x2="65256" y2="80171"/>
                        <a14:backgroundMark x1="52179" y1="86325" x2="52179" y2="86325"/>
                        <a14:backgroundMark x1="51410" y1="85812" x2="51410" y2="85812"/>
                        <a14:backgroundMark x1="50641" y1="85641" x2="50641" y2="85641"/>
                        <a14:backgroundMark x1="49231" y1="85299" x2="49231" y2="85299"/>
                        <a14:backgroundMark x1="15256" y1="74872" x2="15256" y2="74872"/>
                        <a14:backgroundMark x1="16282" y1="75214" x2="16282" y2="75214"/>
                        <a14:backgroundMark x1="17692" y1="75556" x2="17692" y2="75556"/>
                        <a14:backgroundMark x1="11923" y1="73504" x2="11923" y2="73504"/>
                        <a14:backgroundMark x1="20128" y1="76068" x2="20128" y2="76068"/>
                      </a14:backgroundRemoval>
                    </a14:imgEffect>
                    <a14:imgEffect>
                      <a14:sharpenSoften amount="33000"/>
                    </a14:imgEffect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4102" y="2641600"/>
            <a:ext cx="4331548" cy="3248661"/>
          </a:xfrm>
          <a:prstGeom prst="rect">
            <a:avLst/>
          </a:prstGeom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206349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Changes from the first official release </a:t>
            </a:r>
            <a:br>
              <a:rPr lang="en-GB" dirty="0" smtClean="0"/>
            </a:br>
            <a:r>
              <a:rPr lang="en-GB" dirty="0" smtClean="0"/>
              <a:t>FW: 1.0.00 GW: 1.18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Average</a:t>
            </a:r>
          </a:p>
          <a:p>
            <a:pPr lvl="1"/>
            <a:r>
              <a:rPr lang="en-GB" dirty="0" smtClean="0"/>
              <a:t>Now Average IP allows to sent the 64bits of </a:t>
            </a:r>
            <a:r>
              <a:rPr lang="en-GB" dirty="0" err="1" smtClean="0"/>
              <a:t>acomulator</a:t>
            </a:r>
            <a:r>
              <a:rPr lang="en-GB" dirty="0" smtClean="0"/>
              <a:t> in to Harmony ID</a:t>
            </a:r>
          </a:p>
          <a:p>
            <a:pPr lvl="1"/>
            <a:r>
              <a:rPr lang="en-GB" dirty="0" smtClean="0"/>
              <a:t>Added Reset ID. To reset </a:t>
            </a:r>
            <a:r>
              <a:rPr lang="en-GB" dirty="0" smtClean="0"/>
              <a:t>accumulator </a:t>
            </a:r>
            <a:r>
              <a:rPr lang="en-GB" dirty="0" smtClean="0"/>
              <a:t>by Harmony. Needed for Gate mode</a:t>
            </a:r>
          </a:p>
          <a:p>
            <a:endParaRPr lang="en-GB" dirty="0" smtClean="0"/>
          </a:p>
          <a:p>
            <a:r>
              <a:rPr lang="en-GB" dirty="0" smtClean="0"/>
              <a:t>IDGEN</a:t>
            </a:r>
          </a:p>
          <a:p>
            <a:pPr lvl="1"/>
            <a:r>
              <a:rPr lang="en-GB" dirty="0" smtClean="0"/>
              <a:t>Modified to solve a desynchronization of ADCs. Enable ID allows synchronization of ADCs avoiding triggers between ADC harmony messages.</a:t>
            </a:r>
          </a:p>
          <a:p>
            <a:endParaRPr lang="en-GB" dirty="0" smtClean="0"/>
          </a:p>
          <a:p>
            <a:r>
              <a:rPr lang="en-GB" dirty="0" smtClean="0"/>
              <a:t>Counters (</a:t>
            </a:r>
            <a:r>
              <a:rPr lang="en-GB" dirty="0" err="1" smtClean="0"/>
              <a:t>hrmy-cnt</a:t>
            </a:r>
            <a:r>
              <a:rPr lang="en-GB" dirty="0" smtClean="0"/>
              <a:t> and digital-</a:t>
            </a:r>
            <a:r>
              <a:rPr lang="en-GB" dirty="0" err="1" smtClean="0"/>
              <a:t>io</a:t>
            </a:r>
            <a:r>
              <a:rPr lang="en-GB" dirty="0" smtClean="0"/>
              <a:t>):</a:t>
            </a:r>
          </a:p>
          <a:p>
            <a:pPr lvl="1"/>
            <a:r>
              <a:rPr lang="en-GB" dirty="0" smtClean="0"/>
              <a:t> </a:t>
            </a:r>
            <a:r>
              <a:rPr lang="en-GB" dirty="0"/>
              <a:t>I</a:t>
            </a:r>
            <a:r>
              <a:rPr lang="en-GB" dirty="0" smtClean="0"/>
              <a:t>nclude the Enable and reset by harmony ID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23/7/2019</a:t>
            </a:r>
            <a:endParaRPr lang="es-E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dirty="0" err="1" smtClean="0"/>
              <a:t>Em</a:t>
            </a:r>
            <a:r>
              <a:rPr lang="es-ES" dirty="0" smtClean="0"/>
              <a:t># </a:t>
            </a:r>
            <a:r>
              <a:rPr lang="es-ES" dirty="0" err="1" smtClean="0"/>
              <a:t>Colaboration</a:t>
            </a:r>
            <a:r>
              <a:rPr lang="es-ES" dirty="0" smtClean="0"/>
              <a:t> meeting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86183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Gateware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Electrometer gateware was written to be modular</a:t>
            </a:r>
          </a:p>
          <a:p>
            <a:r>
              <a:rPr lang="en-GB" dirty="0" smtClean="0"/>
              <a:t>Modules are independent only connected to SDB for configuration and if it is needed to Harmony </a:t>
            </a:r>
            <a:r>
              <a:rPr lang="en-GB" dirty="0"/>
              <a:t>bus for data </a:t>
            </a:r>
            <a:r>
              <a:rPr lang="en-GB" dirty="0" smtClean="0"/>
              <a:t>transmission</a:t>
            </a:r>
          </a:p>
          <a:p>
            <a:r>
              <a:rPr lang="en-GB" dirty="0" smtClean="0"/>
              <a:t>It is possible ad-hoc connection between Cores (digital-</a:t>
            </a:r>
            <a:r>
              <a:rPr lang="en-GB" dirty="0" err="1" smtClean="0"/>
              <a:t>io</a:t>
            </a:r>
            <a:r>
              <a:rPr lang="en-GB" dirty="0" smtClean="0"/>
              <a:t> and timestamp), but this remove flexibility on Cores</a:t>
            </a:r>
          </a:p>
          <a:p>
            <a:r>
              <a:rPr lang="en-GB" dirty="0" smtClean="0"/>
              <a:t>Cores are designed to be flexible, small, and give maximum flexibility to firmware engineer, but this requires a deep knowledge of how cores works</a:t>
            </a:r>
          </a:p>
          <a:p>
            <a:r>
              <a:rPr lang="en-GB" dirty="0" smtClean="0"/>
              <a:t>Right now harmony bus is underused, more than 90% of time there is no communication on it. So lots </a:t>
            </a:r>
            <a:r>
              <a:rPr lang="en-GB" smtClean="0"/>
              <a:t>of things can be done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23/7/2019</a:t>
            </a:r>
            <a:endParaRPr lang="es-E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Em# Colaboration meeting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00253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Gateware blocks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23/7/2019</a:t>
            </a:r>
            <a:endParaRPr lang="es-E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Em# Colaboration meeting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3</a:t>
            </a:fld>
            <a:endParaRPr lang="es-E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0180904"/>
              </p:ext>
            </p:extLst>
          </p:nvPr>
        </p:nvGraphicFramePr>
        <p:xfrm>
          <a:off x="628650" y="1566863"/>
          <a:ext cx="7886700" cy="4610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449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Core Components </a:t>
            </a:r>
            <a:r>
              <a:rPr lang="en-GB" dirty="0" smtClean="0"/>
              <a:t>in Gateware version 1.20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23/7/2019</a:t>
            </a:r>
            <a:endParaRPr lang="es-E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Em# Colaboration meeting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4</a:t>
            </a:fld>
            <a:endParaRPr lang="es-E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1452774"/>
              </p:ext>
            </p:extLst>
          </p:nvPr>
        </p:nvGraphicFramePr>
        <p:xfrm>
          <a:off x="628650" y="1566863"/>
          <a:ext cx="7886700" cy="4610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218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Harmony Bus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23/7/2019</a:t>
            </a:r>
            <a:endParaRPr lang="es-E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Em# Colaboration meeting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5</a:t>
            </a:fld>
            <a:endParaRPr lang="es-ES" dirty="0"/>
          </a:p>
        </p:txBody>
      </p:sp>
      <p:sp>
        <p:nvSpPr>
          <p:cNvPr id="10" name="Rectangular Callout 9"/>
          <p:cNvSpPr/>
          <p:nvPr/>
        </p:nvSpPr>
        <p:spPr>
          <a:xfrm rot="5400000">
            <a:off x="6651232" y="4064489"/>
            <a:ext cx="1219907" cy="3217193"/>
          </a:xfrm>
          <a:prstGeom prst="wedgeRectCallout">
            <a:avLst>
              <a:gd name="adj1" fmla="val -26738"/>
              <a:gd name="adj2" fmla="val 62500"/>
            </a:avLst>
          </a:prstGeom>
          <a:solidFill>
            <a:schemeClr val="accent1">
              <a:alpha val="1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11" name="Content Placeholder 3"/>
          <p:cNvPicPr>
            <a:picLocks noGr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299" y="1646292"/>
            <a:ext cx="7896746" cy="3091347"/>
          </a:xfrm>
          <a:prstGeom prst="rect">
            <a:avLst/>
          </a:prstGeom>
        </p:spPr>
      </p:pic>
      <p:sp>
        <p:nvSpPr>
          <p:cNvPr id="12" name="Content Placeholder 6"/>
          <p:cNvSpPr txBox="1">
            <a:spLocks/>
          </p:cNvSpPr>
          <p:nvPr/>
        </p:nvSpPr>
        <p:spPr>
          <a:xfrm>
            <a:off x="5265902" y="5183931"/>
            <a:ext cx="3875255" cy="109910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s-ES" sz="2000" dirty="0" smtClean="0"/>
              <a:t>32 bits DATA</a:t>
            </a:r>
          </a:p>
          <a:p>
            <a:pPr lvl="1"/>
            <a:r>
              <a:rPr lang="es-ES" sz="2000" dirty="0" smtClean="0"/>
              <a:t>24 bits </a:t>
            </a:r>
            <a:r>
              <a:rPr lang="es-ES" sz="2000" dirty="0" err="1" smtClean="0"/>
              <a:t>TimeStamp</a:t>
            </a:r>
            <a:r>
              <a:rPr lang="es-ES" sz="2000" dirty="0" smtClean="0"/>
              <a:t>(in </a:t>
            </a:r>
            <a:r>
              <a:rPr lang="es-ES" sz="2000" dirty="0" err="1" smtClean="0"/>
              <a:t>ns</a:t>
            </a:r>
            <a:r>
              <a:rPr lang="es-ES" sz="2000" dirty="0" smtClean="0"/>
              <a:t>)</a:t>
            </a:r>
          </a:p>
          <a:p>
            <a:pPr lvl="1"/>
            <a:r>
              <a:rPr lang="es-ES" sz="2000" dirty="0" smtClean="0"/>
              <a:t>8 bits </a:t>
            </a:r>
            <a:r>
              <a:rPr lang="es-ES" sz="2000" dirty="0" err="1" smtClean="0"/>
              <a:t>Identification</a:t>
            </a:r>
            <a:r>
              <a:rPr lang="es-ES" sz="2000" dirty="0" smtClean="0"/>
              <a:t> (ID)</a:t>
            </a:r>
            <a:endParaRPr lang="en-US" sz="2000" dirty="0"/>
          </a:p>
        </p:txBody>
      </p:sp>
      <p:sp>
        <p:nvSpPr>
          <p:cNvPr id="13" name="Content Placeholder 6"/>
          <p:cNvSpPr txBox="1">
            <a:spLocks/>
          </p:cNvSpPr>
          <p:nvPr/>
        </p:nvSpPr>
        <p:spPr>
          <a:xfrm>
            <a:off x="699589" y="5063402"/>
            <a:ext cx="4533317" cy="12219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dirty="0" smtClean="0"/>
              <a:t>2x 64 bits (+ 3 Control </a:t>
            </a:r>
            <a:r>
              <a:rPr lang="es-ES" dirty="0" err="1" smtClean="0"/>
              <a:t>lines</a:t>
            </a:r>
            <a:r>
              <a:rPr lang="es-ES" dirty="0" smtClean="0"/>
              <a:t>)</a:t>
            </a:r>
          </a:p>
          <a:p>
            <a:pPr lvl="1"/>
            <a:r>
              <a:rPr lang="es-ES" dirty="0" err="1" smtClean="0"/>
              <a:t>Upstream</a:t>
            </a:r>
            <a:endParaRPr lang="es-ES" dirty="0" smtClean="0"/>
          </a:p>
          <a:p>
            <a:pPr lvl="1"/>
            <a:r>
              <a:rPr lang="es-ES" dirty="0" err="1" smtClean="0"/>
              <a:t>Downstream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93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Harmony bus in </a:t>
            </a:r>
            <a:r>
              <a:rPr lang="en-GB" dirty="0" err="1" smtClean="0"/>
              <a:t>Chipscope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23/7/2019</a:t>
            </a:r>
            <a:endParaRPr lang="es-E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Em# Colaboration meeting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6</a:t>
            </a:fld>
            <a:endParaRPr lang="es-ES" dirty="0"/>
          </a:p>
        </p:txBody>
      </p:sp>
      <p:pic>
        <p:nvPicPr>
          <p:cNvPr id="7" name="Picture 6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5"/>
          <a:stretch/>
        </p:blipFill>
        <p:spPr bwMode="auto">
          <a:xfrm>
            <a:off x="491623" y="1898080"/>
            <a:ext cx="8331200" cy="25228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71500" y="5309937"/>
            <a:ext cx="8171447" cy="745958"/>
          </a:xfrm>
          <a:prstGeom prst="rect">
            <a:avLst/>
          </a:prstGeom>
        </p:spPr>
        <p:txBody>
          <a:bodyPr vert="horz" wrap="square" lIns="91440" tIns="45720" rIns="91440" bIns="45720" rtlCol="0" anchor="t"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Harmony is thought for medium speed applications (~100kHz)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For speeds over MHz Harmony is not the suitable protocol  </a:t>
            </a:r>
          </a:p>
        </p:txBody>
      </p:sp>
    </p:spTree>
    <p:extLst>
      <p:ext uri="{BB962C8B-B14F-4D97-AF65-F5344CB8AC3E}">
        <p14:creationId xmlns:p14="http://schemas.microsoft.com/office/powerpoint/2010/main" val="157333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250" y="177348"/>
            <a:ext cx="7070271" cy="1325563"/>
          </a:xfrm>
        </p:spPr>
        <p:txBody>
          <a:bodyPr/>
          <a:lstStyle/>
          <a:p>
            <a:r>
              <a:rPr lang="en-GB" dirty="0" smtClean="0"/>
              <a:t>Diagram of how Core Components are used in version 1.20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23/7/2019</a:t>
            </a:r>
            <a:endParaRPr lang="es-E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Em# Colaboration meeting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7</a:t>
            </a:fld>
            <a:endParaRPr lang="es-E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1108260"/>
            <a:ext cx="8687543" cy="4911540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622300" y="4685323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9" name="Oval 8"/>
          <p:cNvSpPr/>
          <p:nvPr/>
        </p:nvSpPr>
        <p:spPr>
          <a:xfrm>
            <a:off x="7172752" y="4583723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</a:t>
            </a:r>
          </a:p>
        </p:txBody>
      </p:sp>
      <p:sp>
        <p:nvSpPr>
          <p:cNvPr id="10" name="Oval 9"/>
          <p:cNvSpPr/>
          <p:nvPr/>
        </p:nvSpPr>
        <p:spPr>
          <a:xfrm>
            <a:off x="2361150" y="3776666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</a:p>
        </p:txBody>
      </p:sp>
      <p:sp>
        <p:nvSpPr>
          <p:cNvPr id="11" name="Oval 10"/>
          <p:cNvSpPr/>
          <p:nvPr/>
        </p:nvSpPr>
        <p:spPr>
          <a:xfrm>
            <a:off x="1371600" y="1905000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2" name="Oval 11"/>
          <p:cNvSpPr/>
          <p:nvPr/>
        </p:nvSpPr>
        <p:spPr>
          <a:xfrm>
            <a:off x="6477000" y="3753507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887693" y="4218460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3200400" y="4192699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572000" y="1676400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5</a:t>
            </a:r>
          </a:p>
        </p:txBody>
      </p:sp>
      <p:sp>
        <p:nvSpPr>
          <p:cNvPr id="16" name="Oval 15"/>
          <p:cNvSpPr/>
          <p:nvPr/>
        </p:nvSpPr>
        <p:spPr>
          <a:xfrm>
            <a:off x="2610836" y="1801446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7" name="Oval 16"/>
          <p:cNvSpPr/>
          <p:nvPr/>
        </p:nvSpPr>
        <p:spPr>
          <a:xfrm>
            <a:off x="8305800" y="1828800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8153400" y="3733800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4283899" y="4647223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2716435" y="4158506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5521950" y="4104160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22" name="Oval 21"/>
          <p:cNvSpPr/>
          <p:nvPr/>
        </p:nvSpPr>
        <p:spPr>
          <a:xfrm>
            <a:off x="1600200" y="4420322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7</a:t>
            </a:r>
          </a:p>
        </p:txBody>
      </p:sp>
      <p:sp>
        <p:nvSpPr>
          <p:cNvPr id="30" name="Oval 29"/>
          <p:cNvSpPr/>
          <p:nvPr/>
        </p:nvSpPr>
        <p:spPr>
          <a:xfrm>
            <a:off x="3930192" y="4029807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2759899" y="4636477"/>
            <a:ext cx="228600" cy="228600"/>
          </a:xfrm>
          <a:prstGeom prst="ellipse">
            <a:avLst/>
          </a:prstGeom>
          <a:solidFill>
            <a:srgbClr val="FF00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942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Timestamp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All Harmony messages has a timestamp of 24bits with 40ns resolution, this timestamp is generated from internal 125MHz clock</a:t>
            </a:r>
          </a:p>
          <a:p>
            <a:pPr lvl="1"/>
            <a:r>
              <a:rPr lang="en-GB" dirty="0" smtClean="0"/>
              <a:t>24bits 40ns </a:t>
            </a:r>
            <a:r>
              <a:rPr lang="en-GB" dirty="0" smtClean="0">
                <a:sym typeface="Wingdings" panose="05000000000000000000" pitchFamily="2" charset="2"/>
              </a:rPr>
              <a:t> ~670ms</a:t>
            </a:r>
            <a:endParaRPr lang="en-GB" dirty="0" smtClean="0"/>
          </a:p>
          <a:p>
            <a:r>
              <a:rPr lang="en-GB" dirty="0" smtClean="0"/>
              <a:t>To solve the overflow of timestamp and to allow a external clock synchronization a ID = 0x00 Harmony message is sent</a:t>
            </a:r>
          </a:p>
          <a:p>
            <a:pPr lvl="1"/>
            <a:r>
              <a:rPr lang="en-GB" dirty="0" smtClean="0"/>
              <a:t>It is generated by WB-</a:t>
            </a:r>
            <a:r>
              <a:rPr lang="en-GB" dirty="0" err="1" smtClean="0"/>
              <a:t>Hrmy</a:t>
            </a:r>
            <a:r>
              <a:rPr lang="en-GB" dirty="0" smtClean="0"/>
              <a:t>-</a:t>
            </a:r>
            <a:r>
              <a:rPr lang="en-GB" dirty="0" err="1" smtClean="0"/>
              <a:t>TimeStamp</a:t>
            </a:r>
            <a:r>
              <a:rPr lang="en-GB" dirty="0" smtClean="0"/>
              <a:t> IP Core</a:t>
            </a:r>
          </a:p>
          <a:p>
            <a:pPr lvl="1"/>
            <a:r>
              <a:rPr lang="en-GB" dirty="0" smtClean="0"/>
              <a:t>The message can be generated:</a:t>
            </a:r>
          </a:p>
          <a:p>
            <a:pPr lvl="2"/>
            <a:r>
              <a:rPr lang="en-GB" dirty="0" smtClean="0"/>
              <a:t> internally at TS overflow</a:t>
            </a:r>
          </a:p>
          <a:p>
            <a:pPr lvl="2"/>
            <a:r>
              <a:rPr lang="en-GB" dirty="0" smtClean="0"/>
              <a:t>Hardware. When Digital-IO core counter 0 generates a trigger</a:t>
            </a:r>
          </a:p>
          <a:p>
            <a:pPr lvl="1"/>
            <a:r>
              <a:rPr lang="en-GB" dirty="0" smtClean="0"/>
              <a:t>It has a 24bits internal timestamp and in data field a counter of the messages sent.</a:t>
            </a:r>
          </a:p>
          <a:p>
            <a:pPr lvl="1"/>
            <a:r>
              <a:rPr lang="en-GB" dirty="0" smtClean="0"/>
              <a:t>The counter can be reset by hardware</a:t>
            </a:r>
            <a:endParaRPr lang="en-GB" dirty="0"/>
          </a:p>
          <a:p>
            <a:r>
              <a:rPr lang="en-GB" dirty="0" smtClean="0"/>
              <a:t>The SBC has to recover the timestamp of each harmony message using the timestamp field of the message and the ID 0 message</a:t>
            </a:r>
          </a:p>
          <a:p>
            <a:r>
              <a:rPr lang="en-GB" dirty="0" smtClean="0"/>
              <a:t>So the general formula to calculate timestamp is:</a:t>
            </a:r>
          </a:p>
          <a:p>
            <a:pPr lvl="1"/>
            <a:r>
              <a:rPr lang="en-GB" dirty="0" err="1" smtClean="0"/>
              <a:t>TimeStamp</a:t>
            </a:r>
            <a:r>
              <a:rPr lang="en-GB" dirty="0" smtClean="0"/>
              <a:t> = 40ns*(ID0_data + (TS – ID0_TS))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23/7/2019</a:t>
            </a:r>
            <a:endParaRPr lang="es-E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Em# Colaboration meeting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73515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Timestamp</a:t>
            </a:r>
            <a:br>
              <a:rPr lang="en-GB" dirty="0" smtClean="0"/>
            </a:br>
            <a:r>
              <a:rPr lang="en-GB" dirty="0" smtClean="0"/>
              <a:t>Example: Calculating the TIMESTAMP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Message with TS=600 previous ID0 message with TS=500 </a:t>
            </a:r>
            <a:r>
              <a:rPr lang="en-GB" dirty="0"/>
              <a:t>and </a:t>
            </a:r>
            <a:r>
              <a:rPr lang="en-GB" dirty="0" smtClean="0"/>
              <a:t>D0=10</a:t>
            </a:r>
          </a:p>
          <a:p>
            <a:pPr lvl="1"/>
            <a:r>
              <a:rPr lang="en-GB" dirty="0" smtClean="0"/>
              <a:t>Real time stamp = 40ns*(D0*2^24 +(TS </a:t>
            </a:r>
            <a:r>
              <a:rPr lang="en-GB" dirty="0"/>
              <a:t>–</a:t>
            </a:r>
            <a:r>
              <a:rPr lang="en-GB" dirty="0" smtClean="0"/>
              <a:t> TS0</a:t>
            </a:r>
            <a:r>
              <a:rPr lang="en-GB" dirty="0"/>
              <a:t>)</a:t>
            </a:r>
            <a:r>
              <a:rPr lang="en-GB" dirty="0" smtClean="0"/>
              <a:t>)</a:t>
            </a:r>
          </a:p>
          <a:p>
            <a:pPr lvl="1"/>
            <a:r>
              <a:rPr lang="en-GB" dirty="0"/>
              <a:t>Real time stamp = </a:t>
            </a:r>
            <a:r>
              <a:rPr lang="en-GB" dirty="0" smtClean="0"/>
              <a:t>40ns*(10*2^24 + (600 – 500)) = 6710890400</a:t>
            </a:r>
          </a:p>
          <a:p>
            <a:pPr lvl="1"/>
            <a:endParaRPr lang="en-GB" dirty="0"/>
          </a:p>
          <a:p>
            <a:r>
              <a:rPr lang="en-GB" dirty="0" smtClean="0"/>
              <a:t>But the order of messages can be different</a:t>
            </a:r>
          </a:p>
          <a:p>
            <a:r>
              <a:rPr lang="en-GB" dirty="0"/>
              <a:t>A Message with </a:t>
            </a:r>
            <a:r>
              <a:rPr lang="en-GB" dirty="0" smtClean="0"/>
              <a:t>TS=400 </a:t>
            </a:r>
            <a:r>
              <a:rPr lang="en-GB" dirty="0"/>
              <a:t>previous ID0 message with </a:t>
            </a:r>
            <a:r>
              <a:rPr lang="en-GB" dirty="0" smtClean="0"/>
              <a:t>TS=500 </a:t>
            </a:r>
            <a:r>
              <a:rPr lang="en-GB" dirty="0"/>
              <a:t>and D0=10</a:t>
            </a:r>
          </a:p>
          <a:p>
            <a:pPr lvl="1"/>
            <a:r>
              <a:rPr lang="en-GB" dirty="0"/>
              <a:t>Real time stamp = 40ns</a:t>
            </a:r>
            <a:r>
              <a:rPr lang="en-GB" dirty="0" smtClean="0"/>
              <a:t>*(D0*2^24 </a:t>
            </a:r>
            <a:r>
              <a:rPr lang="en-GB" dirty="0"/>
              <a:t>+(TS-TS0</a:t>
            </a:r>
            <a:r>
              <a:rPr lang="en-GB" dirty="0" smtClean="0"/>
              <a:t>)) = 6710882400</a:t>
            </a:r>
          </a:p>
          <a:p>
            <a:pPr lvl="1"/>
            <a:endParaRPr lang="en-GB" dirty="0"/>
          </a:p>
          <a:p>
            <a:r>
              <a:rPr lang="en-GB" dirty="0" smtClean="0"/>
              <a:t>The software has to keep in mind that there is a overflow of timestamp at 2^24</a:t>
            </a:r>
          </a:p>
          <a:p>
            <a:r>
              <a:rPr lang="en-GB" dirty="0" smtClean="0"/>
              <a:t>The software must be aware that some IP Cores delays the message. For example the TS of ADC is when S&amp;H is switched, not when message is send</a:t>
            </a:r>
            <a:endParaRPr lang="en-GB" dirty="0"/>
          </a:p>
          <a:p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/>
              <a:t>23/7/2019</a:t>
            </a:r>
            <a:endParaRPr lang="es-E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ES" smtClean="0"/>
              <a:t>Em# Colaboration meeting</a:t>
            </a:r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A3C1E9-1E17-4B2D-975E-2F80F7CB45F8}" type="slidenum">
              <a:rPr lang="es-ES" smtClean="0"/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6959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t">
        <a:noAutofit/>
      </a:bodyPr>
      <a:lstStyle>
        <a:defPPr>
          <a:defRPr sz="28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7405</TotalTime>
  <Words>611</Words>
  <Application>Microsoft Office PowerPoint</Application>
  <PresentationFormat>On-screen Show (4:3)</PresentationFormat>
  <Paragraphs>130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Tema de Office</vt:lpstr>
      <vt:lpstr>Em# Collaboration meeting  Gateware status </vt:lpstr>
      <vt:lpstr>Gateware</vt:lpstr>
      <vt:lpstr>Some Gateware blocks</vt:lpstr>
      <vt:lpstr>Core Components in Gateware version 1.20 </vt:lpstr>
      <vt:lpstr>Harmony Bus</vt:lpstr>
      <vt:lpstr>Harmony bus in Chipscope</vt:lpstr>
      <vt:lpstr>Diagram of how Core Components are used in version 1.20</vt:lpstr>
      <vt:lpstr>Timestamp</vt:lpstr>
      <vt:lpstr>Timestamp Example: Calculating the TIMESTAMP</vt:lpstr>
      <vt:lpstr>Changes from the first official release  FW: 1.0.00 GW: 1.18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Lucas Wainer</dc:creator>
  <cp:lastModifiedBy>Xavier Serra Gallifa</cp:lastModifiedBy>
  <cp:revision>39</cp:revision>
  <dcterms:created xsi:type="dcterms:W3CDTF">2015-04-21T23:16:41Z</dcterms:created>
  <dcterms:modified xsi:type="dcterms:W3CDTF">2019-07-22T13:12:41Z</dcterms:modified>
</cp:coreProperties>
</file>