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9929813" cy="67945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7F7A-FCC8-4CEE-A267-AD79EB6C0CC9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291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3596"/>
            <a:ext cx="430291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3015-0CF3-4398-97DC-8D071493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1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n-GB" noProof="0" smtClean="0"/>
              <a:t>23/07/2019</a:t>
            </a:fld>
            <a:endParaRPr lang="en-GB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982" y="3269853"/>
            <a:ext cx="794385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para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texto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patrón</a:t>
            </a:r>
            <a:endParaRPr lang="en-GB" noProof="0" dirty="0" smtClean="0"/>
          </a:p>
          <a:p>
            <a:pPr lvl="1"/>
            <a:r>
              <a:rPr lang="en-GB" noProof="0" dirty="0" smtClean="0"/>
              <a:t>Segundo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3"/>
            <a:r>
              <a:rPr lang="en-GB" noProof="0" dirty="0" smtClean="0"/>
              <a:t>Cuarto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nivel</a:t>
            </a:r>
            <a:endParaRPr lang="en-GB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2919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4596" y="6453596"/>
            <a:ext cx="4302919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107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871970"/>
            <a:ext cx="5535386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2301900"/>
            <a:ext cx="5535386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 smtClean="0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4630987"/>
            <a:ext cx="5535386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smtClean="0"/>
              <a:t>20/05/2015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23/07/2019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23/07/2019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9247"/>
            <a:ext cx="6400800" cy="232229"/>
          </a:xfrm>
        </p:spPr>
        <p:txBody>
          <a:bodyPr/>
          <a:lstStyle/>
          <a:p>
            <a:r>
              <a:rPr lang="es-ES" dirty="0" smtClean="0"/>
              <a:t>23/7/2019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76963"/>
            <a:ext cx="6400800" cy="300493"/>
          </a:xfrm>
        </p:spPr>
        <p:txBody>
          <a:bodyPr/>
          <a:lstStyle/>
          <a:p>
            <a:r>
              <a:rPr lang="es-ES" dirty="0" err="1" smtClean="0"/>
              <a:t>Em</a:t>
            </a:r>
            <a:r>
              <a:rPr lang="es-ES" dirty="0" smtClean="0"/>
              <a:t># </a:t>
            </a:r>
            <a:r>
              <a:rPr lang="es-ES" dirty="0" err="1" smtClean="0"/>
              <a:t>Colaboration</a:t>
            </a:r>
            <a:r>
              <a:rPr lang="es-ES" dirty="0" smtClean="0"/>
              <a:t>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23/07/2019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23/07/2019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23/07/2019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23/07/2019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0702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23/7/2019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308610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761488" y="469900"/>
            <a:ext cx="6518137" cy="2443198"/>
          </a:xfrm>
        </p:spPr>
        <p:txBody>
          <a:bodyPr/>
          <a:lstStyle/>
          <a:p>
            <a:r>
              <a:rPr lang="en-GB" noProof="0" dirty="0" err="1" smtClean="0"/>
              <a:t>Em</a:t>
            </a:r>
            <a:r>
              <a:rPr lang="en-GB" noProof="0" dirty="0" smtClean="0"/>
              <a:t>#</a:t>
            </a:r>
            <a:br>
              <a:rPr lang="en-GB" noProof="0" dirty="0" smtClean="0"/>
            </a:br>
            <a:r>
              <a:rPr lang="en-GB" noProof="0" dirty="0" smtClean="0"/>
              <a:t>Collaboration meeting</a:t>
            </a:r>
            <a:br>
              <a:rPr lang="en-GB" noProof="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WELCOME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endParaRPr lang="en-GB" noProof="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121394" y="5855622"/>
            <a:ext cx="3705098" cy="907824"/>
          </a:xfrm>
        </p:spPr>
        <p:txBody>
          <a:bodyPr>
            <a:normAutofit/>
          </a:bodyPr>
          <a:lstStyle/>
          <a:p>
            <a:r>
              <a:rPr lang="en-GB" noProof="0" dirty="0" smtClean="0">
                <a:solidFill>
                  <a:schemeClr val="bg1"/>
                </a:solidFill>
              </a:rPr>
              <a:t>23 July, 2019</a:t>
            </a:r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89915" l="6282" r="92949">
                        <a14:foregroundMark x1="54615" y1="73846" x2="54615" y2="73846"/>
                        <a14:foregroundMark x1="35769" y1="74530" x2="35769" y2="74530"/>
                        <a14:backgroundMark x1="65128" y1="81368" x2="65128" y2="81368"/>
                        <a14:backgroundMark x1="65256" y1="80171" x2="65256" y2="80171"/>
                        <a14:backgroundMark x1="52179" y1="86325" x2="52179" y2="86325"/>
                        <a14:backgroundMark x1="51410" y1="85812" x2="51410" y2="85812"/>
                        <a14:backgroundMark x1="50641" y1="85641" x2="50641" y2="85641"/>
                        <a14:backgroundMark x1="49231" y1="85299" x2="49231" y2="85299"/>
                        <a14:backgroundMark x1="15256" y1="74872" x2="15256" y2="74872"/>
                        <a14:backgroundMark x1="16282" y1="75214" x2="16282" y2="75214"/>
                        <a14:backgroundMark x1="17692" y1="75556" x2="17692" y2="75556"/>
                        <a14:backgroundMark x1="11923" y1="73504" x2="11923" y2="73504"/>
                        <a14:backgroundMark x1="20128" y1="76068" x2="20128" y2="76068"/>
                      </a14:backgroundRemoval>
                    </a14:imgEffect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02" y="2641600"/>
            <a:ext cx="4331548" cy="324866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16000"/>
            <a:ext cx="7886700" cy="5160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Long time ago</a:t>
            </a:r>
          </a:p>
          <a:p>
            <a:r>
              <a:rPr lang="en-GB" dirty="0" smtClean="0"/>
              <a:t>Collaboration Meeting was </a:t>
            </a:r>
            <a:r>
              <a:rPr lang="en-GB" smtClean="0"/>
              <a:t>on  march 2016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Dinner</a:t>
            </a:r>
            <a:endParaRPr lang="en-GB" dirty="0"/>
          </a:p>
          <a:p>
            <a:r>
              <a:rPr lang="en-GB" dirty="0" smtClean="0"/>
              <a:t>Tapas dinner will be in “</a:t>
            </a:r>
            <a:r>
              <a:rPr lang="en-GB" dirty="0" err="1" smtClean="0"/>
              <a:t>némesis</a:t>
            </a:r>
            <a:r>
              <a:rPr lang="en-GB" dirty="0" smtClean="0"/>
              <a:t>” restaurant in </a:t>
            </a:r>
            <a:r>
              <a:rPr lang="en-GB" dirty="0" err="1" smtClean="0"/>
              <a:t>Sant</a:t>
            </a:r>
            <a:r>
              <a:rPr lang="en-GB" dirty="0" smtClean="0"/>
              <a:t> </a:t>
            </a:r>
            <a:r>
              <a:rPr lang="en-GB" dirty="0" err="1" smtClean="0"/>
              <a:t>Cugat</a:t>
            </a:r>
            <a:r>
              <a:rPr lang="en-GB" dirty="0" smtClean="0"/>
              <a:t> at 20h</a:t>
            </a:r>
          </a:p>
          <a:p>
            <a:pPr marL="0" indent="0">
              <a:buNone/>
            </a:pPr>
            <a:r>
              <a:rPr lang="sv-SE" sz="1200" dirty="0" err="1" smtClean="0"/>
              <a:t>Carrer</a:t>
            </a:r>
            <a:r>
              <a:rPr lang="sv-SE" sz="1200" dirty="0" smtClean="0"/>
              <a:t> </a:t>
            </a:r>
            <a:r>
              <a:rPr lang="sv-SE" sz="1200" dirty="0"/>
              <a:t>Major 22</a:t>
            </a:r>
            <a:br>
              <a:rPr lang="sv-SE" sz="1200" dirty="0"/>
            </a:br>
            <a:r>
              <a:rPr lang="sv-SE" sz="1200" dirty="0"/>
              <a:t>08172 Sant </a:t>
            </a:r>
            <a:r>
              <a:rPr lang="sv-SE" sz="1200" dirty="0" err="1"/>
              <a:t>Cugat</a:t>
            </a:r>
            <a:r>
              <a:rPr lang="sv-SE" sz="1200" dirty="0"/>
              <a:t> del </a:t>
            </a:r>
            <a:r>
              <a:rPr lang="sv-SE" sz="1200" dirty="0" err="1"/>
              <a:t>Vallès</a:t>
            </a:r>
            <a:endParaRPr lang="sv-SE" sz="1200" dirty="0"/>
          </a:p>
          <a:p>
            <a:pPr lvl="3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11" y="2979313"/>
            <a:ext cx="5840825" cy="321542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7" y="3776664"/>
            <a:ext cx="3058153" cy="230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43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0049"/>
            <a:ext cx="7070271" cy="584652"/>
          </a:xfrm>
        </p:spPr>
        <p:txBody>
          <a:bodyPr>
            <a:noAutofit/>
          </a:bodyPr>
          <a:lstStyle/>
          <a:p>
            <a:r>
              <a:rPr lang="en-GB" sz="3600" dirty="0" smtClean="0"/>
              <a:t>Agenda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6500"/>
            <a:ext cx="7886700" cy="50419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9:00  	 – Welcome</a:t>
            </a:r>
          </a:p>
          <a:p>
            <a:r>
              <a:rPr lang="en-GB" dirty="0" smtClean="0"/>
              <a:t>9:10 	 – </a:t>
            </a:r>
            <a:r>
              <a:rPr lang="en-US" dirty="0"/>
              <a:t>Project introduction and meeting objectives (Oscar)</a:t>
            </a:r>
            <a:endParaRPr lang="en-GB" dirty="0" smtClean="0"/>
          </a:p>
          <a:p>
            <a:pPr>
              <a:tabLst>
                <a:tab pos="977900" algn="l"/>
              </a:tabLst>
            </a:pPr>
            <a:r>
              <a:rPr lang="en-GB" dirty="0" smtClean="0"/>
              <a:t>9:30 	– </a:t>
            </a:r>
            <a:r>
              <a:rPr lang="en-US" dirty="0" err="1"/>
              <a:t>Gateware</a:t>
            </a:r>
            <a:r>
              <a:rPr lang="en-US" dirty="0"/>
              <a:t> </a:t>
            </a:r>
            <a:r>
              <a:rPr lang="en-US" dirty="0" smtClean="0"/>
              <a:t>status (</a:t>
            </a:r>
            <a:r>
              <a:rPr lang="en-US" dirty="0" err="1"/>
              <a:t>Xevi</a:t>
            </a:r>
            <a:r>
              <a:rPr lang="en-US" dirty="0" smtClean="0"/>
              <a:t>)</a:t>
            </a:r>
          </a:p>
          <a:p>
            <a:r>
              <a:rPr lang="en-US" dirty="0" smtClean="0"/>
              <a:t>9:50	</a:t>
            </a:r>
            <a:r>
              <a:rPr lang="en-GB" dirty="0"/>
              <a:t> – </a:t>
            </a:r>
            <a:r>
              <a:rPr lang="en-US" dirty="0"/>
              <a:t>Firmware and OS </a:t>
            </a:r>
            <a:r>
              <a:rPr lang="en-US" dirty="0" smtClean="0"/>
              <a:t>status </a:t>
            </a:r>
            <a:r>
              <a:rPr lang="en-US" dirty="0"/>
              <a:t>(Manolo</a:t>
            </a:r>
            <a:r>
              <a:rPr lang="en-US" dirty="0" smtClean="0"/>
              <a:t>)</a:t>
            </a:r>
          </a:p>
          <a:p>
            <a:r>
              <a:rPr lang="en-US" dirty="0" smtClean="0"/>
              <a:t>10:10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GB" dirty="0" smtClean="0"/>
              <a:t>Break</a:t>
            </a:r>
          </a:p>
          <a:p>
            <a:r>
              <a:rPr lang="en-GB" dirty="0" smtClean="0"/>
              <a:t>10:40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GB" dirty="0" smtClean="0"/>
              <a:t>Documentation (Manolo)</a:t>
            </a:r>
          </a:p>
          <a:p>
            <a:r>
              <a:rPr lang="en-US" dirty="0" smtClean="0"/>
              <a:t>11:00</a:t>
            </a:r>
            <a:r>
              <a:rPr lang="en-US" dirty="0"/>
              <a:t>	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US" dirty="0"/>
              <a:t>Integration in Control system </a:t>
            </a:r>
            <a:r>
              <a:rPr lang="en-US" dirty="0" smtClean="0"/>
              <a:t>status (Antonio Milan)</a:t>
            </a:r>
          </a:p>
          <a:p>
            <a:r>
              <a:rPr lang="en-US" dirty="0" smtClean="0"/>
              <a:t>11:10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US" dirty="0"/>
              <a:t>Integration in Control system </a:t>
            </a:r>
            <a:r>
              <a:rPr lang="en-US" dirty="0" smtClean="0"/>
              <a:t>status </a:t>
            </a:r>
            <a:r>
              <a:rPr lang="en-US" dirty="0" smtClean="0"/>
              <a:t>(</a:t>
            </a:r>
            <a:r>
              <a:rPr lang="en-US" dirty="0" err="1" smtClean="0"/>
              <a:t>Guifre</a:t>
            </a:r>
            <a:r>
              <a:rPr lang="en-US" dirty="0" smtClean="0"/>
              <a:t>)</a:t>
            </a:r>
            <a:endParaRPr lang="en-GB" dirty="0" smtClean="0"/>
          </a:p>
          <a:p>
            <a:r>
              <a:rPr lang="en-US" dirty="0" smtClean="0"/>
              <a:t>11:20</a:t>
            </a:r>
            <a:r>
              <a:rPr lang="en-US" dirty="0"/>
              <a:t>	</a:t>
            </a:r>
            <a:r>
              <a:rPr lang="en-GB" dirty="0"/>
              <a:t> – Calibration (</a:t>
            </a:r>
            <a:r>
              <a:rPr lang="en-GB" dirty="0" err="1"/>
              <a:t>Xevi</a:t>
            </a:r>
            <a:r>
              <a:rPr lang="en-GB" dirty="0"/>
              <a:t>)</a:t>
            </a:r>
            <a:endParaRPr lang="en-GB" dirty="0" smtClean="0"/>
          </a:p>
          <a:p>
            <a:r>
              <a:rPr lang="en-US" dirty="0" smtClean="0"/>
              <a:t>11:45</a:t>
            </a:r>
            <a:r>
              <a:rPr lang="en-US" dirty="0"/>
              <a:t>	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US" dirty="0"/>
              <a:t>Need of </a:t>
            </a:r>
            <a:r>
              <a:rPr lang="en-US" dirty="0" smtClean="0"/>
              <a:t>evaluation and Validation </a:t>
            </a:r>
            <a:r>
              <a:rPr lang="en-US" dirty="0"/>
              <a:t>Plan (Manolo)</a:t>
            </a:r>
            <a:endParaRPr lang="en-GB" dirty="0" smtClean="0"/>
          </a:p>
          <a:p>
            <a:r>
              <a:rPr lang="en-US" dirty="0" smtClean="0"/>
              <a:t>12:05</a:t>
            </a:r>
            <a:r>
              <a:rPr lang="en-US" dirty="0"/>
              <a:t>	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US" dirty="0" err="1"/>
              <a:t>Em</a:t>
            </a:r>
            <a:r>
              <a:rPr lang="en-US" dirty="0"/>
              <a:t># problems &amp; incidents at MAX IV </a:t>
            </a:r>
            <a:r>
              <a:rPr lang="en-US" dirty="0" smtClean="0"/>
              <a:t>(Peter) </a:t>
            </a:r>
            <a:endParaRPr lang="en-GB" dirty="0" smtClean="0"/>
          </a:p>
          <a:p>
            <a:r>
              <a:rPr lang="en-US" dirty="0" smtClean="0"/>
              <a:t>12:25</a:t>
            </a:r>
            <a:r>
              <a:rPr lang="en-US" dirty="0"/>
              <a:t>	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US" dirty="0" err="1"/>
              <a:t>Em</a:t>
            </a:r>
            <a:r>
              <a:rPr lang="en-US" dirty="0"/>
              <a:t># problems &amp; incidents at ALBA(Manolo</a:t>
            </a:r>
            <a:r>
              <a:rPr lang="en-US" dirty="0" smtClean="0"/>
              <a:t>)</a:t>
            </a:r>
          </a:p>
          <a:p>
            <a:r>
              <a:rPr lang="en-US" dirty="0" smtClean="0"/>
              <a:t>12:45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US" dirty="0"/>
              <a:t>Round table about incidents(Open discussion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13:00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GB" dirty="0" smtClean="0"/>
              <a:t>Lunch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927100" y="711200"/>
            <a:ext cx="6553200" cy="660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Tuesday 23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July 2019</a:t>
            </a:r>
          </a:p>
        </p:txBody>
      </p:sp>
    </p:spTree>
    <p:extLst>
      <p:ext uri="{BB962C8B-B14F-4D97-AF65-F5344CB8AC3E}">
        <p14:creationId xmlns:p14="http://schemas.microsoft.com/office/powerpoint/2010/main" val="12071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070271" cy="584652"/>
          </a:xfrm>
        </p:spPr>
        <p:txBody>
          <a:bodyPr>
            <a:noAutofit/>
          </a:bodyPr>
          <a:lstStyle/>
          <a:p>
            <a:r>
              <a:rPr lang="en-GB" sz="3600" dirty="0" smtClean="0"/>
              <a:t>Agenda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14:00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US" dirty="0"/>
              <a:t>FPGA </a:t>
            </a:r>
            <a:r>
              <a:rPr lang="en-US" dirty="0" err="1"/>
              <a:t>Gateware</a:t>
            </a:r>
            <a:r>
              <a:rPr lang="en-US" dirty="0"/>
              <a:t> developments at MAX IV (MAX IV</a:t>
            </a:r>
            <a:r>
              <a:rPr lang="en-US" dirty="0" smtClean="0"/>
              <a:t>)</a:t>
            </a:r>
          </a:p>
          <a:p>
            <a:r>
              <a:rPr lang="en-US" dirty="0" smtClean="0"/>
              <a:t>14:20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US" dirty="0"/>
              <a:t>Related projects at MAX IV: Multiplexer, ... (MAX IV</a:t>
            </a:r>
            <a:r>
              <a:rPr lang="en-US" dirty="0" smtClean="0"/>
              <a:t>)</a:t>
            </a:r>
            <a:endParaRPr lang="en-GB" dirty="0" smtClean="0"/>
          </a:p>
          <a:p>
            <a:r>
              <a:rPr lang="en-US" dirty="0" smtClean="0"/>
              <a:t>14:40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US" dirty="0"/>
              <a:t>Wish list and future needs (MAX IV)</a:t>
            </a:r>
          </a:p>
          <a:p>
            <a:r>
              <a:rPr lang="en-US" dirty="0" smtClean="0"/>
              <a:t>15:00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US" dirty="0"/>
              <a:t>Wish list and future needs (ALBA</a:t>
            </a:r>
            <a:r>
              <a:rPr lang="en-US" dirty="0" smtClean="0"/>
              <a:t>)</a:t>
            </a:r>
          </a:p>
          <a:p>
            <a:r>
              <a:rPr lang="en-US" dirty="0" smtClean="0"/>
              <a:t>15:20</a:t>
            </a:r>
            <a:r>
              <a:rPr lang="en-US" dirty="0"/>
              <a:t>	</a:t>
            </a:r>
            <a:r>
              <a:rPr lang="en-GB" dirty="0"/>
              <a:t> – F</a:t>
            </a:r>
            <a:r>
              <a:rPr lang="en-US" dirty="0" err="1"/>
              <a:t>eedback</a:t>
            </a:r>
            <a:r>
              <a:rPr lang="en-US" dirty="0"/>
              <a:t> and perspectives of Rhythm. (Oscar/</a:t>
            </a:r>
            <a:r>
              <a:rPr lang="en-US" dirty="0" err="1"/>
              <a:t>Guifre</a:t>
            </a:r>
            <a:r>
              <a:rPr lang="en-US" dirty="0" smtClean="0"/>
              <a:t>)</a:t>
            </a:r>
            <a:endParaRPr lang="en-GB" dirty="0"/>
          </a:p>
          <a:p>
            <a:r>
              <a:rPr lang="en-US" dirty="0" smtClean="0"/>
              <a:t>15:40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US" dirty="0"/>
              <a:t>Round table (wish list and future needs) </a:t>
            </a:r>
            <a:endParaRPr lang="en-GB" dirty="0" smtClean="0"/>
          </a:p>
          <a:p>
            <a:r>
              <a:rPr lang="en-US" dirty="0" smtClean="0"/>
              <a:t>16:00</a:t>
            </a:r>
            <a:r>
              <a:rPr lang="en-US" dirty="0"/>
              <a:t>	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/>
              <a:t>End of the session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20:00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GB" dirty="0" smtClean="0"/>
              <a:t>Dinner at </a:t>
            </a:r>
            <a:r>
              <a:rPr lang="en-GB" dirty="0" err="1" smtClean="0"/>
              <a:t>Sant</a:t>
            </a:r>
            <a:r>
              <a:rPr lang="en-GB" dirty="0" smtClean="0"/>
              <a:t> </a:t>
            </a:r>
            <a:r>
              <a:rPr lang="en-GB" dirty="0" err="1" smtClean="0"/>
              <a:t>Cugat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927100" y="711200"/>
            <a:ext cx="6553200" cy="660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Tuesday 23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July 2019</a:t>
            </a:r>
          </a:p>
        </p:txBody>
      </p:sp>
    </p:spTree>
    <p:extLst>
      <p:ext uri="{BB962C8B-B14F-4D97-AF65-F5344CB8AC3E}">
        <p14:creationId xmlns:p14="http://schemas.microsoft.com/office/powerpoint/2010/main" val="31840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070271" cy="584652"/>
          </a:xfrm>
        </p:spPr>
        <p:txBody>
          <a:bodyPr>
            <a:noAutofit/>
          </a:bodyPr>
          <a:lstStyle/>
          <a:p>
            <a:r>
              <a:rPr lang="en-GB" sz="3600" dirty="0" smtClean="0"/>
              <a:t>Agenda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9:30  	 – </a:t>
            </a:r>
            <a:r>
              <a:rPr lang="en-US" dirty="0"/>
              <a:t>Production and installation at ALBA and feedback from other </a:t>
            </a:r>
            <a:r>
              <a:rPr lang="en-US" dirty="0" smtClean="0"/>
              <a:t>	    facilities </a:t>
            </a:r>
            <a:r>
              <a:rPr lang="en-US" dirty="0"/>
              <a:t>(Jose Avila)</a:t>
            </a:r>
            <a:endParaRPr lang="en-GB" dirty="0" smtClean="0"/>
          </a:p>
          <a:p>
            <a:r>
              <a:rPr lang="en-GB" dirty="0" smtClean="0"/>
              <a:t>9:45 	</a:t>
            </a:r>
            <a:r>
              <a:rPr lang="en-GB" dirty="0"/>
              <a:t> </a:t>
            </a:r>
            <a:r>
              <a:rPr lang="en-GB" dirty="0" smtClean="0"/>
              <a:t>– Production </a:t>
            </a:r>
            <a:r>
              <a:rPr lang="en-GB" dirty="0"/>
              <a:t>and installation at MAX IV(MAX IV) </a:t>
            </a:r>
            <a:endParaRPr lang="en-GB" dirty="0" smtClean="0"/>
          </a:p>
          <a:p>
            <a:pPr>
              <a:tabLst>
                <a:tab pos="977900" algn="l"/>
              </a:tabLst>
            </a:pPr>
            <a:r>
              <a:rPr lang="en-GB" dirty="0" smtClean="0"/>
              <a:t>10:00 </a:t>
            </a:r>
            <a:r>
              <a:rPr lang="en-GB" dirty="0"/>
              <a:t>	– Components obsolescence (</a:t>
            </a:r>
            <a:r>
              <a:rPr lang="en-GB" dirty="0" err="1"/>
              <a:t>Xevi</a:t>
            </a:r>
            <a:r>
              <a:rPr lang="en-GB" dirty="0"/>
              <a:t>)</a:t>
            </a:r>
            <a:endParaRPr lang="en-US" dirty="0" smtClean="0"/>
          </a:p>
          <a:p>
            <a:r>
              <a:rPr lang="en-US" dirty="0" smtClean="0"/>
              <a:t>10:15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GB" dirty="0" smtClean="0"/>
              <a:t>Break</a:t>
            </a:r>
          </a:p>
          <a:p>
            <a:r>
              <a:rPr lang="en-US" dirty="0" smtClean="0"/>
              <a:t>10:45</a:t>
            </a:r>
            <a:r>
              <a:rPr lang="en-US" dirty="0"/>
              <a:t>	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US" dirty="0"/>
              <a:t>Roadmap approval, tasks assignation (open discussion) </a:t>
            </a:r>
            <a:endParaRPr lang="en-GB" dirty="0" smtClean="0"/>
          </a:p>
          <a:p>
            <a:r>
              <a:rPr lang="en-US" dirty="0" smtClean="0"/>
              <a:t>12:00</a:t>
            </a:r>
            <a:r>
              <a:rPr lang="en-US" dirty="0"/>
              <a:t>	</a:t>
            </a:r>
            <a:r>
              <a:rPr lang="en-GB" dirty="0"/>
              <a:t> – Final wrap-up (open discussion)</a:t>
            </a:r>
            <a:endParaRPr lang="en-GB" dirty="0" smtClean="0"/>
          </a:p>
          <a:p>
            <a:r>
              <a:rPr lang="en-US" dirty="0" smtClean="0"/>
              <a:t>13:00</a:t>
            </a:r>
            <a:r>
              <a:rPr lang="en-US" dirty="0"/>
              <a:t>	</a:t>
            </a:r>
            <a:r>
              <a:rPr lang="en-GB" dirty="0"/>
              <a:t> – </a:t>
            </a:r>
            <a:r>
              <a:rPr lang="en-GB" dirty="0" smtClean="0"/>
              <a:t>Lunch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927100" y="711200"/>
            <a:ext cx="6553200" cy="660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 24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July 2019</a:t>
            </a:r>
          </a:p>
        </p:txBody>
      </p:sp>
    </p:spTree>
    <p:extLst>
      <p:ext uri="{BB962C8B-B14F-4D97-AF65-F5344CB8AC3E}">
        <p14:creationId xmlns:p14="http://schemas.microsoft.com/office/powerpoint/2010/main" val="5278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37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68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23/7/2019</a:t>
            </a:r>
            <a:endParaRPr lang="es-E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Em# Colaboration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6849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7694</TotalTime>
  <Words>85</Words>
  <Application>Microsoft Office PowerPoint</Application>
  <PresentationFormat>On-screen Show (4:3)</PresentationFormat>
  <Paragraphs>66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Em# Collaboration meeting  WELCOME </vt:lpstr>
      <vt:lpstr>PowerPoint Presentation</vt:lpstr>
      <vt:lpstr>Agenda</vt:lpstr>
      <vt:lpstr>Agenda</vt:lpstr>
      <vt:lpstr>Agenda</vt:lpstr>
      <vt:lpstr>Notes</vt:lpstr>
      <vt:lpstr>Notes</vt:lpstr>
      <vt:lpstr>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meetingroom</cp:lastModifiedBy>
  <cp:revision>34</cp:revision>
  <cp:lastPrinted>2019-07-22T06:49:32Z</cp:lastPrinted>
  <dcterms:created xsi:type="dcterms:W3CDTF">2015-04-21T23:16:41Z</dcterms:created>
  <dcterms:modified xsi:type="dcterms:W3CDTF">2019-07-23T12:13:10Z</dcterms:modified>
</cp:coreProperties>
</file>