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6"/>
  </p:notesMasterIdLst>
  <p:sldIdLst>
    <p:sldId id="422" r:id="rId3"/>
    <p:sldId id="414" r:id="rId4"/>
    <p:sldId id="423" r:id="rId5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000066"/>
    <a:srgbClr val="122D4F"/>
    <a:srgbClr val="8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4" autoAdjust="0"/>
    <p:restoredTop sz="94660"/>
  </p:normalViewPr>
  <p:slideViewPr>
    <p:cSldViewPr snapToGrid="0">
      <p:cViewPr>
        <p:scale>
          <a:sx n="125" d="100"/>
          <a:sy n="125" d="100"/>
        </p:scale>
        <p:origin x="-1440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27/11/2019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6" cy="6858000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871970"/>
            <a:ext cx="5535386" cy="165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2301900"/>
            <a:ext cx="5535386" cy="470669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 smtClean="0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4630987"/>
            <a:ext cx="5535386" cy="470669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smtClean="0"/>
              <a:t>20/05/2015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0370-0E88-4734-9211-70F676DBAFB4}" type="datetime1">
              <a:rPr lang="es-ES" smtClean="0"/>
              <a:t>27/11/2019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47894" y="285069"/>
            <a:ext cx="1457325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2126796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0052-A604-434E-8C65-ABED4CF32048}" type="datetime1">
              <a:rPr lang="es-ES" smtClean="0"/>
              <a:t>27/11/2019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26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150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13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47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438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5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8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3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9247"/>
            <a:ext cx="6400800" cy="232229"/>
          </a:xfrm>
        </p:spPr>
        <p:txBody>
          <a:bodyPr/>
          <a:lstStyle/>
          <a:p>
            <a:fld id="{F2651C96-19B1-40F4-9850-7FBA07D31737}" type="datetime1">
              <a:rPr lang="es-ES" smtClean="0"/>
              <a:t>27/11/2019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176963"/>
            <a:ext cx="6400800" cy="300493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538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889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0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906915"/>
          </a:xfrm>
        </p:spPr>
        <p:txBody>
          <a:bodyPr anchor="t">
            <a:normAutofit/>
          </a:bodyPr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800350"/>
            <a:ext cx="7886700" cy="328930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3A649AB-34DF-466E-A580-3C81DFFCF737}" type="datetime1">
              <a:rPr lang="es-ES" smtClean="0"/>
              <a:pPr/>
              <a:t>27/11/2019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08364"/>
            <a:ext cx="3886200" cy="4568599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8364"/>
            <a:ext cx="3886200" cy="4568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AF5B-93B9-45F9-AD4F-ED228E0F92C0}" type="datetime1">
              <a:rPr lang="es-ES" smtClean="0"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0854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750E-4045-44B4-992E-4CB35650A328}" type="datetime1">
              <a:rPr lang="es-ES" smtClean="0"/>
              <a:t>27/11/2019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549A-7626-436A-AA77-7CA4F38E38D9}" type="datetime1">
              <a:rPr lang="es-ES" smtClean="0"/>
              <a:t>27/11/2019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56BF-FD26-450D-886A-2B66C992CF36}" type="datetime1">
              <a:rPr lang="es-ES" smtClean="0"/>
              <a:t>27/11/2019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E163-4F32-477B-AD24-AD11012ABBDF}" type="datetime1">
              <a:rPr lang="es-ES" smtClean="0"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EA93-E24C-48E1-AA36-EF8A615E41FF}" type="datetime1">
              <a:rPr lang="es-ES" smtClean="0"/>
              <a:t>27/11/2019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" y="0"/>
            <a:ext cx="914095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7348"/>
            <a:ext cx="7070271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67543"/>
            <a:ext cx="7886700" cy="4609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89247"/>
            <a:ext cx="2057400" cy="232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EEE9790-2C7A-4B60-9979-E950BD8F5A78}" type="datetime1">
              <a:rPr lang="es-ES" smtClean="0"/>
              <a:pPr/>
              <a:t>27/11/2019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176963"/>
            <a:ext cx="3086100" cy="300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s-ES" dirty="0" smtClean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6489247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‹#›</a:t>
            </a:fld>
            <a:endParaRPr lang="es-E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2E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5AC8B-1D85-4B00-8D13-22F1AF47CD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81F3A-8206-49F2-BD34-6C61C25D15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66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cells.es/event/224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066" y="2886075"/>
            <a:ext cx="7924800" cy="31718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5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27th ESLS Workshop</a:t>
            </a:r>
            <a:br>
              <a:rPr lang="es-ES" sz="5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ES" sz="40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Welcome</a:t>
            </a:r>
            <a:r>
              <a:rPr lang="es-ES" sz="4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!</a:t>
            </a:r>
            <a:endParaRPr lang="en-US" sz="4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6" y="609600"/>
            <a:ext cx="9067800" cy="154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2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9576" y="182880"/>
            <a:ext cx="4648200" cy="598981"/>
          </a:xfrm>
          <a:prstGeom prst="rect">
            <a:avLst/>
          </a:prstGeom>
          <a:noFill/>
          <a:ln>
            <a:noFill/>
          </a:ln>
        </p:spPr>
        <p:txBody>
          <a:bodyPr vert="horz" wrap="square" lIns="81631" tIns="40816" rIns="81631" bIns="40816" anchorCtr="0" compatLnSpc="0">
            <a:spAutoFit/>
          </a:bodyPr>
          <a:lstStyle/>
          <a:p>
            <a:pPr>
              <a:tabLst>
                <a:tab pos="0" algn="l"/>
                <a:tab pos="414683" algn="l"/>
                <a:tab pos="829366" algn="l"/>
                <a:tab pos="1244049" algn="l"/>
                <a:tab pos="1658732" algn="l"/>
                <a:tab pos="2073416" algn="l"/>
                <a:tab pos="2488099" algn="l"/>
                <a:tab pos="2902782" algn="l"/>
                <a:tab pos="3317465" algn="l"/>
                <a:tab pos="3732148" algn="l"/>
                <a:tab pos="4146831" algn="l"/>
                <a:tab pos="4561514" algn="l"/>
                <a:tab pos="4976197" algn="l"/>
                <a:tab pos="5390881" algn="l"/>
                <a:tab pos="5805564" algn="l"/>
                <a:tab pos="6220247" algn="l"/>
                <a:tab pos="6634930" algn="l"/>
                <a:tab pos="7049613" algn="l"/>
                <a:tab pos="7464296" algn="l"/>
                <a:tab pos="7878979" algn="l"/>
                <a:tab pos="8293662" algn="l"/>
              </a:tabLst>
            </a:pPr>
            <a:r>
              <a:rPr lang="en-US" sz="3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Practical </a:t>
            </a:r>
            <a:r>
              <a:rPr lang="en-US" sz="3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informations</a:t>
            </a:r>
            <a:endParaRPr lang="en-US" sz="3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667" y="1323974"/>
            <a:ext cx="8147958" cy="5099686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Wifi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albaguest</a:t>
            </a:r>
            <a:endParaRPr lang="es-E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pwd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guest2010</a:t>
            </a:r>
            <a:endParaRPr lang="es-E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Workshop INDICO: https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://indico.cells.es/event/224/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Upload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me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during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coffee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break</a:t>
            </a:r>
          </a:p>
          <a:p>
            <a:pPr>
              <a:lnSpc>
                <a:spcPct val="150000"/>
              </a:lnSpc>
            </a:pPr>
            <a:endParaRPr lang="es-E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picture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entrance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 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12:45</a:t>
            </a:r>
          </a:p>
          <a:p>
            <a:pPr>
              <a:lnSpc>
                <a:spcPct val="150000"/>
              </a:lnSpc>
            </a:pPr>
            <a:endParaRPr lang="es-E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ALBA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tomorrow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afternoon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 13:40 </a:t>
            </a:r>
            <a:endParaRPr lang="es-E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s-E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Coffee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entrace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Auditorium</a:t>
            </a:r>
            <a:endParaRPr lang="es-E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Lunches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tents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es-E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back of </a:t>
            </a:r>
            <a:r>
              <a:rPr lang="es-E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Auditorium</a:t>
            </a:r>
            <a:endParaRPr lang="es-E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25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9576" y="182880"/>
            <a:ext cx="4648200" cy="598981"/>
          </a:xfrm>
          <a:prstGeom prst="rect">
            <a:avLst/>
          </a:prstGeom>
          <a:noFill/>
          <a:ln>
            <a:noFill/>
          </a:ln>
        </p:spPr>
        <p:txBody>
          <a:bodyPr vert="horz" wrap="square" lIns="81631" tIns="40816" rIns="81631" bIns="40816" anchorCtr="0" compatLnSpc="0">
            <a:spAutoFit/>
          </a:bodyPr>
          <a:lstStyle/>
          <a:p>
            <a:pPr>
              <a:tabLst>
                <a:tab pos="0" algn="l"/>
                <a:tab pos="414683" algn="l"/>
                <a:tab pos="829366" algn="l"/>
                <a:tab pos="1244049" algn="l"/>
                <a:tab pos="1658732" algn="l"/>
                <a:tab pos="2073416" algn="l"/>
                <a:tab pos="2488099" algn="l"/>
                <a:tab pos="2902782" algn="l"/>
                <a:tab pos="3317465" algn="l"/>
                <a:tab pos="3732148" algn="l"/>
                <a:tab pos="4146831" algn="l"/>
                <a:tab pos="4561514" algn="l"/>
                <a:tab pos="4976197" algn="l"/>
                <a:tab pos="5390881" algn="l"/>
                <a:tab pos="5805564" algn="l"/>
                <a:tab pos="6220247" algn="l"/>
                <a:tab pos="6634930" algn="l"/>
                <a:tab pos="7049613" algn="l"/>
                <a:tab pos="7464296" algn="l"/>
                <a:tab pos="7878979" algn="l"/>
                <a:tab pos="8293662" algn="l"/>
              </a:tabLst>
            </a:pPr>
            <a:r>
              <a:rPr lang="en-US" sz="3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Practical </a:t>
            </a:r>
            <a:r>
              <a:rPr lang="en-US" sz="3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informations</a:t>
            </a:r>
            <a:endParaRPr lang="en-US" sz="3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8000" y="1000124"/>
            <a:ext cx="8508409" cy="524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SHUTTLE BUS between ALBA and Hotel during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Workshop</a:t>
            </a:r>
          </a:p>
          <a:p>
            <a:pPr>
              <a:lnSpc>
                <a:spcPct val="120000"/>
              </a:lnSpc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28/11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bus at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08:15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   29/11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bus at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08:30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endParaRPr lang="es-E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 28/11, bus at 18:00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endParaRPr lang="es-E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endParaRPr lang="es-E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Tonight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dinner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Barcelona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Restaurant XIROI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Nuri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pt-B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Passeig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Marítim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Nova </a:t>
            </a:r>
            <a:r>
              <a:rPr lang="pt-B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Icària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pt-B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</a:t>
            </a:r>
            <a:endParaRPr lang="es-E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 at 20:00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hotel</a:t>
            </a:r>
          </a:p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Return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around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22:45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restaurant</a:t>
            </a:r>
          </a:p>
          <a:p>
            <a:pPr>
              <a:lnSpc>
                <a:spcPct val="150000"/>
              </a:lnSpc>
            </a:pPr>
            <a:endParaRPr lang="es-E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taxis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Friday.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Talk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Daimí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registration</a:t>
            </a:r>
            <a:r>
              <a:rPr lang="es-E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desk</a:t>
            </a:r>
            <a:endParaRPr lang="es-E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6" t="13369" r="7508" b="9576"/>
          <a:stretch/>
        </p:blipFill>
        <p:spPr bwMode="auto">
          <a:xfrm>
            <a:off x="4762204" y="1619250"/>
            <a:ext cx="3724089" cy="20691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5152256" y="2308225"/>
            <a:ext cx="210319" cy="20054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9974" y="2012950"/>
            <a:ext cx="717551" cy="288925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ALBA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72324" y="1736725"/>
            <a:ext cx="908051" cy="314325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HOTEL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4449" y="2714625"/>
            <a:ext cx="777875" cy="282575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18min </a:t>
            </a:r>
            <a:r>
              <a:rPr 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walk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5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1904</TotalTime>
  <Words>141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Tema de Office</vt:lpstr>
      <vt:lpstr>Office Theme</vt:lpstr>
      <vt:lpstr>27th ESLS Workshop Welcome 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M.Pont</cp:lastModifiedBy>
  <cp:revision>100</cp:revision>
  <cp:lastPrinted>2019-10-11T16:34:54Z</cp:lastPrinted>
  <dcterms:created xsi:type="dcterms:W3CDTF">2015-04-21T23:16:41Z</dcterms:created>
  <dcterms:modified xsi:type="dcterms:W3CDTF">2019-11-27T16:00:46Z</dcterms:modified>
</cp:coreProperties>
</file>