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50" r:id="rId2"/>
    <p:sldId id="351" r:id="rId3"/>
    <p:sldId id="352" r:id="rId4"/>
    <p:sldId id="35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390D162-CC63-4D5F-AF65-FE27921142D1}">
          <p14:sldIdLst>
            <p14:sldId id="350"/>
            <p14:sldId id="351"/>
            <p14:sldId id="352"/>
            <p14:sldId id="35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8F8F8"/>
    <a:srgbClr val="FF3399"/>
    <a:srgbClr val="904B06"/>
    <a:srgbClr val="FF66FF"/>
    <a:srgbClr val="4B4B4B"/>
    <a:srgbClr val="454545"/>
    <a:srgbClr val="6886A4"/>
    <a:srgbClr val="009ED6"/>
    <a:srgbClr val="88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3" autoAdjust="0"/>
    <p:restoredTop sz="94673" autoAdjust="0"/>
  </p:normalViewPr>
  <p:slideViewPr>
    <p:cSldViewPr>
      <p:cViewPr varScale="1">
        <p:scale>
          <a:sx n="70" d="100"/>
          <a:sy n="70" d="100"/>
        </p:scale>
        <p:origin x="-13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4"/>
    </p:cViewPr>
  </p:sorterViewPr>
  <p:notesViewPr>
    <p:cSldViewPr>
      <p:cViewPr varScale="1">
        <p:scale>
          <a:sx n="82" d="100"/>
          <a:sy n="82" d="100"/>
        </p:scale>
        <p:origin x="-17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BD02A-659A-4BD1-8867-123BE9625D58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40 Comision Ejecutiva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6BDD0-B58C-4867-AEFE-A74914E55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942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710A5-AAF5-4646-B3F4-B8B6E5726253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40 Comision Ejecutiva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4D05F-0845-432B-BBD0-32E47074A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650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060161"/>
            <a:ext cx="4495800" cy="25237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181600" y="1149172"/>
            <a:ext cx="3581400" cy="4718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846" y="6550223"/>
            <a:ext cx="4572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2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2552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553200" cy="52322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681846" y="6550223"/>
            <a:ext cx="4572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4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CF724-F9E0-44B8-95BD-D38D8B22F53D}" type="slidenum">
              <a:rPr lang="es-ES" sz="1200" b="0" smtClean="0"/>
              <a:pPr algn="r"/>
              <a:t>‹#›</a:t>
            </a:fld>
            <a:endParaRPr lang="es-ES" sz="1200" b="0" dirty="0"/>
          </a:p>
        </p:txBody>
      </p:sp>
    </p:spTree>
    <p:extLst>
      <p:ext uri="{BB962C8B-B14F-4D97-AF65-F5344CB8AC3E}">
        <p14:creationId xmlns:p14="http://schemas.microsoft.com/office/powerpoint/2010/main" val="2431966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53200" cy="52322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4076818" cy="2215662"/>
          </a:xfrm>
          <a:prstGeom prst="rect">
            <a:avLst/>
          </a:prstGeom>
          <a:solidFill>
            <a:srgbClr val="DEDFE6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rgbClr val="112E5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609600" y="3505200"/>
            <a:ext cx="4076818" cy="2215662"/>
          </a:xfrm>
          <a:prstGeom prst="rect">
            <a:avLst/>
          </a:prstGeom>
          <a:solidFill>
            <a:srgbClr val="979F07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686182" y="1295400"/>
            <a:ext cx="4076818" cy="2215662"/>
          </a:xfrm>
          <a:prstGeom prst="rect">
            <a:avLst/>
          </a:prstGeom>
          <a:solidFill>
            <a:srgbClr val="88A0B8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4686182" y="3505200"/>
            <a:ext cx="4076818" cy="2215662"/>
          </a:xfrm>
          <a:prstGeom prst="rect">
            <a:avLst/>
          </a:prstGeom>
          <a:solidFill>
            <a:srgbClr val="125E9F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81846" y="6550223"/>
            <a:ext cx="4572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4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CF724-F9E0-44B8-95BD-D38D8B22F53D}" type="slidenum">
              <a:rPr lang="es-ES" sz="1200" b="0" smtClean="0"/>
              <a:pPr algn="r"/>
              <a:t>‹#›</a:t>
            </a:fld>
            <a:endParaRPr lang="es-ES" sz="1200" b="0" dirty="0"/>
          </a:p>
        </p:txBody>
      </p:sp>
    </p:spTree>
    <p:extLst>
      <p:ext uri="{BB962C8B-B14F-4D97-AF65-F5344CB8AC3E}">
        <p14:creationId xmlns:p14="http://schemas.microsoft.com/office/powerpoint/2010/main" val="27130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53200" cy="52322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2037471" cy="1107322"/>
          </a:xfrm>
          <a:prstGeom prst="rect">
            <a:avLst/>
          </a:prstGeo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2667000" y="1676400"/>
            <a:ext cx="2037471" cy="1107322"/>
          </a:xfrm>
          <a:prstGeom prst="rect">
            <a:avLst/>
          </a:prstGeo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724400" y="1676400"/>
            <a:ext cx="2037471" cy="1107322"/>
          </a:xfrm>
          <a:prstGeom prst="rect">
            <a:avLst/>
          </a:prstGeo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781800" y="1676400"/>
            <a:ext cx="2049194" cy="1113693"/>
          </a:xfrm>
          <a:prstGeom prst="rect">
            <a:avLst/>
          </a:prstGeo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6781800" y="2819400"/>
            <a:ext cx="2037471" cy="1107322"/>
          </a:xfrm>
          <a:prstGeom prst="rect">
            <a:avLst/>
          </a:prstGeo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7"/>
          </p:nvPr>
        </p:nvSpPr>
        <p:spPr>
          <a:xfrm>
            <a:off x="609600" y="2819400"/>
            <a:ext cx="2037471" cy="1107322"/>
          </a:xfrm>
          <a:prstGeom prst="rect">
            <a:avLst/>
          </a:prstGeo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/>
          </p:nvPr>
        </p:nvSpPr>
        <p:spPr>
          <a:xfrm>
            <a:off x="2667000" y="2819400"/>
            <a:ext cx="2037471" cy="1107322"/>
          </a:xfrm>
          <a:prstGeom prst="rect">
            <a:avLst/>
          </a:prstGeo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9"/>
          </p:nvPr>
        </p:nvSpPr>
        <p:spPr>
          <a:xfrm>
            <a:off x="4724400" y="2819400"/>
            <a:ext cx="2049194" cy="1113693"/>
          </a:xfrm>
          <a:prstGeom prst="rect">
            <a:avLst/>
          </a:prstGeo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20"/>
          </p:nvPr>
        </p:nvSpPr>
        <p:spPr>
          <a:xfrm>
            <a:off x="4724400" y="3962400"/>
            <a:ext cx="2037471" cy="1107322"/>
          </a:xfrm>
          <a:prstGeom prst="rect">
            <a:avLst/>
          </a:prstGeo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1"/>
          </p:nvPr>
        </p:nvSpPr>
        <p:spPr>
          <a:xfrm>
            <a:off x="609600" y="3962400"/>
            <a:ext cx="2037471" cy="1107322"/>
          </a:xfrm>
          <a:prstGeom prst="rect">
            <a:avLst/>
          </a:prstGeo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2"/>
          </p:nvPr>
        </p:nvSpPr>
        <p:spPr>
          <a:xfrm>
            <a:off x="2667000" y="3962400"/>
            <a:ext cx="2049194" cy="1113693"/>
          </a:xfrm>
          <a:prstGeom prst="rect">
            <a:avLst/>
          </a:prstGeo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3"/>
          </p:nvPr>
        </p:nvSpPr>
        <p:spPr>
          <a:xfrm>
            <a:off x="6781800" y="3962400"/>
            <a:ext cx="2037471" cy="1107322"/>
          </a:xfrm>
          <a:prstGeom prst="rect">
            <a:avLst/>
          </a:prstGeo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681846" y="6550223"/>
            <a:ext cx="4572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4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CF724-F9E0-44B8-95BD-D38D8B22F53D}" type="slidenum">
              <a:rPr lang="es-ES" sz="1200" b="0" smtClean="0"/>
              <a:pPr algn="r"/>
              <a:t>‹#›</a:t>
            </a:fld>
            <a:endParaRPr lang="es-ES" sz="1200" b="0" dirty="0"/>
          </a:p>
        </p:txBody>
      </p:sp>
    </p:spTree>
    <p:extLst>
      <p:ext uri="{BB962C8B-B14F-4D97-AF65-F5344CB8AC3E}">
        <p14:creationId xmlns:p14="http://schemas.microsoft.com/office/powerpoint/2010/main" val="2231459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553200" cy="52322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681846" y="6550223"/>
            <a:ext cx="4572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4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CF724-F9E0-44B8-95BD-D38D8B22F53D}" type="slidenum">
              <a:rPr lang="es-ES" sz="1200" b="0" smtClean="0"/>
              <a:pPr algn="r"/>
              <a:t>‹#›</a:t>
            </a:fld>
            <a:endParaRPr lang="es-ES" sz="1200" b="0" dirty="0"/>
          </a:p>
        </p:txBody>
      </p:sp>
    </p:spTree>
    <p:extLst>
      <p:ext uri="{BB962C8B-B14F-4D97-AF65-F5344CB8AC3E}">
        <p14:creationId xmlns:p14="http://schemas.microsoft.com/office/powerpoint/2010/main" val="810404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553200" cy="52322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9069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9069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681846" y="6550223"/>
            <a:ext cx="4572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4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CF724-F9E0-44B8-95BD-D38D8B22F53D}" type="slidenum">
              <a:rPr lang="es-ES" sz="1200" b="0" smtClean="0"/>
              <a:pPr algn="r"/>
              <a:t>‹#›</a:t>
            </a:fld>
            <a:endParaRPr lang="es-ES" sz="1200" b="0" dirty="0"/>
          </a:p>
        </p:txBody>
      </p:sp>
    </p:spTree>
    <p:extLst>
      <p:ext uri="{BB962C8B-B14F-4D97-AF65-F5344CB8AC3E}">
        <p14:creationId xmlns:p14="http://schemas.microsoft.com/office/powerpoint/2010/main" val="3807945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553200" cy="52322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19200"/>
            <a:ext cx="4040188" cy="9556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19200"/>
            <a:ext cx="4041775" cy="9556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681846" y="6550223"/>
            <a:ext cx="4572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4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CF724-F9E0-44B8-95BD-D38D8B22F53D}" type="slidenum">
              <a:rPr lang="es-ES" sz="1200" b="0" smtClean="0"/>
              <a:pPr algn="r"/>
              <a:t>‹#›</a:t>
            </a:fld>
            <a:endParaRPr lang="es-ES" sz="1200" b="0" dirty="0"/>
          </a:p>
        </p:txBody>
      </p:sp>
    </p:spTree>
    <p:extLst>
      <p:ext uri="{BB962C8B-B14F-4D97-AF65-F5344CB8AC3E}">
        <p14:creationId xmlns:p14="http://schemas.microsoft.com/office/powerpoint/2010/main" val="1747852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53200" cy="52322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681846" y="6550223"/>
            <a:ext cx="4572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4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CF724-F9E0-44B8-95BD-D38D8B22F53D}" type="slidenum">
              <a:rPr lang="es-ES" sz="1200" b="0" smtClean="0"/>
              <a:pPr algn="r"/>
              <a:t>‹#›</a:t>
            </a:fld>
            <a:endParaRPr lang="es-ES" sz="1200" b="0" dirty="0"/>
          </a:p>
        </p:txBody>
      </p:sp>
      <p:pic>
        <p:nvPicPr>
          <p:cNvPr id="10242" name="Picture 2" descr="C:\Users\uiriso\Documents\CONFERENCES\DEELS2015\logo_final_Header_o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736" y="8401"/>
            <a:ext cx="2274168" cy="55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75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477000" cy="523220"/>
          </a:xfrm>
        </p:spPr>
        <p:txBody>
          <a:bodyPr anchor="b"/>
          <a:lstStyle>
            <a:lvl1pPr algn="ctr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1" cy="464820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05843"/>
            <a:ext cx="3008313" cy="4661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681846" y="6550223"/>
            <a:ext cx="4572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4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CF724-F9E0-44B8-95BD-D38D8B22F53D}" type="slidenum">
              <a:rPr lang="es-ES" sz="1200" b="0" smtClean="0"/>
              <a:pPr algn="r"/>
              <a:t>‹#›</a:t>
            </a:fld>
            <a:endParaRPr lang="es-ES" sz="1200" b="0" dirty="0"/>
          </a:p>
        </p:txBody>
      </p:sp>
    </p:spTree>
    <p:extLst>
      <p:ext uri="{BB962C8B-B14F-4D97-AF65-F5344CB8AC3E}">
        <p14:creationId xmlns:p14="http://schemas.microsoft.com/office/powerpoint/2010/main" val="697937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861510"/>
            <a:ext cx="6019800" cy="415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7488" y="990600"/>
            <a:ext cx="6056312" cy="3736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257800"/>
            <a:ext cx="6019800" cy="519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681846" y="6550223"/>
            <a:ext cx="4572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4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CF724-F9E0-44B8-95BD-D38D8B22F53D}" type="slidenum">
              <a:rPr lang="es-ES" sz="1200" b="0" smtClean="0"/>
              <a:pPr algn="r"/>
              <a:t>‹#›</a:t>
            </a:fld>
            <a:endParaRPr lang="es-ES" sz="1200" b="0" dirty="0"/>
          </a:p>
        </p:txBody>
      </p:sp>
    </p:spTree>
    <p:extLst>
      <p:ext uri="{BB962C8B-B14F-4D97-AF65-F5344CB8AC3E}">
        <p14:creationId xmlns:p14="http://schemas.microsoft.com/office/powerpoint/2010/main" val="376112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1" y="9311"/>
            <a:ext cx="1025737" cy="5644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544266"/>
            <a:ext cx="3200400" cy="313734"/>
          </a:xfrm>
          <a:prstGeom prst="rect">
            <a:avLst/>
          </a:prstGeom>
          <a:solidFill>
            <a:srgbClr val="DED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6172200" y="6544266"/>
            <a:ext cx="2971800" cy="313734"/>
          </a:xfrm>
          <a:prstGeom prst="rect">
            <a:avLst/>
          </a:prstGeom>
          <a:solidFill>
            <a:srgbClr val="88A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1384" y="188640"/>
            <a:ext cx="6553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0" algn="l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Footer Placeholder 4"/>
          <p:cNvSpPr txBox="1">
            <a:spLocks/>
          </p:cNvSpPr>
          <p:nvPr/>
        </p:nvSpPr>
        <p:spPr>
          <a:xfrm>
            <a:off x="49997" y="6562633"/>
            <a:ext cx="29718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noProof="0" dirty="0" smtClean="0">
                <a:solidFill>
                  <a:srgbClr val="112E50"/>
                </a:solidFill>
              </a:rPr>
              <a:t>DEELS15</a:t>
            </a:r>
            <a:endParaRPr lang="es-ES" sz="1200" i="1" dirty="0">
              <a:solidFill>
                <a:srgbClr val="112E50"/>
              </a:solidFill>
            </a:endParaRPr>
          </a:p>
        </p:txBody>
      </p:sp>
      <p:sp>
        <p:nvSpPr>
          <p:cNvPr id="15" name="Footer Placeholder 4"/>
          <p:cNvSpPr txBox="1">
            <a:spLocks/>
          </p:cNvSpPr>
          <p:nvPr/>
        </p:nvSpPr>
        <p:spPr>
          <a:xfrm>
            <a:off x="6190476" y="6562633"/>
            <a:ext cx="29718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i="1" dirty="0" smtClean="0">
                <a:solidFill>
                  <a:schemeClr val="bg1"/>
                </a:solidFill>
              </a:rPr>
              <a:t>Ubaldo Iriso</a:t>
            </a:r>
            <a:endParaRPr lang="es-ES" sz="1200" i="1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846" y="6550223"/>
            <a:ext cx="4572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2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3027784" y="6544266"/>
            <a:ext cx="3200400" cy="313734"/>
          </a:xfrm>
          <a:prstGeom prst="rect">
            <a:avLst/>
          </a:prstGeom>
          <a:solidFill>
            <a:srgbClr val="904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43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9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2800" b="1" kern="1200" smtClean="0">
          <a:solidFill>
            <a:srgbClr val="112E50"/>
          </a:solidFill>
          <a:latin typeface="Arial" pitchFamily="34" charset="0"/>
          <a:ea typeface="+mn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59F38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12E50"/>
        </a:buClr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59F38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12E50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8A0B8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8" t="24640" r="31479" b="21094"/>
          <a:stretch/>
        </p:blipFill>
        <p:spPr bwMode="auto">
          <a:xfrm>
            <a:off x="1691680" y="2145723"/>
            <a:ext cx="5184576" cy="4100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879103"/>
            <a:ext cx="756084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Slight beam size increase detected, until at certain point, it was not compatible with the lifetime</a:t>
            </a:r>
          </a:p>
          <a:p>
            <a:r>
              <a:rPr lang="en-US" dirty="0" smtClean="0"/>
              <a:t>Then scan the filter position, and found this </a:t>
            </a:r>
            <a:r>
              <a:rPr lang="en-US" dirty="0" err="1" smtClean="0"/>
              <a:t>extrange</a:t>
            </a:r>
            <a:r>
              <a:rPr lang="en-US" dirty="0" smtClean="0"/>
              <a:t> </a:t>
            </a:r>
            <a:r>
              <a:rPr lang="en-US" dirty="0" err="1" smtClean="0"/>
              <a:t>behaviour</a:t>
            </a:r>
            <a:r>
              <a:rPr lang="en-US" dirty="0" smtClean="0"/>
              <a:t>: </a:t>
            </a:r>
            <a:endParaRPr lang="en-US" dirty="0" smtClean="0"/>
          </a:p>
        </p:txBody>
      </p:sp>
      <p:sp>
        <p:nvSpPr>
          <p:cNvPr id="14" name="Oval 13"/>
          <p:cNvSpPr/>
          <p:nvPr/>
        </p:nvSpPr>
        <p:spPr>
          <a:xfrm>
            <a:off x="3992167" y="2935369"/>
            <a:ext cx="1611472" cy="12334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80112" y="2721694"/>
            <a:ext cx="100811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Usual working position</a:t>
            </a:r>
            <a:endParaRPr lang="en-US" dirty="0" smtClean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6553200" cy="523220"/>
          </a:xfrm>
        </p:spPr>
        <p:txBody>
          <a:bodyPr/>
          <a:lstStyle/>
          <a:p>
            <a:r>
              <a:rPr lang="en-US" dirty="0" smtClean="0"/>
              <a:t>ALBA Pinhole </a:t>
            </a:r>
            <a:r>
              <a:rPr lang="en-US" dirty="0" err="1" smtClean="0"/>
              <a:t>Contimination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32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3" t="10410" r="21555" b="8433"/>
          <a:stretch/>
        </p:blipFill>
        <p:spPr bwMode="auto">
          <a:xfrm>
            <a:off x="179512" y="1349539"/>
            <a:ext cx="3854643" cy="316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179" y="845096"/>
            <a:ext cx="22322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Picture of Cu-filter:</a:t>
            </a:r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2266" r="24012" b="10075"/>
          <a:stretch/>
        </p:blipFill>
        <p:spPr bwMode="auto">
          <a:xfrm>
            <a:off x="4499992" y="1349539"/>
            <a:ext cx="4534245" cy="315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66715" y="845096"/>
            <a:ext cx="22322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Zoom of Cu-filter: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395536" y="4941168"/>
            <a:ext cx="8460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Malachite</a:t>
            </a:r>
            <a:r>
              <a:rPr lang="en-US" dirty="0" smtClean="0"/>
              <a:t>, </a:t>
            </a:r>
            <a:r>
              <a:rPr lang="en-US" dirty="0"/>
              <a:t>a copper carbonate hydroxide mineral </a:t>
            </a:r>
            <a:r>
              <a:rPr lang="en-US" dirty="0" smtClean="0"/>
              <a:t>Cu2C03(OH)2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a well-known problem in Cu things in </a:t>
            </a:r>
            <a:r>
              <a:rPr lang="en-US" dirty="0" err="1"/>
              <a:t>churchs</a:t>
            </a:r>
            <a:r>
              <a:rPr lang="en-US" dirty="0"/>
              <a:t> and such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process is that x-rays ionize the air, and ions of oxygen and CO are created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the </a:t>
            </a:r>
            <a:r>
              <a:rPr lang="en-US" dirty="0" err="1"/>
              <a:t>enviroment</a:t>
            </a:r>
            <a:r>
              <a:rPr lang="en-US" dirty="0"/>
              <a:t> pH is slightly </a:t>
            </a:r>
            <a:r>
              <a:rPr lang="en-US" dirty="0" smtClean="0"/>
              <a:t>acid (as apparently is our tunnel), </a:t>
            </a:r>
            <a:r>
              <a:rPr lang="en-US" dirty="0"/>
              <a:t>then you have the conditions to create this mineral. 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6553200" cy="523220"/>
          </a:xfrm>
        </p:spPr>
        <p:txBody>
          <a:bodyPr/>
          <a:lstStyle/>
          <a:p>
            <a:r>
              <a:rPr lang="en-US" dirty="0" smtClean="0"/>
              <a:t>ALBA Pinhole </a:t>
            </a:r>
            <a:r>
              <a:rPr lang="en-US" dirty="0" err="1" smtClean="0"/>
              <a:t>Contimination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07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6553200" cy="523220"/>
          </a:xfrm>
        </p:spPr>
        <p:txBody>
          <a:bodyPr/>
          <a:lstStyle/>
          <a:p>
            <a:r>
              <a:rPr lang="en-US" dirty="0" smtClean="0"/>
              <a:t>ALBA Pinhole Contamination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" t="14453" r="66007" b="16232"/>
          <a:stretch/>
        </p:blipFill>
        <p:spPr bwMode="auto">
          <a:xfrm>
            <a:off x="664718" y="1644212"/>
            <a:ext cx="3619250" cy="476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64844" y="1043444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Cleaned with diluted </a:t>
            </a:r>
            <a:r>
              <a:rPr lang="en-US" dirty="0"/>
              <a:t>(1/10) Hydrochloric acid (37%) on both sides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4" t="15142" r="36364" b="13853"/>
          <a:stretch/>
        </p:blipFill>
        <p:spPr bwMode="auto">
          <a:xfrm>
            <a:off x="5364088" y="1644212"/>
            <a:ext cx="3258503" cy="473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74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ALBA Pinhole Contamination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6" t="22266" r="23645" b="15234"/>
          <a:stretch/>
        </p:blipFill>
        <p:spPr bwMode="auto">
          <a:xfrm>
            <a:off x="1403648" y="1681493"/>
            <a:ext cx="6264696" cy="451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1052736"/>
            <a:ext cx="367240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Scan Before / After Cleaning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8247042"/>
      </p:ext>
    </p:extLst>
  </p:cSld>
  <p:clrMapOvr>
    <a:masterClrMapping/>
  </p:clrMapOvr>
</p:sld>
</file>

<file path=ppt/theme/theme1.xml><?xml version="1.0" encoding="utf-8"?>
<a:theme xmlns:a="http://schemas.openxmlformats.org/drawingml/2006/main" name="ALBA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7188</TotalTime>
  <Words>135</Words>
  <Application>Microsoft Office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ALBA Powerpoint</vt:lpstr>
      <vt:lpstr>ALBA Pinhole Contimination</vt:lpstr>
      <vt:lpstr>ALBA Pinhole Contimination</vt:lpstr>
      <vt:lpstr>ALBA Pinhole Contamination</vt:lpstr>
      <vt:lpstr>ALBA Pinhole Contamination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Caterina Biscari</dc:creator>
  <cp:lastModifiedBy>Ubaldo Iriso Ariz</cp:lastModifiedBy>
  <cp:revision>162</cp:revision>
  <dcterms:created xsi:type="dcterms:W3CDTF">2014-05-26T10:47:04Z</dcterms:created>
  <dcterms:modified xsi:type="dcterms:W3CDTF">2015-06-14T22:52:21Z</dcterms:modified>
</cp:coreProperties>
</file>