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8" r:id="rId4"/>
    <p:sldId id="260" r:id="rId5"/>
    <p:sldId id="265" r:id="rId6"/>
    <p:sldId id="266" r:id="rId7"/>
    <p:sldId id="267" r:id="rId8"/>
    <p:sldId id="257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AEE0"/>
    <a:srgbClr val="212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0" autoAdjust="0"/>
  </p:normalViewPr>
  <p:slideViewPr>
    <p:cSldViewPr>
      <p:cViewPr varScale="1">
        <p:scale>
          <a:sx n="128" d="100"/>
          <a:sy n="128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BFFF-B756-4D43-8444-49E02FF72B47}" type="datetimeFigureOut">
              <a:rPr lang="en-GB" smtClean="0"/>
              <a:t>11/06/2015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A67B-6AF7-43D9-BF37-BA494382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0545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A35E-4229-4B54-8044-491F298F1703}" type="datetimeFigureOut">
              <a:rPr lang="en-GB" smtClean="0"/>
              <a:pPr/>
              <a:t>11/06/2015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95BBA-A02C-4BD3-B2AF-0C84CD08A6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837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ID Antennae, G. Rehm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DEELS15, ID Antennae, G. Rehm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88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316288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316288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ID Antennae, G. Rehm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ID Antennae, G. Rehm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ID Antennae, G. Rehm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0B06-939A-4662-81E8-5317ED9DD5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2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32002"/>
            <a:ext cx="4788024" cy="20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212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8784976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69360"/>
            <a:ext cx="8604448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DEELS15, ID Antennae, G. Rehm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1952" y="6669360"/>
            <a:ext cx="432048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212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116632"/>
            <a:ext cx="1584176" cy="43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287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2" r:id="rId3"/>
    <p:sldLayoutId id="2147483654" r:id="rId4"/>
    <p:sldLayoutId id="2147483657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Insertion Device Antennae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Guenther </a:t>
            </a:r>
            <a:r>
              <a:rPr lang="en-GB" dirty="0" smtClean="0"/>
              <a:t>Rehm</a:t>
            </a:r>
          </a:p>
          <a:p>
            <a:r>
              <a:rPr lang="en-GB" dirty="0" smtClean="0"/>
              <a:t>(with help from the DLS ID group)</a:t>
            </a:r>
            <a:endParaRPr lang="en-GB" dirty="0" smtClean="0"/>
          </a:p>
          <a:p>
            <a:r>
              <a:rPr lang="en-GB" dirty="0" smtClean="0"/>
              <a:t>DEELS15, Barcelona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70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94002" cy="58519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H, 10-30mm gap, 100um step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ID Antennae, G. Rehm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0B06-939A-4662-81E8-5317ED9DD5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00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94000" cy="58519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H, 10-30mm gap, 100um step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ID Antennae, G. Rehm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0B06-939A-4662-81E8-5317ED9DD5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52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94000" cy="58519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H, 10-30mm gap, 100um step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ID Antennae, G. Rehm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0B06-939A-4662-81E8-5317ED9DD5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80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UHV compatible antennae</a:t>
            </a:r>
            <a:endParaRPr lang="en-GB" dirty="0"/>
          </a:p>
        </p:txBody>
      </p:sp>
      <p:pic>
        <p:nvPicPr>
          <p:cNvPr id="1026" name="Picture 2" descr="S:\Technical\IDs\Photos\Photos - I07 spare\I14 spare invac build\Antenna\IMG_50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5" t="27518" r="24468" b="2027"/>
          <a:stretch/>
        </p:blipFill>
        <p:spPr bwMode="auto">
          <a:xfrm>
            <a:off x="467544" y="1872145"/>
            <a:ext cx="42937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Technical\IDs\Photos\Photos - I07 spare\I14 spare invac build\Antenna\IMG_5085_rotat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26467"/>
          <a:stretch/>
        </p:blipFill>
        <p:spPr bwMode="auto">
          <a:xfrm>
            <a:off x="4860032" y="1872145"/>
            <a:ext cx="3744416" cy="440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320" y="4364464"/>
            <a:ext cx="32893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6323" y="3098222"/>
            <a:ext cx="3161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3501008"/>
            <a:ext cx="29046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ID Antennae, G. Rehm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0B06-939A-4662-81E8-5317ED9DD5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94001" cy="58455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 Antenna spectrum single bunch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ID Antennae, G. Rehm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0B06-939A-4662-81E8-5317ED9DD5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84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794002" cy="58455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 Antenna spectrum </a:t>
            </a:r>
            <a:r>
              <a:rPr lang="en-GB" dirty="0" err="1" smtClean="0"/>
              <a:t>multibunch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ID Antennae, G. Rehm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0B06-939A-4662-81E8-5317ED9DD5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51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93999" cy="58519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H, 10-30mm gap, 20um step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ID Antennae, G. Rehm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0B06-939A-4662-81E8-5317ED9DD5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22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93999" cy="58454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All Antennae, 5-30mm gap, 100um step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ID Antennae, G. Rehm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0B06-939A-4662-81E8-5317ED9DD5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1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93998" cy="58454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All Antennae, 5-30mm gap, 100um step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692696"/>
            <a:ext cx="3284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500MHz component not plotted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ID Antennae, G. Rehm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0B06-939A-4662-81E8-5317ED9DD5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95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DEELS15, ID Antennae, G. Rehm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Huge amount of data still to be analysed (30001 frequencies at 400 gaps)</a:t>
            </a:r>
          </a:p>
          <a:p>
            <a:r>
              <a:rPr lang="en-GB" dirty="0" smtClean="0"/>
              <a:t>Lots of resonances found, some of the quite sharp</a:t>
            </a:r>
          </a:p>
          <a:p>
            <a:r>
              <a:rPr lang="en-GB" dirty="0" smtClean="0"/>
              <a:t>Jumping of spectrum around certain gap settings might indicate some </a:t>
            </a:r>
            <a:r>
              <a:rPr lang="en-GB" dirty="0" err="1" smtClean="0"/>
              <a:t>stiction</a:t>
            </a:r>
            <a:r>
              <a:rPr lang="en-GB" dirty="0" smtClean="0"/>
              <a:t> on sliding contacts?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94002" cy="58519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H, 10-30mm gap, 100um step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DEELS15, ID Antennae, G. Rehm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0B06-939A-4662-81E8-5317ED9DD5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47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228</Words>
  <Application>Microsoft Office PowerPoint</Application>
  <PresentationFormat>On-screen Show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Insertion Device Antennae</vt:lpstr>
      <vt:lpstr>UHV compatible antennae</vt:lpstr>
      <vt:lpstr>H Antenna spectrum single bunch</vt:lpstr>
      <vt:lpstr>H Antenna spectrum multibunch</vt:lpstr>
      <vt:lpstr>H, 10-30mm gap, 20um step</vt:lpstr>
      <vt:lpstr>All Antennae, 5-30mm gap, 100um step</vt:lpstr>
      <vt:lpstr>All Antennae, 5-30mm gap, 100um step</vt:lpstr>
      <vt:lpstr>Conclusion</vt:lpstr>
      <vt:lpstr>H, 10-30mm gap, 100um step</vt:lpstr>
      <vt:lpstr>H, 10-30mm gap, 100um step</vt:lpstr>
      <vt:lpstr>H, 10-30mm gap, 100um step</vt:lpstr>
      <vt:lpstr>H, 10-30mm gap, 100um step</vt:lpstr>
    </vt:vector>
  </TitlesOfParts>
  <Company>Authorised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Guenther Rehm</dc:creator>
  <cp:lastModifiedBy>Guenther Rehm</cp:lastModifiedBy>
  <cp:revision>24</cp:revision>
  <dcterms:created xsi:type="dcterms:W3CDTF">2013-11-19T11:09:08Z</dcterms:created>
  <dcterms:modified xsi:type="dcterms:W3CDTF">2015-06-11T14:31:56Z</dcterms:modified>
</cp:coreProperties>
</file>