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6"/>
  </p:notesMasterIdLst>
  <p:handoutMasterIdLst>
    <p:handoutMasterId r:id="rId57"/>
  </p:handoutMasterIdLst>
  <p:sldIdLst>
    <p:sldId id="953" r:id="rId2"/>
    <p:sldId id="897" r:id="rId3"/>
    <p:sldId id="796" r:id="rId4"/>
    <p:sldId id="1060" r:id="rId5"/>
    <p:sldId id="995" r:id="rId6"/>
    <p:sldId id="1046" r:id="rId7"/>
    <p:sldId id="957" r:id="rId8"/>
    <p:sldId id="955" r:id="rId9"/>
    <p:sldId id="1045" r:id="rId10"/>
    <p:sldId id="1038" r:id="rId11"/>
    <p:sldId id="1061" r:id="rId12"/>
    <p:sldId id="1041" r:id="rId13"/>
    <p:sldId id="1042" r:id="rId14"/>
    <p:sldId id="1052" r:id="rId15"/>
    <p:sldId id="1053" r:id="rId16"/>
    <p:sldId id="1048" r:id="rId17"/>
    <p:sldId id="1043" r:id="rId18"/>
    <p:sldId id="1047" r:id="rId19"/>
    <p:sldId id="997" r:id="rId20"/>
    <p:sldId id="999" r:id="rId21"/>
    <p:sldId id="1000" r:id="rId22"/>
    <p:sldId id="1008" r:id="rId23"/>
    <p:sldId id="1037" r:id="rId24"/>
    <p:sldId id="1066" r:id="rId25"/>
    <p:sldId id="1067" r:id="rId26"/>
    <p:sldId id="1068" r:id="rId27"/>
    <p:sldId id="1069" r:id="rId28"/>
    <p:sldId id="1070" r:id="rId29"/>
    <p:sldId id="1071" r:id="rId30"/>
    <p:sldId id="1072" r:id="rId31"/>
    <p:sldId id="1073" r:id="rId32"/>
    <p:sldId id="1040" r:id="rId33"/>
    <p:sldId id="1111" r:id="rId34"/>
    <p:sldId id="1057" r:id="rId35"/>
    <p:sldId id="1099" r:id="rId36"/>
    <p:sldId id="1100" r:id="rId37"/>
    <p:sldId id="1074" r:id="rId38"/>
    <p:sldId id="1108" r:id="rId39"/>
    <p:sldId id="1109" r:id="rId40"/>
    <p:sldId id="1113" r:id="rId41"/>
    <p:sldId id="1112" r:id="rId42"/>
    <p:sldId id="1076" r:id="rId43"/>
    <p:sldId id="1077" r:id="rId44"/>
    <p:sldId id="1114" r:id="rId45"/>
    <p:sldId id="1082" r:id="rId46"/>
    <p:sldId id="1086" r:id="rId47"/>
    <p:sldId id="1088" r:id="rId48"/>
    <p:sldId id="1089" r:id="rId49"/>
    <p:sldId id="1092" r:id="rId50"/>
    <p:sldId id="1095" r:id="rId51"/>
    <p:sldId id="1096" r:id="rId52"/>
    <p:sldId id="1097" r:id="rId53"/>
    <p:sldId id="1051" r:id="rId54"/>
    <p:sldId id="841" r:id="rId5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E9D9"/>
    <a:srgbClr val="00FF00"/>
    <a:srgbClr val="0000FF"/>
    <a:srgbClr val="FF00FF"/>
    <a:srgbClr val="FF3300"/>
    <a:srgbClr val="FDFDD9"/>
    <a:srgbClr val="FFFF66"/>
    <a:srgbClr val="660066"/>
    <a:srgbClr val="FFFFCC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539" autoAdjust="0"/>
  </p:normalViewPr>
  <p:slideViewPr>
    <p:cSldViewPr>
      <p:cViewPr>
        <p:scale>
          <a:sx n="60" d="100"/>
          <a:sy n="60" d="100"/>
        </p:scale>
        <p:origin x="-1392" y="-16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inap\2013\2013&#24180;%20&#27599;&#36718;&#29992;&#25143;&#20379;&#20809;&#24773;&#20917;&#32479;&#35745;\&#21152;&#36895;&#22120;&#36816;&#34892;&#21450;&#29992;&#25143;&#20379;&#20809;&#32479;&#35745;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037;&#20316;&#25991;&#20214;\&#36816;&#34892;\&#21152;&#36895;&#22120;&#36816;&#34892;&#29366;&#20917;\&#24615;&#33021;&#25351;&#26631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inap\2013\2009-2012&#25925;&#38556;&#32479;&#357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inap\2013\2009-2012&#25925;&#38556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9341489289861038E-2"/>
          <c:y val="0.11639061709192805"/>
          <c:w val="0.9606585107101393"/>
          <c:h val="0.8798991470083575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1085870516185476"/>
                  <c:y val="-0.1930314960629923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1085136708904755"/>
                  <c:y val="0.1140912073490814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9.5886701662292226E-2"/>
                  <c:y val="1.1574074074074073E-3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CatName val="1"/>
            <c:showPercent val="1"/>
            <c:showLeaderLines val="1"/>
          </c:dLbls>
          <c:cat>
            <c:strRef>
              <c:f>summary!$E$19:$H$19</c:f>
              <c:strCache>
                <c:ptCount val="4"/>
                <c:pt idx="0">
                  <c:v>user</c:v>
                </c:pt>
                <c:pt idx="1">
                  <c:v>beamline</c:v>
                </c:pt>
                <c:pt idx="2">
                  <c:v>AP</c:v>
                </c:pt>
                <c:pt idx="3">
                  <c:v>maintenance</c:v>
                </c:pt>
              </c:strCache>
            </c:strRef>
          </c:cat>
          <c:val>
            <c:numRef>
              <c:f>summary!$E$24:$H$24</c:f>
              <c:numCache>
                <c:formatCode>General</c:formatCode>
                <c:ptCount val="4"/>
                <c:pt idx="0">
                  <c:v>17697</c:v>
                </c:pt>
                <c:pt idx="1">
                  <c:v>5176</c:v>
                </c:pt>
                <c:pt idx="2">
                  <c:v>4482</c:v>
                </c:pt>
                <c:pt idx="3">
                  <c:v>1288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/>
            </a:pPr>
            <a:r>
              <a:rPr lang="en-US"/>
              <a:t>SSRF</a:t>
            </a:r>
            <a:r>
              <a:rPr lang="zh-CN"/>
              <a:t> </a:t>
            </a:r>
            <a:r>
              <a:rPr lang="en-US"/>
              <a:t>Operation Status</a:t>
            </a:r>
            <a:endParaRPr lang="zh-CN"/>
          </a:p>
        </c:rich>
      </c:tx>
      <c:layout>
        <c:manualLayout>
          <c:xMode val="edge"/>
          <c:yMode val="edge"/>
          <c:x val="0.37448630015700901"/>
          <c:y val="9.1013848494163607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9228462291105"/>
          <c:y val="0.15489752430769521"/>
          <c:w val="0.73869620440168104"/>
          <c:h val="0.59715065675072632"/>
        </c:manualLayout>
      </c:layout>
      <c:barChart>
        <c:barDir val="col"/>
        <c:grouping val="clustered"/>
        <c:ser>
          <c:idx val="3"/>
          <c:order val="3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性能指标!$C$3:$G$3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2013(1-11)</c:v>
                </c:pt>
              </c:strCache>
            </c:strRef>
          </c:cat>
          <c:val>
            <c:numRef>
              <c:f>性能指标!$C$10:$G$10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性能指标!$B$9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6442998397520252E-2"/>
                  <c:y val="5.0949771949623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2.1635180507062052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5.4588962130403739E-3"/>
                  <c:y val="3.12190706931397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1.2019544726145552E-2"/>
                  <c:y val="1.52849315848869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3.1969425146627484E-2"/>
                  <c:y val="1.99134158407303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性能指标!$C$3:$G$3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2013(1-11)</c:v>
                </c:pt>
              </c:strCache>
            </c:strRef>
          </c:cat>
          <c:val>
            <c:numRef>
              <c:f>性能指标!$C$9:$G$9</c:f>
              <c:numCache>
                <c:formatCode>0.0_ </c:formatCode>
                <c:ptCount val="5"/>
                <c:pt idx="0" formatCode="General">
                  <c:v>28.3</c:v>
                </c:pt>
                <c:pt idx="1">
                  <c:v>40.44</c:v>
                </c:pt>
                <c:pt idx="2" formatCode="0.0_);[Red]\(0.0\)">
                  <c:v>55.3</c:v>
                </c:pt>
                <c:pt idx="3" formatCode="0.0_);[Red]\(0.0\)">
                  <c:v>69.78</c:v>
                </c:pt>
                <c:pt idx="4" formatCode="0.0_);[Red]\(0.0\)">
                  <c:v>60.8</c:v>
                </c:pt>
              </c:numCache>
            </c:numRef>
          </c:val>
        </c:ser>
        <c:ser>
          <c:idx val="5"/>
          <c:order val="5"/>
          <c:tx>
            <c:strRef>
              <c:f>性能指标!$B$13</c:f>
              <c:strCache>
                <c:ptCount val="1"/>
                <c:pt idx="0">
                  <c:v>MDT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性能指标!$C$3:$G$3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2013(1-11)</c:v>
                </c:pt>
              </c:strCache>
            </c:strRef>
          </c:cat>
          <c:val>
            <c:numRef>
              <c:f>性能指标!$C$13:$G$13</c:f>
              <c:numCache>
                <c:formatCode>General</c:formatCode>
                <c:ptCount val="5"/>
                <c:pt idx="0">
                  <c:v>1.6500000000000001</c:v>
                </c:pt>
                <c:pt idx="1">
                  <c:v>1.84</c:v>
                </c:pt>
                <c:pt idx="2" formatCode="0.00_ ">
                  <c:v>1.57</c:v>
                </c:pt>
                <c:pt idx="3" formatCode="0.00_ ">
                  <c:v>1.1900000000000011</c:v>
                </c:pt>
                <c:pt idx="4" formatCode="0.00_ ">
                  <c:v>2.0699999999999998</c:v>
                </c:pt>
              </c:numCache>
            </c:numRef>
          </c:val>
        </c:ser>
        <c:dLbls>
          <c:showVal val="1"/>
        </c:dLbls>
        <c:overlap val="-20"/>
        <c:axId val="76391552"/>
        <c:axId val="76393088"/>
      </c:barChart>
      <c:barChart>
        <c:barDir val="col"/>
        <c:grouping val="clustered"/>
        <c:ser>
          <c:idx val="0"/>
          <c:order val="0"/>
          <c:tx>
            <c:strRef>
              <c:f>性能指标!$B$5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-7.7063263690640132E-3"/>
                  <c:y val="1.20405945316853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1.6923027787755146E-2"/>
                  <c:y val="3.94668222108281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-8.0461630947284597E-3"/>
                  <c:y val="6.36771455137582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4.3208282850118372E-2"/>
                  <c:y val="7.9474285821804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0"/>
                  <c:y val="3.24318802829490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性能指标!$C$3:$G$3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2013(1-11)</c:v>
                </c:pt>
              </c:strCache>
            </c:strRef>
          </c:cat>
          <c:val>
            <c:numRef>
              <c:f>性能指标!$C$5:$G$5</c:f>
              <c:numCache>
                <c:formatCode>0.0%</c:formatCode>
                <c:ptCount val="5"/>
                <c:pt idx="0">
                  <c:v>0.94560000000000055</c:v>
                </c:pt>
                <c:pt idx="1">
                  <c:v>0.95650000000000002</c:v>
                </c:pt>
                <c:pt idx="2">
                  <c:v>0.97600000000000053</c:v>
                </c:pt>
                <c:pt idx="3">
                  <c:v>0.98360000000000003</c:v>
                </c:pt>
                <c:pt idx="4">
                  <c:v>0.97000000000000053</c:v>
                </c:pt>
              </c:numCache>
            </c:numRef>
          </c:val>
        </c:ser>
        <c:ser>
          <c:idx val="1"/>
          <c:order val="1"/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val>
            <c:numRef>
              <c:f>性能指标!$C$6:$G$6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val>
            <c:numRef>
              <c:f>性能指标!$C$7:$G$7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overlap val="-20"/>
        <c:axId val="76403456"/>
        <c:axId val="76404992"/>
      </c:barChart>
      <c:catAx>
        <c:axId val="76391552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6393088"/>
        <c:crosses val="autoZero"/>
        <c:auto val="1"/>
        <c:lblAlgn val="ctr"/>
        <c:lblOffset val="100"/>
        <c:tickLblSkip val="1"/>
        <c:tickMarkSkip val="1"/>
      </c:catAx>
      <c:valAx>
        <c:axId val="763930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MTBF/MDT(hr)</a:t>
                </a:r>
              </a:p>
            </c:rich>
          </c:tx>
          <c:layout>
            <c:manualLayout>
              <c:xMode val="edge"/>
              <c:yMode val="edge"/>
              <c:x val="2.4691591212267879E-2"/>
              <c:y val="0.284133267125393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6391552"/>
        <c:crosses val="autoZero"/>
        <c:crossBetween val="between"/>
      </c:valAx>
      <c:catAx>
        <c:axId val="76403456"/>
        <c:scaling>
          <c:orientation val="minMax"/>
        </c:scaling>
        <c:delete val="1"/>
        <c:axPos val="b"/>
        <c:tickLblPos val="none"/>
        <c:crossAx val="76404992"/>
        <c:crosses val="autoZero"/>
        <c:auto val="1"/>
        <c:lblAlgn val="ctr"/>
        <c:lblOffset val="100"/>
      </c:catAx>
      <c:valAx>
        <c:axId val="76404992"/>
        <c:scaling>
          <c:orientation val="minMax"/>
          <c:max val="0.99"/>
          <c:min val="0.9"/>
        </c:scaling>
        <c:axPos val="r"/>
        <c:title>
          <c:tx>
            <c:rich>
              <a:bodyPr rot="-5400000" vert="horz"/>
              <a:lstStyle/>
              <a:p>
                <a:pPr algn="ctr" rtl="1">
                  <a:defRPr/>
                </a:pPr>
                <a:r>
                  <a:rPr lang="en-US"/>
                  <a:t>Availability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93483950937916871"/>
              <c:y val="0.35861467766979643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6403456"/>
        <c:crosses val="max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1149241465382351"/>
          <c:y val="0.84111366852958425"/>
          <c:w val="0.78044662708016077"/>
          <c:h val="0.1076922591883222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CN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Arial"/>
          <a:cs typeface="Arial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2000"/>
            </a:pPr>
            <a:r>
              <a:rPr lang="en-US" altLang="zh-CN" sz="2000"/>
              <a:t>Hours </a:t>
            </a:r>
            <a:r>
              <a:rPr lang="en-US" altLang="zh-CN" sz="2000" baseline="0"/>
              <a:t>distribution of machine breakdown in SSRF</a:t>
            </a:r>
          </a:p>
          <a:p>
            <a:pPr>
              <a:defRPr sz="2000"/>
            </a:pPr>
            <a:r>
              <a:rPr lang="en-US" altLang="zh-CN" sz="2000" baseline="0"/>
              <a:t>(2009.5-2013.11)</a:t>
            </a:r>
            <a:endParaRPr lang="zh-CN" altLang="en-US" sz="2000"/>
          </a:p>
        </c:rich>
      </c:tx>
      <c:layout/>
    </c:title>
    <c:view3D>
      <c:rotX val="30"/>
      <c:rotY val="27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2200"/>
            </a:pPr>
            <a:r>
              <a:rPr lang="en-US" altLang="zh-CN" sz="2200"/>
              <a:t>Hours </a:t>
            </a:r>
            <a:r>
              <a:rPr lang="en-US" altLang="zh-CN" sz="2200" baseline="0"/>
              <a:t>distribution of machine breakdown in SSRF</a:t>
            </a:r>
          </a:p>
          <a:p>
            <a:pPr>
              <a:defRPr sz="2200"/>
            </a:pPr>
            <a:r>
              <a:rPr lang="en-US" altLang="zh-CN" sz="2200" baseline="0"/>
              <a:t>(2009.5-2013.11)</a:t>
            </a:r>
            <a:endParaRPr lang="zh-CN" altLang="en-US" sz="2200"/>
          </a:p>
        </c:rich>
      </c:tx>
      <c:layout/>
    </c:title>
    <c:view3D>
      <c:rotX val="30"/>
      <c:rotY val="27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3"/>
            <c:spPr>
              <a:solidFill>
                <a:srgbClr val="FDE9D9"/>
              </a:solidFill>
            </c:spPr>
          </c:dPt>
          <c:dPt>
            <c:idx val="5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9"/>
            <c:spPr>
              <a:solidFill>
                <a:srgbClr val="FF00FF"/>
              </a:solidFill>
            </c:spPr>
          </c:dPt>
          <c:dPt>
            <c:idx val="1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0539041994750656"/>
                  <c:y val="0.16193433397136439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0.15723019467846752"/>
                  <c:y val="4.1361916577170477E-2"/>
                </c:manualLayout>
              </c:layout>
              <c:showVal val="1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17480850210350277"/>
                  <c:y val="-0.20328740479452909"/>
                </c:manualLayout>
              </c:layout>
              <c:showVal val="1"/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1234174570573771"/>
                  <c:y val="-0.30722087977879037"/>
                </c:manualLayout>
              </c:layout>
              <c:showVal val="1"/>
              <c:showCatName val="1"/>
              <c:showPercent val="1"/>
            </c:dLbl>
            <c:dLbl>
              <c:idx val="9"/>
              <c:layout>
                <c:manualLayout>
                  <c:x val="0.11058223127617096"/>
                  <c:y val="-0.24358115302003489"/>
                </c:manualLayout>
              </c:layout>
              <c:showVal val="1"/>
              <c:showCatName val="1"/>
              <c:showPercent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0.14047111776174329"/>
                  <c:y val="-0.13960968071448851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zh-CN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Sheet1!$D$19:$S$19</c:f>
              <c:strCache>
                <c:ptCount val="16"/>
                <c:pt idx="0">
                  <c:v>RF</c:v>
                </c:pt>
                <c:pt idx="1">
                  <c:v>power supply</c:v>
                </c:pt>
                <c:pt idx="2">
                  <c:v>linac</c:v>
                </c:pt>
                <c:pt idx="3">
                  <c:v>beam diagnosis</c:v>
                </c:pt>
                <c:pt idx="4">
                  <c:v>timing</c:v>
                </c:pt>
                <c:pt idx="5">
                  <c:v>control</c:v>
                </c:pt>
                <c:pt idx="6">
                  <c:v>injection</c:v>
                </c:pt>
                <c:pt idx="7">
                  <c:v>vaccum</c:v>
                </c:pt>
                <c:pt idx="8">
                  <c:v>utility</c:v>
                </c:pt>
                <c:pt idx="9">
                  <c:v>beamline</c:v>
                </c:pt>
                <c:pt idx="10">
                  <c:v>operation</c:v>
                </c:pt>
                <c:pt idx="11">
                  <c:v>cryogenic</c:v>
                </c:pt>
                <c:pt idx="12">
                  <c:v>technology</c:v>
                </c:pt>
                <c:pt idx="13">
                  <c:v>safty</c:v>
                </c:pt>
                <c:pt idx="14">
                  <c:v>magnet</c:v>
                </c:pt>
                <c:pt idx="15">
                  <c:v>others</c:v>
                </c:pt>
              </c:strCache>
            </c:strRef>
          </c:cat>
          <c:val>
            <c:numRef>
              <c:f>Sheet1!$D$20:$S$20</c:f>
              <c:numCache>
                <c:formatCode>0.00_);[Red]\(0.00\)</c:formatCode>
                <c:ptCount val="16"/>
                <c:pt idx="0">
                  <c:v>308.28999999999985</c:v>
                </c:pt>
                <c:pt idx="1">
                  <c:v>83.460000000000022</c:v>
                </c:pt>
                <c:pt idx="2">
                  <c:v>24.4</c:v>
                </c:pt>
                <c:pt idx="3">
                  <c:v>30.32</c:v>
                </c:pt>
                <c:pt idx="4">
                  <c:v>3</c:v>
                </c:pt>
                <c:pt idx="5">
                  <c:v>13.020000000000001</c:v>
                </c:pt>
                <c:pt idx="6">
                  <c:v>70.86</c:v>
                </c:pt>
                <c:pt idx="7">
                  <c:v>18.25</c:v>
                </c:pt>
                <c:pt idx="8">
                  <c:v>73.149999999999991</c:v>
                </c:pt>
                <c:pt idx="9">
                  <c:v>43.39</c:v>
                </c:pt>
                <c:pt idx="10">
                  <c:v>30.47</c:v>
                </c:pt>
                <c:pt idx="11">
                  <c:v>23.6</c:v>
                </c:pt>
                <c:pt idx="12">
                  <c:v>13.850000000000005</c:v>
                </c:pt>
                <c:pt idx="13">
                  <c:v>17.729999999999986</c:v>
                </c:pt>
                <c:pt idx="14">
                  <c:v>0</c:v>
                </c:pt>
                <c:pt idx="15">
                  <c:v>62.28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A18ABF8F-4FDC-4366-AE6D-2580252E1C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4319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9B28FEC-F8A1-47FC-9113-56C2468355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38370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28FEC-F8A1-47FC-9113-56C2468355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375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28FEC-F8A1-47FC-9113-56C2468355FF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707_09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867400" y="188913"/>
            <a:ext cx="3027363" cy="379412"/>
            <a:chOff x="249" y="3929"/>
            <a:chExt cx="1907" cy="239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10" y="3983"/>
              <a:ext cx="164" cy="125"/>
            </a:xfrm>
            <a:custGeom>
              <a:avLst/>
              <a:gdLst/>
              <a:ahLst/>
              <a:cxnLst>
                <a:cxn ang="0">
                  <a:pos x="457" y="1100"/>
                </a:cxn>
                <a:cxn ang="0">
                  <a:pos x="500" y="1041"/>
                </a:cxn>
                <a:cxn ang="0">
                  <a:pos x="544" y="982"/>
                </a:cxn>
                <a:cxn ang="0">
                  <a:pos x="588" y="923"/>
                </a:cxn>
                <a:cxn ang="0">
                  <a:pos x="651" y="839"/>
                </a:cxn>
                <a:cxn ang="0">
                  <a:pos x="732" y="735"/>
                </a:cxn>
                <a:cxn ang="0">
                  <a:pos x="811" y="641"/>
                </a:cxn>
                <a:cxn ang="0">
                  <a:pos x="889" y="551"/>
                </a:cxn>
                <a:cxn ang="0">
                  <a:pos x="968" y="467"/>
                </a:cxn>
                <a:cxn ang="0">
                  <a:pos x="1048" y="387"/>
                </a:cxn>
                <a:cxn ang="0">
                  <a:pos x="1130" y="309"/>
                </a:cxn>
                <a:cxn ang="0">
                  <a:pos x="1214" y="232"/>
                </a:cxn>
                <a:cxn ang="0">
                  <a:pos x="1285" y="169"/>
                </a:cxn>
                <a:cxn ang="0">
                  <a:pos x="1340" y="120"/>
                </a:cxn>
                <a:cxn ang="0">
                  <a:pos x="1396" y="72"/>
                </a:cxn>
                <a:cxn ang="0">
                  <a:pos x="1451" y="24"/>
                </a:cxn>
                <a:cxn ang="0">
                  <a:pos x="1480" y="0"/>
                </a:cxn>
                <a:cxn ang="0">
                  <a:pos x="1428" y="28"/>
                </a:cxn>
                <a:cxn ang="0">
                  <a:pos x="1325" y="85"/>
                </a:cxn>
                <a:cxn ang="0">
                  <a:pos x="1224" y="144"/>
                </a:cxn>
                <a:cxn ang="0">
                  <a:pos x="1123" y="205"/>
                </a:cxn>
                <a:cxn ang="0">
                  <a:pos x="1025" y="268"/>
                </a:cxn>
                <a:cxn ang="0">
                  <a:pos x="928" y="334"/>
                </a:cxn>
                <a:cxn ang="0">
                  <a:pos x="831" y="402"/>
                </a:cxn>
                <a:cxn ang="0">
                  <a:pos x="738" y="470"/>
                </a:cxn>
                <a:cxn ang="0">
                  <a:pos x="645" y="541"/>
                </a:cxn>
                <a:cxn ang="0">
                  <a:pos x="554" y="614"/>
                </a:cxn>
                <a:cxn ang="0">
                  <a:pos x="464" y="689"/>
                </a:cxn>
                <a:cxn ang="0">
                  <a:pos x="376" y="764"/>
                </a:cxn>
                <a:cxn ang="0">
                  <a:pos x="290" y="843"/>
                </a:cxn>
                <a:cxn ang="0">
                  <a:pos x="205" y="923"/>
                </a:cxn>
                <a:cxn ang="0">
                  <a:pos x="121" y="1004"/>
                </a:cxn>
                <a:cxn ang="0">
                  <a:pos x="40" y="1088"/>
                </a:cxn>
                <a:cxn ang="0">
                  <a:pos x="437" y="1130"/>
                </a:cxn>
              </a:cxnLst>
              <a:rect l="0" t="0" r="r" b="b"/>
              <a:pathLst>
                <a:path w="1480" h="1130">
                  <a:moveTo>
                    <a:pt x="437" y="1130"/>
                  </a:moveTo>
                  <a:lnTo>
                    <a:pt x="457" y="1100"/>
                  </a:lnTo>
                  <a:lnTo>
                    <a:pt x="479" y="1071"/>
                  </a:lnTo>
                  <a:lnTo>
                    <a:pt x="500" y="1041"/>
                  </a:lnTo>
                  <a:lnTo>
                    <a:pt x="521" y="1011"/>
                  </a:lnTo>
                  <a:lnTo>
                    <a:pt x="544" y="982"/>
                  </a:lnTo>
                  <a:lnTo>
                    <a:pt x="565" y="952"/>
                  </a:lnTo>
                  <a:lnTo>
                    <a:pt x="588" y="923"/>
                  </a:lnTo>
                  <a:lnTo>
                    <a:pt x="611" y="894"/>
                  </a:lnTo>
                  <a:lnTo>
                    <a:pt x="651" y="839"/>
                  </a:lnTo>
                  <a:lnTo>
                    <a:pt x="692" y="787"/>
                  </a:lnTo>
                  <a:lnTo>
                    <a:pt x="732" y="735"/>
                  </a:lnTo>
                  <a:lnTo>
                    <a:pt x="771" y="686"/>
                  </a:lnTo>
                  <a:lnTo>
                    <a:pt x="811" y="641"/>
                  </a:lnTo>
                  <a:lnTo>
                    <a:pt x="850" y="595"/>
                  </a:lnTo>
                  <a:lnTo>
                    <a:pt x="889" y="551"/>
                  </a:lnTo>
                  <a:lnTo>
                    <a:pt x="929" y="508"/>
                  </a:lnTo>
                  <a:lnTo>
                    <a:pt x="968" y="467"/>
                  </a:lnTo>
                  <a:lnTo>
                    <a:pt x="1007" y="426"/>
                  </a:lnTo>
                  <a:lnTo>
                    <a:pt x="1048" y="387"/>
                  </a:lnTo>
                  <a:lnTo>
                    <a:pt x="1088" y="347"/>
                  </a:lnTo>
                  <a:lnTo>
                    <a:pt x="1130" y="309"/>
                  </a:lnTo>
                  <a:lnTo>
                    <a:pt x="1172" y="270"/>
                  </a:lnTo>
                  <a:lnTo>
                    <a:pt x="1214" y="232"/>
                  </a:lnTo>
                  <a:lnTo>
                    <a:pt x="1257" y="193"/>
                  </a:lnTo>
                  <a:lnTo>
                    <a:pt x="1285" y="169"/>
                  </a:lnTo>
                  <a:lnTo>
                    <a:pt x="1312" y="144"/>
                  </a:lnTo>
                  <a:lnTo>
                    <a:pt x="1340" y="120"/>
                  </a:lnTo>
                  <a:lnTo>
                    <a:pt x="1368" y="95"/>
                  </a:lnTo>
                  <a:lnTo>
                    <a:pt x="1396" y="72"/>
                  </a:lnTo>
                  <a:lnTo>
                    <a:pt x="1424" y="47"/>
                  </a:lnTo>
                  <a:lnTo>
                    <a:pt x="1451" y="24"/>
                  </a:lnTo>
                  <a:lnTo>
                    <a:pt x="1480" y="0"/>
                  </a:lnTo>
                  <a:lnTo>
                    <a:pt x="1480" y="0"/>
                  </a:lnTo>
                  <a:lnTo>
                    <a:pt x="1479" y="0"/>
                  </a:lnTo>
                  <a:lnTo>
                    <a:pt x="1428" y="28"/>
                  </a:lnTo>
                  <a:lnTo>
                    <a:pt x="1376" y="56"/>
                  </a:lnTo>
                  <a:lnTo>
                    <a:pt x="1325" y="85"/>
                  </a:lnTo>
                  <a:lnTo>
                    <a:pt x="1274" y="115"/>
                  </a:lnTo>
                  <a:lnTo>
                    <a:pt x="1224" y="144"/>
                  </a:lnTo>
                  <a:lnTo>
                    <a:pt x="1174" y="174"/>
                  </a:lnTo>
                  <a:lnTo>
                    <a:pt x="1123" y="205"/>
                  </a:lnTo>
                  <a:lnTo>
                    <a:pt x="1074" y="237"/>
                  </a:lnTo>
                  <a:lnTo>
                    <a:pt x="1025" y="268"/>
                  </a:lnTo>
                  <a:lnTo>
                    <a:pt x="976" y="301"/>
                  </a:lnTo>
                  <a:lnTo>
                    <a:pt x="928" y="334"/>
                  </a:lnTo>
                  <a:lnTo>
                    <a:pt x="880" y="367"/>
                  </a:lnTo>
                  <a:lnTo>
                    <a:pt x="831" y="402"/>
                  </a:lnTo>
                  <a:lnTo>
                    <a:pt x="784" y="436"/>
                  </a:lnTo>
                  <a:lnTo>
                    <a:pt x="738" y="470"/>
                  </a:lnTo>
                  <a:lnTo>
                    <a:pt x="691" y="505"/>
                  </a:lnTo>
                  <a:lnTo>
                    <a:pt x="645" y="541"/>
                  </a:lnTo>
                  <a:lnTo>
                    <a:pt x="599" y="578"/>
                  </a:lnTo>
                  <a:lnTo>
                    <a:pt x="554" y="614"/>
                  </a:lnTo>
                  <a:lnTo>
                    <a:pt x="509" y="651"/>
                  </a:lnTo>
                  <a:lnTo>
                    <a:pt x="464" y="689"/>
                  </a:lnTo>
                  <a:lnTo>
                    <a:pt x="420" y="726"/>
                  </a:lnTo>
                  <a:lnTo>
                    <a:pt x="376" y="764"/>
                  </a:lnTo>
                  <a:lnTo>
                    <a:pt x="333" y="804"/>
                  </a:lnTo>
                  <a:lnTo>
                    <a:pt x="290" y="843"/>
                  </a:lnTo>
                  <a:lnTo>
                    <a:pt x="247" y="883"/>
                  </a:lnTo>
                  <a:lnTo>
                    <a:pt x="205" y="923"/>
                  </a:lnTo>
                  <a:lnTo>
                    <a:pt x="163" y="964"/>
                  </a:lnTo>
                  <a:lnTo>
                    <a:pt x="121" y="1004"/>
                  </a:lnTo>
                  <a:lnTo>
                    <a:pt x="81" y="1046"/>
                  </a:lnTo>
                  <a:lnTo>
                    <a:pt x="40" y="1088"/>
                  </a:lnTo>
                  <a:lnTo>
                    <a:pt x="0" y="1130"/>
                  </a:lnTo>
                  <a:lnTo>
                    <a:pt x="437" y="1130"/>
                  </a:lnTo>
                  <a:close/>
                </a:path>
              </a:pathLst>
            </a:custGeom>
            <a:solidFill>
              <a:srgbClr val="749E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79" y="3929"/>
              <a:ext cx="317" cy="152"/>
            </a:xfrm>
            <a:custGeom>
              <a:avLst/>
              <a:gdLst/>
              <a:ahLst/>
              <a:cxnLst>
                <a:cxn ang="0">
                  <a:pos x="1294" y="80"/>
                </a:cxn>
                <a:cxn ang="0">
                  <a:pos x="1530" y="37"/>
                </a:cxn>
                <a:cxn ang="0">
                  <a:pos x="1755" y="12"/>
                </a:cxn>
                <a:cxn ang="0">
                  <a:pos x="1969" y="0"/>
                </a:cxn>
                <a:cxn ang="0">
                  <a:pos x="2165" y="4"/>
                </a:cxn>
                <a:cxn ang="0">
                  <a:pos x="2343" y="22"/>
                </a:cxn>
                <a:cxn ang="0">
                  <a:pos x="2500" y="55"/>
                </a:cxn>
                <a:cxn ang="0">
                  <a:pos x="2630" y="101"/>
                </a:cxn>
                <a:cxn ang="0">
                  <a:pos x="2734" y="161"/>
                </a:cxn>
                <a:cxn ang="0">
                  <a:pos x="2807" y="235"/>
                </a:cxn>
                <a:cxn ang="0">
                  <a:pos x="2847" y="320"/>
                </a:cxn>
                <a:cxn ang="0">
                  <a:pos x="2849" y="416"/>
                </a:cxn>
                <a:cxn ang="0">
                  <a:pos x="2817" y="515"/>
                </a:cxn>
                <a:cxn ang="0">
                  <a:pos x="2751" y="617"/>
                </a:cxn>
                <a:cxn ang="0">
                  <a:pos x="2654" y="720"/>
                </a:cxn>
                <a:cxn ang="0">
                  <a:pos x="2530" y="823"/>
                </a:cxn>
                <a:cxn ang="0">
                  <a:pos x="2378" y="923"/>
                </a:cxn>
                <a:cxn ang="0">
                  <a:pos x="2205" y="1018"/>
                </a:cxn>
                <a:cxn ang="0">
                  <a:pos x="2010" y="1109"/>
                </a:cxn>
                <a:cxn ang="0">
                  <a:pos x="1797" y="1191"/>
                </a:cxn>
                <a:cxn ang="0">
                  <a:pos x="1568" y="1264"/>
                </a:cxn>
                <a:cxn ang="0">
                  <a:pos x="1375" y="1316"/>
                </a:cxn>
                <a:cxn ang="0">
                  <a:pos x="1276" y="1338"/>
                </a:cxn>
                <a:cxn ang="0">
                  <a:pos x="1178" y="1358"/>
                </a:cxn>
                <a:cxn ang="0">
                  <a:pos x="1432" y="988"/>
                </a:cxn>
                <a:cxn ang="0">
                  <a:pos x="1639" y="936"/>
                </a:cxn>
                <a:cxn ang="0">
                  <a:pos x="1831" y="879"/>
                </a:cxn>
                <a:cxn ang="0">
                  <a:pos x="2008" y="818"/>
                </a:cxn>
                <a:cxn ang="0">
                  <a:pos x="2167" y="755"/>
                </a:cxn>
                <a:cxn ang="0">
                  <a:pos x="2306" y="689"/>
                </a:cxn>
                <a:cxn ang="0">
                  <a:pos x="2422" y="622"/>
                </a:cxn>
                <a:cxn ang="0">
                  <a:pos x="2516" y="554"/>
                </a:cxn>
                <a:cxn ang="0">
                  <a:pos x="2582" y="484"/>
                </a:cxn>
                <a:cxn ang="0">
                  <a:pos x="2621" y="416"/>
                </a:cxn>
                <a:cxn ang="0">
                  <a:pos x="2629" y="348"/>
                </a:cxn>
                <a:cxn ang="0">
                  <a:pos x="2605" y="282"/>
                </a:cxn>
                <a:cxn ang="0">
                  <a:pos x="2547" y="225"/>
                </a:cxn>
                <a:cxn ang="0">
                  <a:pos x="2460" y="178"/>
                </a:cxn>
                <a:cxn ang="0">
                  <a:pos x="2345" y="141"/>
                </a:cxn>
                <a:cxn ang="0">
                  <a:pos x="2206" y="115"/>
                </a:cxn>
                <a:cxn ang="0">
                  <a:pos x="2046" y="99"/>
                </a:cxn>
                <a:cxn ang="0">
                  <a:pos x="1868" y="95"/>
                </a:cxn>
                <a:cxn ang="0">
                  <a:pos x="1674" y="101"/>
                </a:cxn>
                <a:cxn ang="0">
                  <a:pos x="1468" y="120"/>
                </a:cxn>
                <a:cxn ang="0">
                  <a:pos x="1253" y="148"/>
                </a:cxn>
                <a:cxn ang="0">
                  <a:pos x="1031" y="190"/>
                </a:cxn>
                <a:cxn ang="0">
                  <a:pos x="913" y="218"/>
                </a:cxn>
                <a:cxn ang="0">
                  <a:pos x="725" y="273"/>
                </a:cxn>
                <a:cxn ang="0">
                  <a:pos x="513" y="351"/>
                </a:cxn>
                <a:cxn ang="0">
                  <a:pos x="320" y="437"/>
                </a:cxn>
                <a:cxn ang="0">
                  <a:pos x="148" y="525"/>
                </a:cxn>
                <a:cxn ang="0">
                  <a:pos x="0" y="610"/>
                </a:cxn>
                <a:cxn ang="0">
                  <a:pos x="76" y="556"/>
                </a:cxn>
                <a:cxn ang="0">
                  <a:pos x="221" y="467"/>
                </a:cxn>
                <a:cxn ang="0">
                  <a:pos x="417" y="366"/>
                </a:cxn>
                <a:cxn ang="0">
                  <a:pos x="636" y="272"/>
                </a:cxn>
                <a:cxn ang="0">
                  <a:pos x="877" y="189"/>
                </a:cxn>
                <a:cxn ang="0">
                  <a:pos x="1132" y="116"/>
                </a:cxn>
              </a:cxnLst>
              <a:rect l="0" t="0" r="r" b="b"/>
              <a:pathLst>
                <a:path w="2852" h="1364">
                  <a:moveTo>
                    <a:pt x="1132" y="116"/>
                  </a:moveTo>
                  <a:lnTo>
                    <a:pt x="1213" y="97"/>
                  </a:lnTo>
                  <a:lnTo>
                    <a:pt x="1294" y="80"/>
                  </a:lnTo>
                  <a:lnTo>
                    <a:pt x="1373" y="64"/>
                  </a:lnTo>
                  <a:lnTo>
                    <a:pt x="1452" y="50"/>
                  </a:lnTo>
                  <a:lnTo>
                    <a:pt x="1530" y="37"/>
                  </a:lnTo>
                  <a:lnTo>
                    <a:pt x="1606" y="28"/>
                  </a:lnTo>
                  <a:lnTo>
                    <a:pt x="1681" y="18"/>
                  </a:lnTo>
                  <a:lnTo>
                    <a:pt x="1755" y="12"/>
                  </a:lnTo>
                  <a:lnTo>
                    <a:pt x="1828" y="6"/>
                  </a:lnTo>
                  <a:lnTo>
                    <a:pt x="1899" y="2"/>
                  </a:lnTo>
                  <a:lnTo>
                    <a:pt x="1969" y="0"/>
                  </a:lnTo>
                  <a:lnTo>
                    <a:pt x="2036" y="0"/>
                  </a:lnTo>
                  <a:lnTo>
                    <a:pt x="2102" y="1"/>
                  </a:lnTo>
                  <a:lnTo>
                    <a:pt x="2165" y="4"/>
                  </a:lnTo>
                  <a:lnTo>
                    <a:pt x="2227" y="9"/>
                  </a:lnTo>
                  <a:lnTo>
                    <a:pt x="2286" y="15"/>
                  </a:lnTo>
                  <a:lnTo>
                    <a:pt x="2343" y="22"/>
                  </a:lnTo>
                  <a:lnTo>
                    <a:pt x="2398" y="32"/>
                  </a:lnTo>
                  <a:lnTo>
                    <a:pt x="2450" y="43"/>
                  </a:lnTo>
                  <a:lnTo>
                    <a:pt x="2500" y="55"/>
                  </a:lnTo>
                  <a:lnTo>
                    <a:pt x="2546" y="69"/>
                  </a:lnTo>
                  <a:lnTo>
                    <a:pt x="2590" y="84"/>
                  </a:lnTo>
                  <a:lnTo>
                    <a:pt x="2630" y="101"/>
                  </a:lnTo>
                  <a:lnTo>
                    <a:pt x="2669" y="121"/>
                  </a:lnTo>
                  <a:lnTo>
                    <a:pt x="2703" y="140"/>
                  </a:lnTo>
                  <a:lnTo>
                    <a:pt x="2734" y="161"/>
                  </a:lnTo>
                  <a:lnTo>
                    <a:pt x="2762" y="185"/>
                  </a:lnTo>
                  <a:lnTo>
                    <a:pt x="2787" y="209"/>
                  </a:lnTo>
                  <a:lnTo>
                    <a:pt x="2807" y="235"/>
                  </a:lnTo>
                  <a:lnTo>
                    <a:pt x="2825" y="262"/>
                  </a:lnTo>
                  <a:lnTo>
                    <a:pt x="2837" y="290"/>
                  </a:lnTo>
                  <a:lnTo>
                    <a:pt x="2847" y="320"/>
                  </a:lnTo>
                  <a:lnTo>
                    <a:pt x="2851" y="352"/>
                  </a:lnTo>
                  <a:lnTo>
                    <a:pt x="2852" y="383"/>
                  </a:lnTo>
                  <a:lnTo>
                    <a:pt x="2849" y="416"/>
                  </a:lnTo>
                  <a:lnTo>
                    <a:pt x="2843" y="448"/>
                  </a:lnTo>
                  <a:lnTo>
                    <a:pt x="2831" y="481"/>
                  </a:lnTo>
                  <a:lnTo>
                    <a:pt x="2817" y="515"/>
                  </a:lnTo>
                  <a:lnTo>
                    <a:pt x="2798" y="548"/>
                  </a:lnTo>
                  <a:lnTo>
                    <a:pt x="2776" y="583"/>
                  </a:lnTo>
                  <a:lnTo>
                    <a:pt x="2751" y="617"/>
                  </a:lnTo>
                  <a:lnTo>
                    <a:pt x="2722" y="652"/>
                  </a:lnTo>
                  <a:lnTo>
                    <a:pt x="2689" y="686"/>
                  </a:lnTo>
                  <a:lnTo>
                    <a:pt x="2654" y="720"/>
                  </a:lnTo>
                  <a:lnTo>
                    <a:pt x="2615" y="754"/>
                  </a:lnTo>
                  <a:lnTo>
                    <a:pt x="2574" y="788"/>
                  </a:lnTo>
                  <a:lnTo>
                    <a:pt x="2530" y="823"/>
                  </a:lnTo>
                  <a:lnTo>
                    <a:pt x="2482" y="856"/>
                  </a:lnTo>
                  <a:lnTo>
                    <a:pt x="2432" y="890"/>
                  </a:lnTo>
                  <a:lnTo>
                    <a:pt x="2378" y="923"/>
                  </a:lnTo>
                  <a:lnTo>
                    <a:pt x="2324" y="955"/>
                  </a:lnTo>
                  <a:lnTo>
                    <a:pt x="2266" y="987"/>
                  </a:lnTo>
                  <a:lnTo>
                    <a:pt x="2205" y="1018"/>
                  </a:lnTo>
                  <a:lnTo>
                    <a:pt x="2142" y="1049"/>
                  </a:lnTo>
                  <a:lnTo>
                    <a:pt x="2077" y="1079"/>
                  </a:lnTo>
                  <a:lnTo>
                    <a:pt x="2010" y="1109"/>
                  </a:lnTo>
                  <a:lnTo>
                    <a:pt x="1942" y="1136"/>
                  </a:lnTo>
                  <a:lnTo>
                    <a:pt x="1870" y="1164"/>
                  </a:lnTo>
                  <a:lnTo>
                    <a:pt x="1797" y="1191"/>
                  </a:lnTo>
                  <a:lnTo>
                    <a:pt x="1723" y="1216"/>
                  </a:lnTo>
                  <a:lnTo>
                    <a:pt x="1647" y="1241"/>
                  </a:lnTo>
                  <a:lnTo>
                    <a:pt x="1568" y="1264"/>
                  </a:lnTo>
                  <a:lnTo>
                    <a:pt x="1489" y="1287"/>
                  </a:lnTo>
                  <a:lnTo>
                    <a:pt x="1409" y="1307"/>
                  </a:lnTo>
                  <a:lnTo>
                    <a:pt x="1375" y="1316"/>
                  </a:lnTo>
                  <a:lnTo>
                    <a:pt x="1342" y="1323"/>
                  </a:lnTo>
                  <a:lnTo>
                    <a:pt x="1309" y="1331"/>
                  </a:lnTo>
                  <a:lnTo>
                    <a:pt x="1276" y="1338"/>
                  </a:lnTo>
                  <a:lnTo>
                    <a:pt x="1243" y="1344"/>
                  </a:lnTo>
                  <a:lnTo>
                    <a:pt x="1210" y="1352"/>
                  </a:lnTo>
                  <a:lnTo>
                    <a:pt x="1178" y="1358"/>
                  </a:lnTo>
                  <a:lnTo>
                    <a:pt x="1146" y="1364"/>
                  </a:lnTo>
                  <a:lnTo>
                    <a:pt x="1360" y="1004"/>
                  </a:lnTo>
                  <a:lnTo>
                    <a:pt x="1432" y="988"/>
                  </a:lnTo>
                  <a:lnTo>
                    <a:pt x="1503" y="971"/>
                  </a:lnTo>
                  <a:lnTo>
                    <a:pt x="1572" y="954"/>
                  </a:lnTo>
                  <a:lnTo>
                    <a:pt x="1639" y="936"/>
                  </a:lnTo>
                  <a:lnTo>
                    <a:pt x="1705" y="918"/>
                  </a:lnTo>
                  <a:lnTo>
                    <a:pt x="1769" y="898"/>
                  </a:lnTo>
                  <a:lnTo>
                    <a:pt x="1831" y="879"/>
                  </a:lnTo>
                  <a:lnTo>
                    <a:pt x="1892" y="859"/>
                  </a:lnTo>
                  <a:lnTo>
                    <a:pt x="1951" y="839"/>
                  </a:lnTo>
                  <a:lnTo>
                    <a:pt x="2008" y="818"/>
                  </a:lnTo>
                  <a:lnTo>
                    <a:pt x="2063" y="798"/>
                  </a:lnTo>
                  <a:lnTo>
                    <a:pt x="2117" y="777"/>
                  </a:lnTo>
                  <a:lnTo>
                    <a:pt x="2167" y="755"/>
                  </a:lnTo>
                  <a:lnTo>
                    <a:pt x="2215" y="734"/>
                  </a:lnTo>
                  <a:lnTo>
                    <a:pt x="2262" y="712"/>
                  </a:lnTo>
                  <a:lnTo>
                    <a:pt x="2306" y="689"/>
                  </a:lnTo>
                  <a:lnTo>
                    <a:pt x="2347" y="668"/>
                  </a:lnTo>
                  <a:lnTo>
                    <a:pt x="2387" y="644"/>
                  </a:lnTo>
                  <a:lnTo>
                    <a:pt x="2422" y="622"/>
                  </a:lnTo>
                  <a:lnTo>
                    <a:pt x="2457" y="600"/>
                  </a:lnTo>
                  <a:lnTo>
                    <a:pt x="2488" y="577"/>
                  </a:lnTo>
                  <a:lnTo>
                    <a:pt x="2516" y="554"/>
                  </a:lnTo>
                  <a:lnTo>
                    <a:pt x="2540" y="531"/>
                  </a:lnTo>
                  <a:lnTo>
                    <a:pt x="2563" y="508"/>
                  </a:lnTo>
                  <a:lnTo>
                    <a:pt x="2582" y="484"/>
                  </a:lnTo>
                  <a:lnTo>
                    <a:pt x="2598" y="462"/>
                  </a:lnTo>
                  <a:lnTo>
                    <a:pt x="2611" y="439"/>
                  </a:lnTo>
                  <a:lnTo>
                    <a:pt x="2621" y="416"/>
                  </a:lnTo>
                  <a:lnTo>
                    <a:pt x="2627" y="393"/>
                  </a:lnTo>
                  <a:lnTo>
                    <a:pt x="2629" y="370"/>
                  </a:lnTo>
                  <a:lnTo>
                    <a:pt x="2629" y="348"/>
                  </a:lnTo>
                  <a:lnTo>
                    <a:pt x="2625" y="325"/>
                  </a:lnTo>
                  <a:lnTo>
                    <a:pt x="2616" y="303"/>
                  </a:lnTo>
                  <a:lnTo>
                    <a:pt x="2605" y="282"/>
                  </a:lnTo>
                  <a:lnTo>
                    <a:pt x="2589" y="261"/>
                  </a:lnTo>
                  <a:lnTo>
                    <a:pt x="2570" y="243"/>
                  </a:lnTo>
                  <a:lnTo>
                    <a:pt x="2547" y="225"/>
                  </a:lnTo>
                  <a:lnTo>
                    <a:pt x="2521" y="208"/>
                  </a:lnTo>
                  <a:lnTo>
                    <a:pt x="2492" y="192"/>
                  </a:lnTo>
                  <a:lnTo>
                    <a:pt x="2460" y="178"/>
                  </a:lnTo>
                  <a:lnTo>
                    <a:pt x="2424" y="164"/>
                  </a:lnTo>
                  <a:lnTo>
                    <a:pt x="2386" y="153"/>
                  </a:lnTo>
                  <a:lnTo>
                    <a:pt x="2345" y="141"/>
                  </a:lnTo>
                  <a:lnTo>
                    <a:pt x="2301" y="131"/>
                  </a:lnTo>
                  <a:lnTo>
                    <a:pt x="2255" y="123"/>
                  </a:lnTo>
                  <a:lnTo>
                    <a:pt x="2206" y="115"/>
                  </a:lnTo>
                  <a:lnTo>
                    <a:pt x="2155" y="109"/>
                  </a:lnTo>
                  <a:lnTo>
                    <a:pt x="2102" y="103"/>
                  </a:lnTo>
                  <a:lnTo>
                    <a:pt x="2046" y="99"/>
                  </a:lnTo>
                  <a:lnTo>
                    <a:pt x="1988" y="96"/>
                  </a:lnTo>
                  <a:lnTo>
                    <a:pt x="1929" y="95"/>
                  </a:lnTo>
                  <a:lnTo>
                    <a:pt x="1868" y="95"/>
                  </a:lnTo>
                  <a:lnTo>
                    <a:pt x="1804" y="96"/>
                  </a:lnTo>
                  <a:lnTo>
                    <a:pt x="1740" y="98"/>
                  </a:lnTo>
                  <a:lnTo>
                    <a:pt x="1674" y="101"/>
                  </a:lnTo>
                  <a:lnTo>
                    <a:pt x="1606" y="106"/>
                  </a:lnTo>
                  <a:lnTo>
                    <a:pt x="1537" y="112"/>
                  </a:lnTo>
                  <a:lnTo>
                    <a:pt x="1468" y="120"/>
                  </a:lnTo>
                  <a:lnTo>
                    <a:pt x="1397" y="128"/>
                  </a:lnTo>
                  <a:lnTo>
                    <a:pt x="1325" y="138"/>
                  </a:lnTo>
                  <a:lnTo>
                    <a:pt x="1253" y="148"/>
                  </a:lnTo>
                  <a:lnTo>
                    <a:pt x="1179" y="161"/>
                  </a:lnTo>
                  <a:lnTo>
                    <a:pt x="1105" y="175"/>
                  </a:lnTo>
                  <a:lnTo>
                    <a:pt x="1031" y="190"/>
                  </a:lnTo>
                  <a:lnTo>
                    <a:pt x="991" y="200"/>
                  </a:lnTo>
                  <a:lnTo>
                    <a:pt x="953" y="208"/>
                  </a:lnTo>
                  <a:lnTo>
                    <a:pt x="913" y="218"/>
                  </a:lnTo>
                  <a:lnTo>
                    <a:pt x="875" y="228"/>
                  </a:lnTo>
                  <a:lnTo>
                    <a:pt x="799" y="250"/>
                  </a:lnTo>
                  <a:lnTo>
                    <a:pt x="725" y="273"/>
                  </a:lnTo>
                  <a:lnTo>
                    <a:pt x="652" y="299"/>
                  </a:lnTo>
                  <a:lnTo>
                    <a:pt x="582" y="324"/>
                  </a:lnTo>
                  <a:lnTo>
                    <a:pt x="513" y="351"/>
                  </a:lnTo>
                  <a:lnTo>
                    <a:pt x="446" y="379"/>
                  </a:lnTo>
                  <a:lnTo>
                    <a:pt x="382" y="408"/>
                  </a:lnTo>
                  <a:lnTo>
                    <a:pt x="320" y="437"/>
                  </a:lnTo>
                  <a:lnTo>
                    <a:pt x="260" y="466"/>
                  </a:lnTo>
                  <a:lnTo>
                    <a:pt x="203" y="496"/>
                  </a:lnTo>
                  <a:lnTo>
                    <a:pt x="148" y="525"/>
                  </a:lnTo>
                  <a:lnTo>
                    <a:pt x="96" y="554"/>
                  </a:lnTo>
                  <a:lnTo>
                    <a:pt x="46" y="583"/>
                  </a:lnTo>
                  <a:lnTo>
                    <a:pt x="0" y="610"/>
                  </a:lnTo>
                  <a:lnTo>
                    <a:pt x="25" y="592"/>
                  </a:lnTo>
                  <a:lnTo>
                    <a:pt x="51" y="574"/>
                  </a:lnTo>
                  <a:lnTo>
                    <a:pt x="76" y="556"/>
                  </a:lnTo>
                  <a:lnTo>
                    <a:pt x="104" y="538"/>
                  </a:lnTo>
                  <a:lnTo>
                    <a:pt x="161" y="503"/>
                  </a:lnTo>
                  <a:lnTo>
                    <a:pt x="221" y="467"/>
                  </a:lnTo>
                  <a:lnTo>
                    <a:pt x="283" y="433"/>
                  </a:lnTo>
                  <a:lnTo>
                    <a:pt x="349" y="399"/>
                  </a:lnTo>
                  <a:lnTo>
                    <a:pt x="417" y="366"/>
                  </a:lnTo>
                  <a:lnTo>
                    <a:pt x="488" y="334"/>
                  </a:lnTo>
                  <a:lnTo>
                    <a:pt x="561" y="303"/>
                  </a:lnTo>
                  <a:lnTo>
                    <a:pt x="636" y="272"/>
                  </a:lnTo>
                  <a:lnTo>
                    <a:pt x="715" y="243"/>
                  </a:lnTo>
                  <a:lnTo>
                    <a:pt x="794" y="216"/>
                  </a:lnTo>
                  <a:lnTo>
                    <a:pt x="877" y="189"/>
                  </a:lnTo>
                  <a:lnTo>
                    <a:pt x="960" y="163"/>
                  </a:lnTo>
                  <a:lnTo>
                    <a:pt x="1045" y="139"/>
                  </a:lnTo>
                  <a:lnTo>
                    <a:pt x="1132" y="116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69" y="3957"/>
              <a:ext cx="149" cy="151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46" y="1295"/>
                </a:cxn>
                <a:cxn ang="0">
                  <a:pos x="93" y="1231"/>
                </a:cxn>
                <a:cxn ang="0">
                  <a:pos x="141" y="1168"/>
                </a:cxn>
                <a:cxn ang="0">
                  <a:pos x="189" y="1105"/>
                </a:cxn>
                <a:cxn ang="0">
                  <a:pos x="239" y="1043"/>
                </a:cxn>
                <a:cxn ang="0">
                  <a:pos x="289" y="981"/>
                </a:cxn>
                <a:cxn ang="0">
                  <a:pos x="340" y="921"/>
                </a:cxn>
                <a:cxn ang="0">
                  <a:pos x="393" y="861"/>
                </a:cxn>
                <a:cxn ang="0">
                  <a:pos x="445" y="801"/>
                </a:cxn>
                <a:cxn ang="0">
                  <a:pos x="499" y="744"/>
                </a:cxn>
                <a:cxn ang="0">
                  <a:pos x="552" y="686"/>
                </a:cxn>
                <a:cxn ang="0">
                  <a:pos x="608" y="628"/>
                </a:cxn>
                <a:cxn ang="0">
                  <a:pos x="664" y="573"/>
                </a:cxn>
                <a:cxn ang="0">
                  <a:pos x="721" y="517"/>
                </a:cxn>
                <a:cxn ang="0">
                  <a:pos x="779" y="463"/>
                </a:cxn>
                <a:cxn ang="0">
                  <a:pos x="837" y="409"/>
                </a:cxn>
                <a:cxn ang="0">
                  <a:pos x="868" y="382"/>
                </a:cxn>
                <a:cxn ang="0">
                  <a:pos x="898" y="355"/>
                </a:cxn>
                <a:cxn ang="0">
                  <a:pos x="929" y="328"/>
                </a:cxn>
                <a:cxn ang="0">
                  <a:pos x="961" y="302"/>
                </a:cxn>
                <a:cxn ang="0">
                  <a:pos x="992" y="274"/>
                </a:cxn>
                <a:cxn ang="0">
                  <a:pos x="1024" y="247"/>
                </a:cxn>
                <a:cxn ang="0">
                  <a:pos x="1058" y="220"/>
                </a:cxn>
                <a:cxn ang="0">
                  <a:pos x="1091" y="192"/>
                </a:cxn>
                <a:cxn ang="0">
                  <a:pos x="1122" y="167"/>
                </a:cxn>
                <a:cxn ang="0">
                  <a:pos x="1153" y="143"/>
                </a:cxn>
                <a:cxn ang="0">
                  <a:pos x="1184" y="118"/>
                </a:cxn>
                <a:cxn ang="0">
                  <a:pos x="1215" y="95"/>
                </a:cxn>
                <a:cxn ang="0">
                  <a:pos x="1248" y="70"/>
                </a:cxn>
                <a:cxn ang="0">
                  <a:pos x="1279" y="47"/>
                </a:cxn>
                <a:cxn ang="0">
                  <a:pos x="1311" y="23"/>
                </a:cxn>
                <a:cxn ang="0">
                  <a:pos x="1343" y="0"/>
                </a:cxn>
                <a:cxn ang="0">
                  <a:pos x="1280" y="71"/>
                </a:cxn>
                <a:cxn ang="0">
                  <a:pos x="1217" y="142"/>
                </a:cxn>
                <a:cxn ang="0">
                  <a:pos x="1155" y="214"/>
                </a:cxn>
                <a:cxn ang="0">
                  <a:pos x="1095" y="287"/>
                </a:cxn>
                <a:cxn ang="0">
                  <a:pos x="1035" y="361"/>
                </a:cxn>
                <a:cxn ang="0">
                  <a:pos x="977" y="436"/>
                </a:cxn>
                <a:cxn ang="0">
                  <a:pos x="948" y="476"/>
                </a:cxn>
                <a:cxn ang="0">
                  <a:pos x="920" y="514"/>
                </a:cxn>
                <a:cxn ang="0">
                  <a:pos x="892" y="555"/>
                </a:cxn>
                <a:cxn ang="0">
                  <a:pos x="865" y="594"/>
                </a:cxn>
                <a:cxn ang="0">
                  <a:pos x="838" y="636"/>
                </a:cxn>
                <a:cxn ang="0">
                  <a:pos x="811" y="677"/>
                </a:cxn>
                <a:cxn ang="0">
                  <a:pos x="785" y="720"/>
                </a:cxn>
                <a:cxn ang="0">
                  <a:pos x="759" y="764"/>
                </a:cxn>
                <a:cxn ang="0">
                  <a:pos x="734" y="808"/>
                </a:cxn>
                <a:cxn ang="0">
                  <a:pos x="708" y="852"/>
                </a:cxn>
                <a:cxn ang="0">
                  <a:pos x="684" y="898"/>
                </a:cxn>
                <a:cxn ang="0">
                  <a:pos x="660" y="945"/>
                </a:cxn>
                <a:cxn ang="0">
                  <a:pos x="636" y="993"/>
                </a:cxn>
                <a:cxn ang="0">
                  <a:pos x="614" y="1042"/>
                </a:cxn>
                <a:cxn ang="0">
                  <a:pos x="591" y="1092"/>
                </a:cxn>
                <a:cxn ang="0">
                  <a:pos x="569" y="1144"/>
                </a:cxn>
                <a:cxn ang="0">
                  <a:pos x="547" y="1196"/>
                </a:cxn>
                <a:cxn ang="0">
                  <a:pos x="527" y="1249"/>
                </a:cxn>
                <a:cxn ang="0">
                  <a:pos x="506" y="1304"/>
                </a:cxn>
                <a:cxn ang="0">
                  <a:pos x="487" y="1360"/>
                </a:cxn>
                <a:cxn ang="0">
                  <a:pos x="0" y="1360"/>
                </a:cxn>
              </a:cxnLst>
              <a:rect l="0" t="0" r="r" b="b"/>
              <a:pathLst>
                <a:path w="1343" h="1360">
                  <a:moveTo>
                    <a:pt x="0" y="1360"/>
                  </a:moveTo>
                  <a:lnTo>
                    <a:pt x="46" y="1295"/>
                  </a:lnTo>
                  <a:lnTo>
                    <a:pt x="93" y="1231"/>
                  </a:lnTo>
                  <a:lnTo>
                    <a:pt x="141" y="1168"/>
                  </a:lnTo>
                  <a:lnTo>
                    <a:pt x="189" y="1105"/>
                  </a:lnTo>
                  <a:lnTo>
                    <a:pt x="239" y="1043"/>
                  </a:lnTo>
                  <a:lnTo>
                    <a:pt x="289" y="981"/>
                  </a:lnTo>
                  <a:lnTo>
                    <a:pt x="340" y="921"/>
                  </a:lnTo>
                  <a:lnTo>
                    <a:pt x="393" y="861"/>
                  </a:lnTo>
                  <a:lnTo>
                    <a:pt x="445" y="801"/>
                  </a:lnTo>
                  <a:lnTo>
                    <a:pt x="499" y="744"/>
                  </a:lnTo>
                  <a:lnTo>
                    <a:pt x="552" y="686"/>
                  </a:lnTo>
                  <a:lnTo>
                    <a:pt x="608" y="628"/>
                  </a:lnTo>
                  <a:lnTo>
                    <a:pt x="664" y="573"/>
                  </a:lnTo>
                  <a:lnTo>
                    <a:pt x="721" y="517"/>
                  </a:lnTo>
                  <a:lnTo>
                    <a:pt x="779" y="463"/>
                  </a:lnTo>
                  <a:lnTo>
                    <a:pt x="837" y="409"/>
                  </a:lnTo>
                  <a:lnTo>
                    <a:pt x="868" y="382"/>
                  </a:lnTo>
                  <a:lnTo>
                    <a:pt x="898" y="355"/>
                  </a:lnTo>
                  <a:lnTo>
                    <a:pt x="929" y="328"/>
                  </a:lnTo>
                  <a:lnTo>
                    <a:pt x="961" y="302"/>
                  </a:lnTo>
                  <a:lnTo>
                    <a:pt x="992" y="274"/>
                  </a:lnTo>
                  <a:lnTo>
                    <a:pt x="1024" y="247"/>
                  </a:lnTo>
                  <a:lnTo>
                    <a:pt x="1058" y="220"/>
                  </a:lnTo>
                  <a:lnTo>
                    <a:pt x="1091" y="192"/>
                  </a:lnTo>
                  <a:lnTo>
                    <a:pt x="1122" y="167"/>
                  </a:lnTo>
                  <a:lnTo>
                    <a:pt x="1153" y="143"/>
                  </a:lnTo>
                  <a:lnTo>
                    <a:pt x="1184" y="118"/>
                  </a:lnTo>
                  <a:lnTo>
                    <a:pt x="1215" y="95"/>
                  </a:lnTo>
                  <a:lnTo>
                    <a:pt x="1248" y="70"/>
                  </a:lnTo>
                  <a:lnTo>
                    <a:pt x="1279" y="47"/>
                  </a:lnTo>
                  <a:lnTo>
                    <a:pt x="1311" y="23"/>
                  </a:lnTo>
                  <a:lnTo>
                    <a:pt x="1343" y="0"/>
                  </a:lnTo>
                  <a:lnTo>
                    <a:pt x="1280" y="71"/>
                  </a:lnTo>
                  <a:lnTo>
                    <a:pt x="1217" y="142"/>
                  </a:lnTo>
                  <a:lnTo>
                    <a:pt x="1155" y="214"/>
                  </a:lnTo>
                  <a:lnTo>
                    <a:pt x="1095" y="287"/>
                  </a:lnTo>
                  <a:lnTo>
                    <a:pt x="1035" y="361"/>
                  </a:lnTo>
                  <a:lnTo>
                    <a:pt x="977" y="436"/>
                  </a:lnTo>
                  <a:lnTo>
                    <a:pt x="948" y="476"/>
                  </a:lnTo>
                  <a:lnTo>
                    <a:pt x="920" y="514"/>
                  </a:lnTo>
                  <a:lnTo>
                    <a:pt x="892" y="555"/>
                  </a:lnTo>
                  <a:lnTo>
                    <a:pt x="865" y="594"/>
                  </a:lnTo>
                  <a:lnTo>
                    <a:pt x="838" y="636"/>
                  </a:lnTo>
                  <a:lnTo>
                    <a:pt x="811" y="677"/>
                  </a:lnTo>
                  <a:lnTo>
                    <a:pt x="785" y="720"/>
                  </a:lnTo>
                  <a:lnTo>
                    <a:pt x="759" y="764"/>
                  </a:lnTo>
                  <a:lnTo>
                    <a:pt x="734" y="808"/>
                  </a:lnTo>
                  <a:lnTo>
                    <a:pt x="708" y="852"/>
                  </a:lnTo>
                  <a:lnTo>
                    <a:pt x="684" y="898"/>
                  </a:lnTo>
                  <a:lnTo>
                    <a:pt x="660" y="945"/>
                  </a:lnTo>
                  <a:lnTo>
                    <a:pt x="636" y="993"/>
                  </a:lnTo>
                  <a:lnTo>
                    <a:pt x="614" y="1042"/>
                  </a:lnTo>
                  <a:lnTo>
                    <a:pt x="591" y="1092"/>
                  </a:lnTo>
                  <a:lnTo>
                    <a:pt x="569" y="1144"/>
                  </a:lnTo>
                  <a:lnTo>
                    <a:pt x="547" y="1196"/>
                  </a:lnTo>
                  <a:lnTo>
                    <a:pt x="527" y="1249"/>
                  </a:lnTo>
                  <a:lnTo>
                    <a:pt x="506" y="1304"/>
                  </a:lnTo>
                  <a:lnTo>
                    <a:pt x="487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49" y="4010"/>
              <a:ext cx="167" cy="98"/>
            </a:xfrm>
            <a:custGeom>
              <a:avLst/>
              <a:gdLst/>
              <a:ahLst/>
              <a:cxnLst>
                <a:cxn ang="0">
                  <a:pos x="440" y="884"/>
                </a:cxn>
                <a:cxn ang="0">
                  <a:pos x="499" y="822"/>
                </a:cxn>
                <a:cxn ang="0">
                  <a:pos x="559" y="760"/>
                </a:cxn>
                <a:cxn ang="0">
                  <a:pos x="621" y="700"/>
                </a:cxn>
                <a:cxn ang="0">
                  <a:pos x="683" y="640"/>
                </a:cxn>
                <a:cxn ang="0">
                  <a:pos x="747" y="581"/>
                </a:cxn>
                <a:cxn ang="0">
                  <a:pos x="811" y="523"/>
                </a:cxn>
                <a:cxn ang="0">
                  <a:pos x="876" y="466"/>
                </a:cxn>
                <a:cxn ang="0">
                  <a:pos x="943" y="409"/>
                </a:cxn>
                <a:cxn ang="0">
                  <a:pos x="1009" y="355"/>
                </a:cxn>
                <a:cxn ang="0">
                  <a:pos x="1078" y="301"/>
                </a:cxn>
                <a:cxn ang="0">
                  <a:pos x="1147" y="248"/>
                </a:cxn>
                <a:cxn ang="0">
                  <a:pos x="1216" y="196"/>
                </a:cxn>
                <a:cxn ang="0">
                  <a:pos x="1286" y="146"/>
                </a:cxn>
                <a:cxn ang="0">
                  <a:pos x="1357" y="96"/>
                </a:cxn>
                <a:cxn ang="0">
                  <a:pos x="1429" y="48"/>
                </a:cxn>
                <a:cxn ang="0">
                  <a:pos x="1501" y="0"/>
                </a:cxn>
                <a:cxn ang="0">
                  <a:pos x="1384" y="57"/>
                </a:cxn>
                <a:cxn ang="0">
                  <a:pos x="1271" y="115"/>
                </a:cxn>
                <a:cxn ang="0">
                  <a:pos x="1162" y="172"/>
                </a:cxn>
                <a:cxn ang="0">
                  <a:pos x="1057" y="228"/>
                </a:cxn>
                <a:cxn ang="0">
                  <a:pos x="955" y="285"/>
                </a:cxn>
                <a:cxn ang="0">
                  <a:pos x="856" y="340"/>
                </a:cxn>
                <a:cxn ang="0">
                  <a:pos x="761" y="396"/>
                </a:cxn>
                <a:cxn ang="0">
                  <a:pos x="667" y="450"/>
                </a:cxn>
                <a:cxn ang="0">
                  <a:pos x="577" y="505"/>
                </a:cxn>
                <a:cxn ang="0">
                  <a:pos x="489" y="560"/>
                </a:cxn>
                <a:cxn ang="0">
                  <a:pos x="403" y="614"/>
                </a:cxn>
                <a:cxn ang="0">
                  <a:pos x="320" y="669"/>
                </a:cxn>
                <a:cxn ang="0">
                  <a:pos x="237" y="723"/>
                </a:cxn>
                <a:cxn ang="0">
                  <a:pos x="157" y="776"/>
                </a:cxn>
                <a:cxn ang="0">
                  <a:pos x="78" y="831"/>
                </a:cxn>
                <a:cxn ang="0">
                  <a:pos x="0" y="884"/>
                </a:cxn>
                <a:cxn ang="0">
                  <a:pos x="440" y="884"/>
                </a:cxn>
              </a:cxnLst>
              <a:rect l="0" t="0" r="r" b="b"/>
              <a:pathLst>
                <a:path w="1501" h="884">
                  <a:moveTo>
                    <a:pt x="440" y="884"/>
                  </a:moveTo>
                  <a:lnTo>
                    <a:pt x="499" y="822"/>
                  </a:lnTo>
                  <a:lnTo>
                    <a:pt x="559" y="760"/>
                  </a:lnTo>
                  <a:lnTo>
                    <a:pt x="621" y="700"/>
                  </a:lnTo>
                  <a:lnTo>
                    <a:pt x="683" y="640"/>
                  </a:lnTo>
                  <a:lnTo>
                    <a:pt x="747" y="581"/>
                  </a:lnTo>
                  <a:lnTo>
                    <a:pt x="811" y="523"/>
                  </a:lnTo>
                  <a:lnTo>
                    <a:pt x="876" y="466"/>
                  </a:lnTo>
                  <a:lnTo>
                    <a:pt x="943" y="409"/>
                  </a:lnTo>
                  <a:lnTo>
                    <a:pt x="1009" y="355"/>
                  </a:lnTo>
                  <a:lnTo>
                    <a:pt x="1078" y="301"/>
                  </a:lnTo>
                  <a:lnTo>
                    <a:pt x="1147" y="248"/>
                  </a:lnTo>
                  <a:lnTo>
                    <a:pt x="1216" y="196"/>
                  </a:lnTo>
                  <a:lnTo>
                    <a:pt x="1286" y="146"/>
                  </a:lnTo>
                  <a:lnTo>
                    <a:pt x="1357" y="96"/>
                  </a:lnTo>
                  <a:lnTo>
                    <a:pt x="1429" y="48"/>
                  </a:lnTo>
                  <a:lnTo>
                    <a:pt x="1501" y="0"/>
                  </a:lnTo>
                  <a:lnTo>
                    <a:pt x="1384" y="57"/>
                  </a:lnTo>
                  <a:lnTo>
                    <a:pt x="1271" y="115"/>
                  </a:lnTo>
                  <a:lnTo>
                    <a:pt x="1162" y="172"/>
                  </a:lnTo>
                  <a:lnTo>
                    <a:pt x="1057" y="228"/>
                  </a:lnTo>
                  <a:lnTo>
                    <a:pt x="955" y="285"/>
                  </a:lnTo>
                  <a:lnTo>
                    <a:pt x="856" y="340"/>
                  </a:lnTo>
                  <a:lnTo>
                    <a:pt x="761" y="396"/>
                  </a:lnTo>
                  <a:lnTo>
                    <a:pt x="667" y="450"/>
                  </a:lnTo>
                  <a:lnTo>
                    <a:pt x="577" y="505"/>
                  </a:lnTo>
                  <a:lnTo>
                    <a:pt x="489" y="560"/>
                  </a:lnTo>
                  <a:lnTo>
                    <a:pt x="403" y="614"/>
                  </a:lnTo>
                  <a:lnTo>
                    <a:pt x="320" y="669"/>
                  </a:lnTo>
                  <a:lnTo>
                    <a:pt x="237" y="723"/>
                  </a:lnTo>
                  <a:lnTo>
                    <a:pt x="157" y="776"/>
                  </a:lnTo>
                  <a:lnTo>
                    <a:pt x="78" y="831"/>
                  </a:lnTo>
                  <a:lnTo>
                    <a:pt x="0" y="884"/>
                  </a:lnTo>
                  <a:lnTo>
                    <a:pt x="440" y="884"/>
                  </a:lnTo>
                  <a:close/>
                </a:path>
              </a:pathLst>
            </a:custGeom>
            <a:solidFill>
              <a:srgbClr val="B0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496" y="4132"/>
              <a:ext cx="41" cy="3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284" y="0"/>
                </a:cxn>
                <a:cxn ang="0">
                  <a:pos x="303" y="4"/>
                </a:cxn>
                <a:cxn ang="0">
                  <a:pos x="321" y="12"/>
                </a:cxn>
                <a:cxn ang="0">
                  <a:pos x="337" y="22"/>
                </a:cxn>
                <a:cxn ang="0">
                  <a:pos x="350" y="36"/>
                </a:cxn>
                <a:cxn ang="0">
                  <a:pos x="361" y="51"/>
                </a:cxn>
                <a:cxn ang="0">
                  <a:pos x="369" y="69"/>
                </a:cxn>
                <a:cxn ang="0">
                  <a:pos x="373" y="88"/>
                </a:cxn>
                <a:cxn ang="0">
                  <a:pos x="374" y="148"/>
                </a:cxn>
                <a:cxn ang="0">
                  <a:pos x="372" y="168"/>
                </a:cxn>
                <a:cxn ang="0">
                  <a:pos x="365" y="186"/>
                </a:cxn>
                <a:cxn ang="0">
                  <a:pos x="357" y="204"/>
                </a:cxn>
                <a:cxn ang="0">
                  <a:pos x="344" y="219"/>
                </a:cxn>
                <a:cxn ang="0">
                  <a:pos x="329" y="230"/>
                </a:cxn>
                <a:cxn ang="0">
                  <a:pos x="313" y="240"/>
                </a:cxn>
                <a:cxn ang="0">
                  <a:pos x="293" y="245"/>
                </a:cxn>
                <a:cxn ang="0">
                  <a:pos x="274" y="247"/>
                </a:cxn>
                <a:cxn ang="0">
                  <a:pos x="99" y="322"/>
                </a:cxn>
                <a:cxn ang="0">
                  <a:pos x="0" y="247"/>
                </a:cxn>
                <a:cxn ang="0">
                  <a:pos x="0" y="73"/>
                </a:cxn>
                <a:cxn ang="0">
                  <a:pos x="99" y="73"/>
                </a:cxn>
                <a:cxn ang="0">
                  <a:pos x="149" y="173"/>
                </a:cxn>
                <a:cxn ang="0">
                  <a:pos x="267" y="173"/>
                </a:cxn>
                <a:cxn ang="0">
                  <a:pos x="275" y="168"/>
                </a:cxn>
                <a:cxn ang="0">
                  <a:pos x="282" y="162"/>
                </a:cxn>
                <a:cxn ang="0">
                  <a:pos x="286" y="153"/>
                </a:cxn>
                <a:cxn ang="0">
                  <a:pos x="286" y="99"/>
                </a:cxn>
                <a:cxn ang="0">
                  <a:pos x="284" y="89"/>
                </a:cxn>
                <a:cxn ang="0">
                  <a:pos x="278" y="81"/>
                </a:cxn>
                <a:cxn ang="0">
                  <a:pos x="271" y="76"/>
                </a:cxn>
                <a:cxn ang="0">
                  <a:pos x="261" y="73"/>
                </a:cxn>
                <a:cxn ang="0">
                  <a:pos x="99" y="73"/>
                </a:cxn>
              </a:cxnLst>
              <a:rect l="0" t="0" r="r" b="b"/>
              <a:pathLst>
                <a:path w="374" h="322">
                  <a:moveTo>
                    <a:pt x="0" y="0"/>
                  </a:moveTo>
                  <a:lnTo>
                    <a:pt x="99" y="0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1"/>
                  </a:lnTo>
                  <a:lnTo>
                    <a:pt x="303" y="4"/>
                  </a:lnTo>
                  <a:lnTo>
                    <a:pt x="313" y="7"/>
                  </a:lnTo>
                  <a:lnTo>
                    <a:pt x="321" y="12"/>
                  </a:lnTo>
                  <a:lnTo>
                    <a:pt x="329" y="17"/>
                  </a:lnTo>
                  <a:lnTo>
                    <a:pt x="337" y="22"/>
                  </a:lnTo>
                  <a:lnTo>
                    <a:pt x="344" y="29"/>
                  </a:lnTo>
                  <a:lnTo>
                    <a:pt x="350" y="36"/>
                  </a:lnTo>
                  <a:lnTo>
                    <a:pt x="357" y="44"/>
                  </a:lnTo>
                  <a:lnTo>
                    <a:pt x="361" y="51"/>
                  </a:lnTo>
                  <a:lnTo>
                    <a:pt x="365" y="60"/>
                  </a:lnTo>
                  <a:lnTo>
                    <a:pt x="369" y="69"/>
                  </a:lnTo>
                  <a:lnTo>
                    <a:pt x="372" y="79"/>
                  </a:lnTo>
                  <a:lnTo>
                    <a:pt x="373" y="88"/>
                  </a:lnTo>
                  <a:lnTo>
                    <a:pt x="374" y="99"/>
                  </a:lnTo>
                  <a:lnTo>
                    <a:pt x="374" y="148"/>
                  </a:lnTo>
                  <a:lnTo>
                    <a:pt x="373" y="159"/>
                  </a:lnTo>
                  <a:lnTo>
                    <a:pt x="372" y="168"/>
                  </a:lnTo>
                  <a:lnTo>
                    <a:pt x="369" y="178"/>
                  </a:lnTo>
                  <a:lnTo>
                    <a:pt x="365" y="186"/>
                  </a:lnTo>
                  <a:lnTo>
                    <a:pt x="361" y="196"/>
                  </a:lnTo>
                  <a:lnTo>
                    <a:pt x="357" y="204"/>
                  </a:lnTo>
                  <a:lnTo>
                    <a:pt x="350" y="211"/>
                  </a:lnTo>
                  <a:lnTo>
                    <a:pt x="344" y="219"/>
                  </a:lnTo>
                  <a:lnTo>
                    <a:pt x="337" y="225"/>
                  </a:lnTo>
                  <a:lnTo>
                    <a:pt x="329" y="230"/>
                  </a:lnTo>
                  <a:lnTo>
                    <a:pt x="321" y="236"/>
                  </a:lnTo>
                  <a:lnTo>
                    <a:pt x="313" y="240"/>
                  </a:lnTo>
                  <a:lnTo>
                    <a:pt x="303" y="243"/>
                  </a:lnTo>
                  <a:lnTo>
                    <a:pt x="293" y="245"/>
                  </a:lnTo>
                  <a:lnTo>
                    <a:pt x="284" y="247"/>
                  </a:lnTo>
                  <a:lnTo>
                    <a:pt x="274" y="247"/>
                  </a:lnTo>
                  <a:lnTo>
                    <a:pt x="99" y="247"/>
                  </a:lnTo>
                  <a:lnTo>
                    <a:pt x="99" y="322"/>
                  </a:lnTo>
                  <a:lnTo>
                    <a:pt x="0" y="322"/>
                  </a:lnTo>
                  <a:lnTo>
                    <a:pt x="0" y="247"/>
                  </a:lnTo>
                  <a:lnTo>
                    <a:pt x="0" y="1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99" y="73"/>
                  </a:moveTo>
                  <a:lnTo>
                    <a:pt x="99" y="173"/>
                  </a:lnTo>
                  <a:lnTo>
                    <a:pt x="149" y="173"/>
                  </a:lnTo>
                  <a:lnTo>
                    <a:pt x="261" y="173"/>
                  </a:lnTo>
                  <a:lnTo>
                    <a:pt x="267" y="173"/>
                  </a:lnTo>
                  <a:lnTo>
                    <a:pt x="271" y="172"/>
                  </a:lnTo>
                  <a:lnTo>
                    <a:pt x="275" y="168"/>
                  </a:lnTo>
                  <a:lnTo>
                    <a:pt x="278" y="166"/>
                  </a:lnTo>
                  <a:lnTo>
                    <a:pt x="282" y="162"/>
                  </a:lnTo>
                  <a:lnTo>
                    <a:pt x="284" y="158"/>
                  </a:lnTo>
                  <a:lnTo>
                    <a:pt x="286" y="153"/>
                  </a:lnTo>
                  <a:lnTo>
                    <a:pt x="286" y="148"/>
                  </a:lnTo>
                  <a:lnTo>
                    <a:pt x="286" y="99"/>
                  </a:lnTo>
                  <a:lnTo>
                    <a:pt x="286" y="94"/>
                  </a:lnTo>
                  <a:lnTo>
                    <a:pt x="284" y="89"/>
                  </a:lnTo>
                  <a:lnTo>
                    <a:pt x="282" y="85"/>
                  </a:lnTo>
                  <a:lnTo>
                    <a:pt x="278" y="81"/>
                  </a:lnTo>
                  <a:lnTo>
                    <a:pt x="275" y="78"/>
                  </a:lnTo>
                  <a:lnTo>
                    <a:pt x="271" y="76"/>
                  </a:lnTo>
                  <a:lnTo>
                    <a:pt x="267" y="74"/>
                  </a:lnTo>
                  <a:lnTo>
                    <a:pt x="261" y="73"/>
                  </a:lnTo>
                  <a:lnTo>
                    <a:pt x="149" y="73"/>
                  </a:lnTo>
                  <a:lnTo>
                    <a:pt x="99" y="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07" y="4132"/>
              <a:ext cx="42" cy="36"/>
            </a:xfrm>
            <a:custGeom>
              <a:avLst/>
              <a:gdLst/>
              <a:ahLst/>
              <a:cxnLst>
                <a:cxn ang="0">
                  <a:pos x="177" y="247"/>
                </a:cxn>
                <a:cxn ang="0">
                  <a:pos x="254" y="247"/>
                </a:cxn>
                <a:cxn ang="0">
                  <a:pos x="262" y="243"/>
                </a:cxn>
                <a:cxn ang="0">
                  <a:pos x="269" y="237"/>
                </a:cxn>
                <a:cxn ang="0">
                  <a:pos x="273" y="228"/>
                </a:cxn>
                <a:cxn ang="0">
                  <a:pos x="273" y="217"/>
                </a:cxn>
                <a:cxn ang="0">
                  <a:pos x="269" y="209"/>
                </a:cxn>
                <a:cxn ang="0">
                  <a:pos x="262" y="203"/>
                </a:cxn>
                <a:cxn ang="0">
                  <a:pos x="254" y="198"/>
                </a:cxn>
                <a:cxn ang="0">
                  <a:pos x="177" y="198"/>
                </a:cxn>
                <a:cxn ang="0">
                  <a:pos x="89" y="197"/>
                </a:cxn>
                <a:cxn ang="0">
                  <a:pos x="69" y="194"/>
                </a:cxn>
                <a:cxn ang="0">
                  <a:pos x="51" y="186"/>
                </a:cxn>
                <a:cxn ang="0">
                  <a:pos x="35" y="175"/>
                </a:cxn>
                <a:cxn ang="0">
                  <a:pos x="22" y="162"/>
                </a:cxn>
                <a:cxn ang="0">
                  <a:pos x="11" y="146"/>
                </a:cxn>
                <a:cxn ang="0">
                  <a:pos x="4" y="128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4" y="69"/>
                </a:cxn>
                <a:cxn ang="0">
                  <a:pos x="11" y="51"/>
                </a:cxn>
                <a:cxn ang="0">
                  <a:pos x="22" y="36"/>
                </a:cxn>
                <a:cxn ang="0">
                  <a:pos x="35" y="22"/>
                </a:cxn>
                <a:cxn ang="0">
                  <a:pos x="51" y="12"/>
                </a:cxn>
                <a:cxn ang="0">
                  <a:pos x="69" y="4"/>
                </a:cxn>
                <a:cxn ang="0">
                  <a:pos x="89" y="0"/>
                </a:cxn>
                <a:cxn ang="0">
                  <a:pos x="348" y="0"/>
                </a:cxn>
                <a:cxn ang="0">
                  <a:pos x="196" y="73"/>
                </a:cxn>
                <a:cxn ang="0">
                  <a:pos x="119" y="74"/>
                </a:cxn>
                <a:cxn ang="0">
                  <a:pos x="110" y="78"/>
                </a:cxn>
                <a:cxn ang="0">
                  <a:pos x="103" y="85"/>
                </a:cxn>
                <a:cxn ang="0">
                  <a:pos x="99" y="94"/>
                </a:cxn>
                <a:cxn ang="0">
                  <a:pos x="99" y="103"/>
                </a:cxn>
                <a:cxn ang="0">
                  <a:pos x="103" y="113"/>
                </a:cxn>
                <a:cxn ang="0">
                  <a:pos x="110" y="119"/>
                </a:cxn>
                <a:cxn ang="0">
                  <a:pos x="119" y="122"/>
                </a:cxn>
                <a:cxn ang="0">
                  <a:pos x="196" y="124"/>
                </a:cxn>
                <a:cxn ang="0">
                  <a:pos x="284" y="124"/>
                </a:cxn>
                <a:cxn ang="0">
                  <a:pos x="303" y="128"/>
                </a:cxn>
                <a:cxn ang="0">
                  <a:pos x="320" y="135"/>
                </a:cxn>
                <a:cxn ang="0">
                  <a:pos x="336" y="146"/>
                </a:cxn>
                <a:cxn ang="0">
                  <a:pos x="350" y="160"/>
                </a:cxn>
                <a:cxn ang="0">
                  <a:pos x="361" y="176"/>
                </a:cxn>
                <a:cxn ang="0">
                  <a:pos x="369" y="193"/>
                </a:cxn>
                <a:cxn ang="0">
                  <a:pos x="373" y="212"/>
                </a:cxn>
                <a:cxn ang="0">
                  <a:pos x="373" y="233"/>
                </a:cxn>
                <a:cxn ang="0">
                  <a:pos x="369" y="253"/>
                </a:cxn>
                <a:cxn ang="0">
                  <a:pos x="361" y="270"/>
                </a:cxn>
                <a:cxn ang="0">
                  <a:pos x="350" y="286"/>
                </a:cxn>
                <a:cxn ang="0">
                  <a:pos x="336" y="300"/>
                </a:cxn>
                <a:cxn ang="0">
                  <a:pos x="320" y="310"/>
                </a:cxn>
                <a:cxn ang="0">
                  <a:pos x="303" y="318"/>
                </a:cxn>
                <a:cxn ang="0">
                  <a:pos x="284" y="322"/>
                </a:cxn>
                <a:cxn ang="0">
                  <a:pos x="24" y="322"/>
                </a:cxn>
              </a:cxnLst>
              <a:rect l="0" t="0" r="r" b="b"/>
              <a:pathLst>
                <a:path w="373" h="322">
                  <a:moveTo>
                    <a:pt x="24" y="247"/>
                  </a:moveTo>
                  <a:lnTo>
                    <a:pt x="177" y="247"/>
                  </a:lnTo>
                  <a:lnTo>
                    <a:pt x="248" y="247"/>
                  </a:lnTo>
                  <a:lnTo>
                    <a:pt x="254" y="247"/>
                  </a:lnTo>
                  <a:lnTo>
                    <a:pt x="258" y="245"/>
                  </a:lnTo>
                  <a:lnTo>
                    <a:pt x="262" y="243"/>
                  </a:lnTo>
                  <a:lnTo>
                    <a:pt x="267" y="240"/>
                  </a:lnTo>
                  <a:lnTo>
                    <a:pt x="269" y="237"/>
                  </a:lnTo>
                  <a:lnTo>
                    <a:pt x="272" y="232"/>
                  </a:lnTo>
                  <a:lnTo>
                    <a:pt x="273" y="228"/>
                  </a:lnTo>
                  <a:lnTo>
                    <a:pt x="273" y="223"/>
                  </a:lnTo>
                  <a:lnTo>
                    <a:pt x="273" y="217"/>
                  </a:lnTo>
                  <a:lnTo>
                    <a:pt x="272" y="213"/>
                  </a:lnTo>
                  <a:lnTo>
                    <a:pt x="269" y="209"/>
                  </a:lnTo>
                  <a:lnTo>
                    <a:pt x="267" y="205"/>
                  </a:lnTo>
                  <a:lnTo>
                    <a:pt x="262" y="203"/>
                  </a:lnTo>
                  <a:lnTo>
                    <a:pt x="258" y="199"/>
                  </a:lnTo>
                  <a:lnTo>
                    <a:pt x="254" y="198"/>
                  </a:lnTo>
                  <a:lnTo>
                    <a:pt x="248" y="198"/>
                  </a:lnTo>
                  <a:lnTo>
                    <a:pt x="177" y="198"/>
                  </a:lnTo>
                  <a:lnTo>
                    <a:pt x="99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69" y="194"/>
                  </a:lnTo>
                  <a:lnTo>
                    <a:pt x="60" y="190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5"/>
                  </a:lnTo>
                  <a:lnTo>
                    <a:pt x="29" y="168"/>
                  </a:lnTo>
                  <a:lnTo>
                    <a:pt x="22" y="162"/>
                  </a:lnTo>
                  <a:lnTo>
                    <a:pt x="16" y="154"/>
                  </a:lnTo>
                  <a:lnTo>
                    <a:pt x="11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8"/>
                  </a:lnTo>
                  <a:lnTo>
                    <a:pt x="1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1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5" y="22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348" y="0"/>
                  </a:lnTo>
                  <a:lnTo>
                    <a:pt x="348" y="73"/>
                  </a:lnTo>
                  <a:lnTo>
                    <a:pt x="196" y="73"/>
                  </a:lnTo>
                  <a:lnTo>
                    <a:pt x="124" y="73"/>
                  </a:lnTo>
                  <a:lnTo>
                    <a:pt x="119" y="74"/>
                  </a:lnTo>
                  <a:lnTo>
                    <a:pt x="114" y="76"/>
                  </a:lnTo>
                  <a:lnTo>
                    <a:pt x="110" y="78"/>
                  </a:lnTo>
                  <a:lnTo>
                    <a:pt x="106" y="81"/>
                  </a:lnTo>
                  <a:lnTo>
                    <a:pt x="103" y="85"/>
                  </a:lnTo>
                  <a:lnTo>
                    <a:pt x="100" y="89"/>
                  </a:lnTo>
                  <a:lnTo>
                    <a:pt x="99" y="94"/>
                  </a:lnTo>
                  <a:lnTo>
                    <a:pt x="99" y="99"/>
                  </a:lnTo>
                  <a:lnTo>
                    <a:pt x="99" y="103"/>
                  </a:lnTo>
                  <a:lnTo>
                    <a:pt x="100" y="109"/>
                  </a:lnTo>
                  <a:lnTo>
                    <a:pt x="103" y="113"/>
                  </a:lnTo>
                  <a:lnTo>
                    <a:pt x="106" y="116"/>
                  </a:lnTo>
                  <a:lnTo>
                    <a:pt x="110" y="119"/>
                  </a:lnTo>
                  <a:lnTo>
                    <a:pt x="114" y="121"/>
                  </a:lnTo>
                  <a:lnTo>
                    <a:pt x="119" y="122"/>
                  </a:lnTo>
                  <a:lnTo>
                    <a:pt x="124" y="124"/>
                  </a:lnTo>
                  <a:lnTo>
                    <a:pt x="196" y="124"/>
                  </a:lnTo>
                  <a:lnTo>
                    <a:pt x="273" y="124"/>
                  </a:lnTo>
                  <a:lnTo>
                    <a:pt x="284" y="124"/>
                  </a:lnTo>
                  <a:lnTo>
                    <a:pt x="294" y="126"/>
                  </a:lnTo>
                  <a:lnTo>
                    <a:pt x="303" y="128"/>
                  </a:lnTo>
                  <a:lnTo>
                    <a:pt x="312" y="131"/>
                  </a:lnTo>
                  <a:lnTo>
                    <a:pt x="320" y="135"/>
                  </a:lnTo>
                  <a:lnTo>
                    <a:pt x="329" y="141"/>
                  </a:lnTo>
                  <a:lnTo>
                    <a:pt x="336" y="146"/>
                  </a:lnTo>
                  <a:lnTo>
                    <a:pt x="344" y="152"/>
                  </a:lnTo>
                  <a:lnTo>
                    <a:pt x="350" y="160"/>
                  </a:lnTo>
                  <a:lnTo>
                    <a:pt x="356" y="167"/>
                  </a:lnTo>
                  <a:lnTo>
                    <a:pt x="361" y="176"/>
                  </a:lnTo>
                  <a:lnTo>
                    <a:pt x="365" y="184"/>
                  </a:lnTo>
                  <a:lnTo>
                    <a:pt x="369" y="193"/>
                  </a:lnTo>
                  <a:lnTo>
                    <a:pt x="371" y="203"/>
                  </a:lnTo>
                  <a:lnTo>
                    <a:pt x="373" y="212"/>
                  </a:lnTo>
                  <a:lnTo>
                    <a:pt x="373" y="223"/>
                  </a:lnTo>
                  <a:lnTo>
                    <a:pt x="373" y="233"/>
                  </a:lnTo>
                  <a:lnTo>
                    <a:pt x="371" y="243"/>
                  </a:lnTo>
                  <a:lnTo>
                    <a:pt x="369" y="253"/>
                  </a:lnTo>
                  <a:lnTo>
                    <a:pt x="365" y="261"/>
                  </a:lnTo>
                  <a:lnTo>
                    <a:pt x="361" y="270"/>
                  </a:lnTo>
                  <a:lnTo>
                    <a:pt x="356" y="278"/>
                  </a:lnTo>
                  <a:lnTo>
                    <a:pt x="350" y="286"/>
                  </a:lnTo>
                  <a:lnTo>
                    <a:pt x="344" y="293"/>
                  </a:lnTo>
                  <a:lnTo>
                    <a:pt x="336" y="300"/>
                  </a:lnTo>
                  <a:lnTo>
                    <a:pt x="329" y="305"/>
                  </a:lnTo>
                  <a:lnTo>
                    <a:pt x="320" y="310"/>
                  </a:lnTo>
                  <a:lnTo>
                    <a:pt x="312" y="315"/>
                  </a:lnTo>
                  <a:lnTo>
                    <a:pt x="303" y="318"/>
                  </a:lnTo>
                  <a:lnTo>
                    <a:pt x="294" y="320"/>
                  </a:lnTo>
                  <a:lnTo>
                    <a:pt x="284" y="322"/>
                  </a:lnTo>
                  <a:lnTo>
                    <a:pt x="273" y="322"/>
                  </a:lnTo>
                  <a:lnTo>
                    <a:pt x="24" y="322"/>
                  </a:lnTo>
                  <a:lnTo>
                    <a:pt x="24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>
              <a:off x="357" y="4132"/>
              <a:ext cx="11" cy="3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77" y="4132"/>
              <a:ext cx="49" cy="36"/>
            </a:xfrm>
            <a:custGeom>
              <a:avLst/>
              <a:gdLst/>
              <a:ahLst/>
              <a:cxnLst>
                <a:cxn ang="0">
                  <a:pos x="348" y="322"/>
                </a:cxn>
                <a:cxn ang="0">
                  <a:pos x="448" y="322"/>
                </a:cxn>
                <a:cxn ang="0">
                  <a:pos x="448" y="0"/>
                </a:cxn>
                <a:cxn ang="0">
                  <a:pos x="348" y="0"/>
                </a:cxn>
                <a:cxn ang="0">
                  <a:pos x="348" y="236"/>
                </a:cxn>
                <a:cxn ang="0">
                  <a:pos x="337" y="236"/>
                </a:cxn>
                <a:cxn ang="0">
                  <a:pos x="175" y="0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00" y="86"/>
                </a:cxn>
                <a:cxn ang="0">
                  <a:pos x="112" y="86"/>
                </a:cxn>
                <a:cxn ang="0">
                  <a:pos x="274" y="322"/>
                </a:cxn>
                <a:cxn ang="0">
                  <a:pos x="348" y="322"/>
                </a:cxn>
              </a:cxnLst>
              <a:rect l="0" t="0" r="r" b="b"/>
              <a:pathLst>
                <a:path w="448" h="322">
                  <a:moveTo>
                    <a:pt x="348" y="322"/>
                  </a:moveTo>
                  <a:lnTo>
                    <a:pt x="448" y="322"/>
                  </a:lnTo>
                  <a:lnTo>
                    <a:pt x="448" y="0"/>
                  </a:lnTo>
                  <a:lnTo>
                    <a:pt x="348" y="0"/>
                  </a:lnTo>
                  <a:lnTo>
                    <a:pt x="348" y="236"/>
                  </a:lnTo>
                  <a:lnTo>
                    <a:pt x="337" y="236"/>
                  </a:lnTo>
                  <a:lnTo>
                    <a:pt x="175" y="0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00" y="86"/>
                  </a:lnTo>
                  <a:lnTo>
                    <a:pt x="112" y="86"/>
                  </a:lnTo>
                  <a:lnTo>
                    <a:pt x="274" y="322"/>
                  </a:lnTo>
                  <a:lnTo>
                    <a:pt x="348" y="3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435" y="4132"/>
              <a:ext cx="52" cy="36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75" y="0"/>
                </a:cxn>
                <a:cxn ang="0">
                  <a:pos x="200" y="0"/>
                </a:cxn>
                <a:cxn ang="0">
                  <a:pos x="175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41" y="247"/>
                </a:cxn>
                <a:cxn ang="0">
                  <a:pos x="335" y="247"/>
                </a:cxn>
                <a:cxn ang="0">
                  <a:pos x="375" y="322"/>
                </a:cxn>
                <a:cxn ang="0">
                  <a:pos x="474" y="322"/>
                </a:cxn>
                <a:cxn ang="0">
                  <a:pos x="300" y="0"/>
                </a:cxn>
                <a:cxn ang="0">
                  <a:pos x="181" y="173"/>
                </a:cxn>
                <a:cxn ang="0">
                  <a:pos x="237" y="68"/>
                </a:cxn>
                <a:cxn ang="0">
                  <a:pos x="294" y="173"/>
                </a:cxn>
                <a:cxn ang="0">
                  <a:pos x="181" y="173"/>
                </a:cxn>
              </a:cxnLst>
              <a:rect l="0" t="0" r="r" b="b"/>
              <a:pathLst>
                <a:path w="474" h="322">
                  <a:moveTo>
                    <a:pt x="300" y="0"/>
                  </a:moveTo>
                  <a:lnTo>
                    <a:pt x="275" y="0"/>
                  </a:lnTo>
                  <a:lnTo>
                    <a:pt x="200" y="0"/>
                  </a:lnTo>
                  <a:lnTo>
                    <a:pt x="175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41" y="247"/>
                  </a:lnTo>
                  <a:lnTo>
                    <a:pt x="335" y="247"/>
                  </a:lnTo>
                  <a:lnTo>
                    <a:pt x="375" y="322"/>
                  </a:lnTo>
                  <a:lnTo>
                    <a:pt x="474" y="322"/>
                  </a:lnTo>
                  <a:lnTo>
                    <a:pt x="300" y="0"/>
                  </a:lnTo>
                  <a:close/>
                  <a:moveTo>
                    <a:pt x="181" y="173"/>
                  </a:moveTo>
                  <a:lnTo>
                    <a:pt x="237" y="68"/>
                  </a:lnTo>
                  <a:lnTo>
                    <a:pt x="294" y="173"/>
                  </a:lnTo>
                  <a:lnTo>
                    <a:pt x="181" y="1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 userDrawn="1"/>
          </p:nvSpPr>
          <p:spPr bwMode="auto">
            <a:xfrm>
              <a:off x="654" y="3939"/>
              <a:ext cx="80" cy="146"/>
            </a:xfrm>
            <a:custGeom>
              <a:avLst/>
              <a:gdLst/>
              <a:ahLst/>
              <a:cxnLst>
                <a:cxn ang="0">
                  <a:pos x="355" y="1306"/>
                </a:cxn>
                <a:cxn ang="0">
                  <a:pos x="341" y="1200"/>
                </a:cxn>
                <a:cxn ang="0">
                  <a:pos x="332" y="1115"/>
                </a:cxn>
                <a:cxn ang="0">
                  <a:pos x="348" y="1006"/>
                </a:cxn>
                <a:cxn ang="0">
                  <a:pos x="374" y="879"/>
                </a:cxn>
                <a:cxn ang="0">
                  <a:pos x="364" y="835"/>
                </a:cxn>
                <a:cxn ang="0">
                  <a:pos x="255" y="819"/>
                </a:cxn>
                <a:cxn ang="0">
                  <a:pos x="229" y="773"/>
                </a:cxn>
                <a:cxn ang="0">
                  <a:pos x="279" y="689"/>
                </a:cxn>
                <a:cxn ang="0">
                  <a:pos x="342" y="588"/>
                </a:cxn>
                <a:cxn ang="0">
                  <a:pos x="352" y="500"/>
                </a:cxn>
                <a:cxn ang="0">
                  <a:pos x="279" y="474"/>
                </a:cxn>
                <a:cxn ang="0">
                  <a:pos x="261" y="443"/>
                </a:cxn>
                <a:cxn ang="0">
                  <a:pos x="313" y="375"/>
                </a:cxn>
                <a:cxn ang="0">
                  <a:pos x="383" y="292"/>
                </a:cxn>
                <a:cxn ang="0">
                  <a:pos x="362" y="155"/>
                </a:cxn>
                <a:cxn ang="0">
                  <a:pos x="364" y="63"/>
                </a:cxn>
                <a:cxn ang="0">
                  <a:pos x="391" y="16"/>
                </a:cxn>
                <a:cxn ang="0">
                  <a:pos x="427" y="57"/>
                </a:cxn>
                <a:cxn ang="0">
                  <a:pos x="451" y="129"/>
                </a:cxn>
                <a:cxn ang="0">
                  <a:pos x="426" y="270"/>
                </a:cxn>
                <a:cxn ang="0">
                  <a:pos x="435" y="311"/>
                </a:cxn>
                <a:cxn ang="0">
                  <a:pos x="483" y="325"/>
                </a:cxn>
                <a:cxn ang="0">
                  <a:pos x="605" y="285"/>
                </a:cxn>
                <a:cxn ang="0">
                  <a:pos x="682" y="270"/>
                </a:cxn>
                <a:cxn ang="0">
                  <a:pos x="712" y="293"/>
                </a:cxn>
                <a:cxn ang="0">
                  <a:pos x="722" y="349"/>
                </a:cxn>
                <a:cxn ang="0">
                  <a:pos x="564" y="521"/>
                </a:cxn>
                <a:cxn ang="0">
                  <a:pos x="519" y="586"/>
                </a:cxn>
                <a:cxn ang="0">
                  <a:pos x="540" y="599"/>
                </a:cxn>
                <a:cxn ang="0">
                  <a:pos x="589" y="569"/>
                </a:cxn>
                <a:cxn ang="0">
                  <a:pos x="630" y="572"/>
                </a:cxn>
                <a:cxn ang="0">
                  <a:pos x="654" y="603"/>
                </a:cxn>
                <a:cxn ang="0">
                  <a:pos x="643" y="652"/>
                </a:cxn>
                <a:cxn ang="0">
                  <a:pos x="584" y="706"/>
                </a:cxn>
                <a:cxn ang="0">
                  <a:pos x="486" y="753"/>
                </a:cxn>
                <a:cxn ang="0">
                  <a:pos x="443" y="845"/>
                </a:cxn>
                <a:cxn ang="0">
                  <a:pos x="447" y="1051"/>
                </a:cxn>
                <a:cxn ang="0">
                  <a:pos x="444" y="1209"/>
                </a:cxn>
                <a:cxn ang="0">
                  <a:pos x="394" y="1305"/>
                </a:cxn>
                <a:cxn ang="0">
                  <a:pos x="0" y="754"/>
                </a:cxn>
                <a:cxn ang="0">
                  <a:pos x="29" y="670"/>
                </a:cxn>
                <a:cxn ang="0">
                  <a:pos x="95" y="484"/>
                </a:cxn>
                <a:cxn ang="0">
                  <a:pos x="147" y="407"/>
                </a:cxn>
                <a:cxn ang="0">
                  <a:pos x="170" y="421"/>
                </a:cxn>
                <a:cxn ang="0">
                  <a:pos x="173" y="534"/>
                </a:cxn>
                <a:cxn ang="0">
                  <a:pos x="173" y="603"/>
                </a:cxn>
                <a:cxn ang="0">
                  <a:pos x="163" y="671"/>
                </a:cxn>
                <a:cxn ang="0">
                  <a:pos x="103" y="793"/>
                </a:cxn>
                <a:cxn ang="0">
                  <a:pos x="55" y="829"/>
                </a:cxn>
                <a:cxn ang="0">
                  <a:pos x="12" y="806"/>
                </a:cxn>
                <a:cxn ang="0">
                  <a:pos x="460" y="435"/>
                </a:cxn>
                <a:cxn ang="0">
                  <a:pos x="474" y="407"/>
                </a:cxn>
                <a:cxn ang="0">
                  <a:pos x="534" y="390"/>
                </a:cxn>
                <a:cxn ang="0">
                  <a:pos x="533" y="404"/>
                </a:cxn>
              </a:cxnLst>
              <a:rect l="0" t="0" r="r" b="b"/>
              <a:pathLst>
                <a:path w="728" h="1314">
                  <a:moveTo>
                    <a:pt x="375" y="1314"/>
                  </a:moveTo>
                  <a:lnTo>
                    <a:pt x="372" y="1310"/>
                  </a:lnTo>
                  <a:lnTo>
                    <a:pt x="370" y="1308"/>
                  </a:lnTo>
                  <a:lnTo>
                    <a:pt x="367" y="1306"/>
                  </a:lnTo>
                  <a:lnTo>
                    <a:pt x="362" y="1305"/>
                  </a:lnTo>
                  <a:lnTo>
                    <a:pt x="355" y="1306"/>
                  </a:lnTo>
                  <a:lnTo>
                    <a:pt x="348" y="1308"/>
                  </a:lnTo>
                  <a:lnTo>
                    <a:pt x="344" y="1289"/>
                  </a:lnTo>
                  <a:lnTo>
                    <a:pt x="342" y="1271"/>
                  </a:lnTo>
                  <a:lnTo>
                    <a:pt x="341" y="1254"/>
                  </a:lnTo>
                  <a:lnTo>
                    <a:pt x="341" y="1235"/>
                  </a:lnTo>
                  <a:lnTo>
                    <a:pt x="341" y="1200"/>
                  </a:lnTo>
                  <a:lnTo>
                    <a:pt x="343" y="1164"/>
                  </a:lnTo>
                  <a:lnTo>
                    <a:pt x="340" y="1155"/>
                  </a:lnTo>
                  <a:lnTo>
                    <a:pt x="337" y="1146"/>
                  </a:lnTo>
                  <a:lnTo>
                    <a:pt x="334" y="1136"/>
                  </a:lnTo>
                  <a:lnTo>
                    <a:pt x="333" y="1125"/>
                  </a:lnTo>
                  <a:lnTo>
                    <a:pt x="332" y="1115"/>
                  </a:lnTo>
                  <a:lnTo>
                    <a:pt x="333" y="1104"/>
                  </a:lnTo>
                  <a:lnTo>
                    <a:pt x="333" y="1092"/>
                  </a:lnTo>
                  <a:lnTo>
                    <a:pt x="334" y="1081"/>
                  </a:lnTo>
                  <a:lnTo>
                    <a:pt x="338" y="1056"/>
                  </a:lnTo>
                  <a:lnTo>
                    <a:pt x="343" y="1031"/>
                  </a:lnTo>
                  <a:lnTo>
                    <a:pt x="348" y="1006"/>
                  </a:lnTo>
                  <a:lnTo>
                    <a:pt x="355" y="980"/>
                  </a:lnTo>
                  <a:lnTo>
                    <a:pt x="360" y="956"/>
                  </a:lnTo>
                  <a:lnTo>
                    <a:pt x="367" y="932"/>
                  </a:lnTo>
                  <a:lnTo>
                    <a:pt x="371" y="910"/>
                  </a:lnTo>
                  <a:lnTo>
                    <a:pt x="373" y="889"/>
                  </a:lnTo>
                  <a:lnTo>
                    <a:pt x="374" y="879"/>
                  </a:lnTo>
                  <a:lnTo>
                    <a:pt x="374" y="870"/>
                  </a:lnTo>
                  <a:lnTo>
                    <a:pt x="373" y="862"/>
                  </a:lnTo>
                  <a:lnTo>
                    <a:pt x="372" y="854"/>
                  </a:lnTo>
                  <a:lnTo>
                    <a:pt x="371" y="847"/>
                  </a:lnTo>
                  <a:lnTo>
                    <a:pt x="368" y="841"/>
                  </a:lnTo>
                  <a:lnTo>
                    <a:pt x="364" y="835"/>
                  </a:lnTo>
                  <a:lnTo>
                    <a:pt x="360" y="831"/>
                  </a:lnTo>
                  <a:lnTo>
                    <a:pt x="331" y="831"/>
                  </a:lnTo>
                  <a:lnTo>
                    <a:pt x="306" y="830"/>
                  </a:lnTo>
                  <a:lnTo>
                    <a:pt x="286" y="828"/>
                  </a:lnTo>
                  <a:lnTo>
                    <a:pt x="269" y="824"/>
                  </a:lnTo>
                  <a:lnTo>
                    <a:pt x="255" y="819"/>
                  </a:lnTo>
                  <a:lnTo>
                    <a:pt x="244" y="814"/>
                  </a:lnTo>
                  <a:lnTo>
                    <a:pt x="236" y="808"/>
                  </a:lnTo>
                  <a:lnTo>
                    <a:pt x="231" y="800"/>
                  </a:lnTo>
                  <a:lnTo>
                    <a:pt x="228" y="793"/>
                  </a:lnTo>
                  <a:lnTo>
                    <a:pt x="228" y="783"/>
                  </a:lnTo>
                  <a:lnTo>
                    <a:pt x="229" y="773"/>
                  </a:lnTo>
                  <a:lnTo>
                    <a:pt x="232" y="764"/>
                  </a:lnTo>
                  <a:lnTo>
                    <a:pt x="237" y="752"/>
                  </a:lnTo>
                  <a:lnTo>
                    <a:pt x="243" y="740"/>
                  </a:lnTo>
                  <a:lnTo>
                    <a:pt x="251" y="729"/>
                  </a:lnTo>
                  <a:lnTo>
                    <a:pt x="259" y="716"/>
                  </a:lnTo>
                  <a:lnTo>
                    <a:pt x="279" y="689"/>
                  </a:lnTo>
                  <a:lnTo>
                    <a:pt x="298" y="661"/>
                  </a:lnTo>
                  <a:lnTo>
                    <a:pt x="308" y="647"/>
                  </a:lnTo>
                  <a:lnTo>
                    <a:pt x="317" y="633"/>
                  </a:lnTo>
                  <a:lnTo>
                    <a:pt x="327" y="618"/>
                  </a:lnTo>
                  <a:lnTo>
                    <a:pt x="334" y="603"/>
                  </a:lnTo>
                  <a:lnTo>
                    <a:pt x="342" y="588"/>
                  </a:lnTo>
                  <a:lnTo>
                    <a:pt x="348" y="573"/>
                  </a:lnTo>
                  <a:lnTo>
                    <a:pt x="353" y="558"/>
                  </a:lnTo>
                  <a:lnTo>
                    <a:pt x="356" y="543"/>
                  </a:lnTo>
                  <a:lnTo>
                    <a:pt x="356" y="529"/>
                  </a:lnTo>
                  <a:lnTo>
                    <a:pt x="355" y="514"/>
                  </a:lnTo>
                  <a:lnTo>
                    <a:pt x="352" y="500"/>
                  </a:lnTo>
                  <a:lnTo>
                    <a:pt x="346" y="485"/>
                  </a:lnTo>
                  <a:lnTo>
                    <a:pt x="328" y="485"/>
                  </a:lnTo>
                  <a:lnTo>
                    <a:pt x="312" y="483"/>
                  </a:lnTo>
                  <a:lnTo>
                    <a:pt x="299" y="481"/>
                  </a:lnTo>
                  <a:lnTo>
                    <a:pt x="287" y="478"/>
                  </a:lnTo>
                  <a:lnTo>
                    <a:pt x="279" y="474"/>
                  </a:lnTo>
                  <a:lnTo>
                    <a:pt x="271" y="470"/>
                  </a:lnTo>
                  <a:lnTo>
                    <a:pt x="266" y="465"/>
                  </a:lnTo>
                  <a:lnTo>
                    <a:pt x="263" y="460"/>
                  </a:lnTo>
                  <a:lnTo>
                    <a:pt x="260" y="455"/>
                  </a:lnTo>
                  <a:lnTo>
                    <a:pt x="260" y="449"/>
                  </a:lnTo>
                  <a:lnTo>
                    <a:pt x="261" y="443"/>
                  </a:lnTo>
                  <a:lnTo>
                    <a:pt x="264" y="436"/>
                  </a:lnTo>
                  <a:lnTo>
                    <a:pt x="267" y="430"/>
                  </a:lnTo>
                  <a:lnTo>
                    <a:pt x="271" y="422"/>
                  </a:lnTo>
                  <a:lnTo>
                    <a:pt x="276" y="415"/>
                  </a:lnTo>
                  <a:lnTo>
                    <a:pt x="283" y="407"/>
                  </a:lnTo>
                  <a:lnTo>
                    <a:pt x="313" y="375"/>
                  </a:lnTo>
                  <a:lnTo>
                    <a:pt x="344" y="343"/>
                  </a:lnTo>
                  <a:lnTo>
                    <a:pt x="359" y="328"/>
                  </a:lnTo>
                  <a:lnTo>
                    <a:pt x="371" y="314"/>
                  </a:lnTo>
                  <a:lnTo>
                    <a:pt x="376" y="306"/>
                  </a:lnTo>
                  <a:lnTo>
                    <a:pt x="379" y="299"/>
                  </a:lnTo>
                  <a:lnTo>
                    <a:pt x="383" y="292"/>
                  </a:lnTo>
                  <a:lnTo>
                    <a:pt x="385" y="286"/>
                  </a:lnTo>
                  <a:lnTo>
                    <a:pt x="381" y="255"/>
                  </a:lnTo>
                  <a:lnTo>
                    <a:pt x="373" y="217"/>
                  </a:lnTo>
                  <a:lnTo>
                    <a:pt x="369" y="197"/>
                  </a:lnTo>
                  <a:lnTo>
                    <a:pt x="365" y="176"/>
                  </a:lnTo>
                  <a:lnTo>
                    <a:pt x="362" y="155"/>
                  </a:lnTo>
                  <a:lnTo>
                    <a:pt x="360" y="133"/>
                  </a:lnTo>
                  <a:lnTo>
                    <a:pt x="359" y="112"/>
                  </a:lnTo>
                  <a:lnTo>
                    <a:pt x="360" y="92"/>
                  </a:lnTo>
                  <a:lnTo>
                    <a:pt x="361" y="82"/>
                  </a:lnTo>
                  <a:lnTo>
                    <a:pt x="362" y="72"/>
                  </a:lnTo>
                  <a:lnTo>
                    <a:pt x="364" y="63"/>
                  </a:lnTo>
                  <a:lnTo>
                    <a:pt x="368" y="54"/>
                  </a:lnTo>
                  <a:lnTo>
                    <a:pt x="371" y="46"/>
                  </a:lnTo>
                  <a:lnTo>
                    <a:pt x="375" y="37"/>
                  </a:lnTo>
                  <a:lnTo>
                    <a:pt x="379" y="30"/>
                  </a:lnTo>
                  <a:lnTo>
                    <a:pt x="385" y="22"/>
                  </a:lnTo>
                  <a:lnTo>
                    <a:pt x="391" y="16"/>
                  </a:lnTo>
                  <a:lnTo>
                    <a:pt x="398" y="10"/>
                  </a:lnTo>
                  <a:lnTo>
                    <a:pt x="406" y="5"/>
                  </a:lnTo>
                  <a:lnTo>
                    <a:pt x="415" y="0"/>
                  </a:lnTo>
                  <a:lnTo>
                    <a:pt x="421" y="25"/>
                  </a:lnTo>
                  <a:lnTo>
                    <a:pt x="424" y="47"/>
                  </a:lnTo>
                  <a:lnTo>
                    <a:pt x="427" y="57"/>
                  </a:lnTo>
                  <a:lnTo>
                    <a:pt x="431" y="70"/>
                  </a:lnTo>
                  <a:lnTo>
                    <a:pt x="438" y="84"/>
                  </a:lnTo>
                  <a:lnTo>
                    <a:pt x="449" y="100"/>
                  </a:lnTo>
                  <a:lnTo>
                    <a:pt x="450" y="110"/>
                  </a:lnTo>
                  <a:lnTo>
                    <a:pt x="451" y="119"/>
                  </a:lnTo>
                  <a:lnTo>
                    <a:pt x="451" y="129"/>
                  </a:lnTo>
                  <a:lnTo>
                    <a:pt x="451" y="139"/>
                  </a:lnTo>
                  <a:lnTo>
                    <a:pt x="448" y="159"/>
                  </a:lnTo>
                  <a:lnTo>
                    <a:pt x="444" y="180"/>
                  </a:lnTo>
                  <a:lnTo>
                    <a:pt x="434" y="222"/>
                  </a:lnTo>
                  <a:lnTo>
                    <a:pt x="427" y="260"/>
                  </a:lnTo>
                  <a:lnTo>
                    <a:pt x="426" y="270"/>
                  </a:lnTo>
                  <a:lnTo>
                    <a:pt x="426" y="278"/>
                  </a:lnTo>
                  <a:lnTo>
                    <a:pt x="426" y="286"/>
                  </a:lnTo>
                  <a:lnTo>
                    <a:pt x="427" y="293"/>
                  </a:lnTo>
                  <a:lnTo>
                    <a:pt x="429" y="300"/>
                  </a:lnTo>
                  <a:lnTo>
                    <a:pt x="431" y="306"/>
                  </a:lnTo>
                  <a:lnTo>
                    <a:pt x="435" y="311"/>
                  </a:lnTo>
                  <a:lnTo>
                    <a:pt x="441" y="316"/>
                  </a:lnTo>
                  <a:lnTo>
                    <a:pt x="446" y="320"/>
                  </a:lnTo>
                  <a:lnTo>
                    <a:pt x="453" y="323"/>
                  </a:lnTo>
                  <a:lnTo>
                    <a:pt x="462" y="324"/>
                  </a:lnTo>
                  <a:lnTo>
                    <a:pt x="472" y="325"/>
                  </a:lnTo>
                  <a:lnTo>
                    <a:pt x="483" y="325"/>
                  </a:lnTo>
                  <a:lnTo>
                    <a:pt x="496" y="324"/>
                  </a:lnTo>
                  <a:lnTo>
                    <a:pt x="511" y="322"/>
                  </a:lnTo>
                  <a:lnTo>
                    <a:pt x="529" y="318"/>
                  </a:lnTo>
                  <a:lnTo>
                    <a:pt x="559" y="306"/>
                  </a:lnTo>
                  <a:lnTo>
                    <a:pt x="589" y="291"/>
                  </a:lnTo>
                  <a:lnTo>
                    <a:pt x="605" y="285"/>
                  </a:lnTo>
                  <a:lnTo>
                    <a:pt x="620" y="278"/>
                  </a:lnTo>
                  <a:lnTo>
                    <a:pt x="635" y="274"/>
                  </a:lnTo>
                  <a:lnTo>
                    <a:pt x="649" y="270"/>
                  </a:lnTo>
                  <a:lnTo>
                    <a:pt x="663" y="269"/>
                  </a:lnTo>
                  <a:lnTo>
                    <a:pt x="675" y="269"/>
                  </a:lnTo>
                  <a:lnTo>
                    <a:pt x="682" y="270"/>
                  </a:lnTo>
                  <a:lnTo>
                    <a:pt x="687" y="272"/>
                  </a:lnTo>
                  <a:lnTo>
                    <a:pt x="693" y="275"/>
                  </a:lnTo>
                  <a:lnTo>
                    <a:pt x="698" y="278"/>
                  </a:lnTo>
                  <a:lnTo>
                    <a:pt x="703" y="283"/>
                  </a:lnTo>
                  <a:lnTo>
                    <a:pt x="708" y="288"/>
                  </a:lnTo>
                  <a:lnTo>
                    <a:pt x="712" y="293"/>
                  </a:lnTo>
                  <a:lnTo>
                    <a:pt x="716" y="301"/>
                  </a:lnTo>
                  <a:lnTo>
                    <a:pt x="719" y="308"/>
                  </a:lnTo>
                  <a:lnTo>
                    <a:pt x="723" y="318"/>
                  </a:lnTo>
                  <a:lnTo>
                    <a:pt x="726" y="327"/>
                  </a:lnTo>
                  <a:lnTo>
                    <a:pt x="728" y="339"/>
                  </a:lnTo>
                  <a:lnTo>
                    <a:pt x="722" y="349"/>
                  </a:lnTo>
                  <a:lnTo>
                    <a:pt x="710" y="363"/>
                  </a:lnTo>
                  <a:lnTo>
                    <a:pt x="693" y="380"/>
                  </a:lnTo>
                  <a:lnTo>
                    <a:pt x="674" y="401"/>
                  </a:lnTo>
                  <a:lnTo>
                    <a:pt x="629" y="448"/>
                  </a:lnTo>
                  <a:lnTo>
                    <a:pt x="584" y="497"/>
                  </a:lnTo>
                  <a:lnTo>
                    <a:pt x="564" y="521"/>
                  </a:lnTo>
                  <a:lnTo>
                    <a:pt x="546" y="543"/>
                  </a:lnTo>
                  <a:lnTo>
                    <a:pt x="538" y="553"/>
                  </a:lnTo>
                  <a:lnTo>
                    <a:pt x="532" y="562"/>
                  </a:lnTo>
                  <a:lnTo>
                    <a:pt x="526" y="571"/>
                  </a:lnTo>
                  <a:lnTo>
                    <a:pt x="522" y="578"/>
                  </a:lnTo>
                  <a:lnTo>
                    <a:pt x="519" y="586"/>
                  </a:lnTo>
                  <a:lnTo>
                    <a:pt x="518" y="591"/>
                  </a:lnTo>
                  <a:lnTo>
                    <a:pt x="519" y="595"/>
                  </a:lnTo>
                  <a:lnTo>
                    <a:pt x="521" y="598"/>
                  </a:lnTo>
                  <a:lnTo>
                    <a:pt x="525" y="601"/>
                  </a:lnTo>
                  <a:lnTo>
                    <a:pt x="532" y="602"/>
                  </a:lnTo>
                  <a:lnTo>
                    <a:pt x="540" y="599"/>
                  </a:lnTo>
                  <a:lnTo>
                    <a:pt x="551" y="597"/>
                  </a:lnTo>
                  <a:lnTo>
                    <a:pt x="559" y="589"/>
                  </a:lnTo>
                  <a:lnTo>
                    <a:pt x="566" y="582"/>
                  </a:lnTo>
                  <a:lnTo>
                    <a:pt x="574" y="577"/>
                  </a:lnTo>
                  <a:lnTo>
                    <a:pt x="581" y="572"/>
                  </a:lnTo>
                  <a:lnTo>
                    <a:pt x="589" y="569"/>
                  </a:lnTo>
                  <a:lnTo>
                    <a:pt x="596" y="567"/>
                  </a:lnTo>
                  <a:lnTo>
                    <a:pt x="604" y="566"/>
                  </a:lnTo>
                  <a:lnTo>
                    <a:pt x="611" y="565"/>
                  </a:lnTo>
                  <a:lnTo>
                    <a:pt x="618" y="566"/>
                  </a:lnTo>
                  <a:lnTo>
                    <a:pt x="624" y="569"/>
                  </a:lnTo>
                  <a:lnTo>
                    <a:pt x="630" y="572"/>
                  </a:lnTo>
                  <a:lnTo>
                    <a:pt x="636" y="575"/>
                  </a:lnTo>
                  <a:lnTo>
                    <a:pt x="641" y="579"/>
                  </a:lnTo>
                  <a:lnTo>
                    <a:pt x="645" y="585"/>
                  </a:lnTo>
                  <a:lnTo>
                    <a:pt x="649" y="590"/>
                  </a:lnTo>
                  <a:lnTo>
                    <a:pt x="652" y="596"/>
                  </a:lnTo>
                  <a:lnTo>
                    <a:pt x="654" y="603"/>
                  </a:lnTo>
                  <a:lnTo>
                    <a:pt x="655" y="610"/>
                  </a:lnTo>
                  <a:lnTo>
                    <a:pt x="655" y="618"/>
                  </a:lnTo>
                  <a:lnTo>
                    <a:pt x="654" y="626"/>
                  </a:lnTo>
                  <a:lnTo>
                    <a:pt x="652" y="634"/>
                  </a:lnTo>
                  <a:lnTo>
                    <a:pt x="649" y="643"/>
                  </a:lnTo>
                  <a:lnTo>
                    <a:pt x="643" y="652"/>
                  </a:lnTo>
                  <a:lnTo>
                    <a:pt x="638" y="660"/>
                  </a:lnTo>
                  <a:lnTo>
                    <a:pt x="630" y="670"/>
                  </a:lnTo>
                  <a:lnTo>
                    <a:pt x="621" y="678"/>
                  </a:lnTo>
                  <a:lnTo>
                    <a:pt x="610" y="688"/>
                  </a:lnTo>
                  <a:lnTo>
                    <a:pt x="598" y="698"/>
                  </a:lnTo>
                  <a:lnTo>
                    <a:pt x="584" y="706"/>
                  </a:lnTo>
                  <a:lnTo>
                    <a:pt x="569" y="715"/>
                  </a:lnTo>
                  <a:lnTo>
                    <a:pt x="551" y="724"/>
                  </a:lnTo>
                  <a:lnTo>
                    <a:pt x="532" y="732"/>
                  </a:lnTo>
                  <a:lnTo>
                    <a:pt x="514" y="737"/>
                  </a:lnTo>
                  <a:lnTo>
                    <a:pt x="499" y="744"/>
                  </a:lnTo>
                  <a:lnTo>
                    <a:pt x="486" y="753"/>
                  </a:lnTo>
                  <a:lnTo>
                    <a:pt x="474" y="764"/>
                  </a:lnTo>
                  <a:lnTo>
                    <a:pt x="464" y="778"/>
                  </a:lnTo>
                  <a:lnTo>
                    <a:pt x="457" y="792"/>
                  </a:lnTo>
                  <a:lnTo>
                    <a:pt x="451" y="809"/>
                  </a:lnTo>
                  <a:lnTo>
                    <a:pt x="447" y="826"/>
                  </a:lnTo>
                  <a:lnTo>
                    <a:pt x="443" y="845"/>
                  </a:lnTo>
                  <a:lnTo>
                    <a:pt x="441" y="865"/>
                  </a:lnTo>
                  <a:lnTo>
                    <a:pt x="440" y="886"/>
                  </a:lnTo>
                  <a:lnTo>
                    <a:pt x="440" y="908"/>
                  </a:lnTo>
                  <a:lnTo>
                    <a:pt x="441" y="954"/>
                  </a:lnTo>
                  <a:lnTo>
                    <a:pt x="444" y="1002"/>
                  </a:lnTo>
                  <a:lnTo>
                    <a:pt x="447" y="1051"/>
                  </a:lnTo>
                  <a:lnTo>
                    <a:pt x="449" y="1098"/>
                  </a:lnTo>
                  <a:lnTo>
                    <a:pt x="450" y="1122"/>
                  </a:lnTo>
                  <a:lnTo>
                    <a:pt x="449" y="1145"/>
                  </a:lnTo>
                  <a:lnTo>
                    <a:pt x="449" y="1167"/>
                  </a:lnTo>
                  <a:lnTo>
                    <a:pt x="447" y="1188"/>
                  </a:lnTo>
                  <a:lnTo>
                    <a:pt x="444" y="1209"/>
                  </a:lnTo>
                  <a:lnTo>
                    <a:pt x="440" y="1228"/>
                  </a:lnTo>
                  <a:lnTo>
                    <a:pt x="434" y="1246"/>
                  </a:lnTo>
                  <a:lnTo>
                    <a:pt x="427" y="1263"/>
                  </a:lnTo>
                  <a:lnTo>
                    <a:pt x="418" y="1279"/>
                  </a:lnTo>
                  <a:lnTo>
                    <a:pt x="407" y="1292"/>
                  </a:lnTo>
                  <a:lnTo>
                    <a:pt x="394" y="1305"/>
                  </a:lnTo>
                  <a:lnTo>
                    <a:pt x="379" y="1314"/>
                  </a:lnTo>
                  <a:lnTo>
                    <a:pt x="377" y="1314"/>
                  </a:lnTo>
                  <a:lnTo>
                    <a:pt x="375" y="1314"/>
                  </a:lnTo>
                  <a:close/>
                  <a:moveTo>
                    <a:pt x="0" y="781"/>
                  </a:moveTo>
                  <a:lnTo>
                    <a:pt x="0" y="768"/>
                  </a:lnTo>
                  <a:lnTo>
                    <a:pt x="0" y="754"/>
                  </a:lnTo>
                  <a:lnTo>
                    <a:pt x="6" y="744"/>
                  </a:lnTo>
                  <a:lnTo>
                    <a:pt x="12" y="734"/>
                  </a:lnTo>
                  <a:lnTo>
                    <a:pt x="15" y="723"/>
                  </a:lnTo>
                  <a:lnTo>
                    <a:pt x="19" y="714"/>
                  </a:lnTo>
                  <a:lnTo>
                    <a:pt x="24" y="692"/>
                  </a:lnTo>
                  <a:lnTo>
                    <a:pt x="29" y="670"/>
                  </a:lnTo>
                  <a:lnTo>
                    <a:pt x="39" y="639"/>
                  </a:lnTo>
                  <a:lnTo>
                    <a:pt x="51" y="607"/>
                  </a:lnTo>
                  <a:lnTo>
                    <a:pt x="62" y="576"/>
                  </a:lnTo>
                  <a:lnTo>
                    <a:pt x="73" y="545"/>
                  </a:lnTo>
                  <a:lnTo>
                    <a:pt x="84" y="515"/>
                  </a:lnTo>
                  <a:lnTo>
                    <a:pt x="95" y="484"/>
                  </a:lnTo>
                  <a:lnTo>
                    <a:pt x="106" y="453"/>
                  </a:lnTo>
                  <a:lnTo>
                    <a:pt x="118" y="422"/>
                  </a:lnTo>
                  <a:lnTo>
                    <a:pt x="126" y="417"/>
                  </a:lnTo>
                  <a:lnTo>
                    <a:pt x="134" y="413"/>
                  </a:lnTo>
                  <a:lnTo>
                    <a:pt x="140" y="410"/>
                  </a:lnTo>
                  <a:lnTo>
                    <a:pt x="147" y="407"/>
                  </a:lnTo>
                  <a:lnTo>
                    <a:pt x="152" y="407"/>
                  </a:lnTo>
                  <a:lnTo>
                    <a:pt x="156" y="408"/>
                  </a:lnTo>
                  <a:lnTo>
                    <a:pt x="161" y="411"/>
                  </a:lnTo>
                  <a:lnTo>
                    <a:pt x="165" y="413"/>
                  </a:lnTo>
                  <a:lnTo>
                    <a:pt x="167" y="417"/>
                  </a:lnTo>
                  <a:lnTo>
                    <a:pt x="170" y="421"/>
                  </a:lnTo>
                  <a:lnTo>
                    <a:pt x="172" y="427"/>
                  </a:lnTo>
                  <a:lnTo>
                    <a:pt x="173" y="433"/>
                  </a:lnTo>
                  <a:lnTo>
                    <a:pt x="176" y="448"/>
                  </a:lnTo>
                  <a:lnTo>
                    <a:pt x="177" y="464"/>
                  </a:lnTo>
                  <a:lnTo>
                    <a:pt x="176" y="499"/>
                  </a:lnTo>
                  <a:lnTo>
                    <a:pt x="173" y="534"/>
                  </a:lnTo>
                  <a:lnTo>
                    <a:pt x="171" y="551"/>
                  </a:lnTo>
                  <a:lnTo>
                    <a:pt x="170" y="565"/>
                  </a:lnTo>
                  <a:lnTo>
                    <a:pt x="170" y="578"/>
                  </a:lnTo>
                  <a:lnTo>
                    <a:pt x="171" y="587"/>
                  </a:lnTo>
                  <a:lnTo>
                    <a:pt x="172" y="594"/>
                  </a:lnTo>
                  <a:lnTo>
                    <a:pt x="173" y="603"/>
                  </a:lnTo>
                  <a:lnTo>
                    <a:pt x="173" y="612"/>
                  </a:lnTo>
                  <a:lnTo>
                    <a:pt x="173" y="623"/>
                  </a:lnTo>
                  <a:lnTo>
                    <a:pt x="171" y="634"/>
                  </a:lnTo>
                  <a:lnTo>
                    <a:pt x="169" y="645"/>
                  </a:lnTo>
                  <a:lnTo>
                    <a:pt x="167" y="658"/>
                  </a:lnTo>
                  <a:lnTo>
                    <a:pt x="163" y="671"/>
                  </a:lnTo>
                  <a:lnTo>
                    <a:pt x="154" y="697"/>
                  </a:lnTo>
                  <a:lnTo>
                    <a:pt x="143" y="723"/>
                  </a:lnTo>
                  <a:lnTo>
                    <a:pt x="132" y="748"/>
                  </a:lnTo>
                  <a:lnTo>
                    <a:pt x="118" y="771"/>
                  </a:lnTo>
                  <a:lnTo>
                    <a:pt x="110" y="782"/>
                  </a:lnTo>
                  <a:lnTo>
                    <a:pt x="103" y="793"/>
                  </a:lnTo>
                  <a:lnTo>
                    <a:pt x="95" y="801"/>
                  </a:lnTo>
                  <a:lnTo>
                    <a:pt x="87" y="810"/>
                  </a:lnTo>
                  <a:lnTo>
                    <a:pt x="79" y="816"/>
                  </a:lnTo>
                  <a:lnTo>
                    <a:pt x="72" y="821"/>
                  </a:lnTo>
                  <a:lnTo>
                    <a:pt x="63" y="826"/>
                  </a:lnTo>
                  <a:lnTo>
                    <a:pt x="55" y="829"/>
                  </a:lnTo>
                  <a:lnTo>
                    <a:pt x="48" y="830"/>
                  </a:lnTo>
                  <a:lnTo>
                    <a:pt x="40" y="829"/>
                  </a:lnTo>
                  <a:lnTo>
                    <a:pt x="33" y="827"/>
                  </a:lnTo>
                  <a:lnTo>
                    <a:pt x="25" y="821"/>
                  </a:lnTo>
                  <a:lnTo>
                    <a:pt x="18" y="815"/>
                  </a:lnTo>
                  <a:lnTo>
                    <a:pt x="12" y="806"/>
                  </a:lnTo>
                  <a:lnTo>
                    <a:pt x="5" y="795"/>
                  </a:lnTo>
                  <a:lnTo>
                    <a:pt x="0" y="781"/>
                  </a:lnTo>
                  <a:close/>
                  <a:moveTo>
                    <a:pt x="473" y="447"/>
                  </a:moveTo>
                  <a:lnTo>
                    <a:pt x="467" y="443"/>
                  </a:lnTo>
                  <a:lnTo>
                    <a:pt x="462" y="438"/>
                  </a:lnTo>
                  <a:lnTo>
                    <a:pt x="460" y="435"/>
                  </a:lnTo>
                  <a:lnTo>
                    <a:pt x="458" y="431"/>
                  </a:lnTo>
                  <a:lnTo>
                    <a:pt x="458" y="427"/>
                  </a:lnTo>
                  <a:lnTo>
                    <a:pt x="459" y="422"/>
                  </a:lnTo>
                  <a:lnTo>
                    <a:pt x="462" y="418"/>
                  </a:lnTo>
                  <a:lnTo>
                    <a:pt x="465" y="415"/>
                  </a:lnTo>
                  <a:lnTo>
                    <a:pt x="474" y="407"/>
                  </a:lnTo>
                  <a:lnTo>
                    <a:pt x="485" y="401"/>
                  </a:lnTo>
                  <a:lnTo>
                    <a:pt x="496" y="397"/>
                  </a:lnTo>
                  <a:lnTo>
                    <a:pt x="509" y="392"/>
                  </a:lnTo>
                  <a:lnTo>
                    <a:pt x="520" y="390"/>
                  </a:lnTo>
                  <a:lnTo>
                    <a:pt x="530" y="389"/>
                  </a:lnTo>
                  <a:lnTo>
                    <a:pt x="534" y="390"/>
                  </a:lnTo>
                  <a:lnTo>
                    <a:pt x="536" y="391"/>
                  </a:lnTo>
                  <a:lnTo>
                    <a:pt x="538" y="392"/>
                  </a:lnTo>
                  <a:lnTo>
                    <a:pt x="539" y="395"/>
                  </a:lnTo>
                  <a:lnTo>
                    <a:pt x="538" y="397"/>
                  </a:lnTo>
                  <a:lnTo>
                    <a:pt x="536" y="400"/>
                  </a:lnTo>
                  <a:lnTo>
                    <a:pt x="533" y="404"/>
                  </a:lnTo>
                  <a:lnTo>
                    <a:pt x="527" y="408"/>
                  </a:lnTo>
                  <a:lnTo>
                    <a:pt x="512" y="419"/>
                  </a:lnTo>
                  <a:lnTo>
                    <a:pt x="488" y="433"/>
                  </a:lnTo>
                  <a:lnTo>
                    <a:pt x="481" y="440"/>
                  </a:lnTo>
                  <a:lnTo>
                    <a:pt x="473" y="44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>
              <a:off x="1598" y="3950"/>
              <a:ext cx="106" cy="118"/>
            </a:xfrm>
            <a:custGeom>
              <a:avLst/>
              <a:gdLst/>
              <a:ahLst/>
              <a:cxnLst>
                <a:cxn ang="0">
                  <a:pos x="101" y="971"/>
                </a:cxn>
                <a:cxn ang="0">
                  <a:pos x="7" y="917"/>
                </a:cxn>
                <a:cxn ang="0">
                  <a:pos x="22" y="888"/>
                </a:cxn>
                <a:cxn ang="0">
                  <a:pos x="224" y="741"/>
                </a:cxn>
                <a:cxn ang="0">
                  <a:pos x="302" y="623"/>
                </a:cxn>
                <a:cxn ang="0">
                  <a:pos x="261" y="604"/>
                </a:cxn>
                <a:cxn ang="0">
                  <a:pos x="110" y="724"/>
                </a:cxn>
                <a:cxn ang="0">
                  <a:pos x="19" y="738"/>
                </a:cxn>
                <a:cxn ang="0">
                  <a:pos x="4" y="676"/>
                </a:cxn>
                <a:cxn ang="0">
                  <a:pos x="74" y="482"/>
                </a:cxn>
                <a:cxn ang="0">
                  <a:pos x="90" y="359"/>
                </a:cxn>
                <a:cxn ang="0">
                  <a:pos x="165" y="253"/>
                </a:cxn>
                <a:cxn ang="0">
                  <a:pos x="237" y="243"/>
                </a:cxn>
                <a:cxn ang="0">
                  <a:pos x="210" y="422"/>
                </a:cxn>
                <a:cxn ang="0">
                  <a:pos x="178" y="541"/>
                </a:cxn>
                <a:cxn ang="0">
                  <a:pos x="258" y="462"/>
                </a:cxn>
                <a:cxn ang="0">
                  <a:pos x="274" y="230"/>
                </a:cxn>
                <a:cxn ang="0">
                  <a:pos x="275" y="27"/>
                </a:cxn>
                <a:cxn ang="0">
                  <a:pos x="354" y="34"/>
                </a:cxn>
                <a:cxn ang="0">
                  <a:pos x="385" y="151"/>
                </a:cxn>
                <a:cxn ang="0">
                  <a:pos x="403" y="332"/>
                </a:cxn>
                <a:cxn ang="0">
                  <a:pos x="439" y="398"/>
                </a:cxn>
                <a:cxn ang="0">
                  <a:pos x="390" y="569"/>
                </a:cxn>
                <a:cxn ang="0">
                  <a:pos x="450" y="577"/>
                </a:cxn>
                <a:cxn ang="0">
                  <a:pos x="542" y="416"/>
                </a:cxn>
                <a:cxn ang="0">
                  <a:pos x="585" y="402"/>
                </a:cxn>
                <a:cxn ang="0">
                  <a:pos x="640" y="515"/>
                </a:cxn>
                <a:cxn ang="0">
                  <a:pos x="682" y="550"/>
                </a:cxn>
                <a:cxn ang="0">
                  <a:pos x="713" y="539"/>
                </a:cxn>
                <a:cxn ang="0">
                  <a:pos x="743" y="510"/>
                </a:cxn>
                <a:cxn ang="0">
                  <a:pos x="813" y="531"/>
                </a:cxn>
                <a:cxn ang="0">
                  <a:pos x="832" y="488"/>
                </a:cxn>
                <a:cxn ang="0">
                  <a:pos x="889" y="497"/>
                </a:cxn>
                <a:cxn ang="0">
                  <a:pos x="948" y="582"/>
                </a:cxn>
                <a:cxn ang="0">
                  <a:pos x="912" y="686"/>
                </a:cxn>
                <a:cxn ang="0">
                  <a:pos x="748" y="874"/>
                </a:cxn>
                <a:cxn ang="0">
                  <a:pos x="683" y="892"/>
                </a:cxn>
                <a:cxn ang="0">
                  <a:pos x="601" y="909"/>
                </a:cxn>
                <a:cxn ang="0">
                  <a:pos x="514" y="938"/>
                </a:cxn>
                <a:cxn ang="0">
                  <a:pos x="474" y="903"/>
                </a:cxn>
                <a:cxn ang="0">
                  <a:pos x="483" y="847"/>
                </a:cxn>
                <a:cxn ang="0">
                  <a:pos x="440" y="769"/>
                </a:cxn>
                <a:cxn ang="0">
                  <a:pos x="437" y="670"/>
                </a:cxn>
                <a:cxn ang="0">
                  <a:pos x="384" y="752"/>
                </a:cxn>
                <a:cxn ang="0">
                  <a:pos x="385" y="837"/>
                </a:cxn>
                <a:cxn ang="0">
                  <a:pos x="365" y="1011"/>
                </a:cxn>
                <a:cxn ang="0">
                  <a:pos x="306" y="1054"/>
                </a:cxn>
                <a:cxn ang="0">
                  <a:pos x="147" y="935"/>
                </a:cxn>
                <a:cxn ang="0">
                  <a:pos x="140" y="899"/>
                </a:cxn>
                <a:cxn ang="0">
                  <a:pos x="222" y="847"/>
                </a:cxn>
                <a:cxn ang="0">
                  <a:pos x="270" y="802"/>
                </a:cxn>
                <a:cxn ang="0">
                  <a:pos x="300" y="759"/>
                </a:cxn>
                <a:cxn ang="0">
                  <a:pos x="299" y="953"/>
                </a:cxn>
                <a:cxn ang="0">
                  <a:pos x="656" y="824"/>
                </a:cxn>
                <a:cxn ang="0">
                  <a:pos x="692" y="709"/>
                </a:cxn>
                <a:cxn ang="0">
                  <a:pos x="639" y="692"/>
                </a:cxn>
                <a:cxn ang="0">
                  <a:pos x="549" y="701"/>
                </a:cxn>
                <a:cxn ang="0">
                  <a:pos x="678" y="617"/>
                </a:cxn>
                <a:cxn ang="0">
                  <a:pos x="837" y="594"/>
                </a:cxn>
                <a:cxn ang="0">
                  <a:pos x="802" y="703"/>
                </a:cxn>
                <a:cxn ang="0">
                  <a:pos x="661" y="870"/>
                </a:cxn>
                <a:cxn ang="0">
                  <a:pos x="515" y="836"/>
                </a:cxn>
                <a:cxn ang="0">
                  <a:pos x="551" y="823"/>
                </a:cxn>
              </a:cxnLst>
              <a:rect l="0" t="0" r="r" b="b"/>
              <a:pathLst>
                <a:path w="948" h="1054">
                  <a:moveTo>
                    <a:pt x="306" y="1054"/>
                  </a:moveTo>
                  <a:lnTo>
                    <a:pt x="272" y="1039"/>
                  </a:lnTo>
                  <a:lnTo>
                    <a:pt x="238" y="1025"/>
                  </a:lnTo>
                  <a:lnTo>
                    <a:pt x="204" y="1013"/>
                  </a:lnTo>
                  <a:lnTo>
                    <a:pt x="168" y="1000"/>
                  </a:lnTo>
                  <a:lnTo>
                    <a:pt x="151" y="993"/>
                  </a:lnTo>
                  <a:lnTo>
                    <a:pt x="134" y="987"/>
                  </a:lnTo>
                  <a:lnTo>
                    <a:pt x="118" y="980"/>
                  </a:lnTo>
                  <a:lnTo>
                    <a:pt x="101" y="971"/>
                  </a:lnTo>
                  <a:lnTo>
                    <a:pt x="85" y="963"/>
                  </a:lnTo>
                  <a:lnTo>
                    <a:pt x="69" y="953"/>
                  </a:lnTo>
                  <a:lnTo>
                    <a:pt x="54" y="942"/>
                  </a:lnTo>
                  <a:lnTo>
                    <a:pt x="39" y="931"/>
                  </a:lnTo>
                  <a:lnTo>
                    <a:pt x="31" y="928"/>
                  </a:lnTo>
                  <a:lnTo>
                    <a:pt x="24" y="925"/>
                  </a:lnTo>
                  <a:lnTo>
                    <a:pt x="16" y="923"/>
                  </a:lnTo>
                  <a:lnTo>
                    <a:pt x="10" y="919"/>
                  </a:lnTo>
                  <a:lnTo>
                    <a:pt x="7" y="917"/>
                  </a:lnTo>
                  <a:lnTo>
                    <a:pt x="5" y="915"/>
                  </a:lnTo>
                  <a:lnTo>
                    <a:pt x="4" y="911"/>
                  </a:lnTo>
                  <a:lnTo>
                    <a:pt x="3" y="908"/>
                  </a:lnTo>
                  <a:lnTo>
                    <a:pt x="3" y="905"/>
                  </a:lnTo>
                  <a:lnTo>
                    <a:pt x="4" y="901"/>
                  </a:lnTo>
                  <a:lnTo>
                    <a:pt x="6" y="896"/>
                  </a:lnTo>
                  <a:lnTo>
                    <a:pt x="10" y="892"/>
                  </a:lnTo>
                  <a:lnTo>
                    <a:pt x="15" y="891"/>
                  </a:lnTo>
                  <a:lnTo>
                    <a:pt x="22" y="888"/>
                  </a:lnTo>
                  <a:lnTo>
                    <a:pt x="31" y="885"/>
                  </a:lnTo>
                  <a:lnTo>
                    <a:pt x="40" y="880"/>
                  </a:lnTo>
                  <a:lnTo>
                    <a:pt x="61" y="868"/>
                  </a:lnTo>
                  <a:lnTo>
                    <a:pt x="87" y="853"/>
                  </a:lnTo>
                  <a:lnTo>
                    <a:pt x="114" y="833"/>
                  </a:lnTo>
                  <a:lnTo>
                    <a:pt x="142" y="812"/>
                  </a:lnTo>
                  <a:lnTo>
                    <a:pt x="169" y="790"/>
                  </a:lnTo>
                  <a:lnTo>
                    <a:pt x="198" y="766"/>
                  </a:lnTo>
                  <a:lnTo>
                    <a:pt x="224" y="741"/>
                  </a:lnTo>
                  <a:lnTo>
                    <a:pt x="249" y="716"/>
                  </a:lnTo>
                  <a:lnTo>
                    <a:pt x="260" y="703"/>
                  </a:lnTo>
                  <a:lnTo>
                    <a:pt x="269" y="692"/>
                  </a:lnTo>
                  <a:lnTo>
                    <a:pt x="278" y="679"/>
                  </a:lnTo>
                  <a:lnTo>
                    <a:pt x="285" y="667"/>
                  </a:lnTo>
                  <a:lnTo>
                    <a:pt x="292" y="655"/>
                  </a:lnTo>
                  <a:lnTo>
                    <a:pt x="297" y="645"/>
                  </a:lnTo>
                  <a:lnTo>
                    <a:pt x="300" y="634"/>
                  </a:lnTo>
                  <a:lnTo>
                    <a:pt x="302" y="623"/>
                  </a:lnTo>
                  <a:lnTo>
                    <a:pt x="302" y="614"/>
                  </a:lnTo>
                  <a:lnTo>
                    <a:pt x="300" y="605"/>
                  </a:lnTo>
                  <a:lnTo>
                    <a:pt x="297" y="598"/>
                  </a:lnTo>
                  <a:lnTo>
                    <a:pt x="292" y="590"/>
                  </a:lnTo>
                  <a:lnTo>
                    <a:pt x="286" y="590"/>
                  </a:lnTo>
                  <a:lnTo>
                    <a:pt x="282" y="592"/>
                  </a:lnTo>
                  <a:lnTo>
                    <a:pt x="277" y="594"/>
                  </a:lnTo>
                  <a:lnTo>
                    <a:pt x="271" y="597"/>
                  </a:lnTo>
                  <a:lnTo>
                    <a:pt x="261" y="604"/>
                  </a:lnTo>
                  <a:lnTo>
                    <a:pt x="250" y="613"/>
                  </a:lnTo>
                  <a:lnTo>
                    <a:pt x="226" y="635"/>
                  </a:lnTo>
                  <a:lnTo>
                    <a:pt x="201" y="661"/>
                  </a:lnTo>
                  <a:lnTo>
                    <a:pt x="187" y="673"/>
                  </a:lnTo>
                  <a:lnTo>
                    <a:pt x="173" y="686"/>
                  </a:lnTo>
                  <a:lnTo>
                    <a:pt x="158" y="698"/>
                  </a:lnTo>
                  <a:lnTo>
                    <a:pt x="143" y="708"/>
                  </a:lnTo>
                  <a:lnTo>
                    <a:pt x="127" y="717"/>
                  </a:lnTo>
                  <a:lnTo>
                    <a:pt x="110" y="724"/>
                  </a:lnTo>
                  <a:lnTo>
                    <a:pt x="102" y="726"/>
                  </a:lnTo>
                  <a:lnTo>
                    <a:pt x="94" y="728"/>
                  </a:lnTo>
                  <a:lnTo>
                    <a:pt x="86" y="729"/>
                  </a:lnTo>
                  <a:lnTo>
                    <a:pt x="76" y="729"/>
                  </a:lnTo>
                  <a:lnTo>
                    <a:pt x="61" y="734"/>
                  </a:lnTo>
                  <a:lnTo>
                    <a:pt x="48" y="737"/>
                  </a:lnTo>
                  <a:lnTo>
                    <a:pt x="38" y="740"/>
                  </a:lnTo>
                  <a:lnTo>
                    <a:pt x="28" y="740"/>
                  </a:lnTo>
                  <a:lnTo>
                    <a:pt x="19" y="738"/>
                  </a:lnTo>
                  <a:lnTo>
                    <a:pt x="13" y="735"/>
                  </a:lnTo>
                  <a:lnTo>
                    <a:pt x="7" y="732"/>
                  </a:lnTo>
                  <a:lnTo>
                    <a:pt x="4" y="727"/>
                  </a:lnTo>
                  <a:lnTo>
                    <a:pt x="2" y="720"/>
                  </a:lnTo>
                  <a:lnTo>
                    <a:pt x="0" y="713"/>
                  </a:lnTo>
                  <a:lnTo>
                    <a:pt x="0" y="704"/>
                  </a:lnTo>
                  <a:lnTo>
                    <a:pt x="1" y="696"/>
                  </a:lnTo>
                  <a:lnTo>
                    <a:pt x="2" y="686"/>
                  </a:lnTo>
                  <a:lnTo>
                    <a:pt x="4" y="676"/>
                  </a:lnTo>
                  <a:lnTo>
                    <a:pt x="7" y="664"/>
                  </a:lnTo>
                  <a:lnTo>
                    <a:pt x="11" y="653"/>
                  </a:lnTo>
                  <a:lnTo>
                    <a:pt x="29" y="603"/>
                  </a:lnTo>
                  <a:lnTo>
                    <a:pt x="50" y="554"/>
                  </a:lnTo>
                  <a:lnTo>
                    <a:pt x="59" y="530"/>
                  </a:lnTo>
                  <a:lnTo>
                    <a:pt x="68" y="509"/>
                  </a:lnTo>
                  <a:lnTo>
                    <a:pt x="70" y="499"/>
                  </a:lnTo>
                  <a:lnTo>
                    <a:pt x="73" y="490"/>
                  </a:lnTo>
                  <a:lnTo>
                    <a:pt x="74" y="482"/>
                  </a:lnTo>
                  <a:lnTo>
                    <a:pt x="75" y="475"/>
                  </a:lnTo>
                  <a:lnTo>
                    <a:pt x="72" y="461"/>
                  </a:lnTo>
                  <a:lnTo>
                    <a:pt x="72" y="447"/>
                  </a:lnTo>
                  <a:lnTo>
                    <a:pt x="72" y="432"/>
                  </a:lnTo>
                  <a:lnTo>
                    <a:pt x="74" y="417"/>
                  </a:lnTo>
                  <a:lnTo>
                    <a:pt x="76" y="403"/>
                  </a:lnTo>
                  <a:lnTo>
                    <a:pt x="80" y="388"/>
                  </a:lnTo>
                  <a:lnTo>
                    <a:pt x="85" y="374"/>
                  </a:lnTo>
                  <a:lnTo>
                    <a:pt x="90" y="359"/>
                  </a:lnTo>
                  <a:lnTo>
                    <a:pt x="97" y="345"/>
                  </a:lnTo>
                  <a:lnTo>
                    <a:pt x="104" y="331"/>
                  </a:lnTo>
                  <a:lnTo>
                    <a:pt x="112" y="318"/>
                  </a:lnTo>
                  <a:lnTo>
                    <a:pt x="120" y="305"/>
                  </a:lnTo>
                  <a:lnTo>
                    <a:pt x="129" y="292"/>
                  </a:lnTo>
                  <a:lnTo>
                    <a:pt x="137" y="282"/>
                  </a:lnTo>
                  <a:lnTo>
                    <a:pt x="147" y="271"/>
                  </a:lnTo>
                  <a:lnTo>
                    <a:pt x="157" y="262"/>
                  </a:lnTo>
                  <a:lnTo>
                    <a:pt x="165" y="253"/>
                  </a:lnTo>
                  <a:lnTo>
                    <a:pt x="175" y="247"/>
                  </a:lnTo>
                  <a:lnTo>
                    <a:pt x="184" y="240"/>
                  </a:lnTo>
                  <a:lnTo>
                    <a:pt x="193" y="236"/>
                  </a:lnTo>
                  <a:lnTo>
                    <a:pt x="202" y="233"/>
                  </a:lnTo>
                  <a:lnTo>
                    <a:pt x="210" y="232"/>
                  </a:lnTo>
                  <a:lnTo>
                    <a:pt x="218" y="232"/>
                  </a:lnTo>
                  <a:lnTo>
                    <a:pt x="225" y="234"/>
                  </a:lnTo>
                  <a:lnTo>
                    <a:pt x="232" y="238"/>
                  </a:lnTo>
                  <a:lnTo>
                    <a:pt x="237" y="243"/>
                  </a:lnTo>
                  <a:lnTo>
                    <a:pt x="242" y="251"/>
                  </a:lnTo>
                  <a:lnTo>
                    <a:pt x="247" y="262"/>
                  </a:lnTo>
                  <a:lnTo>
                    <a:pt x="249" y="273"/>
                  </a:lnTo>
                  <a:lnTo>
                    <a:pt x="251" y="288"/>
                  </a:lnTo>
                  <a:lnTo>
                    <a:pt x="252" y="305"/>
                  </a:lnTo>
                  <a:lnTo>
                    <a:pt x="251" y="324"/>
                  </a:lnTo>
                  <a:lnTo>
                    <a:pt x="245" y="344"/>
                  </a:lnTo>
                  <a:lnTo>
                    <a:pt x="230" y="378"/>
                  </a:lnTo>
                  <a:lnTo>
                    <a:pt x="210" y="422"/>
                  </a:lnTo>
                  <a:lnTo>
                    <a:pt x="191" y="467"/>
                  </a:lnTo>
                  <a:lnTo>
                    <a:pt x="183" y="488"/>
                  </a:lnTo>
                  <a:lnTo>
                    <a:pt x="177" y="507"/>
                  </a:lnTo>
                  <a:lnTo>
                    <a:pt x="173" y="523"/>
                  </a:lnTo>
                  <a:lnTo>
                    <a:pt x="172" y="534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75" y="542"/>
                  </a:lnTo>
                  <a:lnTo>
                    <a:pt x="178" y="541"/>
                  </a:lnTo>
                  <a:lnTo>
                    <a:pt x="182" y="539"/>
                  </a:lnTo>
                  <a:lnTo>
                    <a:pt x="188" y="535"/>
                  </a:lnTo>
                  <a:lnTo>
                    <a:pt x="194" y="529"/>
                  </a:lnTo>
                  <a:lnTo>
                    <a:pt x="202" y="521"/>
                  </a:lnTo>
                  <a:lnTo>
                    <a:pt x="217" y="513"/>
                  </a:lnTo>
                  <a:lnTo>
                    <a:pt x="230" y="503"/>
                  </a:lnTo>
                  <a:lnTo>
                    <a:pt x="241" y="491"/>
                  </a:lnTo>
                  <a:lnTo>
                    <a:pt x="251" y="477"/>
                  </a:lnTo>
                  <a:lnTo>
                    <a:pt x="258" y="462"/>
                  </a:lnTo>
                  <a:lnTo>
                    <a:pt x="265" y="445"/>
                  </a:lnTo>
                  <a:lnTo>
                    <a:pt x="270" y="427"/>
                  </a:lnTo>
                  <a:lnTo>
                    <a:pt x="274" y="408"/>
                  </a:lnTo>
                  <a:lnTo>
                    <a:pt x="277" y="387"/>
                  </a:lnTo>
                  <a:lnTo>
                    <a:pt x="278" y="366"/>
                  </a:lnTo>
                  <a:lnTo>
                    <a:pt x="279" y="345"/>
                  </a:lnTo>
                  <a:lnTo>
                    <a:pt x="279" y="322"/>
                  </a:lnTo>
                  <a:lnTo>
                    <a:pt x="277" y="276"/>
                  </a:lnTo>
                  <a:lnTo>
                    <a:pt x="274" y="230"/>
                  </a:lnTo>
                  <a:lnTo>
                    <a:pt x="270" y="185"/>
                  </a:lnTo>
                  <a:lnTo>
                    <a:pt x="267" y="142"/>
                  </a:lnTo>
                  <a:lnTo>
                    <a:pt x="266" y="122"/>
                  </a:lnTo>
                  <a:lnTo>
                    <a:pt x="265" y="103"/>
                  </a:lnTo>
                  <a:lnTo>
                    <a:pt x="265" y="84"/>
                  </a:lnTo>
                  <a:lnTo>
                    <a:pt x="266" y="67"/>
                  </a:lnTo>
                  <a:lnTo>
                    <a:pt x="268" y="52"/>
                  </a:lnTo>
                  <a:lnTo>
                    <a:pt x="271" y="39"/>
                  </a:lnTo>
                  <a:lnTo>
                    <a:pt x="275" y="27"/>
                  </a:lnTo>
                  <a:lnTo>
                    <a:pt x="280" y="17"/>
                  </a:lnTo>
                  <a:lnTo>
                    <a:pt x="287" y="9"/>
                  </a:lnTo>
                  <a:lnTo>
                    <a:pt x="296" y="3"/>
                  </a:lnTo>
                  <a:lnTo>
                    <a:pt x="306" y="0"/>
                  </a:lnTo>
                  <a:lnTo>
                    <a:pt x="317" y="0"/>
                  </a:lnTo>
                  <a:lnTo>
                    <a:pt x="328" y="8"/>
                  </a:lnTo>
                  <a:lnTo>
                    <a:pt x="338" y="16"/>
                  </a:lnTo>
                  <a:lnTo>
                    <a:pt x="346" y="25"/>
                  </a:lnTo>
                  <a:lnTo>
                    <a:pt x="354" y="34"/>
                  </a:lnTo>
                  <a:lnTo>
                    <a:pt x="360" y="44"/>
                  </a:lnTo>
                  <a:lnTo>
                    <a:pt x="366" y="55"/>
                  </a:lnTo>
                  <a:lnTo>
                    <a:pt x="370" y="65"/>
                  </a:lnTo>
                  <a:lnTo>
                    <a:pt x="374" y="76"/>
                  </a:lnTo>
                  <a:lnTo>
                    <a:pt x="376" y="88"/>
                  </a:lnTo>
                  <a:lnTo>
                    <a:pt x="380" y="99"/>
                  </a:lnTo>
                  <a:lnTo>
                    <a:pt x="382" y="112"/>
                  </a:lnTo>
                  <a:lnTo>
                    <a:pt x="383" y="125"/>
                  </a:lnTo>
                  <a:lnTo>
                    <a:pt x="385" y="151"/>
                  </a:lnTo>
                  <a:lnTo>
                    <a:pt x="386" y="176"/>
                  </a:lnTo>
                  <a:lnTo>
                    <a:pt x="386" y="204"/>
                  </a:lnTo>
                  <a:lnTo>
                    <a:pt x="387" y="231"/>
                  </a:lnTo>
                  <a:lnTo>
                    <a:pt x="388" y="257"/>
                  </a:lnTo>
                  <a:lnTo>
                    <a:pt x="391" y="283"/>
                  </a:lnTo>
                  <a:lnTo>
                    <a:pt x="394" y="296"/>
                  </a:lnTo>
                  <a:lnTo>
                    <a:pt x="396" y="308"/>
                  </a:lnTo>
                  <a:lnTo>
                    <a:pt x="400" y="320"/>
                  </a:lnTo>
                  <a:lnTo>
                    <a:pt x="403" y="332"/>
                  </a:lnTo>
                  <a:lnTo>
                    <a:pt x="409" y="344"/>
                  </a:lnTo>
                  <a:lnTo>
                    <a:pt x="415" y="355"/>
                  </a:lnTo>
                  <a:lnTo>
                    <a:pt x="422" y="366"/>
                  </a:lnTo>
                  <a:lnTo>
                    <a:pt x="429" y="376"/>
                  </a:lnTo>
                  <a:lnTo>
                    <a:pt x="433" y="378"/>
                  </a:lnTo>
                  <a:lnTo>
                    <a:pt x="437" y="381"/>
                  </a:lnTo>
                  <a:lnTo>
                    <a:pt x="438" y="385"/>
                  </a:lnTo>
                  <a:lnTo>
                    <a:pt x="439" y="391"/>
                  </a:lnTo>
                  <a:lnTo>
                    <a:pt x="439" y="398"/>
                  </a:lnTo>
                  <a:lnTo>
                    <a:pt x="437" y="406"/>
                  </a:lnTo>
                  <a:lnTo>
                    <a:pt x="435" y="414"/>
                  </a:lnTo>
                  <a:lnTo>
                    <a:pt x="432" y="424"/>
                  </a:lnTo>
                  <a:lnTo>
                    <a:pt x="417" y="466"/>
                  </a:lnTo>
                  <a:lnTo>
                    <a:pt x="401" y="512"/>
                  </a:lnTo>
                  <a:lnTo>
                    <a:pt x="395" y="534"/>
                  </a:lnTo>
                  <a:lnTo>
                    <a:pt x="391" y="553"/>
                  </a:lnTo>
                  <a:lnTo>
                    <a:pt x="390" y="561"/>
                  </a:lnTo>
                  <a:lnTo>
                    <a:pt x="390" y="569"/>
                  </a:lnTo>
                  <a:lnTo>
                    <a:pt x="391" y="575"/>
                  </a:lnTo>
                  <a:lnTo>
                    <a:pt x="394" y="581"/>
                  </a:lnTo>
                  <a:lnTo>
                    <a:pt x="397" y="585"/>
                  </a:lnTo>
                  <a:lnTo>
                    <a:pt x="402" y="588"/>
                  </a:lnTo>
                  <a:lnTo>
                    <a:pt x="408" y="589"/>
                  </a:lnTo>
                  <a:lnTo>
                    <a:pt x="416" y="589"/>
                  </a:lnTo>
                  <a:lnTo>
                    <a:pt x="426" y="587"/>
                  </a:lnTo>
                  <a:lnTo>
                    <a:pt x="437" y="583"/>
                  </a:lnTo>
                  <a:lnTo>
                    <a:pt x="450" y="577"/>
                  </a:lnTo>
                  <a:lnTo>
                    <a:pt x="466" y="569"/>
                  </a:lnTo>
                  <a:lnTo>
                    <a:pt x="472" y="562"/>
                  </a:lnTo>
                  <a:lnTo>
                    <a:pt x="479" y="555"/>
                  </a:lnTo>
                  <a:lnTo>
                    <a:pt x="485" y="546"/>
                  </a:lnTo>
                  <a:lnTo>
                    <a:pt x="491" y="537"/>
                  </a:lnTo>
                  <a:lnTo>
                    <a:pt x="502" y="518"/>
                  </a:lnTo>
                  <a:lnTo>
                    <a:pt x="511" y="495"/>
                  </a:lnTo>
                  <a:lnTo>
                    <a:pt x="527" y="453"/>
                  </a:lnTo>
                  <a:lnTo>
                    <a:pt x="542" y="416"/>
                  </a:lnTo>
                  <a:lnTo>
                    <a:pt x="546" y="409"/>
                  </a:lnTo>
                  <a:lnTo>
                    <a:pt x="550" y="402"/>
                  </a:lnTo>
                  <a:lnTo>
                    <a:pt x="553" y="398"/>
                  </a:lnTo>
                  <a:lnTo>
                    <a:pt x="558" y="395"/>
                  </a:lnTo>
                  <a:lnTo>
                    <a:pt x="563" y="393"/>
                  </a:lnTo>
                  <a:lnTo>
                    <a:pt x="567" y="393"/>
                  </a:lnTo>
                  <a:lnTo>
                    <a:pt x="573" y="394"/>
                  </a:lnTo>
                  <a:lnTo>
                    <a:pt x="578" y="397"/>
                  </a:lnTo>
                  <a:lnTo>
                    <a:pt x="585" y="402"/>
                  </a:lnTo>
                  <a:lnTo>
                    <a:pt x="590" y="409"/>
                  </a:lnTo>
                  <a:lnTo>
                    <a:pt x="597" y="418"/>
                  </a:lnTo>
                  <a:lnTo>
                    <a:pt x="605" y="430"/>
                  </a:lnTo>
                  <a:lnTo>
                    <a:pt x="612" y="445"/>
                  </a:lnTo>
                  <a:lnTo>
                    <a:pt x="621" y="462"/>
                  </a:lnTo>
                  <a:lnTo>
                    <a:pt x="630" y="481"/>
                  </a:lnTo>
                  <a:lnTo>
                    <a:pt x="639" y="505"/>
                  </a:lnTo>
                  <a:lnTo>
                    <a:pt x="639" y="510"/>
                  </a:lnTo>
                  <a:lnTo>
                    <a:pt x="640" y="515"/>
                  </a:lnTo>
                  <a:lnTo>
                    <a:pt x="641" y="521"/>
                  </a:lnTo>
                  <a:lnTo>
                    <a:pt x="644" y="525"/>
                  </a:lnTo>
                  <a:lnTo>
                    <a:pt x="646" y="529"/>
                  </a:lnTo>
                  <a:lnTo>
                    <a:pt x="649" y="533"/>
                  </a:lnTo>
                  <a:lnTo>
                    <a:pt x="652" y="537"/>
                  </a:lnTo>
                  <a:lnTo>
                    <a:pt x="656" y="539"/>
                  </a:lnTo>
                  <a:lnTo>
                    <a:pt x="664" y="544"/>
                  </a:lnTo>
                  <a:lnTo>
                    <a:pt x="673" y="547"/>
                  </a:lnTo>
                  <a:lnTo>
                    <a:pt x="682" y="550"/>
                  </a:lnTo>
                  <a:lnTo>
                    <a:pt x="691" y="550"/>
                  </a:lnTo>
                  <a:lnTo>
                    <a:pt x="699" y="550"/>
                  </a:lnTo>
                  <a:lnTo>
                    <a:pt x="707" y="550"/>
                  </a:lnTo>
                  <a:lnTo>
                    <a:pt x="712" y="547"/>
                  </a:lnTo>
                  <a:lnTo>
                    <a:pt x="715" y="545"/>
                  </a:lnTo>
                  <a:lnTo>
                    <a:pt x="717" y="543"/>
                  </a:lnTo>
                  <a:lnTo>
                    <a:pt x="717" y="542"/>
                  </a:lnTo>
                  <a:lnTo>
                    <a:pt x="715" y="541"/>
                  </a:lnTo>
                  <a:lnTo>
                    <a:pt x="713" y="539"/>
                  </a:lnTo>
                  <a:lnTo>
                    <a:pt x="706" y="536"/>
                  </a:lnTo>
                  <a:lnTo>
                    <a:pt x="695" y="533"/>
                  </a:lnTo>
                  <a:lnTo>
                    <a:pt x="702" y="524"/>
                  </a:lnTo>
                  <a:lnTo>
                    <a:pt x="708" y="519"/>
                  </a:lnTo>
                  <a:lnTo>
                    <a:pt x="715" y="513"/>
                  </a:lnTo>
                  <a:lnTo>
                    <a:pt x="722" y="511"/>
                  </a:lnTo>
                  <a:lnTo>
                    <a:pt x="728" y="509"/>
                  </a:lnTo>
                  <a:lnTo>
                    <a:pt x="736" y="509"/>
                  </a:lnTo>
                  <a:lnTo>
                    <a:pt x="743" y="510"/>
                  </a:lnTo>
                  <a:lnTo>
                    <a:pt x="750" y="512"/>
                  </a:lnTo>
                  <a:lnTo>
                    <a:pt x="764" y="518"/>
                  </a:lnTo>
                  <a:lnTo>
                    <a:pt x="778" y="524"/>
                  </a:lnTo>
                  <a:lnTo>
                    <a:pt x="784" y="527"/>
                  </a:lnTo>
                  <a:lnTo>
                    <a:pt x="791" y="529"/>
                  </a:lnTo>
                  <a:lnTo>
                    <a:pt x="796" y="531"/>
                  </a:lnTo>
                  <a:lnTo>
                    <a:pt x="802" y="533"/>
                  </a:lnTo>
                  <a:lnTo>
                    <a:pt x="808" y="533"/>
                  </a:lnTo>
                  <a:lnTo>
                    <a:pt x="813" y="531"/>
                  </a:lnTo>
                  <a:lnTo>
                    <a:pt x="818" y="528"/>
                  </a:lnTo>
                  <a:lnTo>
                    <a:pt x="824" y="524"/>
                  </a:lnTo>
                  <a:lnTo>
                    <a:pt x="823" y="517"/>
                  </a:lnTo>
                  <a:lnTo>
                    <a:pt x="824" y="510"/>
                  </a:lnTo>
                  <a:lnTo>
                    <a:pt x="825" y="504"/>
                  </a:lnTo>
                  <a:lnTo>
                    <a:pt x="826" y="498"/>
                  </a:lnTo>
                  <a:lnTo>
                    <a:pt x="828" y="494"/>
                  </a:lnTo>
                  <a:lnTo>
                    <a:pt x="830" y="491"/>
                  </a:lnTo>
                  <a:lnTo>
                    <a:pt x="832" y="488"/>
                  </a:lnTo>
                  <a:lnTo>
                    <a:pt x="836" y="485"/>
                  </a:lnTo>
                  <a:lnTo>
                    <a:pt x="839" y="483"/>
                  </a:lnTo>
                  <a:lnTo>
                    <a:pt x="843" y="482"/>
                  </a:lnTo>
                  <a:lnTo>
                    <a:pt x="846" y="481"/>
                  </a:lnTo>
                  <a:lnTo>
                    <a:pt x="851" y="481"/>
                  </a:lnTo>
                  <a:lnTo>
                    <a:pt x="860" y="482"/>
                  </a:lnTo>
                  <a:lnTo>
                    <a:pt x="870" y="486"/>
                  </a:lnTo>
                  <a:lnTo>
                    <a:pt x="880" y="491"/>
                  </a:lnTo>
                  <a:lnTo>
                    <a:pt x="889" y="497"/>
                  </a:lnTo>
                  <a:lnTo>
                    <a:pt x="900" y="505"/>
                  </a:lnTo>
                  <a:lnTo>
                    <a:pt x="910" y="513"/>
                  </a:lnTo>
                  <a:lnTo>
                    <a:pt x="918" y="524"/>
                  </a:lnTo>
                  <a:lnTo>
                    <a:pt x="927" y="535"/>
                  </a:lnTo>
                  <a:lnTo>
                    <a:pt x="933" y="546"/>
                  </a:lnTo>
                  <a:lnTo>
                    <a:pt x="940" y="558"/>
                  </a:lnTo>
                  <a:lnTo>
                    <a:pt x="944" y="565"/>
                  </a:lnTo>
                  <a:lnTo>
                    <a:pt x="947" y="572"/>
                  </a:lnTo>
                  <a:lnTo>
                    <a:pt x="948" y="582"/>
                  </a:lnTo>
                  <a:lnTo>
                    <a:pt x="948" y="590"/>
                  </a:lnTo>
                  <a:lnTo>
                    <a:pt x="947" y="601"/>
                  </a:lnTo>
                  <a:lnTo>
                    <a:pt x="945" y="611"/>
                  </a:lnTo>
                  <a:lnTo>
                    <a:pt x="942" y="623"/>
                  </a:lnTo>
                  <a:lnTo>
                    <a:pt x="937" y="635"/>
                  </a:lnTo>
                  <a:lnTo>
                    <a:pt x="932" y="647"/>
                  </a:lnTo>
                  <a:lnTo>
                    <a:pt x="926" y="660"/>
                  </a:lnTo>
                  <a:lnTo>
                    <a:pt x="919" y="673"/>
                  </a:lnTo>
                  <a:lnTo>
                    <a:pt x="912" y="686"/>
                  </a:lnTo>
                  <a:lnTo>
                    <a:pt x="895" y="713"/>
                  </a:lnTo>
                  <a:lnTo>
                    <a:pt x="875" y="740"/>
                  </a:lnTo>
                  <a:lnTo>
                    <a:pt x="855" y="766"/>
                  </a:lnTo>
                  <a:lnTo>
                    <a:pt x="833" y="792"/>
                  </a:lnTo>
                  <a:lnTo>
                    <a:pt x="812" y="815"/>
                  </a:lnTo>
                  <a:lnTo>
                    <a:pt x="792" y="836"/>
                  </a:lnTo>
                  <a:lnTo>
                    <a:pt x="772" y="854"/>
                  </a:lnTo>
                  <a:lnTo>
                    <a:pt x="755" y="868"/>
                  </a:lnTo>
                  <a:lnTo>
                    <a:pt x="748" y="874"/>
                  </a:lnTo>
                  <a:lnTo>
                    <a:pt x="741" y="878"/>
                  </a:lnTo>
                  <a:lnTo>
                    <a:pt x="735" y="881"/>
                  </a:lnTo>
                  <a:lnTo>
                    <a:pt x="729" y="884"/>
                  </a:lnTo>
                  <a:lnTo>
                    <a:pt x="722" y="888"/>
                  </a:lnTo>
                  <a:lnTo>
                    <a:pt x="714" y="892"/>
                  </a:lnTo>
                  <a:lnTo>
                    <a:pt x="707" y="894"/>
                  </a:lnTo>
                  <a:lnTo>
                    <a:pt x="698" y="895"/>
                  </a:lnTo>
                  <a:lnTo>
                    <a:pt x="691" y="894"/>
                  </a:lnTo>
                  <a:lnTo>
                    <a:pt x="683" y="892"/>
                  </a:lnTo>
                  <a:lnTo>
                    <a:pt x="676" y="889"/>
                  </a:lnTo>
                  <a:lnTo>
                    <a:pt x="668" y="883"/>
                  </a:lnTo>
                  <a:lnTo>
                    <a:pt x="663" y="883"/>
                  </a:lnTo>
                  <a:lnTo>
                    <a:pt x="658" y="883"/>
                  </a:lnTo>
                  <a:lnTo>
                    <a:pt x="651" y="884"/>
                  </a:lnTo>
                  <a:lnTo>
                    <a:pt x="646" y="886"/>
                  </a:lnTo>
                  <a:lnTo>
                    <a:pt x="634" y="890"/>
                  </a:lnTo>
                  <a:lnTo>
                    <a:pt x="623" y="895"/>
                  </a:lnTo>
                  <a:lnTo>
                    <a:pt x="601" y="909"/>
                  </a:lnTo>
                  <a:lnTo>
                    <a:pt x="578" y="923"/>
                  </a:lnTo>
                  <a:lnTo>
                    <a:pt x="565" y="929"/>
                  </a:lnTo>
                  <a:lnTo>
                    <a:pt x="553" y="934"/>
                  </a:lnTo>
                  <a:lnTo>
                    <a:pt x="547" y="936"/>
                  </a:lnTo>
                  <a:lnTo>
                    <a:pt x="541" y="938"/>
                  </a:lnTo>
                  <a:lnTo>
                    <a:pt x="534" y="939"/>
                  </a:lnTo>
                  <a:lnTo>
                    <a:pt x="528" y="939"/>
                  </a:lnTo>
                  <a:lnTo>
                    <a:pt x="520" y="939"/>
                  </a:lnTo>
                  <a:lnTo>
                    <a:pt x="514" y="938"/>
                  </a:lnTo>
                  <a:lnTo>
                    <a:pt x="506" y="937"/>
                  </a:lnTo>
                  <a:lnTo>
                    <a:pt x="500" y="935"/>
                  </a:lnTo>
                  <a:lnTo>
                    <a:pt x="492" y="932"/>
                  </a:lnTo>
                  <a:lnTo>
                    <a:pt x="485" y="927"/>
                  </a:lnTo>
                  <a:lnTo>
                    <a:pt x="476" y="922"/>
                  </a:lnTo>
                  <a:lnTo>
                    <a:pt x="469" y="917"/>
                  </a:lnTo>
                  <a:lnTo>
                    <a:pt x="469" y="911"/>
                  </a:lnTo>
                  <a:lnTo>
                    <a:pt x="471" y="907"/>
                  </a:lnTo>
                  <a:lnTo>
                    <a:pt x="474" y="903"/>
                  </a:lnTo>
                  <a:lnTo>
                    <a:pt x="478" y="897"/>
                  </a:lnTo>
                  <a:lnTo>
                    <a:pt x="488" y="889"/>
                  </a:lnTo>
                  <a:lnTo>
                    <a:pt x="497" y="879"/>
                  </a:lnTo>
                  <a:lnTo>
                    <a:pt x="499" y="874"/>
                  </a:lnTo>
                  <a:lnTo>
                    <a:pt x="500" y="870"/>
                  </a:lnTo>
                  <a:lnTo>
                    <a:pt x="500" y="864"/>
                  </a:lnTo>
                  <a:lnTo>
                    <a:pt x="497" y="859"/>
                  </a:lnTo>
                  <a:lnTo>
                    <a:pt x="491" y="853"/>
                  </a:lnTo>
                  <a:lnTo>
                    <a:pt x="483" y="847"/>
                  </a:lnTo>
                  <a:lnTo>
                    <a:pt x="471" y="841"/>
                  </a:lnTo>
                  <a:lnTo>
                    <a:pt x="456" y="833"/>
                  </a:lnTo>
                  <a:lnTo>
                    <a:pt x="453" y="826"/>
                  </a:lnTo>
                  <a:lnTo>
                    <a:pt x="450" y="820"/>
                  </a:lnTo>
                  <a:lnTo>
                    <a:pt x="447" y="814"/>
                  </a:lnTo>
                  <a:lnTo>
                    <a:pt x="444" y="810"/>
                  </a:lnTo>
                  <a:lnTo>
                    <a:pt x="439" y="802"/>
                  </a:lnTo>
                  <a:lnTo>
                    <a:pt x="435" y="794"/>
                  </a:lnTo>
                  <a:lnTo>
                    <a:pt x="440" y="769"/>
                  </a:lnTo>
                  <a:lnTo>
                    <a:pt x="443" y="747"/>
                  </a:lnTo>
                  <a:lnTo>
                    <a:pt x="445" y="729"/>
                  </a:lnTo>
                  <a:lnTo>
                    <a:pt x="446" y="712"/>
                  </a:lnTo>
                  <a:lnTo>
                    <a:pt x="446" y="699"/>
                  </a:lnTo>
                  <a:lnTo>
                    <a:pt x="446" y="688"/>
                  </a:lnTo>
                  <a:lnTo>
                    <a:pt x="444" y="681"/>
                  </a:lnTo>
                  <a:lnTo>
                    <a:pt x="442" y="674"/>
                  </a:lnTo>
                  <a:lnTo>
                    <a:pt x="440" y="671"/>
                  </a:lnTo>
                  <a:lnTo>
                    <a:pt x="437" y="670"/>
                  </a:lnTo>
                  <a:lnTo>
                    <a:pt x="432" y="670"/>
                  </a:lnTo>
                  <a:lnTo>
                    <a:pt x="429" y="672"/>
                  </a:lnTo>
                  <a:lnTo>
                    <a:pt x="424" y="676"/>
                  </a:lnTo>
                  <a:lnTo>
                    <a:pt x="419" y="681"/>
                  </a:lnTo>
                  <a:lnTo>
                    <a:pt x="415" y="686"/>
                  </a:lnTo>
                  <a:lnTo>
                    <a:pt x="410" y="694"/>
                  </a:lnTo>
                  <a:lnTo>
                    <a:pt x="400" y="712"/>
                  </a:lnTo>
                  <a:lnTo>
                    <a:pt x="391" y="731"/>
                  </a:lnTo>
                  <a:lnTo>
                    <a:pt x="384" y="752"/>
                  </a:lnTo>
                  <a:lnTo>
                    <a:pt x="378" y="774"/>
                  </a:lnTo>
                  <a:lnTo>
                    <a:pt x="375" y="784"/>
                  </a:lnTo>
                  <a:lnTo>
                    <a:pt x="374" y="794"/>
                  </a:lnTo>
                  <a:lnTo>
                    <a:pt x="373" y="804"/>
                  </a:lnTo>
                  <a:lnTo>
                    <a:pt x="374" y="812"/>
                  </a:lnTo>
                  <a:lnTo>
                    <a:pt x="375" y="820"/>
                  </a:lnTo>
                  <a:lnTo>
                    <a:pt x="378" y="827"/>
                  </a:lnTo>
                  <a:lnTo>
                    <a:pt x="381" y="832"/>
                  </a:lnTo>
                  <a:lnTo>
                    <a:pt x="385" y="837"/>
                  </a:lnTo>
                  <a:lnTo>
                    <a:pt x="387" y="865"/>
                  </a:lnTo>
                  <a:lnTo>
                    <a:pt x="387" y="899"/>
                  </a:lnTo>
                  <a:lnTo>
                    <a:pt x="387" y="915"/>
                  </a:lnTo>
                  <a:lnTo>
                    <a:pt x="386" y="932"/>
                  </a:lnTo>
                  <a:lnTo>
                    <a:pt x="384" y="949"/>
                  </a:lnTo>
                  <a:lnTo>
                    <a:pt x="381" y="966"/>
                  </a:lnTo>
                  <a:lnTo>
                    <a:pt x="376" y="982"/>
                  </a:lnTo>
                  <a:lnTo>
                    <a:pt x="371" y="997"/>
                  </a:lnTo>
                  <a:lnTo>
                    <a:pt x="365" y="1011"/>
                  </a:lnTo>
                  <a:lnTo>
                    <a:pt x="356" y="1023"/>
                  </a:lnTo>
                  <a:lnTo>
                    <a:pt x="352" y="1029"/>
                  </a:lnTo>
                  <a:lnTo>
                    <a:pt x="346" y="1034"/>
                  </a:lnTo>
                  <a:lnTo>
                    <a:pt x="341" y="1038"/>
                  </a:lnTo>
                  <a:lnTo>
                    <a:pt x="335" y="1043"/>
                  </a:lnTo>
                  <a:lnTo>
                    <a:pt x="328" y="1047"/>
                  </a:lnTo>
                  <a:lnTo>
                    <a:pt x="322" y="1050"/>
                  </a:lnTo>
                  <a:lnTo>
                    <a:pt x="314" y="1052"/>
                  </a:lnTo>
                  <a:lnTo>
                    <a:pt x="306" y="1054"/>
                  </a:lnTo>
                  <a:close/>
                  <a:moveTo>
                    <a:pt x="297" y="965"/>
                  </a:moveTo>
                  <a:lnTo>
                    <a:pt x="276" y="960"/>
                  </a:lnTo>
                  <a:lnTo>
                    <a:pt x="247" y="957"/>
                  </a:lnTo>
                  <a:lnTo>
                    <a:pt x="215" y="953"/>
                  </a:lnTo>
                  <a:lnTo>
                    <a:pt x="183" y="948"/>
                  </a:lnTo>
                  <a:lnTo>
                    <a:pt x="169" y="943"/>
                  </a:lnTo>
                  <a:lnTo>
                    <a:pt x="157" y="939"/>
                  </a:lnTo>
                  <a:lnTo>
                    <a:pt x="151" y="937"/>
                  </a:lnTo>
                  <a:lnTo>
                    <a:pt x="147" y="935"/>
                  </a:lnTo>
                  <a:lnTo>
                    <a:pt x="143" y="932"/>
                  </a:lnTo>
                  <a:lnTo>
                    <a:pt x="138" y="928"/>
                  </a:lnTo>
                  <a:lnTo>
                    <a:pt x="136" y="925"/>
                  </a:lnTo>
                  <a:lnTo>
                    <a:pt x="134" y="922"/>
                  </a:lnTo>
                  <a:lnTo>
                    <a:pt x="133" y="918"/>
                  </a:lnTo>
                  <a:lnTo>
                    <a:pt x="134" y="913"/>
                  </a:lnTo>
                  <a:lnTo>
                    <a:pt x="135" y="909"/>
                  </a:lnTo>
                  <a:lnTo>
                    <a:pt x="137" y="904"/>
                  </a:lnTo>
                  <a:lnTo>
                    <a:pt x="140" y="899"/>
                  </a:lnTo>
                  <a:lnTo>
                    <a:pt x="146" y="893"/>
                  </a:lnTo>
                  <a:lnTo>
                    <a:pt x="149" y="887"/>
                  </a:lnTo>
                  <a:lnTo>
                    <a:pt x="153" y="883"/>
                  </a:lnTo>
                  <a:lnTo>
                    <a:pt x="158" y="877"/>
                  </a:lnTo>
                  <a:lnTo>
                    <a:pt x="162" y="874"/>
                  </a:lnTo>
                  <a:lnTo>
                    <a:pt x="172" y="866"/>
                  </a:lnTo>
                  <a:lnTo>
                    <a:pt x="181" y="862"/>
                  </a:lnTo>
                  <a:lnTo>
                    <a:pt x="202" y="855"/>
                  </a:lnTo>
                  <a:lnTo>
                    <a:pt x="222" y="847"/>
                  </a:lnTo>
                  <a:lnTo>
                    <a:pt x="233" y="843"/>
                  </a:lnTo>
                  <a:lnTo>
                    <a:pt x="242" y="838"/>
                  </a:lnTo>
                  <a:lnTo>
                    <a:pt x="247" y="834"/>
                  </a:lnTo>
                  <a:lnTo>
                    <a:pt x="251" y="831"/>
                  </a:lnTo>
                  <a:lnTo>
                    <a:pt x="255" y="827"/>
                  </a:lnTo>
                  <a:lnTo>
                    <a:pt x="260" y="822"/>
                  </a:lnTo>
                  <a:lnTo>
                    <a:pt x="264" y="816"/>
                  </a:lnTo>
                  <a:lnTo>
                    <a:pt x="267" y="810"/>
                  </a:lnTo>
                  <a:lnTo>
                    <a:pt x="270" y="802"/>
                  </a:lnTo>
                  <a:lnTo>
                    <a:pt x="274" y="795"/>
                  </a:lnTo>
                  <a:lnTo>
                    <a:pt x="279" y="777"/>
                  </a:lnTo>
                  <a:lnTo>
                    <a:pt x="283" y="754"/>
                  </a:lnTo>
                  <a:lnTo>
                    <a:pt x="287" y="752"/>
                  </a:lnTo>
                  <a:lnTo>
                    <a:pt x="291" y="750"/>
                  </a:lnTo>
                  <a:lnTo>
                    <a:pt x="294" y="750"/>
                  </a:lnTo>
                  <a:lnTo>
                    <a:pt x="296" y="752"/>
                  </a:lnTo>
                  <a:lnTo>
                    <a:pt x="298" y="754"/>
                  </a:lnTo>
                  <a:lnTo>
                    <a:pt x="300" y="759"/>
                  </a:lnTo>
                  <a:lnTo>
                    <a:pt x="302" y="764"/>
                  </a:lnTo>
                  <a:lnTo>
                    <a:pt x="304" y="769"/>
                  </a:lnTo>
                  <a:lnTo>
                    <a:pt x="306" y="784"/>
                  </a:lnTo>
                  <a:lnTo>
                    <a:pt x="308" y="801"/>
                  </a:lnTo>
                  <a:lnTo>
                    <a:pt x="308" y="822"/>
                  </a:lnTo>
                  <a:lnTo>
                    <a:pt x="308" y="843"/>
                  </a:lnTo>
                  <a:lnTo>
                    <a:pt x="306" y="886"/>
                  </a:lnTo>
                  <a:lnTo>
                    <a:pt x="304" y="924"/>
                  </a:lnTo>
                  <a:lnTo>
                    <a:pt x="299" y="953"/>
                  </a:lnTo>
                  <a:lnTo>
                    <a:pt x="297" y="965"/>
                  </a:lnTo>
                  <a:close/>
                  <a:moveTo>
                    <a:pt x="631" y="892"/>
                  </a:moveTo>
                  <a:lnTo>
                    <a:pt x="630" y="889"/>
                  </a:lnTo>
                  <a:lnTo>
                    <a:pt x="629" y="886"/>
                  </a:lnTo>
                  <a:lnTo>
                    <a:pt x="629" y="881"/>
                  </a:lnTo>
                  <a:lnTo>
                    <a:pt x="630" y="877"/>
                  </a:lnTo>
                  <a:lnTo>
                    <a:pt x="634" y="865"/>
                  </a:lnTo>
                  <a:lnTo>
                    <a:pt x="640" y="853"/>
                  </a:lnTo>
                  <a:lnTo>
                    <a:pt x="656" y="824"/>
                  </a:lnTo>
                  <a:lnTo>
                    <a:pt x="674" y="792"/>
                  </a:lnTo>
                  <a:lnTo>
                    <a:pt x="682" y="776"/>
                  </a:lnTo>
                  <a:lnTo>
                    <a:pt x="689" y="760"/>
                  </a:lnTo>
                  <a:lnTo>
                    <a:pt x="694" y="745"/>
                  </a:lnTo>
                  <a:lnTo>
                    <a:pt x="696" y="731"/>
                  </a:lnTo>
                  <a:lnTo>
                    <a:pt x="696" y="725"/>
                  </a:lnTo>
                  <a:lnTo>
                    <a:pt x="696" y="719"/>
                  </a:lnTo>
                  <a:lnTo>
                    <a:pt x="694" y="714"/>
                  </a:lnTo>
                  <a:lnTo>
                    <a:pt x="692" y="709"/>
                  </a:lnTo>
                  <a:lnTo>
                    <a:pt x="689" y="704"/>
                  </a:lnTo>
                  <a:lnTo>
                    <a:pt x="683" y="700"/>
                  </a:lnTo>
                  <a:lnTo>
                    <a:pt x="678" y="697"/>
                  </a:lnTo>
                  <a:lnTo>
                    <a:pt x="671" y="695"/>
                  </a:lnTo>
                  <a:lnTo>
                    <a:pt x="667" y="693"/>
                  </a:lnTo>
                  <a:lnTo>
                    <a:pt x="662" y="692"/>
                  </a:lnTo>
                  <a:lnTo>
                    <a:pt x="656" y="690"/>
                  </a:lnTo>
                  <a:lnTo>
                    <a:pt x="651" y="690"/>
                  </a:lnTo>
                  <a:lnTo>
                    <a:pt x="639" y="692"/>
                  </a:lnTo>
                  <a:lnTo>
                    <a:pt x="625" y="694"/>
                  </a:lnTo>
                  <a:lnTo>
                    <a:pt x="599" y="701"/>
                  </a:lnTo>
                  <a:lnTo>
                    <a:pt x="574" y="706"/>
                  </a:lnTo>
                  <a:lnTo>
                    <a:pt x="563" y="709"/>
                  </a:lnTo>
                  <a:lnTo>
                    <a:pt x="556" y="709"/>
                  </a:lnTo>
                  <a:lnTo>
                    <a:pt x="552" y="708"/>
                  </a:lnTo>
                  <a:lnTo>
                    <a:pt x="550" y="706"/>
                  </a:lnTo>
                  <a:lnTo>
                    <a:pt x="549" y="704"/>
                  </a:lnTo>
                  <a:lnTo>
                    <a:pt x="549" y="701"/>
                  </a:lnTo>
                  <a:lnTo>
                    <a:pt x="550" y="698"/>
                  </a:lnTo>
                  <a:lnTo>
                    <a:pt x="551" y="694"/>
                  </a:lnTo>
                  <a:lnTo>
                    <a:pt x="555" y="688"/>
                  </a:lnTo>
                  <a:lnTo>
                    <a:pt x="559" y="681"/>
                  </a:lnTo>
                  <a:lnTo>
                    <a:pt x="571" y="665"/>
                  </a:lnTo>
                  <a:lnTo>
                    <a:pt x="589" y="645"/>
                  </a:lnTo>
                  <a:lnTo>
                    <a:pt x="605" y="640"/>
                  </a:lnTo>
                  <a:lnTo>
                    <a:pt x="636" y="630"/>
                  </a:lnTo>
                  <a:lnTo>
                    <a:pt x="678" y="617"/>
                  </a:lnTo>
                  <a:lnTo>
                    <a:pt x="724" y="604"/>
                  </a:lnTo>
                  <a:lnTo>
                    <a:pt x="747" y="599"/>
                  </a:lnTo>
                  <a:lnTo>
                    <a:pt x="769" y="594"/>
                  </a:lnTo>
                  <a:lnTo>
                    <a:pt x="789" y="591"/>
                  </a:lnTo>
                  <a:lnTo>
                    <a:pt x="809" y="590"/>
                  </a:lnTo>
                  <a:lnTo>
                    <a:pt x="816" y="590"/>
                  </a:lnTo>
                  <a:lnTo>
                    <a:pt x="824" y="591"/>
                  </a:lnTo>
                  <a:lnTo>
                    <a:pt x="830" y="592"/>
                  </a:lnTo>
                  <a:lnTo>
                    <a:pt x="837" y="594"/>
                  </a:lnTo>
                  <a:lnTo>
                    <a:pt x="841" y="598"/>
                  </a:lnTo>
                  <a:lnTo>
                    <a:pt x="844" y="601"/>
                  </a:lnTo>
                  <a:lnTo>
                    <a:pt x="846" y="605"/>
                  </a:lnTo>
                  <a:lnTo>
                    <a:pt x="847" y="610"/>
                  </a:lnTo>
                  <a:lnTo>
                    <a:pt x="842" y="627"/>
                  </a:lnTo>
                  <a:lnTo>
                    <a:pt x="835" y="645"/>
                  </a:lnTo>
                  <a:lnTo>
                    <a:pt x="825" y="664"/>
                  </a:lnTo>
                  <a:lnTo>
                    <a:pt x="814" y="683"/>
                  </a:lnTo>
                  <a:lnTo>
                    <a:pt x="802" y="703"/>
                  </a:lnTo>
                  <a:lnTo>
                    <a:pt x="788" y="724"/>
                  </a:lnTo>
                  <a:lnTo>
                    <a:pt x="774" y="744"/>
                  </a:lnTo>
                  <a:lnTo>
                    <a:pt x="759" y="764"/>
                  </a:lnTo>
                  <a:lnTo>
                    <a:pt x="743" y="784"/>
                  </a:lnTo>
                  <a:lnTo>
                    <a:pt x="726" y="804"/>
                  </a:lnTo>
                  <a:lnTo>
                    <a:pt x="710" y="822"/>
                  </a:lnTo>
                  <a:lnTo>
                    <a:pt x="693" y="839"/>
                  </a:lnTo>
                  <a:lnTo>
                    <a:pt x="677" y="855"/>
                  </a:lnTo>
                  <a:lnTo>
                    <a:pt x="661" y="870"/>
                  </a:lnTo>
                  <a:lnTo>
                    <a:pt x="646" y="881"/>
                  </a:lnTo>
                  <a:lnTo>
                    <a:pt x="631" y="892"/>
                  </a:lnTo>
                  <a:close/>
                  <a:moveTo>
                    <a:pt x="523" y="869"/>
                  </a:moveTo>
                  <a:lnTo>
                    <a:pt x="520" y="864"/>
                  </a:lnTo>
                  <a:lnTo>
                    <a:pt x="518" y="859"/>
                  </a:lnTo>
                  <a:lnTo>
                    <a:pt x="516" y="855"/>
                  </a:lnTo>
                  <a:lnTo>
                    <a:pt x="515" y="850"/>
                  </a:lnTo>
                  <a:lnTo>
                    <a:pt x="514" y="843"/>
                  </a:lnTo>
                  <a:lnTo>
                    <a:pt x="515" y="836"/>
                  </a:lnTo>
                  <a:lnTo>
                    <a:pt x="518" y="829"/>
                  </a:lnTo>
                  <a:lnTo>
                    <a:pt x="522" y="823"/>
                  </a:lnTo>
                  <a:lnTo>
                    <a:pt x="527" y="818"/>
                  </a:lnTo>
                  <a:lnTo>
                    <a:pt x="532" y="815"/>
                  </a:lnTo>
                  <a:lnTo>
                    <a:pt x="537" y="813"/>
                  </a:lnTo>
                  <a:lnTo>
                    <a:pt x="543" y="813"/>
                  </a:lnTo>
                  <a:lnTo>
                    <a:pt x="546" y="814"/>
                  </a:lnTo>
                  <a:lnTo>
                    <a:pt x="549" y="817"/>
                  </a:lnTo>
                  <a:lnTo>
                    <a:pt x="551" y="823"/>
                  </a:lnTo>
                  <a:lnTo>
                    <a:pt x="550" y="830"/>
                  </a:lnTo>
                  <a:lnTo>
                    <a:pt x="548" y="840"/>
                  </a:lnTo>
                  <a:lnTo>
                    <a:pt x="543" y="853"/>
                  </a:lnTo>
                  <a:lnTo>
                    <a:pt x="532" y="863"/>
                  </a:lnTo>
                  <a:lnTo>
                    <a:pt x="523" y="86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 userDrawn="1"/>
          </p:nvSpPr>
          <p:spPr bwMode="auto">
            <a:xfrm>
              <a:off x="1972" y="3951"/>
              <a:ext cx="81" cy="115"/>
            </a:xfrm>
            <a:custGeom>
              <a:avLst/>
              <a:gdLst/>
              <a:ahLst/>
              <a:cxnLst>
                <a:cxn ang="0">
                  <a:pos x="238" y="1015"/>
                </a:cxn>
                <a:cxn ang="0">
                  <a:pos x="128" y="949"/>
                </a:cxn>
                <a:cxn ang="0">
                  <a:pos x="106" y="897"/>
                </a:cxn>
                <a:cxn ang="0">
                  <a:pos x="219" y="805"/>
                </a:cxn>
                <a:cxn ang="0">
                  <a:pos x="247" y="794"/>
                </a:cxn>
                <a:cxn ang="0">
                  <a:pos x="256" y="710"/>
                </a:cxn>
                <a:cxn ang="0">
                  <a:pos x="186" y="701"/>
                </a:cxn>
                <a:cxn ang="0">
                  <a:pos x="185" y="640"/>
                </a:cxn>
                <a:cxn ang="0">
                  <a:pos x="296" y="526"/>
                </a:cxn>
                <a:cxn ang="0">
                  <a:pos x="317" y="380"/>
                </a:cxn>
                <a:cxn ang="0">
                  <a:pos x="161" y="418"/>
                </a:cxn>
                <a:cxn ang="0">
                  <a:pos x="148" y="556"/>
                </a:cxn>
                <a:cxn ang="0">
                  <a:pos x="49" y="684"/>
                </a:cxn>
                <a:cxn ang="0">
                  <a:pos x="1" y="669"/>
                </a:cxn>
                <a:cxn ang="0">
                  <a:pos x="58" y="539"/>
                </a:cxn>
                <a:cxn ang="0">
                  <a:pos x="173" y="312"/>
                </a:cxn>
                <a:cxn ang="0">
                  <a:pos x="270" y="299"/>
                </a:cxn>
                <a:cxn ang="0">
                  <a:pos x="466" y="242"/>
                </a:cxn>
                <a:cxn ang="0">
                  <a:pos x="712" y="211"/>
                </a:cxn>
                <a:cxn ang="0">
                  <a:pos x="711" y="304"/>
                </a:cxn>
                <a:cxn ang="0">
                  <a:pos x="531" y="423"/>
                </a:cxn>
                <a:cxn ang="0">
                  <a:pos x="505" y="500"/>
                </a:cxn>
                <a:cxn ang="0">
                  <a:pos x="348" y="665"/>
                </a:cxn>
                <a:cxn ang="0">
                  <a:pos x="439" y="654"/>
                </a:cxn>
                <a:cxn ang="0">
                  <a:pos x="503" y="647"/>
                </a:cxn>
                <a:cxn ang="0">
                  <a:pos x="502" y="879"/>
                </a:cxn>
                <a:cxn ang="0">
                  <a:pos x="502" y="953"/>
                </a:cxn>
                <a:cxn ang="0">
                  <a:pos x="613" y="880"/>
                </a:cxn>
                <a:cxn ang="0">
                  <a:pos x="649" y="692"/>
                </a:cxn>
                <a:cxn ang="0">
                  <a:pos x="699" y="574"/>
                </a:cxn>
                <a:cxn ang="0">
                  <a:pos x="722" y="745"/>
                </a:cxn>
                <a:cxn ang="0">
                  <a:pos x="672" y="937"/>
                </a:cxn>
                <a:cxn ang="0">
                  <a:pos x="555" y="1000"/>
                </a:cxn>
                <a:cxn ang="0">
                  <a:pos x="444" y="957"/>
                </a:cxn>
                <a:cxn ang="0">
                  <a:pos x="449" y="792"/>
                </a:cxn>
                <a:cxn ang="0">
                  <a:pos x="438" y="761"/>
                </a:cxn>
                <a:cxn ang="0">
                  <a:pos x="407" y="731"/>
                </a:cxn>
                <a:cxn ang="0">
                  <a:pos x="320" y="865"/>
                </a:cxn>
                <a:cxn ang="0">
                  <a:pos x="286" y="1028"/>
                </a:cxn>
                <a:cxn ang="0">
                  <a:pos x="168" y="997"/>
                </a:cxn>
                <a:cxn ang="0">
                  <a:pos x="195" y="1005"/>
                </a:cxn>
                <a:cxn ang="0">
                  <a:pos x="231" y="1019"/>
                </a:cxn>
                <a:cxn ang="0">
                  <a:pos x="200" y="972"/>
                </a:cxn>
                <a:cxn ang="0">
                  <a:pos x="158" y="954"/>
                </a:cxn>
                <a:cxn ang="0">
                  <a:pos x="252" y="871"/>
                </a:cxn>
                <a:cxn ang="0">
                  <a:pos x="254" y="930"/>
                </a:cxn>
                <a:cxn ang="0">
                  <a:pos x="257" y="979"/>
                </a:cxn>
                <a:cxn ang="0">
                  <a:pos x="230" y="810"/>
                </a:cxn>
                <a:cxn ang="0">
                  <a:pos x="390" y="458"/>
                </a:cxn>
                <a:cxn ang="0">
                  <a:pos x="443" y="396"/>
                </a:cxn>
                <a:cxn ang="0">
                  <a:pos x="421" y="468"/>
                </a:cxn>
                <a:cxn ang="0">
                  <a:pos x="448" y="328"/>
                </a:cxn>
                <a:cxn ang="0">
                  <a:pos x="504" y="306"/>
                </a:cxn>
                <a:cxn ang="0">
                  <a:pos x="532" y="341"/>
                </a:cxn>
                <a:cxn ang="0">
                  <a:pos x="463" y="379"/>
                </a:cxn>
                <a:cxn ang="0">
                  <a:pos x="263" y="61"/>
                </a:cxn>
                <a:cxn ang="0">
                  <a:pos x="318" y="7"/>
                </a:cxn>
                <a:cxn ang="0">
                  <a:pos x="417" y="102"/>
                </a:cxn>
                <a:cxn ang="0">
                  <a:pos x="329" y="200"/>
                </a:cxn>
              </a:cxnLst>
              <a:rect l="0" t="0" r="r" b="b"/>
              <a:pathLst>
                <a:path w="730" h="1033">
                  <a:moveTo>
                    <a:pt x="195" y="1007"/>
                  </a:moveTo>
                  <a:lnTo>
                    <a:pt x="202" y="1012"/>
                  </a:lnTo>
                  <a:lnTo>
                    <a:pt x="210" y="1016"/>
                  </a:lnTo>
                  <a:lnTo>
                    <a:pt x="216" y="1018"/>
                  </a:lnTo>
                  <a:lnTo>
                    <a:pt x="223" y="1019"/>
                  </a:lnTo>
                  <a:lnTo>
                    <a:pt x="227" y="1020"/>
                  </a:lnTo>
                  <a:lnTo>
                    <a:pt x="231" y="1019"/>
                  </a:lnTo>
                  <a:lnTo>
                    <a:pt x="235" y="1018"/>
                  </a:lnTo>
                  <a:lnTo>
                    <a:pt x="237" y="1017"/>
                  </a:lnTo>
                  <a:lnTo>
                    <a:pt x="238" y="1015"/>
                  </a:lnTo>
                  <a:lnTo>
                    <a:pt x="237" y="1013"/>
                  </a:lnTo>
                  <a:lnTo>
                    <a:pt x="235" y="1011"/>
                  </a:lnTo>
                  <a:lnTo>
                    <a:pt x="230" y="1009"/>
                  </a:lnTo>
                  <a:lnTo>
                    <a:pt x="225" y="1008"/>
                  </a:lnTo>
                  <a:lnTo>
                    <a:pt x="216" y="1005"/>
                  </a:lnTo>
                  <a:lnTo>
                    <a:pt x="207" y="1005"/>
                  </a:lnTo>
                  <a:lnTo>
                    <a:pt x="195" y="1005"/>
                  </a:lnTo>
                  <a:lnTo>
                    <a:pt x="166" y="980"/>
                  </a:lnTo>
                  <a:lnTo>
                    <a:pt x="139" y="959"/>
                  </a:lnTo>
                  <a:lnTo>
                    <a:pt x="128" y="949"/>
                  </a:lnTo>
                  <a:lnTo>
                    <a:pt x="119" y="939"/>
                  </a:lnTo>
                  <a:lnTo>
                    <a:pt x="114" y="935"/>
                  </a:lnTo>
                  <a:lnTo>
                    <a:pt x="111" y="931"/>
                  </a:lnTo>
                  <a:lnTo>
                    <a:pt x="108" y="925"/>
                  </a:lnTo>
                  <a:lnTo>
                    <a:pt x="106" y="921"/>
                  </a:lnTo>
                  <a:lnTo>
                    <a:pt x="104" y="917"/>
                  </a:lnTo>
                  <a:lnTo>
                    <a:pt x="104" y="912"/>
                  </a:lnTo>
                  <a:lnTo>
                    <a:pt x="104" y="907"/>
                  </a:lnTo>
                  <a:lnTo>
                    <a:pt x="105" y="902"/>
                  </a:lnTo>
                  <a:lnTo>
                    <a:pt x="106" y="897"/>
                  </a:lnTo>
                  <a:lnTo>
                    <a:pt x="109" y="891"/>
                  </a:lnTo>
                  <a:lnTo>
                    <a:pt x="113" y="886"/>
                  </a:lnTo>
                  <a:lnTo>
                    <a:pt x="118" y="881"/>
                  </a:lnTo>
                  <a:lnTo>
                    <a:pt x="131" y="869"/>
                  </a:lnTo>
                  <a:lnTo>
                    <a:pt x="149" y="856"/>
                  </a:lnTo>
                  <a:lnTo>
                    <a:pt x="171" y="841"/>
                  </a:lnTo>
                  <a:lnTo>
                    <a:pt x="200" y="825"/>
                  </a:lnTo>
                  <a:lnTo>
                    <a:pt x="208" y="817"/>
                  </a:lnTo>
                  <a:lnTo>
                    <a:pt x="214" y="809"/>
                  </a:lnTo>
                  <a:lnTo>
                    <a:pt x="219" y="805"/>
                  </a:lnTo>
                  <a:lnTo>
                    <a:pt x="223" y="803"/>
                  </a:lnTo>
                  <a:lnTo>
                    <a:pt x="227" y="801"/>
                  </a:lnTo>
                  <a:lnTo>
                    <a:pt x="232" y="800"/>
                  </a:lnTo>
                  <a:lnTo>
                    <a:pt x="226" y="809"/>
                  </a:lnTo>
                  <a:lnTo>
                    <a:pt x="224" y="813"/>
                  </a:lnTo>
                  <a:lnTo>
                    <a:pt x="226" y="813"/>
                  </a:lnTo>
                  <a:lnTo>
                    <a:pt x="230" y="810"/>
                  </a:lnTo>
                  <a:lnTo>
                    <a:pt x="237" y="805"/>
                  </a:lnTo>
                  <a:lnTo>
                    <a:pt x="243" y="800"/>
                  </a:lnTo>
                  <a:lnTo>
                    <a:pt x="247" y="794"/>
                  </a:lnTo>
                  <a:lnTo>
                    <a:pt x="249" y="790"/>
                  </a:lnTo>
                  <a:lnTo>
                    <a:pt x="257" y="763"/>
                  </a:lnTo>
                  <a:lnTo>
                    <a:pt x="263" y="743"/>
                  </a:lnTo>
                  <a:lnTo>
                    <a:pt x="265" y="729"/>
                  </a:lnTo>
                  <a:lnTo>
                    <a:pt x="266" y="720"/>
                  </a:lnTo>
                  <a:lnTo>
                    <a:pt x="266" y="715"/>
                  </a:lnTo>
                  <a:lnTo>
                    <a:pt x="265" y="713"/>
                  </a:lnTo>
                  <a:lnTo>
                    <a:pt x="263" y="711"/>
                  </a:lnTo>
                  <a:lnTo>
                    <a:pt x="261" y="710"/>
                  </a:lnTo>
                  <a:lnTo>
                    <a:pt x="256" y="710"/>
                  </a:lnTo>
                  <a:lnTo>
                    <a:pt x="250" y="711"/>
                  </a:lnTo>
                  <a:lnTo>
                    <a:pt x="242" y="712"/>
                  </a:lnTo>
                  <a:lnTo>
                    <a:pt x="234" y="714"/>
                  </a:lnTo>
                  <a:lnTo>
                    <a:pt x="224" y="715"/>
                  </a:lnTo>
                  <a:lnTo>
                    <a:pt x="213" y="714"/>
                  </a:lnTo>
                  <a:lnTo>
                    <a:pt x="208" y="714"/>
                  </a:lnTo>
                  <a:lnTo>
                    <a:pt x="202" y="712"/>
                  </a:lnTo>
                  <a:lnTo>
                    <a:pt x="197" y="709"/>
                  </a:lnTo>
                  <a:lnTo>
                    <a:pt x="192" y="706"/>
                  </a:lnTo>
                  <a:lnTo>
                    <a:pt x="186" y="701"/>
                  </a:lnTo>
                  <a:lnTo>
                    <a:pt x="181" y="696"/>
                  </a:lnTo>
                  <a:lnTo>
                    <a:pt x="176" y="690"/>
                  </a:lnTo>
                  <a:lnTo>
                    <a:pt x="170" y="681"/>
                  </a:lnTo>
                  <a:lnTo>
                    <a:pt x="169" y="677"/>
                  </a:lnTo>
                  <a:lnTo>
                    <a:pt x="169" y="672"/>
                  </a:lnTo>
                  <a:lnTo>
                    <a:pt x="169" y="667"/>
                  </a:lnTo>
                  <a:lnTo>
                    <a:pt x="170" y="663"/>
                  </a:lnTo>
                  <a:lnTo>
                    <a:pt x="173" y="654"/>
                  </a:lnTo>
                  <a:lnTo>
                    <a:pt x="179" y="647"/>
                  </a:lnTo>
                  <a:lnTo>
                    <a:pt x="185" y="640"/>
                  </a:lnTo>
                  <a:lnTo>
                    <a:pt x="194" y="633"/>
                  </a:lnTo>
                  <a:lnTo>
                    <a:pt x="204" y="627"/>
                  </a:lnTo>
                  <a:lnTo>
                    <a:pt x="213" y="620"/>
                  </a:lnTo>
                  <a:lnTo>
                    <a:pt x="235" y="609"/>
                  </a:lnTo>
                  <a:lnTo>
                    <a:pt x="256" y="597"/>
                  </a:lnTo>
                  <a:lnTo>
                    <a:pt x="266" y="590"/>
                  </a:lnTo>
                  <a:lnTo>
                    <a:pt x="275" y="584"/>
                  </a:lnTo>
                  <a:lnTo>
                    <a:pt x="283" y="577"/>
                  </a:lnTo>
                  <a:lnTo>
                    <a:pt x="289" y="569"/>
                  </a:lnTo>
                  <a:lnTo>
                    <a:pt x="296" y="526"/>
                  </a:lnTo>
                  <a:lnTo>
                    <a:pt x="302" y="491"/>
                  </a:lnTo>
                  <a:lnTo>
                    <a:pt x="309" y="461"/>
                  </a:lnTo>
                  <a:lnTo>
                    <a:pt x="314" y="437"/>
                  </a:lnTo>
                  <a:lnTo>
                    <a:pt x="317" y="418"/>
                  </a:lnTo>
                  <a:lnTo>
                    <a:pt x="320" y="403"/>
                  </a:lnTo>
                  <a:lnTo>
                    <a:pt x="320" y="396"/>
                  </a:lnTo>
                  <a:lnTo>
                    <a:pt x="320" y="391"/>
                  </a:lnTo>
                  <a:lnTo>
                    <a:pt x="320" y="387"/>
                  </a:lnTo>
                  <a:lnTo>
                    <a:pt x="319" y="383"/>
                  </a:lnTo>
                  <a:lnTo>
                    <a:pt x="317" y="380"/>
                  </a:lnTo>
                  <a:lnTo>
                    <a:pt x="314" y="379"/>
                  </a:lnTo>
                  <a:lnTo>
                    <a:pt x="311" y="377"/>
                  </a:lnTo>
                  <a:lnTo>
                    <a:pt x="306" y="376"/>
                  </a:lnTo>
                  <a:lnTo>
                    <a:pt x="295" y="376"/>
                  </a:lnTo>
                  <a:lnTo>
                    <a:pt x="280" y="377"/>
                  </a:lnTo>
                  <a:lnTo>
                    <a:pt x="235" y="382"/>
                  </a:lnTo>
                  <a:lnTo>
                    <a:pt x="169" y="387"/>
                  </a:lnTo>
                  <a:lnTo>
                    <a:pt x="165" y="397"/>
                  </a:lnTo>
                  <a:lnTo>
                    <a:pt x="163" y="407"/>
                  </a:lnTo>
                  <a:lnTo>
                    <a:pt x="161" y="418"/>
                  </a:lnTo>
                  <a:lnTo>
                    <a:pt x="160" y="427"/>
                  </a:lnTo>
                  <a:lnTo>
                    <a:pt x="161" y="449"/>
                  </a:lnTo>
                  <a:lnTo>
                    <a:pt x="162" y="471"/>
                  </a:lnTo>
                  <a:lnTo>
                    <a:pt x="162" y="483"/>
                  </a:lnTo>
                  <a:lnTo>
                    <a:pt x="162" y="494"/>
                  </a:lnTo>
                  <a:lnTo>
                    <a:pt x="161" y="506"/>
                  </a:lnTo>
                  <a:lnTo>
                    <a:pt x="160" y="519"/>
                  </a:lnTo>
                  <a:lnTo>
                    <a:pt x="156" y="531"/>
                  </a:lnTo>
                  <a:lnTo>
                    <a:pt x="153" y="543"/>
                  </a:lnTo>
                  <a:lnTo>
                    <a:pt x="148" y="556"/>
                  </a:lnTo>
                  <a:lnTo>
                    <a:pt x="140" y="569"/>
                  </a:lnTo>
                  <a:lnTo>
                    <a:pt x="132" y="584"/>
                  </a:lnTo>
                  <a:lnTo>
                    <a:pt x="119" y="606"/>
                  </a:lnTo>
                  <a:lnTo>
                    <a:pt x="110" y="618"/>
                  </a:lnTo>
                  <a:lnTo>
                    <a:pt x="102" y="631"/>
                  </a:lnTo>
                  <a:lnTo>
                    <a:pt x="92" y="644"/>
                  </a:lnTo>
                  <a:lnTo>
                    <a:pt x="81" y="656"/>
                  </a:lnTo>
                  <a:lnTo>
                    <a:pt x="70" y="667"/>
                  </a:lnTo>
                  <a:lnTo>
                    <a:pt x="60" y="676"/>
                  </a:lnTo>
                  <a:lnTo>
                    <a:pt x="49" y="684"/>
                  </a:lnTo>
                  <a:lnTo>
                    <a:pt x="38" y="690"/>
                  </a:lnTo>
                  <a:lnTo>
                    <a:pt x="33" y="692"/>
                  </a:lnTo>
                  <a:lnTo>
                    <a:pt x="28" y="693"/>
                  </a:lnTo>
                  <a:lnTo>
                    <a:pt x="22" y="693"/>
                  </a:lnTo>
                  <a:lnTo>
                    <a:pt x="17" y="692"/>
                  </a:lnTo>
                  <a:lnTo>
                    <a:pt x="13" y="691"/>
                  </a:lnTo>
                  <a:lnTo>
                    <a:pt x="8" y="688"/>
                  </a:lnTo>
                  <a:lnTo>
                    <a:pt x="3" y="684"/>
                  </a:lnTo>
                  <a:lnTo>
                    <a:pt x="0" y="680"/>
                  </a:lnTo>
                  <a:lnTo>
                    <a:pt x="1" y="669"/>
                  </a:lnTo>
                  <a:lnTo>
                    <a:pt x="5" y="652"/>
                  </a:lnTo>
                  <a:lnTo>
                    <a:pt x="11" y="633"/>
                  </a:lnTo>
                  <a:lnTo>
                    <a:pt x="19" y="612"/>
                  </a:lnTo>
                  <a:lnTo>
                    <a:pt x="28" y="591"/>
                  </a:lnTo>
                  <a:lnTo>
                    <a:pt x="36" y="573"/>
                  </a:lnTo>
                  <a:lnTo>
                    <a:pt x="40" y="566"/>
                  </a:lnTo>
                  <a:lnTo>
                    <a:pt x="44" y="561"/>
                  </a:lnTo>
                  <a:lnTo>
                    <a:pt x="48" y="556"/>
                  </a:lnTo>
                  <a:lnTo>
                    <a:pt x="51" y="554"/>
                  </a:lnTo>
                  <a:lnTo>
                    <a:pt x="58" y="539"/>
                  </a:lnTo>
                  <a:lnTo>
                    <a:pt x="73" y="506"/>
                  </a:lnTo>
                  <a:lnTo>
                    <a:pt x="93" y="460"/>
                  </a:lnTo>
                  <a:lnTo>
                    <a:pt x="117" y="410"/>
                  </a:lnTo>
                  <a:lnTo>
                    <a:pt x="128" y="387"/>
                  </a:lnTo>
                  <a:lnTo>
                    <a:pt x="140" y="364"/>
                  </a:lnTo>
                  <a:lnTo>
                    <a:pt x="151" y="344"/>
                  </a:lnTo>
                  <a:lnTo>
                    <a:pt x="162" y="328"/>
                  </a:lnTo>
                  <a:lnTo>
                    <a:pt x="166" y="322"/>
                  </a:lnTo>
                  <a:lnTo>
                    <a:pt x="169" y="316"/>
                  </a:lnTo>
                  <a:lnTo>
                    <a:pt x="173" y="312"/>
                  </a:lnTo>
                  <a:lnTo>
                    <a:pt x="177" y="310"/>
                  </a:lnTo>
                  <a:lnTo>
                    <a:pt x="179" y="309"/>
                  </a:lnTo>
                  <a:lnTo>
                    <a:pt x="181" y="310"/>
                  </a:lnTo>
                  <a:lnTo>
                    <a:pt x="182" y="312"/>
                  </a:lnTo>
                  <a:lnTo>
                    <a:pt x="183" y="317"/>
                  </a:lnTo>
                  <a:lnTo>
                    <a:pt x="198" y="316"/>
                  </a:lnTo>
                  <a:lnTo>
                    <a:pt x="212" y="314"/>
                  </a:lnTo>
                  <a:lnTo>
                    <a:pt x="227" y="312"/>
                  </a:lnTo>
                  <a:lnTo>
                    <a:pt x="241" y="308"/>
                  </a:lnTo>
                  <a:lnTo>
                    <a:pt x="270" y="299"/>
                  </a:lnTo>
                  <a:lnTo>
                    <a:pt x="299" y="288"/>
                  </a:lnTo>
                  <a:lnTo>
                    <a:pt x="327" y="277"/>
                  </a:lnTo>
                  <a:lnTo>
                    <a:pt x="355" y="266"/>
                  </a:lnTo>
                  <a:lnTo>
                    <a:pt x="369" y="262"/>
                  </a:lnTo>
                  <a:lnTo>
                    <a:pt x="383" y="258"/>
                  </a:lnTo>
                  <a:lnTo>
                    <a:pt x="397" y="254"/>
                  </a:lnTo>
                  <a:lnTo>
                    <a:pt x="411" y="252"/>
                  </a:lnTo>
                  <a:lnTo>
                    <a:pt x="435" y="248"/>
                  </a:lnTo>
                  <a:lnTo>
                    <a:pt x="451" y="245"/>
                  </a:lnTo>
                  <a:lnTo>
                    <a:pt x="466" y="242"/>
                  </a:lnTo>
                  <a:lnTo>
                    <a:pt x="486" y="238"/>
                  </a:lnTo>
                  <a:lnTo>
                    <a:pt x="512" y="234"/>
                  </a:lnTo>
                  <a:lnTo>
                    <a:pt x="545" y="228"/>
                  </a:lnTo>
                  <a:lnTo>
                    <a:pt x="579" y="221"/>
                  </a:lnTo>
                  <a:lnTo>
                    <a:pt x="614" y="216"/>
                  </a:lnTo>
                  <a:lnTo>
                    <a:pt x="648" y="212"/>
                  </a:lnTo>
                  <a:lnTo>
                    <a:pt x="678" y="208"/>
                  </a:lnTo>
                  <a:lnTo>
                    <a:pt x="691" y="208"/>
                  </a:lnTo>
                  <a:lnTo>
                    <a:pt x="702" y="208"/>
                  </a:lnTo>
                  <a:lnTo>
                    <a:pt x="712" y="211"/>
                  </a:lnTo>
                  <a:lnTo>
                    <a:pt x="718" y="213"/>
                  </a:lnTo>
                  <a:lnTo>
                    <a:pt x="724" y="224"/>
                  </a:lnTo>
                  <a:lnTo>
                    <a:pt x="728" y="236"/>
                  </a:lnTo>
                  <a:lnTo>
                    <a:pt x="729" y="247"/>
                  </a:lnTo>
                  <a:lnTo>
                    <a:pt x="730" y="258"/>
                  </a:lnTo>
                  <a:lnTo>
                    <a:pt x="729" y="268"/>
                  </a:lnTo>
                  <a:lnTo>
                    <a:pt x="726" y="278"/>
                  </a:lnTo>
                  <a:lnTo>
                    <a:pt x="723" y="286"/>
                  </a:lnTo>
                  <a:lnTo>
                    <a:pt x="717" y="296"/>
                  </a:lnTo>
                  <a:lnTo>
                    <a:pt x="711" y="304"/>
                  </a:lnTo>
                  <a:lnTo>
                    <a:pt x="704" y="312"/>
                  </a:lnTo>
                  <a:lnTo>
                    <a:pt x="696" y="320"/>
                  </a:lnTo>
                  <a:lnTo>
                    <a:pt x="687" y="328"/>
                  </a:lnTo>
                  <a:lnTo>
                    <a:pt x="668" y="342"/>
                  </a:lnTo>
                  <a:lnTo>
                    <a:pt x="648" y="355"/>
                  </a:lnTo>
                  <a:lnTo>
                    <a:pt x="604" y="378"/>
                  </a:lnTo>
                  <a:lnTo>
                    <a:pt x="564" y="398"/>
                  </a:lnTo>
                  <a:lnTo>
                    <a:pt x="548" y="409"/>
                  </a:lnTo>
                  <a:lnTo>
                    <a:pt x="535" y="418"/>
                  </a:lnTo>
                  <a:lnTo>
                    <a:pt x="531" y="423"/>
                  </a:lnTo>
                  <a:lnTo>
                    <a:pt x="527" y="427"/>
                  </a:lnTo>
                  <a:lnTo>
                    <a:pt x="525" y="431"/>
                  </a:lnTo>
                  <a:lnTo>
                    <a:pt x="524" y="437"/>
                  </a:lnTo>
                  <a:lnTo>
                    <a:pt x="525" y="445"/>
                  </a:lnTo>
                  <a:lnTo>
                    <a:pt x="525" y="454"/>
                  </a:lnTo>
                  <a:lnTo>
                    <a:pt x="523" y="462"/>
                  </a:lnTo>
                  <a:lnTo>
                    <a:pt x="521" y="471"/>
                  </a:lnTo>
                  <a:lnTo>
                    <a:pt x="517" y="481"/>
                  </a:lnTo>
                  <a:lnTo>
                    <a:pt x="511" y="490"/>
                  </a:lnTo>
                  <a:lnTo>
                    <a:pt x="505" y="500"/>
                  </a:lnTo>
                  <a:lnTo>
                    <a:pt x="497" y="508"/>
                  </a:lnTo>
                  <a:lnTo>
                    <a:pt x="480" y="527"/>
                  </a:lnTo>
                  <a:lnTo>
                    <a:pt x="462" y="547"/>
                  </a:lnTo>
                  <a:lnTo>
                    <a:pt x="442" y="567"/>
                  </a:lnTo>
                  <a:lnTo>
                    <a:pt x="421" y="585"/>
                  </a:lnTo>
                  <a:lnTo>
                    <a:pt x="401" y="604"/>
                  </a:lnTo>
                  <a:lnTo>
                    <a:pt x="383" y="622"/>
                  </a:lnTo>
                  <a:lnTo>
                    <a:pt x="365" y="641"/>
                  </a:lnTo>
                  <a:lnTo>
                    <a:pt x="354" y="657"/>
                  </a:lnTo>
                  <a:lnTo>
                    <a:pt x="348" y="665"/>
                  </a:lnTo>
                  <a:lnTo>
                    <a:pt x="345" y="673"/>
                  </a:lnTo>
                  <a:lnTo>
                    <a:pt x="343" y="680"/>
                  </a:lnTo>
                  <a:lnTo>
                    <a:pt x="342" y="688"/>
                  </a:lnTo>
                  <a:lnTo>
                    <a:pt x="342" y="694"/>
                  </a:lnTo>
                  <a:lnTo>
                    <a:pt x="345" y="700"/>
                  </a:lnTo>
                  <a:lnTo>
                    <a:pt x="348" y="707"/>
                  </a:lnTo>
                  <a:lnTo>
                    <a:pt x="355" y="712"/>
                  </a:lnTo>
                  <a:lnTo>
                    <a:pt x="388" y="689"/>
                  </a:lnTo>
                  <a:lnTo>
                    <a:pt x="416" y="668"/>
                  </a:lnTo>
                  <a:lnTo>
                    <a:pt x="439" y="654"/>
                  </a:lnTo>
                  <a:lnTo>
                    <a:pt x="459" y="643"/>
                  </a:lnTo>
                  <a:lnTo>
                    <a:pt x="466" y="640"/>
                  </a:lnTo>
                  <a:lnTo>
                    <a:pt x="474" y="637"/>
                  </a:lnTo>
                  <a:lnTo>
                    <a:pt x="480" y="635"/>
                  </a:lnTo>
                  <a:lnTo>
                    <a:pt x="486" y="634"/>
                  </a:lnTo>
                  <a:lnTo>
                    <a:pt x="490" y="635"/>
                  </a:lnTo>
                  <a:lnTo>
                    <a:pt x="494" y="636"/>
                  </a:lnTo>
                  <a:lnTo>
                    <a:pt x="497" y="638"/>
                  </a:lnTo>
                  <a:lnTo>
                    <a:pt x="501" y="642"/>
                  </a:lnTo>
                  <a:lnTo>
                    <a:pt x="503" y="647"/>
                  </a:lnTo>
                  <a:lnTo>
                    <a:pt x="505" y="651"/>
                  </a:lnTo>
                  <a:lnTo>
                    <a:pt x="506" y="658"/>
                  </a:lnTo>
                  <a:lnTo>
                    <a:pt x="507" y="665"/>
                  </a:lnTo>
                  <a:lnTo>
                    <a:pt x="508" y="682"/>
                  </a:lnTo>
                  <a:lnTo>
                    <a:pt x="508" y="702"/>
                  </a:lnTo>
                  <a:lnTo>
                    <a:pt x="509" y="754"/>
                  </a:lnTo>
                  <a:lnTo>
                    <a:pt x="511" y="818"/>
                  </a:lnTo>
                  <a:lnTo>
                    <a:pt x="509" y="839"/>
                  </a:lnTo>
                  <a:lnTo>
                    <a:pt x="505" y="859"/>
                  </a:lnTo>
                  <a:lnTo>
                    <a:pt x="502" y="879"/>
                  </a:lnTo>
                  <a:lnTo>
                    <a:pt x="498" y="896"/>
                  </a:lnTo>
                  <a:lnTo>
                    <a:pt x="495" y="911"/>
                  </a:lnTo>
                  <a:lnTo>
                    <a:pt x="492" y="924"/>
                  </a:lnTo>
                  <a:lnTo>
                    <a:pt x="491" y="935"/>
                  </a:lnTo>
                  <a:lnTo>
                    <a:pt x="492" y="944"/>
                  </a:lnTo>
                  <a:lnTo>
                    <a:pt x="492" y="947"/>
                  </a:lnTo>
                  <a:lnTo>
                    <a:pt x="494" y="950"/>
                  </a:lnTo>
                  <a:lnTo>
                    <a:pt x="495" y="951"/>
                  </a:lnTo>
                  <a:lnTo>
                    <a:pt x="498" y="953"/>
                  </a:lnTo>
                  <a:lnTo>
                    <a:pt x="502" y="953"/>
                  </a:lnTo>
                  <a:lnTo>
                    <a:pt x="505" y="953"/>
                  </a:lnTo>
                  <a:lnTo>
                    <a:pt x="510" y="952"/>
                  </a:lnTo>
                  <a:lnTo>
                    <a:pt x="516" y="951"/>
                  </a:lnTo>
                  <a:lnTo>
                    <a:pt x="529" y="945"/>
                  </a:lnTo>
                  <a:lnTo>
                    <a:pt x="546" y="936"/>
                  </a:lnTo>
                  <a:lnTo>
                    <a:pt x="567" y="923"/>
                  </a:lnTo>
                  <a:lnTo>
                    <a:pt x="594" y="907"/>
                  </a:lnTo>
                  <a:lnTo>
                    <a:pt x="600" y="899"/>
                  </a:lnTo>
                  <a:lnTo>
                    <a:pt x="607" y="889"/>
                  </a:lnTo>
                  <a:lnTo>
                    <a:pt x="613" y="880"/>
                  </a:lnTo>
                  <a:lnTo>
                    <a:pt x="618" y="870"/>
                  </a:lnTo>
                  <a:lnTo>
                    <a:pt x="623" y="860"/>
                  </a:lnTo>
                  <a:lnTo>
                    <a:pt x="627" y="850"/>
                  </a:lnTo>
                  <a:lnTo>
                    <a:pt x="630" y="839"/>
                  </a:lnTo>
                  <a:lnTo>
                    <a:pt x="634" y="828"/>
                  </a:lnTo>
                  <a:lnTo>
                    <a:pt x="638" y="807"/>
                  </a:lnTo>
                  <a:lnTo>
                    <a:pt x="642" y="785"/>
                  </a:lnTo>
                  <a:lnTo>
                    <a:pt x="644" y="761"/>
                  </a:lnTo>
                  <a:lnTo>
                    <a:pt x="647" y="739"/>
                  </a:lnTo>
                  <a:lnTo>
                    <a:pt x="649" y="692"/>
                  </a:lnTo>
                  <a:lnTo>
                    <a:pt x="653" y="647"/>
                  </a:lnTo>
                  <a:lnTo>
                    <a:pt x="656" y="626"/>
                  </a:lnTo>
                  <a:lnTo>
                    <a:pt x="660" y="605"/>
                  </a:lnTo>
                  <a:lnTo>
                    <a:pt x="664" y="595"/>
                  </a:lnTo>
                  <a:lnTo>
                    <a:pt x="667" y="585"/>
                  </a:lnTo>
                  <a:lnTo>
                    <a:pt x="670" y="575"/>
                  </a:lnTo>
                  <a:lnTo>
                    <a:pt x="674" y="567"/>
                  </a:lnTo>
                  <a:lnTo>
                    <a:pt x="684" y="567"/>
                  </a:lnTo>
                  <a:lnTo>
                    <a:pt x="692" y="570"/>
                  </a:lnTo>
                  <a:lnTo>
                    <a:pt x="699" y="574"/>
                  </a:lnTo>
                  <a:lnTo>
                    <a:pt x="704" y="580"/>
                  </a:lnTo>
                  <a:lnTo>
                    <a:pt x="710" y="587"/>
                  </a:lnTo>
                  <a:lnTo>
                    <a:pt x="714" y="596"/>
                  </a:lnTo>
                  <a:lnTo>
                    <a:pt x="718" y="605"/>
                  </a:lnTo>
                  <a:lnTo>
                    <a:pt x="721" y="615"/>
                  </a:lnTo>
                  <a:lnTo>
                    <a:pt x="725" y="635"/>
                  </a:lnTo>
                  <a:lnTo>
                    <a:pt x="728" y="656"/>
                  </a:lnTo>
                  <a:lnTo>
                    <a:pt x="729" y="674"/>
                  </a:lnTo>
                  <a:lnTo>
                    <a:pt x="729" y="689"/>
                  </a:lnTo>
                  <a:lnTo>
                    <a:pt x="722" y="745"/>
                  </a:lnTo>
                  <a:lnTo>
                    <a:pt x="716" y="798"/>
                  </a:lnTo>
                  <a:lnTo>
                    <a:pt x="713" y="823"/>
                  </a:lnTo>
                  <a:lnTo>
                    <a:pt x="710" y="848"/>
                  </a:lnTo>
                  <a:lnTo>
                    <a:pt x="704" y="870"/>
                  </a:lnTo>
                  <a:lnTo>
                    <a:pt x="698" y="890"/>
                  </a:lnTo>
                  <a:lnTo>
                    <a:pt x="694" y="901"/>
                  </a:lnTo>
                  <a:lnTo>
                    <a:pt x="689" y="911"/>
                  </a:lnTo>
                  <a:lnTo>
                    <a:pt x="684" y="920"/>
                  </a:lnTo>
                  <a:lnTo>
                    <a:pt x="679" y="929"/>
                  </a:lnTo>
                  <a:lnTo>
                    <a:pt x="672" y="937"/>
                  </a:lnTo>
                  <a:lnTo>
                    <a:pt x="665" y="946"/>
                  </a:lnTo>
                  <a:lnTo>
                    <a:pt x="657" y="953"/>
                  </a:lnTo>
                  <a:lnTo>
                    <a:pt x="648" y="961"/>
                  </a:lnTo>
                  <a:lnTo>
                    <a:pt x="638" y="967"/>
                  </a:lnTo>
                  <a:lnTo>
                    <a:pt x="627" y="975"/>
                  </a:lnTo>
                  <a:lnTo>
                    <a:pt x="614" y="980"/>
                  </a:lnTo>
                  <a:lnTo>
                    <a:pt x="601" y="985"/>
                  </a:lnTo>
                  <a:lnTo>
                    <a:pt x="588" y="991"/>
                  </a:lnTo>
                  <a:lnTo>
                    <a:pt x="573" y="996"/>
                  </a:lnTo>
                  <a:lnTo>
                    <a:pt x="555" y="1000"/>
                  </a:lnTo>
                  <a:lnTo>
                    <a:pt x="537" y="1003"/>
                  </a:lnTo>
                  <a:lnTo>
                    <a:pt x="521" y="1004"/>
                  </a:lnTo>
                  <a:lnTo>
                    <a:pt x="506" y="1003"/>
                  </a:lnTo>
                  <a:lnTo>
                    <a:pt x="493" y="1001"/>
                  </a:lnTo>
                  <a:lnTo>
                    <a:pt x="481" y="997"/>
                  </a:lnTo>
                  <a:lnTo>
                    <a:pt x="471" y="991"/>
                  </a:lnTo>
                  <a:lnTo>
                    <a:pt x="462" y="984"/>
                  </a:lnTo>
                  <a:lnTo>
                    <a:pt x="455" y="977"/>
                  </a:lnTo>
                  <a:lnTo>
                    <a:pt x="449" y="967"/>
                  </a:lnTo>
                  <a:lnTo>
                    <a:pt x="444" y="957"/>
                  </a:lnTo>
                  <a:lnTo>
                    <a:pt x="441" y="947"/>
                  </a:lnTo>
                  <a:lnTo>
                    <a:pt x="437" y="935"/>
                  </a:lnTo>
                  <a:lnTo>
                    <a:pt x="435" y="923"/>
                  </a:lnTo>
                  <a:lnTo>
                    <a:pt x="434" y="911"/>
                  </a:lnTo>
                  <a:lnTo>
                    <a:pt x="434" y="898"/>
                  </a:lnTo>
                  <a:lnTo>
                    <a:pt x="434" y="884"/>
                  </a:lnTo>
                  <a:lnTo>
                    <a:pt x="435" y="870"/>
                  </a:lnTo>
                  <a:lnTo>
                    <a:pt x="438" y="843"/>
                  </a:lnTo>
                  <a:lnTo>
                    <a:pt x="444" y="817"/>
                  </a:lnTo>
                  <a:lnTo>
                    <a:pt x="449" y="792"/>
                  </a:lnTo>
                  <a:lnTo>
                    <a:pt x="455" y="770"/>
                  </a:lnTo>
                  <a:lnTo>
                    <a:pt x="459" y="752"/>
                  </a:lnTo>
                  <a:lnTo>
                    <a:pt x="462" y="737"/>
                  </a:lnTo>
                  <a:lnTo>
                    <a:pt x="463" y="731"/>
                  </a:lnTo>
                  <a:lnTo>
                    <a:pt x="463" y="727"/>
                  </a:lnTo>
                  <a:lnTo>
                    <a:pt x="463" y="724"/>
                  </a:lnTo>
                  <a:lnTo>
                    <a:pt x="462" y="723"/>
                  </a:lnTo>
                  <a:lnTo>
                    <a:pt x="449" y="747"/>
                  </a:lnTo>
                  <a:lnTo>
                    <a:pt x="441" y="759"/>
                  </a:lnTo>
                  <a:lnTo>
                    <a:pt x="438" y="761"/>
                  </a:lnTo>
                  <a:lnTo>
                    <a:pt x="436" y="760"/>
                  </a:lnTo>
                  <a:lnTo>
                    <a:pt x="436" y="758"/>
                  </a:lnTo>
                  <a:lnTo>
                    <a:pt x="435" y="755"/>
                  </a:lnTo>
                  <a:lnTo>
                    <a:pt x="435" y="744"/>
                  </a:lnTo>
                  <a:lnTo>
                    <a:pt x="435" y="732"/>
                  </a:lnTo>
                  <a:lnTo>
                    <a:pt x="434" y="728"/>
                  </a:lnTo>
                  <a:lnTo>
                    <a:pt x="433" y="724"/>
                  </a:lnTo>
                  <a:lnTo>
                    <a:pt x="431" y="722"/>
                  </a:lnTo>
                  <a:lnTo>
                    <a:pt x="429" y="721"/>
                  </a:lnTo>
                  <a:lnTo>
                    <a:pt x="407" y="731"/>
                  </a:lnTo>
                  <a:lnTo>
                    <a:pt x="387" y="745"/>
                  </a:lnTo>
                  <a:lnTo>
                    <a:pt x="367" y="758"/>
                  </a:lnTo>
                  <a:lnTo>
                    <a:pt x="346" y="772"/>
                  </a:lnTo>
                  <a:lnTo>
                    <a:pt x="340" y="785"/>
                  </a:lnTo>
                  <a:lnTo>
                    <a:pt x="335" y="797"/>
                  </a:lnTo>
                  <a:lnTo>
                    <a:pt x="331" y="810"/>
                  </a:lnTo>
                  <a:lnTo>
                    <a:pt x="327" y="824"/>
                  </a:lnTo>
                  <a:lnTo>
                    <a:pt x="325" y="838"/>
                  </a:lnTo>
                  <a:lnTo>
                    <a:pt x="323" y="851"/>
                  </a:lnTo>
                  <a:lnTo>
                    <a:pt x="320" y="865"/>
                  </a:lnTo>
                  <a:lnTo>
                    <a:pt x="319" y="879"/>
                  </a:lnTo>
                  <a:lnTo>
                    <a:pt x="316" y="931"/>
                  </a:lnTo>
                  <a:lnTo>
                    <a:pt x="313" y="978"/>
                  </a:lnTo>
                  <a:lnTo>
                    <a:pt x="311" y="987"/>
                  </a:lnTo>
                  <a:lnTo>
                    <a:pt x="309" y="997"/>
                  </a:lnTo>
                  <a:lnTo>
                    <a:pt x="305" y="1004"/>
                  </a:lnTo>
                  <a:lnTo>
                    <a:pt x="302" y="1012"/>
                  </a:lnTo>
                  <a:lnTo>
                    <a:pt x="297" y="1018"/>
                  </a:lnTo>
                  <a:lnTo>
                    <a:pt x="291" y="1024"/>
                  </a:lnTo>
                  <a:lnTo>
                    <a:pt x="286" y="1028"/>
                  </a:lnTo>
                  <a:lnTo>
                    <a:pt x="279" y="1031"/>
                  </a:lnTo>
                  <a:lnTo>
                    <a:pt x="270" y="1033"/>
                  </a:lnTo>
                  <a:lnTo>
                    <a:pt x="260" y="1033"/>
                  </a:lnTo>
                  <a:lnTo>
                    <a:pt x="249" y="1032"/>
                  </a:lnTo>
                  <a:lnTo>
                    <a:pt x="236" y="1030"/>
                  </a:lnTo>
                  <a:lnTo>
                    <a:pt x="222" y="1026"/>
                  </a:lnTo>
                  <a:lnTo>
                    <a:pt x="207" y="1019"/>
                  </a:lnTo>
                  <a:lnTo>
                    <a:pt x="188" y="1012"/>
                  </a:lnTo>
                  <a:lnTo>
                    <a:pt x="169" y="1002"/>
                  </a:lnTo>
                  <a:lnTo>
                    <a:pt x="168" y="997"/>
                  </a:lnTo>
                  <a:lnTo>
                    <a:pt x="167" y="994"/>
                  </a:lnTo>
                  <a:lnTo>
                    <a:pt x="167" y="993"/>
                  </a:lnTo>
                  <a:lnTo>
                    <a:pt x="169" y="994"/>
                  </a:lnTo>
                  <a:lnTo>
                    <a:pt x="171" y="996"/>
                  </a:lnTo>
                  <a:lnTo>
                    <a:pt x="177" y="1000"/>
                  </a:lnTo>
                  <a:lnTo>
                    <a:pt x="184" y="1003"/>
                  </a:lnTo>
                  <a:lnTo>
                    <a:pt x="195" y="1007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5" y="1005"/>
                  </a:lnTo>
                  <a:lnTo>
                    <a:pt x="207" y="1005"/>
                  </a:lnTo>
                  <a:lnTo>
                    <a:pt x="216" y="1005"/>
                  </a:lnTo>
                  <a:lnTo>
                    <a:pt x="225" y="1008"/>
                  </a:lnTo>
                  <a:lnTo>
                    <a:pt x="230" y="1009"/>
                  </a:lnTo>
                  <a:lnTo>
                    <a:pt x="235" y="1011"/>
                  </a:lnTo>
                  <a:lnTo>
                    <a:pt x="237" y="1013"/>
                  </a:lnTo>
                  <a:lnTo>
                    <a:pt x="238" y="1015"/>
                  </a:lnTo>
                  <a:lnTo>
                    <a:pt x="237" y="1017"/>
                  </a:lnTo>
                  <a:lnTo>
                    <a:pt x="235" y="1018"/>
                  </a:lnTo>
                  <a:lnTo>
                    <a:pt x="231" y="1019"/>
                  </a:lnTo>
                  <a:lnTo>
                    <a:pt x="227" y="1020"/>
                  </a:lnTo>
                  <a:lnTo>
                    <a:pt x="223" y="1019"/>
                  </a:lnTo>
                  <a:lnTo>
                    <a:pt x="216" y="1018"/>
                  </a:lnTo>
                  <a:lnTo>
                    <a:pt x="210" y="1016"/>
                  </a:lnTo>
                  <a:lnTo>
                    <a:pt x="202" y="1012"/>
                  </a:lnTo>
                  <a:lnTo>
                    <a:pt x="195" y="1007"/>
                  </a:lnTo>
                  <a:close/>
                  <a:moveTo>
                    <a:pt x="228" y="986"/>
                  </a:moveTo>
                  <a:lnTo>
                    <a:pt x="220" y="980"/>
                  </a:lnTo>
                  <a:lnTo>
                    <a:pt x="210" y="976"/>
                  </a:lnTo>
                  <a:lnTo>
                    <a:pt x="200" y="972"/>
                  </a:lnTo>
                  <a:lnTo>
                    <a:pt x="192" y="970"/>
                  </a:lnTo>
                  <a:lnTo>
                    <a:pt x="175" y="968"/>
                  </a:lnTo>
                  <a:lnTo>
                    <a:pt x="162" y="966"/>
                  </a:lnTo>
                  <a:lnTo>
                    <a:pt x="157" y="965"/>
                  </a:lnTo>
                  <a:lnTo>
                    <a:pt x="154" y="964"/>
                  </a:lnTo>
                  <a:lnTo>
                    <a:pt x="154" y="963"/>
                  </a:lnTo>
                  <a:lnTo>
                    <a:pt x="153" y="962"/>
                  </a:lnTo>
                  <a:lnTo>
                    <a:pt x="154" y="960"/>
                  </a:lnTo>
                  <a:lnTo>
                    <a:pt x="155" y="959"/>
                  </a:lnTo>
                  <a:lnTo>
                    <a:pt x="158" y="954"/>
                  </a:lnTo>
                  <a:lnTo>
                    <a:pt x="165" y="949"/>
                  </a:lnTo>
                  <a:lnTo>
                    <a:pt x="173" y="943"/>
                  </a:lnTo>
                  <a:lnTo>
                    <a:pt x="185" y="934"/>
                  </a:lnTo>
                  <a:lnTo>
                    <a:pt x="207" y="909"/>
                  </a:lnTo>
                  <a:lnTo>
                    <a:pt x="224" y="892"/>
                  </a:lnTo>
                  <a:lnTo>
                    <a:pt x="237" y="881"/>
                  </a:lnTo>
                  <a:lnTo>
                    <a:pt x="245" y="873"/>
                  </a:lnTo>
                  <a:lnTo>
                    <a:pt x="247" y="872"/>
                  </a:lnTo>
                  <a:lnTo>
                    <a:pt x="251" y="871"/>
                  </a:lnTo>
                  <a:lnTo>
                    <a:pt x="252" y="871"/>
                  </a:lnTo>
                  <a:lnTo>
                    <a:pt x="253" y="871"/>
                  </a:lnTo>
                  <a:lnTo>
                    <a:pt x="254" y="875"/>
                  </a:lnTo>
                  <a:lnTo>
                    <a:pt x="253" y="882"/>
                  </a:lnTo>
                  <a:lnTo>
                    <a:pt x="250" y="898"/>
                  </a:lnTo>
                  <a:lnTo>
                    <a:pt x="247" y="915"/>
                  </a:lnTo>
                  <a:lnTo>
                    <a:pt x="247" y="919"/>
                  </a:lnTo>
                  <a:lnTo>
                    <a:pt x="249" y="922"/>
                  </a:lnTo>
                  <a:lnTo>
                    <a:pt x="250" y="925"/>
                  </a:lnTo>
                  <a:lnTo>
                    <a:pt x="251" y="928"/>
                  </a:lnTo>
                  <a:lnTo>
                    <a:pt x="254" y="930"/>
                  </a:lnTo>
                  <a:lnTo>
                    <a:pt x="257" y="931"/>
                  </a:lnTo>
                  <a:lnTo>
                    <a:pt x="261" y="932"/>
                  </a:lnTo>
                  <a:lnTo>
                    <a:pt x="266" y="932"/>
                  </a:lnTo>
                  <a:lnTo>
                    <a:pt x="272" y="951"/>
                  </a:lnTo>
                  <a:lnTo>
                    <a:pt x="275" y="965"/>
                  </a:lnTo>
                  <a:lnTo>
                    <a:pt x="276" y="969"/>
                  </a:lnTo>
                  <a:lnTo>
                    <a:pt x="275" y="972"/>
                  </a:lnTo>
                  <a:lnTo>
                    <a:pt x="274" y="975"/>
                  </a:lnTo>
                  <a:lnTo>
                    <a:pt x="272" y="977"/>
                  </a:lnTo>
                  <a:lnTo>
                    <a:pt x="257" y="979"/>
                  </a:lnTo>
                  <a:lnTo>
                    <a:pt x="228" y="986"/>
                  </a:lnTo>
                  <a:close/>
                  <a:moveTo>
                    <a:pt x="232" y="800"/>
                  </a:moveTo>
                  <a:lnTo>
                    <a:pt x="237" y="796"/>
                  </a:lnTo>
                  <a:lnTo>
                    <a:pt x="240" y="793"/>
                  </a:lnTo>
                  <a:lnTo>
                    <a:pt x="243" y="791"/>
                  </a:lnTo>
                  <a:lnTo>
                    <a:pt x="249" y="790"/>
                  </a:lnTo>
                  <a:lnTo>
                    <a:pt x="247" y="794"/>
                  </a:lnTo>
                  <a:lnTo>
                    <a:pt x="243" y="800"/>
                  </a:lnTo>
                  <a:lnTo>
                    <a:pt x="237" y="805"/>
                  </a:lnTo>
                  <a:lnTo>
                    <a:pt x="230" y="810"/>
                  </a:lnTo>
                  <a:lnTo>
                    <a:pt x="226" y="813"/>
                  </a:lnTo>
                  <a:lnTo>
                    <a:pt x="224" y="813"/>
                  </a:lnTo>
                  <a:lnTo>
                    <a:pt x="226" y="809"/>
                  </a:lnTo>
                  <a:lnTo>
                    <a:pt x="232" y="800"/>
                  </a:lnTo>
                  <a:close/>
                  <a:moveTo>
                    <a:pt x="388" y="511"/>
                  </a:moveTo>
                  <a:lnTo>
                    <a:pt x="386" y="507"/>
                  </a:lnTo>
                  <a:lnTo>
                    <a:pt x="385" y="500"/>
                  </a:lnTo>
                  <a:lnTo>
                    <a:pt x="385" y="491"/>
                  </a:lnTo>
                  <a:lnTo>
                    <a:pt x="386" y="481"/>
                  </a:lnTo>
                  <a:lnTo>
                    <a:pt x="390" y="458"/>
                  </a:lnTo>
                  <a:lnTo>
                    <a:pt x="397" y="434"/>
                  </a:lnTo>
                  <a:lnTo>
                    <a:pt x="405" y="410"/>
                  </a:lnTo>
                  <a:lnTo>
                    <a:pt x="413" y="390"/>
                  </a:lnTo>
                  <a:lnTo>
                    <a:pt x="417" y="382"/>
                  </a:lnTo>
                  <a:lnTo>
                    <a:pt x="421" y="376"/>
                  </a:lnTo>
                  <a:lnTo>
                    <a:pt x="424" y="372"/>
                  </a:lnTo>
                  <a:lnTo>
                    <a:pt x="428" y="370"/>
                  </a:lnTo>
                  <a:lnTo>
                    <a:pt x="435" y="380"/>
                  </a:lnTo>
                  <a:lnTo>
                    <a:pt x="441" y="391"/>
                  </a:lnTo>
                  <a:lnTo>
                    <a:pt x="443" y="396"/>
                  </a:lnTo>
                  <a:lnTo>
                    <a:pt x="444" y="403"/>
                  </a:lnTo>
                  <a:lnTo>
                    <a:pt x="442" y="408"/>
                  </a:lnTo>
                  <a:lnTo>
                    <a:pt x="439" y="414"/>
                  </a:lnTo>
                  <a:lnTo>
                    <a:pt x="441" y="415"/>
                  </a:lnTo>
                  <a:lnTo>
                    <a:pt x="442" y="418"/>
                  </a:lnTo>
                  <a:lnTo>
                    <a:pt x="441" y="421"/>
                  </a:lnTo>
                  <a:lnTo>
                    <a:pt x="441" y="425"/>
                  </a:lnTo>
                  <a:lnTo>
                    <a:pt x="436" y="437"/>
                  </a:lnTo>
                  <a:lnTo>
                    <a:pt x="430" y="452"/>
                  </a:lnTo>
                  <a:lnTo>
                    <a:pt x="421" y="468"/>
                  </a:lnTo>
                  <a:lnTo>
                    <a:pt x="411" y="484"/>
                  </a:lnTo>
                  <a:lnTo>
                    <a:pt x="400" y="499"/>
                  </a:lnTo>
                  <a:lnTo>
                    <a:pt x="388" y="511"/>
                  </a:lnTo>
                  <a:close/>
                  <a:moveTo>
                    <a:pt x="463" y="379"/>
                  </a:moveTo>
                  <a:lnTo>
                    <a:pt x="456" y="368"/>
                  </a:lnTo>
                  <a:lnTo>
                    <a:pt x="451" y="359"/>
                  </a:lnTo>
                  <a:lnTo>
                    <a:pt x="448" y="349"/>
                  </a:lnTo>
                  <a:lnTo>
                    <a:pt x="446" y="342"/>
                  </a:lnTo>
                  <a:lnTo>
                    <a:pt x="446" y="334"/>
                  </a:lnTo>
                  <a:lnTo>
                    <a:pt x="448" y="328"/>
                  </a:lnTo>
                  <a:lnTo>
                    <a:pt x="450" y="323"/>
                  </a:lnTo>
                  <a:lnTo>
                    <a:pt x="453" y="318"/>
                  </a:lnTo>
                  <a:lnTo>
                    <a:pt x="458" y="314"/>
                  </a:lnTo>
                  <a:lnTo>
                    <a:pt x="463" y="311"/>
                  </a:lnTo>
                  <a:lnTo>
                    <a:pt x="470" y="309"/>
                  </a:lnTo>
                  <a:lnTo>
                    <a:pt x="476" y="307"/>
                  </a:lnTo>
                  <a:lnTo>
                    <a:pt x="482" y="306"/>
                  </a:lnTo>
                  <a:lnTo>
                    <a:pt x="490" y="304"/>
                  </a:lnTo>
                  <a:lnTo>
                    <a:pt x="496" y="304"/>
                  </a:lnTo>
                  <a:lnTo>
                    <a:pt x="504" y="306"/>
                  </a:lnTo>
                  <a:lnTo>
                    <a:pt x="517" y="308"/>
                  </a:lnTo>
                  <a:lnTo>
                    <a:pt x="529" y="312"/>
                  </a:lnTo>
                  <a:lnTo>
                    <a:pt x="533" y="314"/>
                  </a:lnTo>
                  <a:lnTo>
                    <a:pt x="536" y="317"/>
                  </a:lnTo>
                  <a:lnTo>
                    <a:pt x="539" y="320"/>
                  </a:lnTo>
                  <a:lnTo>
                    <a:pt x="540" y="325"/>
                  </a:lnTo>
                  <a:lnTo>
                    <a:pt x="540" y="328"/>
                  </a:lnTo>
                  <a:lnTo>
                    <a:pt x="539" y="332"/>
                  </a:lnTo>
                  <a:lnTo>
                    <a:pt x="536" y="336"/>
                  </a:lnTo>
                  <a:lnTo>
                    <a:pt x="532" y="341"/>
                  </a:lnTo>
                  <a:lnTo>
                    <a:pt x="525" y="346"/>
                  </a:lnTo>
                  <a:lnTo>
                    <a:pt x="517" y="350"/>
                  </a:lnTo>
                  <a:lnTo>
                    <a:pt x="506" y="355"/>
                  </a:lnTo>
                  <a:lnTo>
                    <a:pt x="493" y="360"/>
                  </a:lnTo>
                  <a:lnTo>
                    <a:pt x="490" y="364"/>
                  </a:lnTo>
                  <a:lnTo>
                    <a:pt x="487" y="367"/>
                  </a:lnTo>
                  <a:lnTo>
                    <a:pt x="483" y="371"/>
                  </a:lnTo>
                  <a:lnTo>
                    <a:pt x="479" y="373"/>
                  </a:lnTo>
                  <a:lnTo>
                    <a:pt x="472" y="377"/>
                  </a:lnTo>
                  <a:lnTo>
                    <a:pt x="463" y="379"/>
                  </a:lnTo>
                  <a:close/>
                  <a:moveTo>
                    <a:pt x="286" y="210"/>
                  </a:moveTo>
                  <a:lnTo>
                    <a:pt x="285" y="194"/>
                  </a:lnTo>
                  <a:lnTo>
                    <a:pt x="284" y="158"/>
                  </a:lnTo>
                  <a:lnTo>
                    <a:pt x="282" y="137"/>
                  </a:lnTo>
                  <a:lnTo>
                    <a:pt x="279" y="116"/>
                  </a:lnTo>
                  <a:lnTo>
                    <a:pt x="276" y="105"/>
                  </a:lnTo>
                  <a:lnTo>
                    <a:pt x="274" y="96"/>
                  </a:lnTo>
                  <a:lnTo>
                    <a:pt x="271" y="88"/>
                  </a:lnTo>
                  <a:lnTo>
                    <a:pt x="268" y="80"/>
                  </a:lnTo>
                  <a:lnTo>
                    <a:pt x="263" y="61"/>
                  </a:lnTo>
                  <a:lnTo>
                    <a:pt x="259" y="44"/>
                  </a:lnTo>
                  <a:lnTo>
                    <a:pt x="259" y="31"/>
                  </a:lnTo>
                  <a:lnTo>
                    <a:pt x="261" y="20"/>
                  </a:lnTo>
                  <a:lnTo>
                    <a:pt x="266" y="12"/>
                  </a:lnTo>
                  <a:lnTo>
                    <a:pt x="271" y="6"/>
                  </a:lnTo>
                  <a:lnTo>
                    <a:pt x="27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8" y="3"/>
                  </a:lnTo>
                  <a:lnTo>
                    <a:pt x="318" y="7"/>
                  </a:lnTo>
                  <a:lnTo>
                    <a:pt x="330" y="12"/>
                  </a:lnTo>
                  <a:lnTo>
                    <a:pt x="342" y="19"/>
                  </a:lnTo>
                  <a:lnTo>
                    <a:pt x="354" y="26"/>
                  </a:lnTo>
                  <a:lnTo>
                    <a:pt x="365" y="35"/>
                  </a:lnTo>
                  <a:lnTo>
                    <a:pt x="377" y="44"/>
                  </a:lnTo>
                  <a:lnTo>
                    <a:pt x="387" y="55"/>
                  </a:lnTo>
                  <a:lnTo>
                    <a:pt x="397" y="67"/>
                  </a:lnTo>
                  <a:lnTo>
                    <a:pt x="404" y="78"/>
                  </a:lnTo>
                  <a:lnTo>
                    <a:pt x="412" y="90"/>
                  </a:lnTo>
                  <a:lnTo>
                    <a:pt x="417" y="102"/>
                  </a:lnTo>
                  <a:lnTo>
                    <a:pt x="420" y="115"/>
                  </a:lnTo>
                  <a:lnTo>
                    <a:pt x="421" y="126"/>
                  </a:lnTo>
                  <a:lnTo>
                    <a:pt x="420" y="138"/>
                  </a:lnTo>
                  <a:lnTo>
                    <a:pt x="417" y="150"/>
                  </a:lnTo>
                  <a:lnTo>
                    <a:pt x="411" y="160"/>
                  </a:lnTo>
                  <a:lnTo>
                    <a:pt x="401" y="170"/>
                  </a:lnTo>
                  <a:lnTo>
                    <a:pt x="388" y="180"/>
                  </a:lnTo>
                  <a:lnTo>
                    <a:pt x="372" y="187"/>
                  </a:lnTo>
                  <a:lnTo>
                    <a:pt x="353" y="195"/>
                  </a:lnTo>
                  <a:lnTo>
                    <a:pt x="329" y="200"/>
                  </a:lnTo>
                  <a:lnTo>
                    <a:pt x="302" y="204"/>
                  </a:lnTo>
                  <a:lnTo>
                    <a:pt x="298" y="206"/>
                  </a:lnTo>
                  <a:lnTo>
                    <a:pt x="296" y="208"/>
                  </a:lnTo>
                  <a:lnTo>
                    <a:pt x="291" y="208"/>
                  </a:lnTo>
                  <a:lnTo>
                    <a:pt x="286" y="21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1730" y="3956"/>
              <a:ext cx="90" cy="108"/>
            </a:xfrm>
            <a:custGeom>
              <a:avLst/>
              <a:gdLst/>
              <a:ahLst/>
              <a:cxnLst>
                <a:cxn ang="0">
                  <a:pos x="409" y="822"/>
                </a:cxn>
                <a:cxn ang="0">
                  <a:pos x="486" y="758"/>
                </a:cxn>
                <a:cxn ang="0">
                  <a:pos x="473" y="699"/>
                </a:cxn>
                <a:cxn ang="0">
                  <a:pos x="375" y="725"/>
                </a:cxn>
                <a:cxn ang="0">
                  <a:pos x="340" y="723"/>
                </a:cxn>
                <a:cxn ang="0">
                  <a:pos x="262" y="796"/>
                </a:cxn>
                <a:cxn ang="0">
                  <a:pos x="120" y="934"/>
                </a:cxn>
                <a:cxn ang="0">
                  <a:pos x="30" y="922"/>
                </a:cxn>
                <a:cxn ang="0">
                  <a:pos x="54" y="766"/>
                </a:cxn>
                <a:cxn ang="0">
                  <a:pos x="3" y="525"/>
                </a:cxn>
                <a:cxn ang="0">
                  <a:pos x="19" y="441"/>
                </a:cxn>
                <a:cxn ang="0">
                  <a:pos x="180" y="281"/>
                </a:cxn>
                <a:cxn ang="0">
                  <a:pos x="178" y="235"/>
                </a:cxn>
                <a:cxn ang="0">
                  <a:pos x="240" y="381"/>
                </a:cxn>
                <a:cxn ang="0">
                  <a:pos x="221" y="617"/>
                </a:cxn>
                <a:cxn ang="0">
                  <a:pos x="231" y="717"/>
                </a:cxn>
                <a:cxn ang="0">
                  <a:pos x="302" y="553"/>
                </a:cxn>
                <a:cxn ang="0">
                  <a:pos x="287" y="280"/>
                </a:cxn>
                <a:cxn ang="0">
                  <a:pos x="335" y="223"/>
                </a:cxn>
                <a:cxn ang="0">
                  <a:pos x="405" y="287"/>
                </a:cxn>
                <a:cxn ang="0">
                  <a:pos x="465" y="226"/>
                </a:cxn>
                <a:cxn ang="0">
                  <a:pos x="367" y="179"/>
                </a:cxn>
                <a:cxn ang="0">
                  <a:pos x="380" y="117"/>
                </a:cxn>
                <a:cxn ang="0">
                  <a:pos x="477" y="33"/>
                </a:cxn>
                <a:cxn ang="0">
                  <a:pos x="571" y="75"/>
                </a:cxn>
                <a:cxn ang="0">
                  <a:pos x="760" y="109"/>
                </a:cxn>
                <a:cxn ang="0">
                  <a:pos x="749" y="264"/>
                </a:cxn>
                <a:cxn ang="0">
                  <a:pos x="603" y="548"/>
                </a:cxn>
                <a:cxn ang="0">
                  <a:pos x="557" y="632"/>
                </a:cxn>
                <a:cxn ang="0">
                  <a:pos x="694" y="609"/>
                </a:cxn>
                <a:cxn ang="0">
                  <a:pos x="692" y="697"/>
                </a:cxn>
                <a:cxn ang="0">
                  <a:pos x="590" y="791"/>
                </a:cxn>
                <a:cxn ang="0">
                  <a:pos x="551" y="882"/>
                </a:cxn>
                <a:cxn ang="0">
                  <a:pos x="808" y="801"/>
                </a:cxn>
                <a:cxn ang="0">
                  <a:pos x="748" y="906"/>
                </a:cxn>
                <a:cxn ang="0">
                  <a:pos x="606" y="941"/>
                </a:cxn>
                <a:cxn ang="0">
                  <a:pos x="530" y="911"/>
                </a:cxn>
                <a:cxn ang="0">
                  <a:pos x="429" y="947"/>
                </a:cxn>
                <a:cxn ang="0">
                  <a:pos x="346" y="959"/>
                </a:cxn>
                <a:cxn ang="0">
                  <a:pos x="290" y="874"/>
                </a:cxn>
                <a:cxn ang="0">
                  <a:pos x="399" y="833"/>
                </a:cxn>
                <a:cxn ang="0">
                  <a:pos x="32" y="514"/>
                </a:cxn>
                <a:cxn ang="0">
                  <a:pos x="123" y="457"/>
                </a:cxn>
                <a:cxn ang="0">
                  <a:pos x="75" y="640"/>
                </a:cxn>
                <a:cxn ang="0">
                  <a:pos x="373" y="543"/>
                </a:cxn>
                <a:cxn ang="0">
                  <a:pos x="494" y="616"/>
                </a:cxn>
                <a:cxn ang="0">
                  <a:pos x="414" y="475"/>
                </a:cxn>
                <a:cxn ang="0">
                  <a:pos x="405" y="367"/>
                </a:cxn>
                <a:cxn ang="0">
                  <a:pos x="457" y="360"/>
                </a:cxn>
                <a:cxn ang="0">
                  <a:pos x="476" y="431"/>
                </a:cxn>
                <a:cxn ang="0">
                  <a:pos x="539" y="407"/>
                </a:cxn>
                <a:cxn ang="0">
                  <a:pos x="580" y="359"/>
                </a:cxn>
                <a:cxn ang="0">
                  <a:pos x="550" y="422"/>
                </a:cxn>
                <a:cxn ang="0">
                  <a:pos x="538" y="234"/>
                </a:cxn>
                <a:cxn ang="0">
                  <a:pos x="534" y="195"/>
                </a:cxn>
                <a:cxn ang="0">
                  <a:pos x="601" y="146"/>
                </a:cxn>
                <a:cxn ang="0">
                  <a:pos x="672" y="224"/>
                </a:cxn>
                <a:cxn ang="0">
                  <a:pos x="173" y="112"/>
                </a:cxn>
                <a:cxn ang="0">
                  <a:pos x="55" y="79"/>
                </a:cxn>
                <a:cxn ang="0">
                  <a:pos x="81" y="0"/>
                </a:cxn>
                <a:cxn ang="0">
                  <a:pos x="180" y="89"/>
                </a:cxn>
              </a:cxnLst>
              <a:rect l="0" t="0" r="r" b="b"/>
              <a:pathLst>
                <a:path w="811" h="966">
                  <a:moveTo>
                    <a:pt x="378" y="756"/>
                  </a:moveTo>
                  <a:lnTo>
                    <a:pt x="381" y="756"/>
                  </a:lnTo>
                  <a:lnTo>
                    <a:pt x="384" y="757"/>
                  </a:lnTo>
                  <a:lnTo>
                    <a:pt x="387" y="759"/>
                  </a:lnTo>
                  <a:lnTo>
                    <a:pt x="389" y="761"/>
                  </a:lnTo>
                  <a:lnTo>
                    <a:pt x="394" y="768"/>
                  </a:lnTo>
                  <a:lnTo>
                    <a:pt x="396" y="775"/>
                  </a:lnTo>
                  <a:lnTo>
                    <a:pt x="400" y="792"/>
                  </a:lnTo>
                  <a:lnTo>
                    <a:pt x="403" y="809"/>
                  </a:lnTo>
                  <a:lnTo>
                    <a:pt x="405" y="817"/>
                  </a:lnTo>
                  <a:lnTo>
                    <a:pt x="409" y="822"/>
                  </a:lnTo>
                  <a:lnTo>
                    <a:pt x="411" y="825"/>
                  </a:lnTo>
                  <a:lnTo>
                    <a:pt x="414" y="826"/>
                  </a:lnTo>
                  <a:lnTo>
                    <a:pt x="417" y="827"/>
                  </a:lnTo>
                  <a:lnTo>
                    <a:pt x="420" y="827"/>
                  </a:lnTo>
                  <a:lnTo>
                    <a:pt x="425" y="826"/>
                  </a:lnTo>
                  <a:lnTo>
                    <a:pt x="429" y="825"/>
                  </a:lnTo>
                  <a:lnTo>
                    <a:pt x="434" y="822"/>
                  </a:lnTo>
                  <a:lnTo>
                    <a:pt x="440" y="819"/>
                  </a:lnTo>
                  <a:lnTo>
                    <a:pt x="454" y="808"/>
                  </a:lnTo>
                  <a:lnTo>
                    <a:pt x="471" y="793"/>
                  </a:lnTo>
                  <a:lnTo>
                    <a:pt x="486" y="758"/>
                  </a:lnTo>
                  <a:lnTo>
                    <a:pt x="497" y="730"/>
                  </a:lnTo>
                  <a:lnTo>
                    <a:pt x="500" y="720"/>
                  </a:lnTo>
                  <a:lnTo>
                    <a:pt x="501" y="711"/>
                  </a:lnTo>
                  <a:lnTo>
                    <a:pt x="500" y="705"/>
                  </a:lnTo>
                  <a:lnTo>
                    <a:pt x="498" y="699"/>
                  </a:lnTo>
                  <a:lnTo>
                    <a:pt x="497" y="698"/>
                  </a:lnTo>
                  <a:lnTo>
                    <a:pt x="494" y="697"/>
                  </a:lnTo>
                  <a:lnTo>
                    <a:pt x="491" y="696"/>
                  </a:lnTo>
                  <a:lnTo>
                    <a:pt x="489" y="696"/>
                  </a:lnTo>
                  <a:lnTo>
                    <a:pt x="482" y="697"/>
                  </a:lnTo>
                  <a:lnTo>
                    <a:pt x="473" y="699"/>
                  </a:lnTo>
                  <a:lnTo>
                    <a:pt x="461" y="704"/>
                  </a:lnTo>
                  <a:lnTo>
                    <a:pt x="448" y="710"/>
                  </a:lnTo>
                  <a:lnTo>
                    <a:pt x="434" y="717"/>
                  </a:lnTo>
                  <a:lnTo>
                    <a:pt x="417" y="726"/>
                  </a:lnTo>
                  <a:lnTo>
                    <a:pt x="408" y="727"/>
                  </a:lnTo>
                  <a:lnTo>
                    <a:pt x="398" y="726"/>
                  </a:lnTo>
                  <a:lnTo>
                    <a:pt x="390" y="724"/>
                  </a:lnTo>
                  <a:lnTo>
                    <a:pt x="383" y="723"/>
                  </a:lnTo>
                  <a:lnTo>
                    <a:pt x="380" y="723"/>
                  </a:lnTo>
                  <a:lnTo>
                    <a:pt x="378" y="723"/>
                  </a:lnTo>
                  <a:lnTo>
                    <a:pt x="375" y="725"/>
                  </a:lnTo>
                  <a:lnTo>
                    <a:pt x="374" y="726"/>
                  </a:lnTo>
                  <a:lnTo>
                    <a:pt x="373" y="729"/>
                  </a:lnTo>
                  <a:lnTo>
                    <a:pt x="372" y="733"/>
                  </a:lnTo>
                  <a:lnTo>
                    <a:pt x="372" y="739"/>
                  </a:lnTo>
                  <a:lnTo>
                    <a:pt x="373" y="745"/>
                  </a:lnTo>
                  <a:lnTo>
                    <a:pt x="368" y="739"/>
                  </a:lnTo>
                  <a:lnTo>
                    <a:pt x="362" y="733"/>
                  </a:lnTo>
                  <a:lnTo>
                    <a:pt x="357" y="729"/>
                  </a:lnTo>
                  <a:lnTo>
                    <a:pt x="352" y="726"/>
                  </a:lnTo>
                  <a:lnTo>
                    <a:pt x="345" y="724"/>
                  </a:lnTo>
                  <a:lnTo>
                    <a:pt x="340" y="723"/>
                  </a:lnTo>
                  <a:lnTo>
                    <a:pt x="335" y="723"/>
                  </a:lnTo>
                  <a:lnTo>
                    <a:pt x="329" y="723"/>
                  </a:lnTo>
                  <a:lnTo>
                    <a:pt x="324" y="725"/>
                  </a:lnTo>
                  <a:lnTo>
                    <a:pt x="319" y="727"/>
                  </a:lnTo>
                  <a:lnTo>
                    <a:pt x="313" y="730"/>
                  </a:lnTo>
                  <a:lnTo>
                    <a:pt x="309" y="734"/>
                  </a:lnTo>
                  <a:lnTo>
                    <a:pt x="298" y="744"/>
                  </a:lnTo>
                  <a:lnTo>
                    <a:pt x="288" y="755"/>
                  </a:lnTo>
                  <a:lnTo>
                    <a:pt x="279" y="768"/>
                  </a:lnTo>
                  <a:lnTo>
                    <a:pt x="270" y="781"/>
                  </a:lnTo>
                  <a:lnTo>
                    <a:pt x="262" y="796"/>
                  </a:lnTo>
                  <a:lnTo>
                    <a:pt x="254" y="810"/>
                  </a:lnTo>
                  <a:lnTo>
                    <a:pt x="240" y="838"/>
                  </a:lnTo>
                  <a:lnTo>
                    <a:pt x="229" y="859"/>
                  </a:lnTo>
                  <a:lnTo>
                    <a:pt x="221" y="868"/>
                  </a:lnTo>
                  <a:lnTo>
                    <a:pt x="211" y="879"/>
                  </a:lnTo>
                  <a:lnTo>
                    <a:pt x="198" y="888"/>
                  </a:lnTo>
                  <a:lnTo>
                    <a:pt x="184" y="899"/>
                  </a:lnTo>
                  <a:lnTo>
                    <a:pt x="169" y="909"/>
                  </a:lnTo>
                  <a:lnTo>
                    <a:pt x="153" y="918"/>
                  </a:lnTo>
                  <a:lnTo>
                    <a:pt x="137" y="927"/>
                  </a:lnTo>
                  <a:lnTo>
                    <a:pt x="120" y="934"/>
                  </a:lnTo>
                  <a:lnTo>
                    <a:pt x="104" y="939"/>
                  </a:lnTo>
                  <a:lnTo>
                    <a:pt x="88" y="943"/>
                  </a:lnTo>
                  <a:lnTo>
                    <a:pt x="80" y="944"/>
                  </a:lnTo>
                  <a:lnTo>
                    <a:pt x="73" y="944"/>
                  </a:lnTo>
                  <a:lnTo>
                    <a:pt x="65" y="944"/>
                  </a:lnTo>
                  <a:lnTo>
                    <a:pt x="58" y="941"/>
                  </a:lnTo>
                  <a:lnTo>
                    <a:pt x="51" y="939"/>
                  </a:lnTo>
                  <a:lnTo>
                    <a:pt x="46" y="937"/>
                  </a:lnTo>
                  <a:lnTo>
                    <a:pt x="40" y="933"/>
                  </a:lnTo>
                  <a:lnTo>
                    <a:pt x="34" y="929"/>
                  </a:lnTo>
                  <a:lnTo>
                    <a:pt x="30" y="922"/>
                  </a:lnTo>
                  <a:lnTo>
                    <a:pt x="26" y="916"/>
                  </a:lnTo>
                  <a:lnTo>
                    <a:pt x="22" y="908"/>
                  </a:lnTo>
                  <a:lnTo>
                    <a:pt x="19" y="900"/>
                  </a:lnTo>
                  <a:lnTo>
                    <a:pt x="21" y="884"/>
                  </a:lnTo>
                  <a:lnTo>
                    <a:pt x="25" y="869"/>
                  </a:lnTo>
                  <a:lnTo>
                    <a:pt x="28" y="855"/>
                  </a:lnTo>
                  <a:lnTo>
                    <a:pt x="32" y="842"/>
                  </a:lnTo>
                  <a:lnTo>
                    <a:pt x="40" y="817"/>
                  </a:lnTo>
                  <a:lnTo>
                    <a:pt x="48" y="792"/>
                  </a:lnTo>
                  <a:lnTo>
                    <a:pt x="50" y="779"/>
                  </a:lnTo>
                  <a:lnTo>
                    <a:pt x="54" y="766"/>
                  </a:lnTo>
                  <a:lnTo>
                    <a:pt x="56" y="753"/>
                  </a:lnTo>
                  <a:lnTo>
                    <a:pt x="57" y="738"/>
                  </a:lnTo>
                  <a:lnTo>
                    <a:pt x="56" y="722"/>
                  </a:lnTo>
                  <a:lnTo>
                    <a:pt x="55" y="705"/>
                  </a:lnTo>
                  <a:lnTo>
                    <a:pt x="52" y="686"/>
                  </a:lnTo>
                  <a:lnTo>
                    <a:pt x="48" y="667"/>
                  </a:lnTo>
                  <a:lnTo>
                    <a:pt x="34" y="627"/>
                  </a:lnTo>
                  <a:lnTo>
                    <a:pt x="22" y="592"/>
                  </a:lnTo>
                  <a:lnTo>
                    <a:pt x="13" y="563"/>
                  </a:lnTo>
                  <a:lnTo>
                    <a:pt x="6" y="537"/>
                  </a:lnTo>
                  <a:lnTo>
                    <a:pt x="3" y="525"/>
                  </a:lnTo>
                  <a:lnTo>
                    <a:pt x="2" y="515"/>
                  </a:lnTo>
                  <a:lnTo>
                    <a:pt x="0" y="505"/>
                  </a:lnTo>
                  <a:lnTo>
                    <a:pt x="0" y="497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4" y="466"/>
                  </a:lnTo>
                  <a:lnTo>
                    <a:pt x="6" y="459"/>
                  </a:lnTo>
                  <a:lnTo>
                    <a:pt x="10" y="453"/>
                  </a:lnTo>
                  <a:lnTo>
                    <a:pt x="14" y="446"/>
                  </a:lnTo>
                  <a:lnTo>
                    <a:pt x="19" y="441"/>
                  </a:lnTo>
                  <a:lnTo>
                    <a:pt x="31" y="428"/>
                  </a:lnTo>
                  <a:lnTo>
                    <a:pt x="47" y="415"/>
                  </a:lnTo>
                  <a:lnTo>
                    <a:pt x="87" y="386"/>
                  </a:lnTo>
                  <a:lnTo>
                    <a:pt x="142" y="346"/>
                  </a:lnTo>
                  <a:lnTo>
                    <a:pt x="149" y="336"/>
                  </a:lnTo>
                  <a:lnTo>
                    <a:pt x="157" y="326"/>
                  </a:lnTo>
                  <a:lnTo>
                    <a:pt x="163" y="316"/>
                  </a:lnTo>
                  <a:lnTo>
                    <a:pt x="168" y="307"/>
                  </a:lnTo>
                  <a:lnTo>
                    <a:pt x="174" y="298"/>
                  </a:lnTo>
                  <a:lnTo>
                    <a:pt x="177" y="290"/>
                  </a:lnTo>
                  <a:lnTo>
                    <a:pt x="180" y="281"/>
                  </a:lnTo>
                  <a:lnTo>
                    <a:pt x="182" y="272"/>
                  </a:lnTo>
                  <a:lnTo>
                    <a:pt x="185" y="259"/>
                  </a:lnTo>
                  <a:lnTo>
                    <a:pt x="187" y="246"/>
                  </a:lnTo>
                  <a:lnTo>
                    <a:pt x="187" y="236"/>
                  </a:lnTo>
                  <a:lnTo>
                    <a:pt x="185" y="229"/>
                  </a:lnTo>
                  <a:lnTo>
                    <a:pt x="184" y="227"/>
                  </a:lnTo>
                  <a:lnTo>
                    <a:pt x="183" y="224"/>
                  </a:lnTo>
                  <a:lnTo>
                    <a:pt x="182" y="224"/>
                  </a:lnTo>
                  <a:lnTo>
                    <a:pt x="181" y="224"/>
                  </a:lnTo>
                  <a:lnTo>
                    <a:pt x="179" y="228"/>
                  </a:lnTo>
                  <a:lnTo>
                    <a:pt x="178" y="235"/>
                  </a:lnTo>
                  <a:lnTo>
                    <a:pt x="178" y="248"/>
                  </a:lnTo>
                  <a:lnTo>
                    <a:pt x="180" y="264"/>
                  </a:lnTo>
                  <a:lnTo>
                    <a:pt x="184" y="286"/>
                  </a:lnTo>
                  <a:lnTo>
                    <a:pt x="192" y="314"/>
                  </a:lnTo>
                  <a:lnTo>
                    <a:pt x="202" y="324"/>
                  </a:lnTo>
                  <a:lnTo>
                    <a:pt x="210" y="332"/>
                  </a:lnTo>
                  <a:lnTo>
                    <a:pt x="218" y="342"/>
                  </a:lnTo>
                  <a:lnTo>
                    <a:pt x="225" y="351"/>
                  </a:lnTo>
                  <a:lnTo>
                    <a:pt x="231" y="361"/>
                  </a:lnTo>
                  <a:lnTo>
                    <a:pt x="236" y="372"/>
                  </a:lnTo>
                  <a:lnTo>
                    <a:pt x="240" y="381"/>
                  </a:lnTo>
                  <a:lnTo>
                    <a:pt x="243" y="391"/>
                  </a:lnTo>
                  <a:lnTo>
                    <a:pt x="246" y="402"/>
                  </a:lnTo>
                  <a:lnTo>
                    <a:pt x="247" y="412"/>
                  </a:lnTo>
                  <a:lnTo>
                    <a:pt x="248" y="423"/>
                  </a:lnTo>
                  <a:lnTo>
                    <a:pt x="249" y="433"/>
                  </a:lnTo>
                  <a:lnTo>
                    <a:pt x="248" y="455"/>
                  </a:lnTo>
                  <a:lnTo>
                    <a:pt x="246" y="476"/>
                  </a:lnTo>
                  <a:lnTo>
                    <a:pt x="238" y="522"/>
                  </a:lnTo>
                  <a:lnTo>
                    <a:pt x="228" y="569"/>
                  </a:lnTo>
                  <a:lnTo>
                    <a:pt x="224" y="593"/>
                  </a:lnTo>
                  <a:lnTo>
                    <a:pt x="221" y="617"/>
                  </a:lnTo>
                  <a:lnTo>
                    <a:pt x="219" y="642"/>
                  </a:lnTo>
                  <a:lnTo>
                    <a:pt x="219" y="667"/>
                  </a:lnTo>
                  <a:lnTo>
                    <a:pt x="217" y="693"/>
                  </a:lnTo>
                  <a:lnTo>
                    <a:pt x="217" y="710"/>
                  </a:lnTo>
                  <a:lnTo>
                    <a:pt x="217" y="716"/>
                  </a:lnTo>
                  <a:lnTo>
                    <a:pt x="218" y="721"/>
                  </a:lnTo>
                  <a:lnTo>
                    <a:pt x="220" y="723"/>
                  </a:lnTo>
                  <a:lnTo>
                    <a:pt x="222" y="724"/>
                  </a:lnTo>
                  <a:lnTo>
                    <a:pt x="225" y="723"/>
                  </a:lnTo>
                  <a:lnTo>
                    <a:pt x="227" y="721"/>
                  </a:lnTo>
                  <a:lnTo>
                    <a:pt x="231" y="717"/>
                  </a:lnTo>
                  <a:lnTo>
                    <a:pt x="235" y="713"/>
                  </a:lnTo>
                  <a:lnTo>
                    <a:pt x="242" y="702"/>
                  </a:lnTo>
                  <a:lnTo>
                    <a:pt x="251" y="688"/>
                  </a:lnTo>
                  <a:lnTo>
                    <a:pt x="260" y="670"/>
                  </a:lnTo>
                  <a:lnTo>
                    <a:pt x="268" y="651"/>
                  </a:lnTo>
                  <a:lnTo>
                    <a:pt x="277" y="632"/>
                  </a:lnTo>
                  <a:lnTo>
                    <a:pt x="284" y="613"/>
                  </a:lnTo>
                  <a:lnTo>
                    <a:pt x="291" y="594"/>
                  </a:lnTo>
                  <a:lnTo>
                    <a:pt x="297" y="578"/>
                  </a:lnTo>
                  <a:lnTo>
                    <a:pt x="300" y="564"/>
                  </a:lnTo>
                  <a:lnTo>
                    <a:pt x="302" y="553"/>
                  </a:lnTo>
                  <a:lnTo>
                    <a:pt x="306" y="532"/>
                  </a:lnTo>
                  <a:lnTo>
                    <a:pt x="308" y="510"/>
                  </a:lnTo>
                  <a:lnTo>
                    <a:pt x="308" y="489"/>
                  </a:lnTo>
                  <a:lnTo>
                    <a:pt x="307" y="467"/>
                  </a:lnTo>
                  <a:lnTo>
                    <a:pt x="302" y="424"/>
                  </a:lnTo>
                  <a:lnTo>
                    <a:pt x="296" y="382"/>
                  </a:lnTo>
                  <a:lnTo>
                    <a:pt x="293" y="361"/>
                  </a:lnTo>
                  <a:lnTo>
                    <a:pt x="290" y="341"/>
                  </a:lnTo>
                  <a:lnTo>
                    <a:pt x="288" y="319"/>
                  </a:lnTo>
                  <a:lnTo>
                    <a:pt x="287" y="299"/>
                  </a:lnTo>
                  <a:lnTo>
                    <a:pt x="287" y="280"/>
                  </a:lnTo>
                  <a:lnTo>
                    <a:pt x="290" y="260"/>
                  </a:lnTo>
                  <a:lnTo>
                    <a:pt x="292" y="250"/>
                  </a:lnTo>
                  <a:lnTo>
                    <a:pt x="294" y="240"/>
                  </a:lnTo>
                  <a:lnTo>
                    <a:pt x="296" y="231"/>
                  </a:lnTo>
                  <a:lnTo>
                    <a:pt x="300" y="220"/>
                  </a:lnTo>
                  <a:lnTo>
                    <a:pt x="307" y="219"/>
                  </a:lnTo>
                  <a:lnTo>
                    <a:pt x="313" y="218"/>
                  </a:lnTo>
                  <a:lnTo>
                    <a:pt x="320" y="218"/>
                  </a:lnTo>
                  <a:lnTo>
                    <a:pt x="325" y="219"/>
                  </a:lnTo>
                  <a:lnTo>
                    <a:pt x="329" y="221"/>
                  </a:lnTo>
                  <a:lnTo>
                    <a:pt x="335" y="223"/>
                  </a:lnTo>
                  <a:lnTo>
                    <a:pt x="338" y="227"/>
                  </a:lnTo>
                  <a:lnTo>
                    <a:pt x="342" y="230"/>
                  </a:lnTo>
                  <a:lnTo>
                    <a:pt x="355" y="248"/>
                  </a:lnTo>
                  <a:lnTo>
                    <a:pt x="367" y="267"/>
                  </a:lnTo>
                  <a:lnTo>
                    <a:pt x="373" y="276"/>
                  </a:lnTo>
                  <a:lnTo>
                    <a:pt x="380" y="282"/>
                  </a:lnTo>
                  <a:lnTo>
                    <a:pt x="384" y="284"/>
                  </a:lnTo>
                  <a:lnTo>
                    <a:pt x="388" y="286"/>
                  </a:lnTo>
                  <a:lnTo>
                    <a:pt x="394" y="287"/>
                  </a:lnTo>
                  <a:lnTo>
                    <a:pt x="399" y="288"/>
                  </a:lnTo>
                  <a:lnTo>
                    <a:pt x="405" y="287"/>
                  </a:lnTo>
                  <a:lnTo>
                    <a:pt x="412" y="286"/>
                  </a:lnTo>
                  <a:lnTo>
                    <a:pt x="419" y="283"/>
                  </a:lnTo>
                  <a:lnTo>
                    <a:pt x="428" y="280"/>
                  </a:lnTo>
                  <a:lnTo>
                    <a:pt x="437" y="275"/>
                  </a:lnTo>
                  <a:lnTo>
                    <a:pt x="446" y="268"/>
                  </a:lnTo>
                  <a:lnTo>
                    <a:pt x="457" y="261"/>
                  </a:lnTo>
                  <a:lnTo>
                    <a:pt x="469" y="251"/>
                  </a:lnTo>
                  <a:lnTo>
                    <a:pt x="469" y="244"/>
                  </a:lnTo>
                  <a:lnTo>
                    <a:pt x="469" y="237"/>
                  </a:lnTo>
                  <a:lnTo>
                    <a:pt x="468" y="231"/>
                  </a:lnTo>
                  <a:lnTo>
                    <a:pt x="465" y="226"/>
                  </a:lnTo>
                  <a:lnTo>
                    <a:pt x="462" y="220"/>
                  </a:lnTo>
                  <a:lnTo>
                    <a:pt x="459" y="216"/>
                  </a:lnTo>
                  <a:lnTo>
                    <a:pt x="455" y="212"/>
                  </a:lnTo>
                  <a:lnTo>
                    <a:pt x="450" y="208"/>
                  </a:lnTo>
                  <a:lnTo>
                    <a:pt x="440" y="202"/>
                  </a:lnTo>
                  <a:lnTo>
                    <a:pt x="428" y="198"/>
                  </a:lnTo>
                  <a:lnTo>
                    <a:pt x="415" y="194"/>
                  </a:lnTo>
                  <a:lnTo>
                    <a:pt x="402" y="190"/>
                  </a:lnTo>
                  <a:lnTo>
                    <a:pt x="389" y="187"/>
                  </a:lnTo>
                  <a:lnTo>
                    <a:pt x="378" y="183"/>
                  </a:lnTo>
                  <a:lnTo>
                    <a:pt x="367" y="179"/>
                  </a:lnTo>
                  <a:lnTo>
                    <a:pt x="358" y="173"/>
                  </a:lnTo>
                  <a:lnTo>
                    <a:pt x="355" y="170"/>
                  </a:lnTo>
                  <a:lnTo>
                    <a:pt x="353" y="167"/>
                  </a:lnTo>
                  <a:lnTo>
                    <a:pt x="351" y="163"/>
                  </a:lnTo>
                  <a:lnTo>
                    <a:pt x="351" y="158"/>
                  </a:lnTo>
                  <a:lnTo>
                    <a:pt x="351" y="154"/>
                  </a:lnTo>
                  <a:lnTo>
                    <a:pt x="352" y="148"/>
                  </a:lnTo>
                  <a:lnTo>
                    <a:pt x="354" y="142"/>
                  </a:lnTo>
                  <a:lnTo>
                    <a:pt x="357" y="135"/>
                  </a:lnTo>
                  <a:lnTo>
                    <a:pt x="369" y="126"/>
                  </a:lnTo>
                  <a:lnTo>
                    <a:pt x="380" y="117"/>
                  </a:lnTo>
                  <a:lnTo>
                    <a:pt x="389" y="106"/>
                  </a:lnTo>
                  <a:lnTo>
                    <a:pt x="399" y="94"/>
                  </a:lnTo>
                  <a:lnTo>
                    <a:pt x="416" y="73"/>
                  </a:lnTo>
                  <a:lnTo>
                    <a:pt x="433" y="53"/>
                  </a:lnTo>
                  <a:lnTo>
                    <a:pt x="442" y="45"/>
                  </a:lnTo>
                  <a:lnTo>
                    <a:pt x="452" y="39"/>
                  </a:lnTo>
                  <a:lnTo>
                    <a:pt x="456" y="37"/>
                  </a:lnTo>
                  <a:lnTo>
                    <a:pt x="461" y="35"/>
                  </a:lnTo>
                  <a:lnTo>
                    <a:pt x="467" y="33"/>
                  </a:lnTo>
                  <a:lnTo>
                    <a:pt x="472" y="33"/>
                  </a:lnTo>
                  <a:lnTo>
                    <a:pt x="477" y="33"/>
                  </a:lnTo>
                  <a:lnTo>
                    <a:pt x="484" y="35"/>
                  </a:lnTo>
                  <a:lnTo>
                    <a:pt x="490" y="37"/>
                  </a:lnTo>
                  <a:lnTo>
                    <a:pt x="497" y="40"/>
                  </a:lnTo>
                  <a:lnTo>
                    <a:pt x="504" y="43"/>
                  </a:lnTo>
                  <a:lnTo>
                    <a:pt x="512" y="48"/>
                  </a:lnTo>
                  <a:lnTo>
                    <a:pt x="519" y="54"/>
                  </a:lnTo>
                  <a:lnTo>
                    <a:pt x="528" y="60"/>
                  </a:lnTo>
                  <a:lnTo>
                    <a:pt x="538" y="65"/>
                  </a:lnTo>
                  <a:lnTo>
                    <a:pt x="548" y="70"/>
                  </a:lnTo>
                  <a:lnTo>
                    <a:pt x="559" y="73"/>
                  </a:lnTo>
                  <a:lnTo>
                    <a:pt x="571" y="75"/>
                  </a:lnTo>
                  <a:lnTo>
                    <a:pt x="593" y="78"/>
                  </a:lnTo>
                  <a:lnTo>
                    <a:pt x="617" y="80"/>
                  </a:lnTo>
                  <a:lnTo>
                    <a:pt x="664" y="81"/>
                  </a:lnTo>
                  <a:lnTo>
                    <a:pt x="707" y="84"/>
                  </a:lnTo>
                  <a:lnTo>
                    <a:pt x="716" y="86"/>
                  </a:lnTo>
                  <a:lnTo>
                    <a:pt x="725" y="88"/>
                  </a:lnTo>
                  <a:lnTo>
                    <a:pt x="734" y="91"/>
                  </a:lnTo>
                  <a:lnTo>
                    <a:pt x="742" y="94"/>
                  </a:lnTo>
                  <a:lnTo>
                    <a:pt x="749" y="99"/>
                  </a:lnTo>
                  <a:lnTo>
                    <a:pt x="755" y="103"/>
                  </a:lnTo>
                  <a:lnTo>
                    <a:pt x="760" y="109"/>
                  </a:lnTo>
                  <a:lnTo>
                    <a:pt x="765" y="117"/>
                  </a:lnTo>
                  <a:lnTo>
                    <a:pt x="768" y="124"/>
                  </a:lnTo>
                  <a:lnTo>
                    <a:pt x="770" y="134"/>
                  </a:lnTo>
                  <a:lnTo>
                    <a:pt x="771" y="144"/>
                  </a:lnTo>
                  <a:lnTo>
                    <a:pt x="771" y="156"/>
                  </a:lnTo>
                  <a:lnTo>
                    <a:pt x="770" y="170"/>
                  </a:lnTo>
                  <a:lnTo>
                    <a:pt x="768" y="184"/>
                  </a:lnTo>
                  <a:lnTo>
                    <a:pt x="764" y="201"/>
                  </a:lnTo>
                  <a:lnTo>
                    <a:pt x="758" y="219"/>
                  </a:lnTo>
                  <a:lnTo>
                    <a:pt x="755" y="240"/>
                  </a:lnTo>
                  <a:lnTo>
                    <a:pt x="749" y="264"/>
                  </a:lnTo>
                  <a:lnTo>
                    <a:pt x="741" y="288"/>
                  </a:lnTo>
                  <a:lnTo>
                    <a:pt x="731" y="314"/>
                  </a:lnTo>
                  <a:lnTo>
                    <a:pt x="721" y="341"/>
                  </a:lnTo>
                  <a:lnTo>
                    <a:pt x="709" y="367"/>
                  </a:lnTo>
                  <a:lnTo>
                    <a:pt x="696" y="395"/>
                  </a:lnTo>
                  <a:lnTo>
                    <a:pt x="682" y="422"/>
                  </a:lnTo>
                  <a:lnTo>
                    <a:pt x="667" y="450"/>
                  </a:lnTo>
                  <a:lnTo>
                    <a:pt x="651" y="475"/>
                  </a:lnTo>
                  <a:lnTo>
                    <a:pt x="635" y="501"/>
                  </a:lnTo>
                  <a:lnTo>
                    <a:pt x="619" y="525"/>
                  </a:lnTo>
                  <a:lnTo>
                    <a:pt x="603" y="548"/>
                  </a:lnTo>
                  <a:lnTo>
                    <a:pt x="586" y="568"/>
                  </a:lnTo>
                  <a:lnTo>
                    <a:pt x="570" y="586"/>
                  </a:lnTo>
                  <a:lnTo>
                    <a:pt x="553" y="601"/>
                  </a:lnTo>
                  <a:lnTo>
                    <a:pt x="550" y="609"/>
                  </a:lnTo>
                  <a:lnTo>
                    <a:pt x="548" y="615"/>
                  </a:lnTo>
                  <a:lnTo>
                    <a:pt x="547" y="620"/>
                  </a:lnTo>
                  <a:lnTo>
                    <a:pt x="547" y="625"/>
                  </a:lnTo>
                  <a:lnTo>
                    <a:pt x="548" y="628"/>
                  </a:lnTo>
                  <a:lnTo>
                    <a:pt x="550" y="630"/>
                  </a:lnTo>
                  <a:lnTo>
                    <a:pt x="553" y="631"/>
                  </a:lnTo>
                  <a:lnTo>
                    <a:pt x="557" y="632"/>
                  </a:lnTo>
                  <a:lnTo>
                    <a:pt x="566" y="631"/>
                  </a:lnTo>
                  <a:lnTo>
                    <a:pt x="578" y="629"/>
                  </a:lnTo>
                  <a:lnTo>
                    <a:pt x="592" y="625"/>
                  </a:lnTo>
                  <a:lnTo>
                    <a:pt x="607" y="619"/>
                  </a:lnTo>
                  <a:lnTo>
                    <a:pt x="623" y="615"/>
                  </a:lnTo>
                  <a:lnTo>
                    <a:pt x="640" y="611"/>
                  </a:lnTo>
                  <a:lnTo>
                    <a:pt x="656" y="608"/>
                  </a:lnTo>
                  <a:lnTo>
                    <a:pt x="672" y="605"/>
                  </a:lnTo>
                  <a:lnTo>
                    <a:pt x="680" y="605"/>
                  </a:lnTo>
                  <a:lnTo>
                    <a:pt x="688" y="606"/>
                  </a:lnTo>
                  <a:lnTo>
                    <a:pt x="694" y="609"/>
                  </a:lnTo>
                  <a:lnTo>
                    <a:pt x="700" y="611"/>
                  </a:lnTo>
                  <a:lnTo>
                    <a:pt x="707" y="615"/>
                  </a:lnTo>
                  <a:lnTo>
                    <a:pt x="712" y="619"/>
                  </a:lnTo>
                  <a:lnTo>
                    <a:pt x="716" y="625"/>
                  </a:lnTo>
                  <a:lnTo>
                    <a:pt x="721" y="631"/>
                  </a:lnTo>
                  <a:lnTo>
                    <a:pt x="720" y="646"/>
                  </a:lnTo>
                  <a:lnTo>
                    <a:pt x="716" y="660"/>
                  </a:lnTo>
                  <a:lnTo>
                    <a:pt x="712" y="670"/>
                  </a:lnTo>
                  <a:lnTo>
                    <a:pt x="707" y="681"/>
                  </a:lnTo>
                  <a:lnTo>
                    <a:pt x="700" y="690"/>
                  </a:lnTo>
                  <a:lnTo>
                    <a:pt x="692" y="697"/>
                  </a:lnTo>
                  <a:lnTo>
                    <a:pt x="683" y="704"/>
                  </a:lnTo>
                  <a:lnTo>
                    <a:pt x="675" y="710"/>
                  </a:lnTo>
                  <a:lnTo>
                    <a:pt x="654" y="722"/>
                  </a:lnTo>
                  <a:lnTo>
                    <a:pt x="633" y="733"/>
                  </a:lnTo>
                  <a:lnTo>
                    <a:pt x="622" y="740"/>
                  </a:lnTo>
                  <a:lnTo>
                    <a:pt x="612" y="747"/>
                  </a:lnTo>
                  <a:lnTo>
                    <a:pt x="602" y="756"/>
                  </a:lnTo>
                  <a:lnTo>
                    <a:pt x="593" y="765"/>
                  </a:lnTo>
                  <a:lnTo>
                    <a:pt x="592" y="774"/>
                  </a:lnTo>
                  <a:lnTo>
                    <a:pt x="592" y="782"/>
                  </a:lnTo>
                  <a:lnTo>
                    <a:pt x="590" y="791"/>
                  </a:lnTo>
                  <a:lnTo>
                    <a:pt x="588" y="798"/>
                  </a:lnTo>
                  <a:lnTo>
                    <a:pt x="582" y="814"/>
                  </a:lnTo>
                  <a:lnTo>
                    <a:pt x="576" y="828"/>
                  </a:lnTo>
                  <a:lnTo>
                    <a:pt x="562" y="854"/>
                  </a:lnTo>
                  <a:lnTo>
                    <a:pt x="550" y="871"/>
                  </a:lnTo>
                  <a:lnTo>
                    <a:pt x="546" y="877"/>
                  </a:lnTo>
                  <a:lnTo>
                    <a:pt x="545" y="882"/>
                  </a:lnTo>
                  <a:lnTo>
                    <a:pt x="546" y="883"/>
                  </a:lnTo>
                  <a:lnTo>
                    <a:pt x="547" y="883"/>
                  </a:lnTo>
                  <a:lnTo>
                    <a:pt x="549" y="883"/>
                  </a:lnTo>
                  <a:lnTo>
                    <a:pt x="551" y="882"/>
                  </a:lnTo>
                  <a:lnTo>
                    <a:pt x="574" y="871"/>
                  </a:lnTo>
                  <a:lnTo>
                    <a:pt x="618" y="849"/>
                  </a:lnTo>
                  <a:lnTo>
                    <a:pt x="646" y="844"/>
                  </a:lnTo>
                  <a:lnTo>
                    <a:pt x="670" y="840"/>
                  </a:lnTo>
                  <a:lnTo>
                    <a:pt x="693" y="835"/>
                  </a:lnTo>
                  <a:lnTo>
                    <a:pt x="714" y="828"/>
                  </a:lnTo>
                  <a:lnTo>
                    <a:pt x="735" y="821"/>
                  </a:lnTo>
                  <a:lnTo>
                    <a:pt x="756" y="811"/>
                  </a:lnTo>
                  <a:lnTo>
                    <a:pt x="779" y="801"/>
                  </a:lnTo>
                  <a:lnTo>
                    <a:pt x="803" y="788"/>
                  </a:lnTo>
                  <a:lnTo>
                    <a:pt x="808" y="801"/>
                  </a:lnTo>
                  <a:lnTo>
                    <a:pt x="810" y="813"/>
                  </a:lnTo>
                  <a:lnTo>
                    <a:pt x="811" y="825"/>
                  </a:lnTo>
                  <a:lnTo>
                    <a:pt x="810" y="837"/>
                  </a:lnTo>
                  <a:lnTo>
                    <a:pt x="807" y="848"/>
                  </a:lnTo>
                  <a:lnTo>
                    <a:pt x="801" y="857"/>
                  </a:lnTo>
                  <a:lnTo>
                    <a:pt x="796" y="867"/>
                  </a:lnTo>
                  <a:lnTo>
                    <a:pt x="788" y="876"/>
                  </a:lnTo>
                  <a:lnTo>
                    <a:pt x="780" y="885"/>
                  </a:lnTo>
                  <a:lnTo>
                    <a:pt x="770" y="892"/>
                  </a:lnTo>
                  <a:lnTo>
                    <a:pt x="759" y="900"/>
                  </a:lnTo>
                  <a:lnTo>
                    <a:pt x="748" y="906"/>
                  </a:lnTo>
                  <a:lnTo>
                    <a:pt x="736" y="913"/>
                  </a:lnTo>
                  <a:lnTo>
                    <a:pt x="723" y="918"/>
                  </a:lnTo>
                  <a:lnTo>
                    <a:pt x="710" y="923"/>
                  </a:lnTo>
                  <a:lnTo>
                    <a:pt x="697" y="928"/>
                  </a:lnTo>
                  <a:lnTo>
                    <a:pt x="683" y="931"/>
                  </a:lnTo>
                  <a:lnTo>
                    <a:pt x="669" y="934"/>
                  </a:lnTo>
                  <a:lnTo>
                    <a:pt x="656" y="937"/>
                  </a:lnTo>
                  <a:lnTo>
                    <a:pt x="644" y="939"/>
                  </a:lnTo>
                  <a:lnTo>
                    <a:pt x="630" y="940"/>
                  </a:lnTo>
                  <a:lnTo>
                    <a:pt x="618" y="941"/>
                  </a:lnTo>
                  <a:lnTo>
                    <a:pt x="606" y="941"/>
                  </a:lnTo>
                  <a:lnTo>
                    <a:pt x="595" y="941"/>
                  </a:lnTo>
                  <a:lnTo>
                    <a:pt x="585" y="940"/>
                  </a:lnTo>
                  <a:lnTo>
                    <a:pt x="576" y="939"/>
                  </a:lnTo>
                  <a:lnTo>
                    <a:pt x="567" y="937"/>
                  </a:lnTo>
                  <a:lnTo>
                    <a:pt x="561" y="935"/>
                  </a:lnTo>
                  <a:lnTo>
                    <a:pt x="556" y="932"/>
                  </a:lnTo>
                  <a:lnTo>
                    <a:pt x="551" y="928"/>
                  </a:lnTo>
                  <a:lnTo>
                    <a:pt x="549" y="923"/>
                  </a:lnTo>
                  <a:lnTo>
                    <a:pt x="549" y="919"/>
                  </a:lnTo>
                  <a:lnTo>
                    <a:pt x="538" y="915"/>
                  </a:lnTo>
                  <a:lnTo>
                    <a:pt x="530" y="911"/>
                  </a:lnTo>
                  <a:lnTo>
                    <a:pt x="521" y="908"/>
                  </a:lnTo>
                  <a:lnTo>
                    <a:pt x="513" y="907"/>
                  </a:lnTo>
                  <a:lnTo>
                    <a:pt x="505" y="907"/>
                  </a:lnTo>
                  <a:lnTo>
                    <a:pt x="498" y="907"/>
                  </a:lnTo>
                  <a:lnTo>
                    <a:pt x="490" y="908"/>
                  </a:lnTo>
                  <a:lnTo>
                    <a:pt x="484" y="909"/>
                  </a:lnTo>
                  <a:lnTo>
                    <a:pt x="472" y="915"/>
                  </a:lnTo>
                  <a:lnTo>
                    <a:pt x="460" y="922"/>
                  </a:lnTo>
                  <a:lnTo>
                    <a:pt x="449" y="930"/>
                  </a:lnTo>
                  <a:lnTo>
                    <a:pt x="440" y="938"/>
                  </a:lnTo>
                  <a:lnTo>
                    <a:pt x="429" y="947"/>
                  </a:lnTo>
                  <a:lnTo>
                    <a:pt x="418" y="954"/>
                  </a:lnTo>
                  <a:lnTo>
                    <a:pt x="413" y="957"/>
                  </a:lnTo>
                  <a:lnTo>
                    <a:pt x="406" y="961"/>
                  </a:lnTo>
                  <a:lnTo>
                    <a:pt x="400" y="963"/>
                  </a:lnTo>
                  <a:lnTo>
                    <a:pt x="394" y="964"/>
                  </a:lnTo>
                  <a:lnTo>
                    <a:pt x="387" y="966"/>
                  </a:lnTo>
                  <a:lnTo>
                    <a:pt x="380" y="966"/>
                  </a:lnTo>
                  <a:lnTo>
                    <a:pt x="372" y="966"/>
                  </a:lnTo>
                  <a:lnTo>
                    <a:pt x="365" y="964"/>
                  </a:lnTo>
                  <a:lnTo>
                    <a:pt x="355" y="962"/>
                  </a:lnTo>
                  <a:lnTo>
                    <a:pt x="346" y="959"/>
                  </a:lnTo>
                  <a:lnTo>
                    <a:pt x="337" y="954"/>
                  </a:lnTo>
                  <a:lnTo>
                    <a:pt x="326" y="949"/>
                  </a:lnTo>
                  <a:lnTo>
                    <a:pt x="310" y="929"/>
                  </a:lnTo>
                  <a:lnTo>
                    <a:pt x="298" y="913"/>
                  </a:lnTo>
                  <a:lnTo>
                    <a:pt x="295" y="905"/>
                  </a:lnTo>
                  <a:lnTo>
                    <a:pt x="292" y="899"/>
                  </a:lnTo>
                  <a:lnTo>
                    <a:pt x="290" y="892"/>
                  </a:lnTo>
                  <a:lnTo>
                    <a:pt x="288" y="887"/>
                  </a:lnTo>
                  <a:lnTo>
                    <a:pt x="287" y="883"/>
                  </a:lnTo>
                  <a:lnTo>
                    <a:pt x="288" y="879"/>
                  </a:lnTo>
                  <a:lnTo>
                    <a:pt x="290" y="874"/>
                  </a:lnTo>
                  <a:lnTo>
                    <a:pt x="292" y="871"/>
                  </a:lnTo>
                  <a:lnTo>
                    <a:pt x="295" y="868"/>
                  </a:lnTo>
                  <a:lnTo>
                    <a:pt x="298" y="866"/>
                  </a:lnTo>
                  <a:lnTo>
                    <a:pt x="301" y="864"/>
                  </a:lnTo>
                  <a:lnTo>
                    <a:pt x="306" y="861"/>
                  </a:lnTo>
                  <a:lnTo>
                    <a:pt x="327" y="855"/>
                  </a:lnTo>
                  <a:lnTo>
                    <a:pt x="352" y="850"/>
                  </a:lnTo>
                  <a:lnTo>
                    <a:pt x="365" y="848"/>
                  </a:lnTo>
                  <a:lnTo>
                    <a:pt x="376" y="843"/>
                  </a:lnTo>
                  <a:lnTo>
                    <a:pt x="388" y="839"/>
                  </a:lnTo>
                  <a:lnTo>
                    <a:pt x="399" y="833"/>
                  </a:lnTo>
                  <a:lnTo>
                    <a:pt x="396" y="820"/>
                  </a:lnTo>
                  <a:lnTo>
                    <a:pt x="389" y="796"/>
                  </a:lnTo>
                  <a:lnTo>
                    <a:pt x="382" y="772"/>
                  </a:lnTo>
                  <a:lnTo>
                    <a:pt x="378" y="756"/>
                  </a:lnTo>
                  <a:close/>
                  <a:moveTo>
                    <a:pt x="75" y="640"/>
                  </a:moveTo>
                  <a:lnTo>
                    <a:pt x="56" y="595"/>
                  </a:lnTo>
                  <a:lnTo>
                    <a:pt x="41" y="561"/>
                  </a:lnTo>
                  <a:lnTo>
                    <a:pt x="36" y="547"/>
                  </a:lnTo>
                  <a:lnTo>
                    <a:pt x="33" y="534"/>
                  </a:lnTo>
                  <a:lnTo>
                    <a:pt x="31" y="523"/>
                  </a:lnTo>
                  <a:lnTo>
                    <a:pt x="32" y="514"/>
                  </a:lnTo>
                  <a:lnTo>
                    <a:pt x="33" y="509"/>
                  </a:lnTo>
                  <a:lnTo>
                    <a:pt x="34" y="505"/>
                  </a:lnTo>
                  <a:lnTo>
                    <a:pt x="36" y="501"/>
                  </a:lnTo>
                  <a:lnTo>
                    <a:pt x="39" y="498"/>
                  </a:lnTo>
                  <a:lnTo>
                    <a:pt x="46" y="490"/>
                  </a:lnTo>
                  <a:lnTo>
                    <a:pt x="56" y="483"/>
                  </a:lnTo>
                  <a:lnTo>
                    <a:pt x="68" y="476"/>
                  </a:lnTo>
                  <a:lnTo>
                    <a:pt x="83" y="469"/>
                  </a:lnTo>
                  <a:lnTo>
                    <a:pt x="101" y="461"/>
                  </a:lnTo>
                  <a:lnTo>
                    <a:pt x="121" y="453"/>
                  </a:lnTo>
                  <a:lnTo>
                    <a:pt x="123" y="457"/>
                  </a:lnTo>
                  <a:lnTo>
                    <a:pt x="124" y="463"/>
                  </a:lnTo>
                  <a:lnTo>
                    <a:pt x="124" y="473"/>
                  </a:lnTo>
                  <a:lnTo>
                    <a:pt x="122" y="486"/>
                  </a:lnTo>
                  <a:lnTo>
                    <a:pt x="117" y="515"/>
                  </a:lnTo>
                  <a:lnTo>
                    <a:pt x="109" y="548"/>
                  </a:lnTo>
                  <a:lnTo>
                    <a:pt x="101" y="581"/>
                  </a:lnTo>
                  <a:lnTo>
                    <a:pt x="91" y="610"/>
                  </a:lnTo>
                  <a:lnTo>
                    <a:pt x="86" y="621"/>
                  </a:lnTo>
                  <a:lnTo>
                    <a:pt x="81" y="631"/>
                  </a:lnTo>
                  <a:lnTo>
                    <a:pt x="78" y="637"/>
                  </a:lnTo>
                  <a:lnTo>
                    <a:pt x="75" y="640"/>
                  </a:lnTo>
                  <a:close/>
                  <a:moveTo>
                    <a:pt x="373" y="628"/>
                  </a:moveTo>
                  <a:lnTo>
                    <a:pt x="370" y="625"/>
                  </a:lnTo>
                  <a:lnTo>
                    <a:pt x="367" y="614"/>
                  </a:lnTo>
                  <a:lnTo>
                    <a:pt x="361" y="601"/>
                  </a:lnTo>
                  <a:lnTo>
                    <a:pt x="357" y="585"/>
                  </a:lnTo>
                  <a:lnTo>
                    <a:pt x="350" y="555"/>
                  </a:lnTo>
                  <a:lnTo>
                    <a:pt x="347" y="539"/>
                  </a:lnTo>
                  <a:lnTo>
                    <a:pt x="351" y="539"/>
                  </a:lnTo>
                  <a:lnTo>
                    <a:pt x="356" y="539"/>
                  </a:lnTo>
                  <a:lnTo>
                    <a:pt x="364" y="541"/>
                  </a:lnTo>
                  <a:lnTo>
                    <a:pt x="373" y="543"/>
                  </a:lnTo>
                  <a:lnTo>
                    <a:pt x="397" y="550"/>
                  </a:lnTo>
                  <a:lnTo>
                    <a:pt x="424" y="561"/>
                  </a:lnTo>
                  <a:lnTo>
                    <a:pt x="437" y="566"/>
                  </a:lnTo>
                  <a:lnTo>
                    <a:pt x="449" y="573"/>
                  </a:lnTo>
                  <a:lnTo>
                    <a:pt x="461" y="580"/>
                  </a:lnTo>
                  <a:lnTo>
                    <a:pt x="472" y="587"/>
                  </a:lnTo>
                  <a:lnTo>
                    <a:pt x="482" y="596"/>
                  </a:lnTo>
                  <a:lnTo>
                    <a:pt x="488" y="603"/>
                  </a:lnTo>
                  <a:lnTo>
                    <a:pt x="491" y="608"/>
                  </a:lnTo>
                  <a:lnTo>
                    <a:pt x="492" y="612"/>
                  </a:lnTo>
                  <a:lnTo>
                    <a:pt x="494" y="616"/>
                  </a:lnTo>
                  <a:lnTo>
                    <a:pt x="494" y="620"/>
                  </a:lnTo>
                  <a:lnTo>
                    <a:pt x="478" y="624"/>
                  </a:lnTo>
                  <a:lnTo>
                    <a:pt x="463" y="625"/>
                  </a:lnTo>
                  <a:lnTo>
                    <a:pt x="447" y="625"/>
                  </a:lnTo>
                  <a:lnTo>
                    <a:pt x="432" y="625"/>
                  </a:lnTo>
                  <a:lnTo>
                    <a:pt x="417" y="625"/>
                  </a:lnTo>
                  <a:lnTo>
                    <a:pt x="402" y="625"/>
                  </a:lnTo>
                  <a:lnTo>
                    <a:pt x="387" y="626"/>
                  </a:lnTo>
                  <a:lnTo>
                    <a:pt x="373" y="628"/>
                  </a:lnTo>
                  <a:close/>
                  <a:moveTo>
                    <a:pt x="415" y="479"/>
                  </a:moveTo>
                  <a:lnTo>
                    <a:pt x="414" y="475"/>
                  </a:lnTo>
                  <a:lnTo>
                    <a:pt x="413" y="470"/>
                  </a:lnTo>
                  <a:lnTo>
                    <a:pt x="412" y="462"/>
                  </a:lnTo>
                  <a:lnTo>
                    <a:pt x="413" y="455"/>
                  </a:lnTo>
                  <a:lnTo>
                    <a:pt x="413" y="439"/>
                  </a:lnTo>
                  <a:lnTo>
                    <a:pt x="412" y="426"/>
                  </a:lnTo>
                  <a:lnTo>
                    <a:pt x="408" y="413"/>
                  </a:lnTo>
                  <a:lnTo>
                    <a:pt x="405" y="402"/>
                  </a:lnTo>
                  <a:lnTo>
                    <a:pt x="403" y="391"/>
                  </a:lnTo>
                  <a:lnTo>
                    <a:pt x="403" y="382"/>
                  </a:lnTo>
                  <a:lnTo>
                    <a:pt x="404" y="374"/>
                  </a:lnTo>
                  <a:lnTo>
                    <a:pt x="405" y="367"/>
                  </a:lnTo>
                  <a:lnTo>
                    <a:pt x="408" y="362"/>
                  </a:lnTo>
                  <a:lnTo>
                    <a:pt x="412" y="358"/>
                  </a:lnTo>
                  <a:lnTo>
                    <a:pt x="415" y="355"/>
                  </a:lnTo>
                  <a:lnTo>
                    <a:pt x="419" y="351"/>
                  </a:lnTo>
                  <a:lnTo>
                    <a:pt x="424" y="350"/>
                  </a:lnTo>
                  <a:lnTo>
                    <a:pt x="429" y="350"/>
                  </a:lnTo>
                  <a:lnTo>
                    <a:pt x="434" y="350"/>
                  </a:lnTo>
                  <a:lnTo>
                    <a:pt x="440" y="351"/>
                  </a:lnTo>
                  <a:lnTo>
                    <a:pt x="446" y="354"/>
                  </a:lnTo>
                  <a:lnTo>
                    <a:pt x="452" y="356"/>
                  </a:lnTo>
                  <a:lnTo>
                    <a:pt x="457" y="360"/>
                  </a:lnTo>
                  <a:lnTo>
                    <a:pt x="461" y="364"/>
                  </a:lnTo>
                  <a:lnTo>
                    <a:pt x="467" y="369"/>
                  </a:lnTo>
                  <a:lnTo>
                    <a:pt x="471" y="374"/>
                  </a:lnTo>
                  <a:lnTo>
                    <a:pt x="474" y="380"/>
                  </a:lnTo>
                  <a:lnTo>
                    <a:pt x="477" y="387"/>
                  </a:lnTo>
                  <a:lnTo>
                    <a:pt x="479" y="393"/>
                  </a:lnTo>
                  <a:lnTo>
                    <a:pt x="480" y="399"/>
                  </a:lnTo>
                  <a:lnTo>
                    <a:pt x="482" y="408"/>
                  </a:lnTo>
                  <a:lnTo>
                    <a:pt x="480" y="415"/>
                  </a:lnTo>
                  <a:lnTo>
                    <a:pt x="478" y="424"/>
                  </a:lnTo>
                  <a:lnTo>
                    <a:pt x="476" y="431"/>
                  </a:lnTo>
                  <a:lnTo>
                    <a:pt x="471" y="440"/>
                  </a:lnTo>
                  <a:lnTo>
                    <a:pt x="465" y="450"/>
                  </a:lnTo>
                  <a:lnTo>
                    <a:pt x="458" y="458"/>
                  </a:lnTo>
                  <a:lnTo>
                    <a:pt x="449" y="467"/>
                  </a:lnTo>
                  <a:lnTo>
                    <a:pt x="441" y="470"/>
                  </a:lnTo>
                  <a:lnTo>
                    <a:pt x="432" y="473"/>
                  </a:lnTo>
                  <a:lnTo>
                    <a:pt x="424" y="476"/>
                  </a:lnTo>
                  <a:lnTo>
                    <a:pt x="415" y="479"/>
                  </a:lnTo>
                  <a:close/>
                  <a:moveTo>
                    <a:pt x="550" y="422"/>
                  </a:moveTo>
                  <a:lnTo>
                    <a:pt x="544" y="414"/>
                  </a:lnTo>
                  <a:lnTo>
                    <a:pt x="539" y="407"/>
                  </a:lnTo>
                  <a:lnTo>
                    <a:pt x="538" y="404"/>
                  </a:lnTo>
                  <a:lnTo>
                    <a:pt x="537" y="401"/>
                  </a:lnTo>
                  <a:lnTo>
                    <a:pt x="537" y="397"/>
                  </a:lnTo>
                  <a:lnTo>
                    <a:pt x="538" y="394"/>
                  </a:lnTo>
                  <a:lnTo>
                    <a:pt x="541" y="389"/>
                  </a:lnTo>
                  <a:lnTo>
                    <a:pt x="546" y="385"/>
                  </a:lnTo>
                  <a:lnTo>
                    <a:pt x="553" y="381"/>
                  </a:lnTo>
                  <a:lnTo>
                    <a:pt x="563" y="377"/>
                  </a:lnTo>
                  <a:lnTo>
                    <a:pt x="571" y="369"/>
                  </a:lnTo>
                  <a:lnTo>
                    <a:pt x="576" y="362"/>
                  </a:lnTo>
                  <a:lnTo>
                    <a:pt x="580" y="359"/>
                  </a:lnTo>
                  <a:lnTo>
                    <a:pt x="583" y="358"/>
                  </a:lnTo>
                  <a:lnTo>
                    <a:pt x="585" y="359"/>
                  </a:lnTo>
                  <a:lnTo>
                    <a:pt x="586" y="362"/>
                  </a:lnTo>
                  <a:lnTo>
                    <a:pt x="585" y="366"/>
                  </a:lnTo>
                  <a:lnTo>
                    <a:pt x="583" y="372"/>
                  </a:lnTo>
                  <a:lnTo>
                    <a:pt x="578" y="385"/>
                  </a:lnTo>
                  <a:lnTo>
                    <a:pt x="570" y="398"/>
                  </a:lnTo>
                  <a:lnTo>
                    <a:pt x="565" y="406"/>
                  </a:lnTo>
                  <a:lnTo>
                    <a:pt x="560" y="412"/>
                  </a:lnTo>
                  <a:lnTo>
                    <a:pt x="556" y="418"/>
                  </a:lnTo>
                  <a:lnTo>
                    <a:pt x="550" y="422"/>
                  </a:lnTo>
                  <a:close/>
                  <a:moveTo>
                    <a:pt x="661" y="270"/>
                  </a:moveTo>
                  <a:lnTo>
                    <a:pt x="657" y="266"/>
                  </a:lnTo>
                  <a:lnTo>
                    <a:pt x="653" y="263"/>
                  </a:lnTo>
                  <a:lnTo>
                    <a:pt x="649" y="260"/>
                  </a:lnTo>
                  <a:lnTo>
                    <a:pt x="644" y="256"/>
                  </a:lnTo>
                  <a:lnTo>
                    <a:pt x="632" y="252"/>
                  </a:lnTo>
                  <a:lnTo>
                    <a:pt x="619" y="248"/>
                  </a:lnTo>
                  <a:lnTo>
                    <a:pt x="590" y="244"/>
                  </a:lnTo>
                  <a:lnTo>
                    <a:pt x="562" y="239"/>
                  </a:lnTo>
                  <a:lnTo>
                    <a:pt x="549" y="237"/>
                  </a:lnTo>
                  <a:lnTo>
                    <a:pt x="538" y="234"/>
                  </a:lnTo>
                  <a:lnTo>
                    <a:pt x="533" y="233"/>
                  </a:lnTo>
                  <a:lnTo>
                    <a:pt x="530" y="231"/>
                  </a:lnTo>
                  <a:lnTo>
                    <a:pt x="527" y="229"/>
                  </a:lnTo>
                  <a:lnTo>
                    <a:pt x="524" y="226"/>
                  </a:lnTo>
                  <a:lnTo>
                    <a:pt x="522" y="222"/>
                  </a:lnTo>
                  <a:lnTo>
                    <a:pt x="521" y="219"/>
                  </a:lnTo>
                  <a:lnTo>
                    <a:pt x="522" y="215"/>
                  </a:lnTo>
                  <a:lnTo>
                    <a:pt x="523" y="211"/>
                  </a:lnTo>
                  <a:lnTo>
                    <a:pt x="526" y="206"/>
                  </a:lnTo>
                  <a:lnTo>
                    <a:pt x="530" y="201"/>
                  </a:lnTo>
                  <a:lnTo>
                    <a:pt x="534" y="195"/>
                  </a:lnTo>
                  <a:lnTo>
                    <a:pt x="541" y="188"/>
                  </a:lnTo>
                  <a:lnTo>
                    <a:pt x="546" y="179"/>
                  </a:lnTo>
                  <a:lnTo>
                    <a:pt x="550" y="170"/>
                  </a:lnTo>
                  <a:lnTo>
                    <a:pt x="556" y="163"/>
                  </a:lnTo>
                  <a:lnTo>
                    <a:pt x="562" y="156"/>
                  </a:lnTo>
                  <a:lnTo>
                    <a:pt x="567" y="152"/>
                  </a:lnTo>
                  <a:lnTo>
                    <a:pt x="574" y="149"/>
                  </a:lnTo>
                  <a:lnTo>
                    <a:pt x="580" y="147"/>
                  </a:lnTo>
                  <a:lnTo>
                    <a:pt x="587" y="146"/>
                  </a:lnTo>
                  <a:lnTo>
                    <a:pt x="593" y="144"/>
                  </a:lnTo>
                  <a:lnTo>
                    <a:pt x="601" y="146"/>
                  </a:lnTo>
                  <a:lnTo>
                    <a:pt x="607" y="147"/>
                  </a:lnTo>
                  <a:lnTo>
                    <a:pt x="614" y="149"/>
                  </a:lnTo>
                  <a:lnTo>
                    <a:pt x="620" y="152"/>
                  </a:lnTo>
                  <a:lnTo>
                    <a:pt x="626" y="156"/>
                  </a:lnTo>
                  <a:lnTo>
                    <a:pt x="633" y="160"/>
                  </a:lnTo>
                  <a:lnTo>
                    <a:pt x="638" y="165"/>
                  </a:lnTo>
                  <a:lnTo>
                    <a:pt x="649" y="176"/>
                  </a:lnTo>
                  <a:lnTo>
                    <a:pt x="659" y="189"/>
                  </a:lnTo>
                  <a:lnTo>
                    <a:pt x="666" y="203"/>
                  </a:lnTo>
                  <a:lnTo>
                    <a:pt x="671" y="217"/>
                  </a:lnTo>
                  <a:lnTo>
                    <a:pt x="672" y="224"/>
                  </a:lnTo>
                  <a:lnTo>
                    <a:pt x="674" y="232"/>
                  </a:lnTo>
                  <a:lnTo>
                    <a:pt x="674" y="239"/>
                  </a:lnTo>
                  <a:lnTo>
                    <a:pt x="672" y="246"/>
                  </a:lnTo>
                  <a:lnTo>
                    <a:pt x="670" y="252"/>
                  </a:lnTo>
                  <a:lnTo>
                    <a:pt x="668" y="259"/>
                  </a:lnTo>
                  <a:lnTo>
                    <a:pt x="665" y="265"/>
                  </a:lnTo>
                  <a:lnTo>
                    <a:pt x="661" y="270"/>
                  </a:lnTo>
                  <a:close/>
                  <a:moveTo>
                    <a:pt x="179" y="122"/>
                  </a:moveTo>
                  <a:lnTo>
                    <a:pt x="178" y="119"/>
                  </a:lnTo>
                  <a:lnTo>
                    <a:pt x="176" y="116"/>
                  </a:lnTo>
                  <a:lnTo>
                    <a:pt x="173" y="112"/>
                  </a:lnTo>
                  <a:lnTo>
                    <a:pt x="169" y="110"/>
                  </a:lnTo>
                  <a:lnTo>
                    <a:pt x="161" y="108"/>
                  </a:lnTo>
                  <a:lnTo>
                    <a:pt x="151" y="106"/>
                  </a:lnTo>
                  <a:lnTo>
                    <a:pt x="128" y="105"/>
                  </a:lnTo>
                  <a:lnTo>
                    <a:pt x="102" y="102"/>
                  </a:lnTo>
                  <a:lnTo>
                    <a:pt x="89" y="100"/>
                  </a:lnTo>
                  <a:lnTo>
                    <a:pt x="76" y="94"/>
                  </a:lnTo>
                  <a:lnTo>
                    <a:pt x="70" y="92"/>
                  </a:lnTo>
                  <a:lnTo>
                    <a:pt x="64" y="88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50" y="73"/>
                  </a:lnTo>
                  <a:lnTo>
                    <a:pt x="46" y="67"/>
                  </a:lnTo>
                  <a:lnTo>
                    <a:pt x="43" y="59"/>
                  </a:lnTo>
                  <a:lnTo>
                    <a:pt x="40" y="51"/>
                  </a:lnTo>
                  <a:lnTo>
                    <a:pt x="37" y="41"/>
                  </a:lnTo>
                  <a:lnTo>
                    <a:pt x="35" y="30"/>
                  </a:lnTo>
                  <a:lnTo>
                    <a:pt x="34" y="19"/>
                  </a:lnTo>
                  <a:lnTo>
                    <a:pt x="34" y="6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5"/>
                  </a:lnTo>
                  <a:lnTo>
                    <a:pt x="122" y="9"/>
                  </a:lnTo>
                  <a:lnTo>
                    <a:pt x="134" y="14"/>
                  </a:lnTo>
                  <a:lnTo>
                    <a:pt x="145" y="21"/>
                  </a:lnTo>
                  <a:lnTo>
                    <a:pt x="154" y="29"/>
                  </a:lnTo>
                  <a:lnTo>
                    <a:pt x="163" y="39"/>
                  </a:lnTo>
                  <a:lnTo>
                    <a:pt x="169" y="49"/>
                  </a:lnTo>
                  <a:lnTo>
                    <a:pt x="175" y="61"/>
                  </a:lnTo>
                  <a:lnTo>
                    <a:pt x="178" y="75"/>
                  </a:lnTo>
                  <a:lnTo>
                    <a:pt x="180" y="89"/>
                  </a:lnTo>
                  <a:lnTo>
                    <a:pt x="181" y="105"/>
                  </a:lnTo>
                  <a:lnTo>
                    <a:pt x="179" y="122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auto">
            <a:xfrm>
              <a:off x="1086" y="3948"/>
              <a:ext cx="73" cy="114"/>
            </a:xfrm>
            <a:custGeom>
              <a:avLst/>
              <a:gdLst/>
              <a:ahLst/>
              <a:cxnLst>
                <a:cxn ang="0">
                  <a:pos x="234" y="998"/>
                </a:cxn>
                <a:cxn ang="0">
                  <a:pos x="235" y="933"/>
                </a:cxn>
                <a:cxn ang="0">
                  <a:pos x="203" y="882"/>
                </a:cxn>
                <a:cxn ang="0">
                  <a:pos x="284" y="873"/>
                </a:cxn>
                <a:cxn ang="0">
                  <a:pos x="316" y="823"/>
                </a:cxn>
                <a:cxn ang="0">
                  <a:pos x="324" y="770"/>
                </a:cxn>
                <a:cxn ang="0">
                  <a:pos x="208" y="814"/>
                </a:cxn>
                <a:cxn ang="0">
                  <a:pos x="139" y="979"/>
                </a:cxn>
                <a:cxn ang="0">
                  <a:pos x="66" y="988"/>
                </a:cxn>
                <a:cxn ang="0">
                  <a:pos x="7" y="753"/>
                </a:cxn>
                <a:cxn ang="0">
                  <a:pos x="11" y="513"/>
                </a:cxn>
                <a:cxn ang="0">
                  <a:pos x="38" y="485"/>
                </a:cxn>
                <a:cxn ang="0">
                  <a:pos x="100" y="562"/>
                </a:cxn>
                <a:cxn ang="0">
                  <a:pos x="150" y="497"/>
                </a:cxn>
                <a:cxn ang="0">
                  <a:pos x="103" y="443"/>
                </a:cxn>
                <a:cxn ang="0">
                  <a:pos x="102" y="309"/>
                </a:cxn>
                <a:cxn ang="0">
                  <a:pos x="37" y="239"/>
                </a:cxn>
                <a:cxn ang="0">
                  <a:pos x="22" y="164"/>
                </a:cxn>
                <a:cxn ang="0">
                  <a:pos x="81" y="139"/>
                </a:cxn>
                <a:cxn ang="0">
                  <a:pos x="144" y="201"/>
                </a:cxn>
                <a:cxn ang="0">
                  <a:pos x="146" y="388"/>
                </a:cxn>
                <a:cxn ang="0">
                  <a:pos x="184" y="425"/>
                </a:cxn>
                <a:cxn ang="0">
                  <a:pos x="341" y="201"/>
                </a:cxn>
                <a:cxn ang="0">
                  <a:pos x="350" y="106"/>
                </a:cxn>
                <a:cxn ang="0">
                  <a:pos x="308" y="21"/>
                </a:cxn>
                <a:cxn ang="0">
                  <a:pos x="367" y="2"/>
                </a:cxn>
                <a:cxn ang="0">
                  <a:pos x="406" y="62"/>
                </a:cxn>
                <a:cxn ang="0">
                  <a:pos x="349" y="227"/>
                </a:cxn>
                <a:cxn ang="0">
                  <a:pos x="350" y="286"/>
                </a:cxn>
                <a:cxn ang="0">
                  <a:pos x="493" y="218"/>
                </a:cxn>
                <a:cxn ang="0">
                  <a:pos x="560" y="238"/>
                </a:cxn>
                <a:cxn ang="0">
                  <a:pos x="581" y="303"/>
                </a:cxn>
                <a:cxn ang="0">
                  <a:pos x="519" y="366"/>
                </a:cxn>
                <a:cxn ang="0">
                  <a:pos x="448" y="461"/>
                </a:cxn>
                <a:cxn ang="0">
                  <a:pos x="470" y="510"/>
                </a:cxn>
                <a:cxn ang="0">
                  <a:pos x="387" y="593"/>
                </a:cxn>
                <a:cxn ang="0">
                  <a:pos x="303" y="685"/>
                </a:cxn>
                <a:cxn ang="0">
                  <a:pos x="387" y="650"/>
                </a:cxn>
                <a:cxn ang="0">
                  <a:pos x="468" y="594"/>
                </a:cxn>
                <a:cxn ang="0">
                  <a:pos x="472" y="688"/>
                </a:cxn>
                <a:cxn ang="0">
                  <a:pos x="357" y="908"/>
                </a:cxn>
                <a:cxn ang="0">
                  <a:pos x="367" y="982"/>
                </a:cxn>
                <a:cxn ang="0">
                  <a:pos x="439" y="978"/>
                </a:cxn>
                <a:cxn ang="0">
                  <a:pos x="523" y="882"/>
                </a:cxn>
                <a:cxn ang="0">
                  <a:pos x="616" y="720"/>
                </a:cxn>
                <a:cxn ang="0">
                  <a:pos x="660" y="750"/>
                </a:cxn>
                <a:cxn ang="0">
                  <a:pos x="583" y="927"/>
                </a:cxn>
                <a:cxn ang="0">
                  <a:pos x="474" y="1000"/>
                </a:cxn>
                <a:cxn ang="0">
                  <a:pos x="75" y="817"/>
                </a:cxn>
                <a:cxn ang="0">
                  <a:pos x="62" y="716"/>
                </a:cxn>
                <a:cxn ang="0">
                  <a:pos x="130" y="669"/>
                </a:cxn>
                <a:cxn ang="0">
                  <a:pos x="221" y="530"/>
                </a:cxn>
                <a:cxn ang="0">
                  <a:pos x="235" y="603"/>
                </a:cxn>
                <a:cxn ang="0">
                  <a:pos x="255" y="657"/>
                </a:cxn>
                <a:cxn ang="0">
                  <a:pos x="178" y="787"/>
                </a:cxn>
                <a:cxn ang="0">
                  <a:pos x="147" y="901"/>
                </a:cxn>
                <a:cxn ang="0">
                  <a:pos x="276" y="432"/>
                </a:cxn>
                <a:cxn ang="0">
                  <a:pos x="325" y="349"/>
                </a:cxn>
                <a:cxn ang="0">
                  <a:pos x="392" y="339"/>
                </a:cxn>
                <a:cxn ang="0">
                  <a:pos x="363" y="394"/>
                </a:cxn>
                <a:cxn ang="0">
                  <a:pos x="277" y="494"/>
                </a:cxn>
              </a:cxnLst>
              <a:rect l="0" t="0" r="r" b="b"/>
              <a:pathLst>
                <a:path w="661" h="1019">
                  <a:moveTo>
                    <a:pt x="394" y="1019"/>
                  </a:moveTo>
                  <a:lnTo>
                    <a:pt x="362" y="1009"/>
                  </a:lnTo>
                  <a:lnTo>
                    <a:pt x="337" y="1004"/>
                  </a:lnTo>
                  <a:lnTo>
                    <a:pt x="319" y="1001"/>
                  </a:lnTo>
                  <a:lnTo>
                    <a:pt x="305" y="1001"/>
                  </a:lnTo>
                  <a:lnTo>
                    <a:pt x="292" y="1002"/>
                  </a:lnTo>
                  <a:lnTo>
                    <a:pt x="277" y="1004"/>
                  </a:lnTo>
                  <a:lnTo>
                    <a:pt x="260" y="1005"/>
                  </a:lnTo>
                  <a:lnTo>
                    <a:pt x="235" y="1005"/>
                  </a:lnTo>
                  <a:lnTo>
                    <a:pt x="234" y="998"/>
                  </a:lnTo>
                  <a:lnTo>
                    <a:pt x="233" y="991"/>
                  </a:lnTo>
                  <a:lnTo>
                    <a:pt x="233" y="985"/>
                  </a:lnTo>
                  <a:lnTo>
                    <a:pt x="234" y="978"/>
                  </a:lnTo>
                  <a:lnTo>
                    <a:pt x="236" y="968"/>
                  </a:lnTo>
                  <a:lnTo>
                    <a:pt x="238" y="957"/>
                  </a:lnTo>
                  <a:lnTo>
                    <a:pt x="239" y="953"/>
                  </a:lnTo>
                  <a:lnTo>
                    <a:pt x="239" y="947"/>
                  </a:lnTo>
                  <a:lnTo>
                    <a:pt x="239" y="943"/>
                  </a:lnTo>
                  <a:lnTo>
                    <a:pt x="237" y="938"/>
                  </a:lnTo>
                  <a:lnTo>
                    <a:pt x="235" y="933"/>
                  </a:lnTo>
                  <a:lnTo>
                    <a:pt x="231" y="927"/>
                  </a:lnTo>
                  <a:lnTo>
                    <a:pt x="225" y="922"/>
                  </a:lnTo>
                  <a:lnTo>
                    <a:pt x="218" y="915"/>
                  </a:lnTo>
                  <a:lnTo>
                    <a:pt x="208" y="904"/>
                  </a:lnTo>
                  <a:lnTo>
                    <a:pt x="202" y="894"/>
                  </a:lnTo>
                  <a:lnTo>
                    <a:pt x="200" y="891"/>
                  </a:lnTo>
                  <a:lnTo>
                    <a:pt x="199" y="889"/>
                  </a:lnTo>
                  <a:lnTo>
                    <a:pt x="199" y="887"/>
                  </a:lnTo>
                  <a:lnTo>
                    <a:pt x="200" y="884"/>
                  </a:lnTo>
                  <a:lnTo>
                    <a:pt x="203" y="882"/>
                  </a:lnTo>
                  <a:lnTo>
                    <a:pt x="208" y="882"/>
                  </a:lnTo>
                  <a:lnTo>
                    <a:pt x="216" y="882"/>
                  </a:lnTo>
                  <a:lnTo>
                    <a:pt x="225" y="883"/>
                  </a:lnTo>
                  <a:lnTo>
                    <a:pt x="236" y="884"/>
                  </a:lnTo>
                  <a:lnTo>
                    <a:pt x="247" y="884"/>
                  </a:lnTo>
                  <a:lnTo>
                    <a:pt x="258" y="883"/>
                  </a:lnTo>
                  <a:lnTo>
                    <a:pt x="269" y="880"/>
                  </a:lnTo>
                  <a:lnTo>
                    <a:pt x="275" y="879"/>
                  </a:lnTo>
                  <a:lnTo>
                    <a:pt x="280" y="876"/>
                  </a:lnTo>
                  <a:lnTo>
                    <a:pt x="284" y="873"/>
                  </a:lnTo>
                  <a:lnTo>
                    <a:pt x="290" y="870"/>
                  </a:lnTo>
                  <a:lnTo>
                    <a:pt x="294" y="864"/>
                  </a:lnTo>
                  <a:lnTo>
                    <a:pt x="297" y="859"/>
                  </a:lnTo>
                  <a:lnTo>
                    <a:pt x="301" y="852"/>
                  </a:lnTo>
                  <a:lnTo>
                    <a:pt x="304" y="845"/>
                  </a:lnTo>
                  <a:lnTo>
                    <a:pt x="307" y="843"/>
                  </a:lnTo>
                  <a:lnTo>
                    <a:pt x="309" y="840"/>
                  </a:lnTo>
                  <a:lnTo>
                    <a:pt x="311" y="835"/>
                  </a:lnTo>
                  <a:lnTo>
                    <a:pt x="312" y="831"/>
                  </a:lnTo>
                  <a:lnTo>
                    <a:pt x="316" y="823"/>
                  </a:lnTo>
                  <a:lnTo>
                    <a:pt x="318" y="815"/>
                  </a:lnTo>
                  <a:lnTo>
                    <a:pt x="325" y="800"/>
                  </a:lnTo>
                  <a:lnTo>
                    <a:pt x="330" y="787"/>
                  </a:lnTo>
                  <a:lnTo>
                    <a:pt x="331" y="783"/>
                  </a:lnTo>
                  <a:lnTo>
                    <a:pt x="332" y="779"/>
                  </a:lnTo>
                  <a:lnTo>
                    <a:pt x="332" y="776"/>
                  </a:lnTo>
                  <a:lnTo>
                    <a:pt x="331" y="774"/>
                  </a:lnTo>
                  <a:lnTo>
                    <a:pt x="330" y="772"/>
                  </a:lnTo>
                  <a:lnTo>
                    <a:pt x="327" y="771"/>
                  </a:lnTo>
                  <a:lnTo>
                    <a:pt x="324" y="770"/>
                  </a:lnTo>
                  <a:lnTo>
                    <a:pt x="322" y="770"/>
                  </a:lnTo>
                  <a:lnTo>
                    <a:pt x="314" y="772"/>
                  </a:lnTo>
                  <a:lnTo>
                    <a:pt x="306" y="776"/>
                  </a:lnTo>
                  <a:lnTo>
                    <a:pt x="284" y="784"/>
                  </a:lnTo>
                  <a:lnTo>
                    <a:pt x="261" y="796"/>
                  </a:lnTo>
                  <a:lnTo>
                    <a:pt x="248" y="801"/>
                  </a:lnTo>
                  <a:lnTo>
                    <a:pt x="236" y="806"/>
                  </a:lnTo>
                  <a:lnTo>
                    <a:pt x="224" y="809"/>
                  </a:lnTo>
                  <a:lnTo>
                    <a:pt x="214" y="811"/>
                  </a:lnTo>
                  <a:lnTo>
                    <a:pt x="208" y="814"/>
                  </a:lnTo>
                  <a:lnTo>
                    <a:pt x="203" y="818"/>
                  </a:lnTo>
                  <a:lnTo>
                    <a:pt x="198" y="825"/>
                  </a:lnTo>
                  <a:lnTo>
                    <a:pt x="193" y="831"/>
                  </a:lnTo>
                  <a:lnTo>
                    <a:pt x="186" y="847"/>
                  </a:lnTo>
                  <a:lnTo>
                    <a:pt x="178" y="867"/>
                  </a:lnTo>
                  <a:lnTo>
                    <a:pt x="165" y="910"/>
                  </a:lnTo>
                  <a:lnTo>
                    <a:pt x="151" y="953"/>
                  </a:lnTo>
                  <a:lnTo>
                    <a:pt x="147" y="962"/>
                  </a:lnTo>
                  <a:lnTo>
                    <a:pt x="143" y="972"/>
                  </a:lnTo>
                  <a:lnTo>
                    <a:pt x="139" y="979"/>
                  </a:lnTo>
                  <a:lnTo>
                    <a:pt x="133" y="987"/>
                  </a:lnTo>
                  <a:lnTo>
                    <a:pt x="128" y="993"/>
                  </a:lnTo>
                  <a:lnTo>
                    <a:pt x="122" y="998"/>
                  </a:lnTo>
                  <a:lnTo>
                    <a:pt x="116" y="1002"/>
                  </a:lnTo>
                  <a:lnTo>
                    <a:pt x="110" y="1004"/>
                  </a:lnTo>
                  <a:lnTo>
                    <a:pt x="102" y="1004"/>
                  </a:lnTo>
                  <a:lnTo>
                    <a:pt x="94" y="1003"/>
                  </a:lnTo>
                  <a:lnTo>
                    <a:pt x="85" y="1000"/>
                  </a:lnTo>
                  <a:lnTo>
                    <a:pt x="76" y="994"/>
                  </a:lnTo>
                  <a:lnTo>
                    <a:pt x="66" y="988"/>
                  </a:lnTo>
                  <a:lnTo>
                    <a:pt x="55" y="978"/>
                  </a:lnTo>
                  <a:lnTo>
                    <a:pt x="43" y="967"/>
                  </a:lnTo>
                  <a:lnTo>
                    <a:pt x="31" y="953"/>
                  </a:lnTo>
                  <a:lnTo>
                    <a:pt x="28" y="940"/>
                  </a:lnTo>
                  <a:lnTo>
                    <a:pt x="25" y="920"/>
                  </a:lnTo>
                  <a:lnTo>
                    <a:pt x="21" y="894"/>
                  </a:lnTo>
                  <a:lnTo>
                    <a:pt x="17" y="863"/>
                  </a:lnTo>
                  <a:lnTo>
                    <a:pt x="13" y="829"/>
                  </a:lnTo>
                  <a:lnTo>
                    <a:pt x="10" y="792"/>
                  </a:lnTo>
                  <a:lnTo>
                    <a:pt x="7" y="753"/>
                  </a:lnTo>
                  <a:lnTo>
                    <a:pt x="3" y="714"/>
                  </a:lnTo>
                  <a:lnTo>
                    <a:pt x="1" y="674"/>
                  </a:lnTo>
                  <a:lnTo>
                    <a:pt x="0" y="637"/>
                  </a:lnTo>
                  <a:lnTo>
                    <a:pt x="0" y="602"/>
                  </a:lnTo>
                  <a:lnTo>
                    <a:pt x="1" y="570"/>
                  </a:lnTo>
                  <a:lnTo>
                    <a:pt x="2" y="556"/>
                  </a:lnTo>
                  <a:lnTo>
                    <a:pt x="4" y="543"/>
                  </a:lnTo>
                  <a:lnTo>
                    <a:pt x="7" y="531"/>
                  </a:lnTo>
                  <a:lnTo>
                    <a:pt x="9" y="522"/>
                  </a:lnTo>
                  <a:lnTo>
                    <a:pt x="11" y="513"/>
                  </a:lnTo>
                  <a:lnTo>
                    <a:pt x="14" y="506"/>
                  </a:lnTo>
                  <a:lnTo>
                    <a:pt x="18" y="501"/>
                  </a:lnTo>
                  <a:lnTo>
                    <a:pt x="23" y="498"/>
                  </a:lnTo>
                  <a:lnTo>
                    <a:pt x="24" y="494"/>
                  </a:lnTo>
                  <a:lnTo>
                    <a:pt x="26" y="491"/>
                  </a:lnTo>
                  <a:lnTo>
                    <a:pt x="28" y="488"/>
                  </a:lnTo>
                  <a:lnTo>
                    <a:pt x="30" y="487"/>
                  </a:lnTo>
                  <a:lnTo>
                    <a:pt x="32" y="485"/>
                  </a:lnTo>
                  <a:lnTo>
                    <a:pt x="35" y="485"/>
                  </a:lnTo>
                  <a:lnTo>
                    <a:pt x="38" y="485"/>
                  </a:lnTo>
                  <a:lnTo>
                    <a:pt x="40" y="487"/>
                  </a:lnTo>
                  <a:lnTo>
                    <a:pt x="45" y="491"/>
                  </a:lnTo>
                  <a:lnTo>
                    <a:pt x="52" y="497"/>
                  </a:lnTo>
                  <a:lnTo>
                    <a:pt x="58" y="505"/>
                  </a:lnTo>
                  <a:lnTo>
                    <a:pt x="63" y="513"/>
                  </a:lnTo>
                  <a:lnTo>
                    <a:pt x="76" y="532"/>
                  </a:lnTo>
                  <a:lnTo>
                    <a:pt x="87" y="548"/>
                  </a:lnTo>
                  <a:lnTo>
                    <a:pt x="92" y="556"/>
                  </a:lnTo>
                  <a:lnTo>
                    <a:pt x="98" y="560"/>
                  </a:lnTo>
                  <a:lnTo>
                    <a:pt x="100" y="562"/>
                  </a:lnTo>
                  <a:lnTo>
                    <a:pt x="102" y="563"/>
                  </a:lnTo>
                  <a:lnTo>
                    <a:pt x="103" y="563"/>
                  </a:lnTo>
                  <a:lnTo>
                    <a:pt x="105" y="563"/>
                  </a:lnTo>
                  <a:lnTo>
                    <a:pt x="122" y="544"/>
                  </a:lnTo>
                  <a:lnTo>
                    <a:pt x="135" y="528"/>
                  </a:lnTo>
                  <a:lnTo>
                    <a:pt x="144" y="516"/>
                  </a:lnTo>
                  <a:lnTo>
                    <a:pt x="149" y="508"/>
                  </a:lnTo>
                  <a:lnTo>
                    <a:pt x="150" y="504"/>
                  </a:lnTo>
                  <a:lnTo>
                    <a:pt x="150" y="500"/>
                  </a:lnTo>
                  <a:lnTo>
                    <a:pt x="150" y="497"/>
                  </a:lnTo>
                  <a:lnTo>
                    <a:pt x="149" y="495"/>
                  </a:lnTo>
                  <a:lnTo>
                    <a:pt x="146" y="491"/>
                  </a:lnTo>
                  <a:lnTo>
                    <a:pt x="142" y="487"/>
                  </a:lnTo>
                  <a:lnTo>
                    <a:pt x="135" y="482"/>
                  </a:lnTo>
                  <a:lnTo>
                    <a:pt x="128" y="477"/>
                  </a:lnTo>
                  <a:lnTo>
                    <a:pt x="120" y="469"/>
                  </a:lnTo>
                  <a:lnTo>
                    <a:pt x="113" y="461"/>
                  </a:lnTo>
                  <a:lnTo>
                    <a:pt x="110" y="456"/>
                  </a:lnTo>
                  <a:lnTo>
                    <a:pt x="106" y="450"/>
                  </a:lnTo>
                  <a:lnTo>
                    <a:pt x="103" y="443"/>
                  </a:lnTo>
                  <a:lnTo>
                    <a:pt x="101" y="435"/>
                  </a:lnTo>
                  <a:lnTo>
                    <a:pt x="99" y="427"/>
                  </a:lnTo>
                  <a:lnTo>
                    <a:pt x="97" y="417"/>
                  </a:lnTo>
                  <a:lnTo>
                    <a:pt x="96" y="406"/>
                  </a:lnTo>
                  <a:lnTo>
                    <a:pt x="96" y="395"/>
                  </a:lnTo>
                  <a:lnTo>
                    <a:pt x="98" y="363"/>
                  </a:lnTo>
                  <a:lnTo>
                    <a:pt x="101" y="337"/>
                  </a:lnTo>
                  <a:lnTo>
                    <a:pt x="101" y="328"/>
                  </a:lnTo>
                  <a:lnTo>
                    <a:pt x="102" y="318"/>
                  </a:lnTo>
                  <a:lnTo>
                    <a:pt x="102" y="309"/>
                  </a:lnTo>
                  <a:lnTo>
                    <a:pt x="101" y="302"/>
                  </a:lnTo>
                  <a:lnTo>
                    <a:pt x="99" y="296"/>
                  </a:lnTo>
                  <a:lnTo>
                    <a:pt x="96" y="289"/>
                  </a:lnTo>
                  <a:lnTo>
                    <a:pt x="91" y="283"/>
                  </a:lnTo>
                  <a:lnTo>
                    <a:pt x="86" y="276"/>
                  </a:lnTo>
                  <a:lnTo>
                    <a:pt x="78" y="270"/>
                  </a:lnTo>
                  <a:lnTo>
                    <a:pt x="69" y="264"/>
                  </a:lnTo>
                  <a:lnTo>
                    <a:pt x="58" y="256"/>
                  </a:lnTo>
                  <a:lnTo>
                    <a:pt x="45" y="249"/>
                  </a:lnTo>
                  <a:lnTo>
                    <a:pt x="37" y="239"/>
                  </a:lnTo>
                  <a:lnTo>
                    <a:pt x="30" y="230"/>
                  </a:lnTo>
                  <a:lnTo>
                    <a:pt x="24" y="222"/>
                  </a:lnTo>
                  <a:lnTo>
                    <a:pt x="21" y="213"/>
                  </a:lnTo>
                  <a:lnTo>
                    <a:pt x="17" y="206"/>
                  </a:lnTo>
                  <a:lnTo>
                    <a:pt x="15" y="197"/>
                  </a:lnTo>
                  <a:lnTo>
                    <a:pt x="15" y="190"/>
                  </a:lnTo>
                  <a:lnTo>
                    <a:pt x="15" y="184"/>
                  </a:lnTo>
                  <a:lnTo>
                    <a:pt x="16" y="176"/>
                  </a:lnTo>
                  <a:lnTo>
                    <a:pt x="20" y="170"/>
                  </a:lnTo>
                  <a:lnTo>
                    <a:pt x="22" y="164"/>
                  </a:lnTo>
                  <a:lnTo>
                    <a:pt x="26" y="159"/>
                  </a:lnTo>
                  <a:lnTo>
                    <a:pt x="30" y="154"/>
                  </a:lnTo>
                  <a:lnTo>
                    <a:pt x="36" y="149"/>
                  </a:lnTo>
                  <a:lnTo>
                    <a:pt x="41" y="146"/>
                  </a:lnTo>
                  <a:lnTo>
                    <a:pt x="46" y="143"/>
                  </a:lnTo>
                  <a:lnTo>
                    <a:pt x="53" y="141"/>
                  </a:lnTo>
                  <a:lnTo>
                    <a:pt x="60" y="139"/>
                  </a:lnTo>
                  <a:lnTo>
                    <a:pt x="67" y="139"/>
                  </a:lnTo>
                  <a:lnTo>
                    <a:pt x="74" y="138"/>
                  </a:lnTo>
                  <a:lnTo>
                    <a:pt x="81" y="139"/>
                  </a:lnTo>
                  <a:lnTo>
                    <a:pt x="88" y="141"/>
                  </a:lnTo>
                  <a:lnTo>
                    <a:pt x="96" y="143"/>
                  </a:lnTo>
                  <a:lnTo>
                    <a:pt x="103" y="146"/>
                  </a:lnTo>
                  <a:lnTo>
                    <a:pt x="110" y="151"/>
                  </a:lnTo>
                  <a:lnTo>
                    <a:pt x="116" y="157"/>
                  </a:lnTo>
                  <a:lnTo>
                    <a:pt x="122" y="163"/>
                  </a:lnTo>
                  <a:lnTo>
                    <a:pt x="129" y="171"/>
                  </a:lnTo>
                  <a:lnTo>
                    <a:pt x="134" y="179"/>
                  </a:lnTo>
                  <a:lnTo>
                    <a:pt x="140" y="189"/>
                  </a:lnTo>
                  <a:lnTo>
                    <a:pt x="144" y="201"/>
                  </a:lnTo>
                  <a:lnTo>
                    <a:pt x="147" y="212"/>
                  </a:lnTo>
                  <a:lnTo>
                    <a:pt x="148" y="227"/>
                  </a:lnTo>
                  <a:lnTo>
                    <a:pt x="148" y="244"/>
                  </a:lnTo>
                  <a:lnTo>
                    <a:pt x="147" y="266"/>
                  </a:lnTo>
                  <a:lnTo>
                    <a:pt x="146" y="288"/>
                  </a:lnTo>
                  <a:lnTo>
                    <a:pt x="145" y="312"/>
                  </a:lnTo>
                  <a:lnTo>
                    <a:pt x="144" y="335"/>
                  </a:lnTo>
                  <a:lnTo>
                    <a:pt x="144" y="357"/>
                  </a:lnTo>
                  <a:lnTo>
                    <a:pt x="145" y="379"/>
                  </a:lnTo>
                  <a:lnTo>
                    <a:pt x="146" y="388"/>
                  </a:lnTo>
                  <a:lnTo>
                    <a:pt x="147" y="397"/>
                  </a:lnTo>
                  <a:lnTo>
                    <a:pt x="148" y="405"/>
                  </a:lnTo>
                  <a:lnTo>
                    <a:pt x="150" y="412"/>
                  </a:lnTo>
                  <a:lnTo>
                    <a:pt x="154" y="418"/>
                  </a:lnTo>
                  <a:lnTo>
                    <a:pt x="157" y="423"/>
                  </a:lnTo>
                  <a:lnTo>
                    <a:pt x="161" y="427"/>
                  </a:lnTo>
                  <a:lnTo>
                    <a:pt x="165" y="428"/>
                  </a:lnTo>
                  <a:lnTo>
                    <a:pt x="171" y="429"/>
                  </a:lnTo>
                  <a:lnTo>
                    <a:pt x="177" y="428"/>
                  </a:lnTo>
                  <a:lnTo>
                    <a:pt x="184" y="425"/>
                  </a:lnTo>
                  <a:lnTo>
                    <a:pt x="191" y="419"/>
                  </a:lnTo>
                  <a:lnTo>
                    <a:pt x="200" y="413"/>
                  </a:lnTo>
                  <a:lnTo>
                    <a:pt x="209" y="403"/>
                  </a:lnTo>
                  <a:lnTo>
                    <a:pt x="220" y="393"/>
                  </a:lnTo>
                  <a:lnTo>
                    <a:pt x="231" y="379"/>
                  </a:lnTo>
                  <a:lnTo>
                    <a:pt x="249" y="349"/>
                  </a:lnTo>
                  <a:lnTo>
                    <a:pt x="274" y="310"/>
                  </a:lnTo>
                  <a:lnTo>
                    <a:pt x="303" y="267"/>
                  </a:lnTo>
                  <a:lnTo>
                    <a:pt x="330" y="222"/>
                  </a:lnTo>
                  <a:lnTo>
                    <a:pt x="341" y="201"/>
                  </a:lnTo>
                  <a:lnTo>
                    <a:pt x="351" y="180"/>
                  </a:lnTo>
                  <a:lnTo>
                    <a:pt x="358" y="161"/>
                  </a:lnTo>
                  <a:lnTo>
                    <a:pt x="363" y="144"/>
                  </a:lnTo>
                  <a:lnTo>
                    <a:pt x="364" y="137"/>
                  </a:lnTo>
                  <a:lnTo>
                    <a:pt x="365" y="129"/>
                  </a:lnTo>
                  <a:lnTo>
                    <a:pt x="364" y="123"/>
                  </a:lnTo>
                  <a:lnTo>
                    <a:pt x="362" y="117"/>
                  </a:lnTo>
                  <a:lnTo>
                    <a:pt x="358" y="113"/>
                  </a:lnTo>
                  <a:lnTo>
                    <a:pt x="355" y="109"/>
                  </a:lnTo>
                  <a:lnTo>
                    <a:pt x="350" y="106"/>
                  </a:lnTo>
                  <a:lnTo>
                    <a:pt x="343" y="105"/>
                  </a:lnTo>
                  <a:lnTo>
                    <a:pt x="332" y="92"/>
                  </a:lnTo>
                  <a:lnTo>
                    <a:pt x="323" y="80"/>
                  </a:lnTo>
                  <a:lnTo>
                    <a:pt x="316" y="69"/>
                  </a:lnTo>
                  <a:lnTo>
                    <a:pt x="311" y="60"/>
                  </a:lnTo>
                  <a:lnTo>
                    <a:pt x="308" y="50"/>
                  </a:lnTo>
                  <a:lnTo>
                    <a:pt x="306" y="43"/>
                  </a:lnTo>
                  <a:lnTo>
                    <a:pt x="305" y="34"/>
                  </a:lnTo>
                  <a:lnTo>
                    <a:pt x="306" y="28"/>
                  </a:lnTo>
                  <a:lnTo>
                    <a:pt x="308" y="21"/>
                  </a:lnTo>
                  <a:lnTo>
                    <a:pt x="311" y="16"/>
                  </a:lnTo>
                  <a:lnTo>
                    <a:pt x="316" y="12"/>
                  </a:lnTo>
                  <a:lnTo>
                    <a:pt x="320" y="7"/>
                  </a:lnTo>
                  <a:lnTo>
                    <a:pt x="326" y="4"/>
                  </a:lnTo>
                  <a:lnTo>
                    <a:pt x="332" y="2"/>
                  </a:lnTo>
                  <a:lnTo>
                    <a:pt x="338" y="1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60" y="1"/>
                  </a:lnTo>
                  <a:lnTo>
                    <a:pt x="367" y="2"/>
                  </a:lnTo>
                  <a:lnTo>
                    <a:pt x="373" y="5"/>
                  </a:lnTo>
                  <a:lnTo>
                    <a:pt x="380" y="9"/>
                  </a:lnTo>
                  <a:lnTo>
                    <a:pt x="386" y="12"/>
                  </a:lnTo>
                  <a:lnTo>
                    <a:pt x="392" y="17"/>
                  </a:lnTo>
                  <a:lnTo>
                    <a:pt x="396" y="22"/>
                  </a:lnTo>
                  <a:lnTo>
                    <a:pt x="400" y="29"/>
                  </a:lnTo>
                  <a:lnTo>
                    <a:pt x="404" y="35"/>
                  </a:lnTo>
                  <a:lnTo>
                    <a:pt x="406" y="44"/>
                  </a:lnTo>
                  <a:lnTo>
                    <a:pt x="407" y="52"/>
                  </a:lnTo>
                  <a:lnTo>
                    <a:pt x="406" y="62"/>
                  </a:lnTo>
                  <a:lnTo>
                    <a:pt x="404" y="71"/>
                  </a:lnTo>
                  <a:lnTo>
                    <a:pt x="400" y="83"/>
                  </a:lnTo>
                  <a:lnTo>
                    <a:pt x="395" y="95"/>
                  </a:lnTo>
                  <a:lnTo>
                    <a:pt x="394" y="107"/>
                  </a:lnTo>
                  <a:lnTo>
                    <a:pt x="393" y="118"/>
                  </a:lnTo>
                  <a:lnTo>
                    <a:pt x="391" y="130"/>
                  </a:lnTo>
                  <a:lnTo>
                    <a:pt x="387" y="142"/>
                  </a:lnTo>
                  <a:lnTo>
                    <a:pt x="379" y="164"/>
                  </a:lnTo>
                  <a:lnTo>
                    <a:pt x="369" y="187"/>
                  </a:lnTo>
                  <a:lnTo>
                    <a:pt x="349" y="227"/>
                  </a:lnTo>
                  <a:lnTo>
                    <a:pt x="333" y="259"/>
                  </a:lnTo>
                  <a:lnTo>
                    <a:pt x="330" y="267"/>
                  </a:lnTo>
                  <a:lnTo>
                    <a:pt x="328" y="272"/>
                  </a:lnTo>
                  <a:lnTo>
                    <a:pt x="327" y="276"/>
                  </a:lnTo>
                  <a:lnTo>
                    <a:pt x="328" y="281"/>
                  </a:lnTo>
                  <a:lnTo>
                    <a:pt x="330" y="284"/>
                  </a:lnTo>
                  <a:lnTo>
                    <a:pt x="333" y="286"/>
                  </a:lnTo>
                  <a:lnTo>
                    <a:pt x="337" y="287"/>
                  </a:lnTo>
                  <a:lnTo>
                    <a:pt x="342" y="287"/>
                  </a:lnTo>
                  <a:lnTo>
                    <a:pt x="350" y="286"/>
                  </a:lnTo>
                  <a:lnTo>
                    <a:pt x="360" y="283"/>
                  </a:lnTo>
                  <a:lnTo>
                    <a:pt x="370" y="280"/>
                  </a:lnTo>
                  <a:lnTo>
                    <a:pt x="383" y="274"/>
                  </a:lnTo>
                  <a:lnTo>
                    <a:pt x="416" y="260"/>
                  </a:lnTo>
                  <a:lnTo>
                    <a:pt x="458" y="241"/>
                  </a:lnTo>
                  <a:lnTo>
                    <a:pt x="465" y="234"/>
                  </a:lnTo>
                  <a:lnTo>
                    <a:pt x="471" y="228"/>
                  </a:lnTo>
                  <a:lnTo>
                    <a:pt x="478" y="224"/>
                  </a:lnTo>
                  <a:lnTo>
                    <a:pt x="485" y="220"/>
                  </a:lnTo>
                  <a:lnTo>
                    <a:pt x="493" y="218"/>
                  </a:lnTo>
                  <a:lnTo>
                    <a:pt x="499" y="217"/>
                  </a:lnTo>
                  <a:lnTo>
                    <a:pt x="507" y="216"/>
                  </a:lnTo>
                  <a:lnTo>
                    <a:pt x="514" y="216"/>
                  </a:lnTo>
                  <a:lnTo>
                    <a:pt x="522" y="218"/>
                  </a:lnTo>
                  <a:lnTo>
                    <a:pt x="529" y="219"/>
                  </a:lnTo>
                  <a:lnTo>
                    <a:pt x="535" y="222"/>
                  </a:lnTo>
                  <a:lnTo>
                    <a:pt x="542" y="225"/>
                  </a:lnTo>
                  <a:lnTo>
                    <a:pt x="548" y="229"/>
                  </a:lnTo>
                  <a:lnTo>
                    <a:pt x="555" y="234"/>
                  </a:lnTo>
                  <a:lnTo>
                    <a:pt x="560" y="238"/>
                  </a:lnTo>
                  <a:lnTo>
                    <a:pt x="565" y="243"/>
                  </a:lnTo>
                  <a:lnTo>
                    <a:pt x="570" y="250"/>
                  </a:lnTo>
                  <a:lnTo>
                    <a:pt x="574" y="256"/>
                  </a:lnTo>
                  <a:lnTo>
                    <a:pt x="577" y="262"/>
                  </a:lnTo>
                  <a:lnTo>
                    <a:pt x="581" y="269"/>
                  </a:lnTo>
                  <a:lnTo>
                    <a:pt x="582" y="275"/>
                  </a:lnTo>
                  <a:lnTo>
                    <a:pt x="583" y="283"/>
                  </a:lnTo>
                  <a:lnTo>
                    <a:pt x="583" y="289"/>
                  </a:lnTo>
                  <a:lnTo>
                    <a:pt x="583" y="297"/>
                  </a:lnTo>
                  <a:lnTo>
                    <a:pt x="581" y="303"/>
                  </a:lnTo>
                  <a:lnTo>
                    <a:pt x="577" y="310"/>
                  </a:lnTo>
                  <a:lnTo>
                    <a:pt x="573" y="317"/>
                  </a:lnTo>
                  <a:lnTo>
                    <a:pt x="568" y="323"/>
                  </a:lnTo>
                  <a:lnTo>
                    <a:pt x="561" y="330"/>
                  </a:lnTo>
                  <a:lnTo>
                    <a:pt x="554" y="335"/>
                  </a:lnTo>
                  <a:lnTo>
                    <a:pt x="544" y="341"/>
                  </a:lnTo>
                  <a:lnTo>
                    <a:pt x="534" y="346"/>
                  </a:lnTo>
                  <a:lnTo>
                    <a:pt x="531" y="352"/>
                  </a:lnTo>
                  <a:lnTo>
                    <a:pt x="526" y="358"/>
                  </a:lnTo>
                  <a:lnTo>
                    <a:pt x="519" y="366"/>
                  </a:lnTo>
                  <a:lnTo>
                    <a:pt x="512" y="374"/>
                  </a:lnTo>
                  <a:lnTo>
                    <a:pt x="494" y="394"/>
                  </a:lnTo>
                  <a:lnTo>
                    <a:pt x="475" y="413"/>
                  </a:lnTo>
                  <a:lnTo>
                    <a:pt x="467" y="423"/>
                  </a:lnTo>
                  <a:lnTo>
                    <a:pt x="459" y="432"/>
                  </a:lnTo>
                  <a:lnTo>
                    <a:pt x="454" y="442"/>
                  </a:lnTo>
                  <a:lnTo>
                    <a:pt x="450" y="450"/>
                  </a:lnTo>
                  <a:lnTo>
                    <a:pt x="448" y="453"/>
                  </a:lnTo>
                  <a:lnTo>
                    <a:pt x="448" y="458"/>
                  </a:lnTo>
                  <a:lnTo>
                    <a:pt x="448" y="461"/>
                  </a:lnTo>
                  <a:lnTo>
                    <a:pt x="448" y="464"/>
                  </a:lnTo>
                  <a:lnTo>
                    <a:pt x="449" y="466"/>
                  </a:lnTo>
                  <a:lnTo>
                    <a:pt x="451" y="469"/>
                  </a:lnTo>
                  <a:lnTo>
                    <a:pt x="454" y="472"/>
                  </a:lnTo>
                  <a:lnTo>
                    <a:pt x="457" y="473"/>
                  </a:lnTo>
                  <a:lnTo>
                    <a:pt x="463" y="481"/>
                  </a:lnTo>
                  <a:lnTo>
                    <a:pt x="467" y="489"/>
                  </a:lnTo>
                  <a:lnTo>
                    <a:pt x="469" y="496"/>
                  </a:lnTo>
                  <a:lnTo>
                    <a:pt x="471" y="504"/>
                  </a:lnTo>
                  <a:lnTo>
                    <a:pt x="470" y="510"/>
                  </a:lnTo>
                  <a:lnTo>
                    <a:pt x="469" y="517"/>
                  </a:lnTo>
                  <a:lnTo>
                    <a:pt x="466" y="524"/>
                  </a:lnTo>
                  <a:lnTo>
                    <a:pt x="463" y="530"/>
                  </a:lnTo>
                  <a:lnTo>
                    <a:pt x="457" y="538"/>
                  </a:lnTo>
                  <a:lnTo>
                    <a:pt x="452" y="544"/>
                  </a:lnTo>
                  <a:lnTo>
                    <a:pt x="445" y="551"/>
                  </a:lnTo>
                  <a:lnTo>
                    <a:pt x="439" y="557"/>
                  </a:lnTo>
                  <a:lnTo>
                    <a:pt x="423" y="569"/>
                  </a:lnTo>
                  <a:lnTo>
                    <a:pt x="406" y="581"/>
                  </a:lnTo>
                  <a:lnTo>
                    <a:pt x="387" y="593"/>
                  </a:lnTo>
                  <a:lnTo>
                    <a:pt x="369" y="606"/>
                  </a:lnTo>
                  <a:lnTo>
                    <a:pt x="352" y="619"/>
                  </a:lnTo>
                  <a:lnTo>
                    <a:pt x="336" y="633"/>
                  </a:lnTo>
                  <a:lnTo>
                    <a:pt x="328" y="639"/>
                  </a:lnTo>
                  <a:lnTo>
                    <a:pt x="322" y="647"/>
                  </a:lnTo>
                  <a:lnTo>
                    <a:pt x="317" y="654"/>
                  </a:lnTo>
                  <a:lnTo>
                    <a:pt x="311" y="662"/>
                  </a:lnTo>
                  <a:lnTo>
                    <a:pt x="308" y="669"/>
                  </a:lnTo>
                  <a:lnTo>
                    <a:pt x="305" y="676"/>
                  </a:lnTo>
                  <a:lnTo>
                    <a:pt x="303" y="685"/>
                  </a:lnTo>
                  <a:lnTo>
                    <a:pt x="303" y="694"/>
                  </a:lnTo>
                  <a:lnTo>
                    <a:pt x="309" y="694"/>
                  </a:lnTo>
                  <a:lnTo>
                    <a:pt x="318" y="692"/>
                  </a:lnTo>
                  <a:lnTo>
                    <a:pt x="326" y="689"/>
                  </a:lnTo>
                  <a:lnTo>
                    <a:pt x="336" y="685"/>
                  </a:lnTo>
                  <a:lnTo>
                    <a:pt x="347" y="680"/>
                  </a:lnTo>
                  <a:lnTo>
                    <a:pt x="356" y="673"/>
                  </a:lnTo>
                  <a:lnTo>
                    <a:pt x="367" y="667"/>
                  </a:lnTo>
                  <a:lnTo>
                    <a:pt x="378" y="658"/>
                  </a:lnTo>
                  <a:lnTo>
                    <a:pt x="387" y="650"/>
                  </a:lnTo>
                  <a:lnTo>
                    <a:pt x="397" y="641"/>
                  </a:lnTo>
                  <a:lnTo>
                    <a:pt x="407" y="633"/>
                  </a:lnTo>
                  <a:lnTo>
                    <a:pt x="415" y="623"/>
                  </a:lnTo>
                  <a:lnTo>
                    <a:pt x="423" y="615"/>
                  </a:lnTo>
                  <a:lnTo>
                    <a:pt x="429" y="606"/>
                  </a:lnTo>
                  <a:lnTo>
                    <a:pt x="435" y="597"/>
                  </a:lnTo>
                  <a:lnTo>
                    <a:pt x="439" y="589"/>
                  </a:lnTo>
                  <a:lnTo>
                    <a:pt x="450" y="590"/>
                  </a:lnTo>
                  <a:lnTo>
                    <a:pt x="459" y="591"/>
                  </a:lnTo>
                  <a:lnTo>
                    <a:pt x="468" y="594"/>
                  </a:lnTo>
                  <a:lnTo>
                    <a:pt x="474" y="599"/>
                  </a:lnTo>
                  <a:lnTo>
                    <a:pt x="480" y="604"/>
                  </a:lnTo>
                  <a:lnTo>
                    <a:pt x="483" y="610"/>
                  </a:lnTo>
                  <a:lnTo>
                    <a:pt x="485" y="618"/>
                  </a:lnTo>
                  <a:lnTo>
                    <a:pt x="486" y="625"/>
                  </a:lnTo>
                  <a:lnTo>
                    <a:pt x="486" y="634"/>
                  </a:lnTo>
                  <a:lnTo>
                    <a:pt x="485" y="643"/>
                  </a:lnTo>
                  <a:lnTo>
                    <a:pt x="483" y="654"/>
                  </a:lnTo>
                  <a:lnTo>
                    <a:pt x="480" y="665"/>
                  </a:lnTo>
                  <a:lnTo>
                    <a:pt x="472" y="688"/>
                  </a:lnTo>
                  <a:lnTo>
                    <a:pt x="461" y="712"/>
                  </a:lnTo>
                  <a:lnTo>
                    <a:pt x="436" y="762"/>
                  </a:lnTo>
                  <a:lnTo>
                    <a:pt x="409" y="809"/>
                  </a:lnTo>
                  <a:lnTo>
                    <a:pt x="397" y="829"/>
                  </a:lnTo>
                  <a:lnTo>
                    <a:pt x="386" y="847"/>
                  </a:lnTo>
                  <a:lnTo>
                    <a:pt x="379" y="862"/>
                  </a:lnTo>
                  <a:lnTo>
                    <a:pt x="375" y="874"/>
                  </a:lnTo>
                  <a:lnTo>
                    <a:pt x="368" y="886"/>
                  </a:lnTo>
                  <a:lnTo>
                    <a:pt x="362" y="897"/>
                  </a:lnTo>
                  <a:lnTo>
                    <a:pt x="357" y="908"/>
                  </a:lnTo>
                  <a:lnTo>
                    <a:pt x="354" y="918"/>
                  </a:lnTo>
                  <a:lnTo>
                    <a:pt x="352" y="928"/>
                  </a:lnTo>
                  <a:lnTo>
                    <a:pt x="351" y="937"/>
                  </a:lnTo>
                  <a:lnTo>
                    <a:pt x="351" y="945"/>
                  </a:lnTo>
                  <a:lnTo>
                    <a:pt x="352" y="953"/>
                  </a:lnTo>
                  <a:lnTo>
                    <a:pt x="353" y="960"/>
                  </a:lnTo>
                  <a:lnTo>
                    <a:pt x="355" y="967"/>
                  </a:lnTo>
                  <a:lnTo>
                    <a:pt x="358" y="972"/>
                  </a:lnTo>
                  <a:lnTo>
                    <a:pt x="363" y="977"/>
                  </a:lnTo>
                  <a:lnTo>
                    <a:pt x="367" y="982"/>
                  </a:lnTo>
                  <a:lnTo>
                    <a:pt x="372" y="985"/>
                  </a:lnTo>
                  <a:lnTo>
                    <a:pt x="379" y="988"/>
                  </a:lnTo>
                  <a:lnTo>
                    <a:pt x="384" y="989"/>
                  </a:lnTo>
                  <a:lnTo>
                    <a:pt x="392" y="990"/>
                  </a:lnTo>
                  <a:lnTo>
                    <a:pt x="398" y="991"/>
                  </a:lnTo>
                  <a:lnTo>
                    <a:pt x="407" y="990"/>
                  </a:lnTo>
                  <a:lnTo>
                    <a:pt x="414" y="988"/>
                  </a:lnTo>
                  <a:lnTo>
                    <a:pt x="423" y="986"/>
                  </a:lnTo>
                  <a:lnTo>
                    <a:pt x="430" y="983"/>
                  </a:lnTo>
                  <a:lnTo>
                    <a:pt x="439" y="978"/>
                  </a:lnTo>
                  <a:lnTo>
                    <a:pt x="449" y="972"/>
                  </a:lnTo>
                  <a:lnTo>
                    <a:pt x="457" y="966"/>
                  </a:lnTo>
                  <a:lnTo>
                    <a:pt x="466" y="958"/>
                  </a:lnTo>
                  <a:lnTo>
                    <a:pt x="474" y="950"/>
                  </a:lnTo>
                  <a:lnTo>
                    <a:pt x="483" y="940"/>
                  </a:lnTo>
                  <a:lnTo>
                    <a:pt x="491" y="929"/>
                  </a:lnTo>
                  <a:lnTo>
                    <a:pt x="500" y="918"/>
                  </a:lnTo>
                  <a:lnTo>
                    <a:pt x="508" y="905"/>
                  </a:lnTo>
                  <a:lnTo>
                    <a:pt x="516" y="891"/>
                  </a:lnTo>
                  <a:lnTo>
                    <a:pt x="523" y="882"/>
                  </a:lnTo>
                  <a:lnTo>
                    <a:pt x="530" y="871"/>
                  </a:lnTo>
                  <a:lnTo>
                    <a:pt x="539" y="858"/>
                  </a:lnTo>
                  <a:lnTo>
                    <a:pt x="546" y="844"/>
                  </a:lnTo>
                  <a:lnTo>
                    <a:pt x="562" y="814"/>
                  </a:lnTo>
                  <a:lnTo>
                    <a:pt x="577" y="784"/>
                  </a:lnTo>
                  <a:lnTo>
                    <a:pt x="592" y="756"/>
                  </a:lnTo>
                  <a:lnTo>
                    <a:pt x="604" y="735"/>
                  </a:lnTo>
                  <a:lnTo>
                    <a:pt x="609" y="727"/>
                  </a:lnTo>
                  <a:lnTo>
                    <a:pt x="614" y="722"/>
                  </a:lnTo>
                  <a:lnTo>
                    <a:pt x="616" y="720"/>
                  </a:lnTo>
                  <a:lnTo>
                    <a:pt x="618" y="719"/>
                  </a:lnTo>
                  <a:lnTo>
                    <a:pt x="620" y="720"/>
                  </a:lnTo>
                  <a:lnTo>
                    <a:pt x="621" y="720"/>
                  </a:lnTo>
                  <a:lnTo>
                    <a:pt x="631" y="720"/>
                  </a:lnTo>
                  <a:lnTo>
                    <a:pt x="640" y="722"/>
                  </a:lnTo>
                  <a:lnTo>
                    <a:pt x="646" y="724"/>
                  </a:lnTo>
                  <a:lnTo>
                    <a:pt x="651" y="729"/>
                  </a:lnTo>
                  <a:lnTo>
                    <a:pt x="656" y="735"/>
                  </a:lnTo>
                  <a:lnTo>
                    <a:pt x="659" y="742"/>
                  </a:lnTo>
                  <a:lnTo>
                    <a:pt x="660" y="750"/>
                  </a:lnTo>
                  <a:lnTo>
                    <a:pt x="661" y="759"/>
                  </a:lnTo>
                  <a:lnTo>
                    <a:pt x="660" y="768"/>
                  </a:lnTo>
                  <a:lnTo>
                    <a:pt x="658" y="779"/>
                  </a:lnTo>
                  <a:lnTo>
                    <a:pt x="656" y="790"/>
                  </a:lnTo>
                  <a:lnTo>
                    <a:pt x="652" y="801"/>
                  </a:lnTo>
                  <a:lnTo>
                    <a:pt x="643" y="827"/>
                  </a:lnTo>
                  <a:lnTo>
                    <a:pt x="630" y="852"/>
                  </a:lnTo>
                  <a:lnTo>
                    <a:pt x="616" y="878"/>
                  </a:lnTo>
                  <a:lnTo>
                    <a:pt x="600" y="904"/>
                  </a:lnTo>
                  <a:lnTo>
                    <a:pt x="583" y="927"/>
                  </a:lnTo>
                  <a:lnTo>
                    <a:pt x="565" y="949"/>
                  </a:lnTo>
                  <a:lnTo>
                    <a:pt x="557" y="957"/>
                  </a:lnTo>
                  <a:lnTo>
                    <a:pt x="548" y="967"/>
                  </a:lnTo>
                  <a:lnTo>
                    <a:pt x="540" y="974"/>
                  </a:lnTo>
                  <a:lnTo>
                    <a:pt x="531" y="981"/>
                  </a:lnTo>
                  <a:lnTo>
                    <a:pt x="523" y="985"/>
                  </a:lnTo>
                  <a:lnTo>
                    <a:pt x="515" y="989"/>
                  </a:lnTo>
                  <a:lnTo>
                    <a:pt x="509" y="991"/>
                  </a:lnTo>
                  <a:lnTo>
                    <a:pt x="502" y="992"/>
                  </a:lnTo>
                  <a:lnTo>
                    <a:pt x="474" y="1000"/>
                  </a:lnTo>
                  <a:lnTo>
                    <a:pt x="449" y="1007"/>
                  </a:lnTo>
                  <a:lnTo>
                    <a:pt x="423" y="1015"/>
                  </a:lnTo>
                  <a:lnTo>
                    <a:pt x="394" y="1019"/>
                  </a:lnTo>
                  <a:close/>
                  <a:moveTo>
                    <a:pt x="139" y="908"/>
                  </a:moveTo>
                  <a:lnTo>
                    <a:pt x="128" y="897"/>
                  </a:lnTo>
                  <a:lnTo>
                    <a:pt x="116" y="884"/>
                  </a:lnTo>
                  <a:lnTo>
                    <a:pt x="105" y="870"/>
                  </a:lnTo>
                  <a:lnTo>
                    <a:pt x="95" y="854"/>
                  </a:lnTo>
                  <a:lnTo>
                    <a:pt x="84" y="835"/>
                  </a:lnTo>
                  <a:lnTo>
                    <a:pt x="75" y="817"/>
                  </a:lnTo>
                  <a:lnTo>
                    <a:pt x="68" y="799"/>
                  </a:lnTo>
                  <a:lnTo>
                    <a:pt x="61" y="781"/>
                  </a:lnTo>
                  <a:lnTo>
                    <a:pt x="59" y="771"/>
                  </a:lnTo>
                  <a:lnTo>
                    <a:pt x="58" y="763"/>
                  </a:lnTo>
                  <a:lnTo>
                    <a:pt x="57" y="754"/>
                  </a:lnTo>
                  <a:lnTo>
                    <a:pt x="56" y="746"/>
                  </a:lnTo>
                  <a:lnTo>
                    <a:pt x="57" y="737"/>
                  </a:lnTo>
                  <a:lnTo>
                    <a:pt x="58" y="730"/>
                  </a:lnTo>
                  <a:lnTo>
                    <a:pt x="59" y="722"/>
                  </a:lnTo>
                  <a:lnTo>
                    <a:pt x="62" y="716"/>
                  </a:lnTo>
                  <a:lnTo>
                    <a:pt x="66" y="710"/>
                  </a:lnTo>
                  <a:lnTo>
                    <a:pt x="71" y="703"/>
                  </a:lnTo>
                  <a:lnTo>
                    <a:pt x="76" y="699"/>
                  </a:lnTo>
                  <a:lnTo>
                    <a:pt x="83" y="694"/>
                  </a:lnTo>
                  <a:lnTo>
                    <a:pt x="90" y="690"/>
                  </a:lnTo>
                  <a:lnTo>
                    <a:pt x="99" y="687"/>
                  </a:lnTo>
                  <a:lnTo>
                    <a:pt x="109" y="685"/>
                  </a:lnTo>
                  <a:lnTo>
                    <a:pt x="119" y="684"/>
                  </a:lnTo>
                  <a:lnTo>
                    <a:pt x="124" y="679"/>
                  </a:lnTo>
                  <a:lnTo>
                    <a:pt x="130" y="669"/>
                  </a:lnTo>
                  <a:lnTo>
                    <a:pt x="137" y="656"/>
                  </a:lnTo>
                  <a:lnTo>
                    <a:pt x="146" y="641"/>
                  </a:lnTo>
                  <a:lnTo>
                    <a:pt x="164" y="607"/>
                  </a:lnTo>
                  <a:lnTo>
                    <a:pt x="185" y="572"/>
                  </a:lnTo>
                  <a:lnTo>
                    <a:pt x="193" y="557"/>
                  </a:lnTo>
                  <a:lnTo>
                    <a:pt x="203" y="544"/>
                  </a:lnTo>
                  <a:lnTo>
                    <a:pt x="210" y="535"/>
                  </a:lnTo>
                  <a:lnTo>
                    <a:pt x="216" y="530"/>
                  </a:lnTo>
                  <a:lnTo>
                    <a:pt x="219" y="530"/>
                  </a:lnTo>
                  <a:lnTo>
                    <a:pt x="221" y="530"/>
                  </a:lnTo>
                  <a:lnTo>
                    <a:pt x="222" y="533"/>
                  </a:lnTo>
                  <a:lnTo>
                    <a:pt x="223" y="537"/>
                  </a:lnTo>
                  <a:lnTo>
                    <a:pt x="223" y="551"/>
                  </a:lnTo>
                  <a:lnTo>
                    <a:pt x="221" y="572"/>
                  </a:lnTo>
                  <a:lnTo>
                    <a:pt x="223" y="579"/>
                  </a:lnTo>
                  <a:lnTo>
                    <a:pt x="224" y="586"/>
                  </a:lnTo>
                  <a:lnTo>
                    <a:pt x="227" y="591"/>
                  </a:lnTo>
                  <a:lnTo>
                    <a:pt x="229" y="596"/>
                  </a:lnTo>
                  <a:lnTo>
                    <a:pt x="232" y="600"/>
                  </a:lnTo>
                  <a:lnTo>
                    <a:pt x="235" y="603"/>
                  </a:lnTo>
                  <a:lnTo>
                    <a:pt x="238" y="605"/>
                  </a:lnTo>
                  <a:lnTo>
                    <a:pt x="242" y="607"/>
                  </a:lnTo>
                  <a:lnTo>
                    <a:pt x="250" y="609"/>
                  </a:lnTo>
                  <a:lnTo>
                    <a:pt x="260" y="611"/>
                  </a:lnTo>
                  <a:lnTo>
                    <a:pt x="272" y="612"/>
                  </a:lnTo>
                  <a:lnTo>
                    <a:pt x="286" y="613"/>
                  </a:lnTo>
                  <a:lnTo>
                    <a:pt x="279" y="623"/>
                  </a:lnTo>
                  <a:lnTo>
                    <a:pt x="273" y="634"/>
                  </a:lnTo>
                  <a:lnTo>
                    <a:pt x="264" y="645"/>
                  </a:lnTo>
                  <a:lnTo>
                    <a:pt x="255" y="657"/>
                  </a:lnTo>
                  <a:lnTo>
                    <a:pt x="235" y="682"/>
                  </a:lnTo>
                  <a:lnTo>
                    <a:pt x="216" y="706"/>
                  </a:lnTo>
                  <a:lnTo>
                    <a:pt x="206" y="719"/>
                  </a:lnTo>
                  <a:lnTo>
                    <a:pt x="198" y="731"/>
                  </a:lnTo>
                  <a:lnTo>
                    <a:pt x="190" y="744"/>
                  </a:lnTo>
                  <a:lnTo>
                    <a:pt x="185" y="755"/>
                  </a:lnTo>
                  <a:lnTo>
                    <a:pt x="180" y="767"/>
                  </a:lnTo>
                  <a:lnTo>
                    <a:pt x="178" y="778"/>
                  </a:lnTo>
                  <a:lnTo>
                    <a:pt x="177" y="783"/>
                  </a:lnTo>
                  <a:lnTo>
                    <a:pt x="178" y="787"/>
                  </a:lnTo>
                  <a:lnTo>
                    <a:pt x="179" y="793"/>
                  </a:lnTo>
                  <a:lnTo>
                    <a:pt x="180" y="797"/>
                  </a:lnTo>
                  <a:lnTo>
                    <a:pt x="179" y="810"/>
                  </a:lnTo>
                  <a:lnTo>
                    <a:pt x="176" y="825"/>
                  </a:lnTo>
                  <a:lnTo>
                    <a:pt x="173" y="841"/>
                  </a:lnTo>
                  <a:lnTo>
                    <a:pt x="168" y="858"/>
                  </a:lnTo>
                  <a:lnTo>
                    <a:pt x="162" y="875"/>
                  </a:lnTo>
                  <a:lnTo>
                    <a:pt x="155" y="889"/>
                  </a:lnTo>
                  <a:lnTo>
                    <a:pt x="151" y="895"/>
                  </a:lnTo>
                  <a:lnTo>
                    <a:pt x="147" y="901"/>
                  </a:lnTo>
                  <a:lnTo>
                    <a:pt x="143" y="905"/>
                  </a:lnTo>
                  <a:lnTo>
                    <a:pt x="139" y="908"/>
                  </a:lnTo>
                  <a:close/>
                  <a:moveTo>
                    <a:pt x="248" y="513"/>
                  </a:moveTo>
                  <a:lnTo>
                    <a:pt x="247" y="509"/>
                  </a:lnTo>
                  <a:lnTo>
                    <a:pt x="248" y="504"/>
                  </a:lnTo>
                  <a:lnTo>
                    <a:pt x="249" y="496"/>
                  </a:lnTo>
                  <a:lnTo>
                    <a:pt x="251" y="489"/>
                  </a:lnTo>
                  <a:lnTo>
                    <a:pt x="258" y="471"/>
                  </a:lnTo>
                  <a:lnTo>
                    <a:pt x="266" y="451"/>
                  </a:lnTo>
                  <a:lnTo>
                    <a:pt x="276" y="432"/>
                  </a:lnTo>
                  <a:lnTo>
                    <a:pt x="286" y="414"/>
                  </a:lnTo>
                  <a:lnTo>
                    <a:pt x="294" y="399"/>
                  </a:lnTo>
                  <a:lnTo>
                    <a:pt x="301" y="389"/>
                  </a:lnTo>
                  <a:lnTo>
                    <a:pt x="302" y="382"/>
                  </a:lnTo>
                  <a:lnTo>
                    <a:pt x="305" y="376"/>
                  </a:lnTo>
                  <a:lnTo>
                    <a:pt x="308" y="369"/>
                  </a:lnTo>
                  <a:lnTo>
                    <a:pt x="311" y="364"/>
                  </a:lnTo>
                  <a:lnTo>
                    <a:pt x="316" y="358"/>
                  </a:lnTo>
                  <a:lnTo>
                    <a:pt x="321" y="353"/>
                  </a:lnTo>
                  <a:lnTo>
                    <a:pt x="325" y="349"/>
                  </a:lnTo>
                  <a:lnTo>
                    <a:pt x="331" y="345"/>
                  </a:lnTo>
                  <a:lnTo>
                    <a:pt x="342" y="339"/>
                  </a:lnTo>
                  <a:lnTo>
                    <a:pt x="353" y="334"/>
                  </a:lnTo>
                  <a:lnTo>
                    <a:pt x="365" y="332"/>
                  </a:lnTo>
                  <a:lnTo>
                    <a:pt x="375" y="332"/>
                  </a:lnTo>
                  <a:lnTo>
                    <a:pt x="379" y="332"/>
                  </a:lnTo>
                  <a:lnTo>
                    <a:pt x="383" y="333"/>
                  </a:lnTo>
                  <a:lnTo>
                    <a:pt x="386" y="335"/>
                  </a:lnTo>
                  <a:lnTo>
                    <a:pt x="390" y="337"/>
                  </a:lnTo>
                  <a:lnTo>
                    <a:pt x="392" y="339"/>
                  </a:lnTo>
                  <a:lnTo>
                    <a:pt x="394" y="342"/>
                  </a:lnTo>
                  <a:lnTo>
                    <a:pt x="394" y="346"/>
                  </a:lnTo>
                  <a:lnTo>
                    <a:pt x="394" y="350"/>
                  </a:lnTo>
                  <a:lnTo>
                    <a:pt x="393" y="355"/>
                  </a:lnTo>
                  <a:lnTo>
                    <a:pt x="391" y="360"/>
                  </a:lnTo>
                  <a:lnTo>
                    <a:pt x="387" y="366"/>
                  </a:lnTo>
                  <a:lnTo>
                    <a:pt x="383" y="371"/>
                  </a:lnTo>
                  <a:lnTo>
                    <a:pt x="378" y="379"/>
                  </a:lnTo>
                  <a:lnTo>
                    <a:pt x="371" y="386"/>
                  </a:lnTo>
                  <a:lnTo>
                    <a:pt x="363" y="394"/>
                  </a:lnTo>
                  <a:lnTo>
                    <a:pt x="353" y="402"/>
                  </a:lnTo>
                  <a:lnTo>
                    <a:pt x="347" y="405"/>
                  </a:lnTo>
                  <a:lnTo>
                    <a:pt x="341" y="410"/>
                  </a:lnTo>
                  <a:lnTo>
                    <a:pt x="336" y="415"/>
                  </a:lnTo>
                  <a:lnTo>
                    <a:pt x="332" y="421"/>
                  </a:lnTo>
                  <a:lnTo>
                    <a:pt x="321" y="436"/>
                  </a:lnTo>
                  <a:lnTo>
                    <a:pt x="311" y="452"/>
                  </a:lnTo>
                  <a:lnTo>
                    <a:pt x="299" y="469"/>
                  </a:lnTo>
                  <a:lnTo>
                    <a:pt x="286" y="487"/>
                  </a:lnTo>
                  <a:lnTo>
                    <a:pt x="277" y="494"/>
                  </a:lnTo>
                  <a:lnTo>
                    <a:pt x="268" y="501"/>
                  </a:lnTo>
                  <a:lnTo>
                    <a:pt x="259" y="508"/>
                  </a:lnTo>
                  <a:lnTo>
                    <a:pt x="248" y="51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 userDrawn="1"/>
          </p:nvSpPr>
          <p:spPr bwMode="auto">
            <a:xfrm>
              <a:off x="1499" y="3955"/>
              <a:ext cx="69" cy="106"/>
            </a:xfrm>
            <a:custGeom>
              <a:avLst/>
              <a:gdLst/>
              <a:ahLst/>
              <a:cxnLst>
                <a:cxn ang="0">
                  <a:pos x="41" y="373"/>
                </a:cxn>
                <a:cxn ang="0">
                  <a:pos x="25" y="351"/>
                </a:cxn>
                <a:cxn ang="0">
                  <a:pos x="46" y="335"/>
                </a:cxn>
                <a:cxn ang="0">
                  <a:pos x="74" y="318"/>
                </a:cxn>
                <a:cxn ang="0">
                  <a:pos x="106" y="297"/>
                </a:cxn>
                <a:cxn ang="0">
                  <a:pos x="140" y="382"/>
                </a:cxn>
                <a:cxn ang="0">
                  <a:pos x="218" y="365"/>
                </a:cxn>
                <a:cxn ang="0">
                  <a:pos x="215" y="293"/>
                </a:cxn>
                <a:cxn ang="0">
                  <a:pos x="178" y="212"/>
                </a:cxn>
                <a:cxn ang="0">
                  <a:pos x="223" y="188"/>
                </a:cxn>
                <a:cxn ang="0">
                  <a:pos x="239" y="196"/>
                </a:cxn>
                <a:cxn ang="0">
                  <a:pos x="286" y="229"/>
                </a:cxn>
                <a:cxn ang="0">
                  <a:pos x="302" y="284"/>
                </a:cxn>
                <a:cxn ang="0">
                  <a:pos x="403" y="356"/>
                </a:cxn>
                <a:cxn ang="0">
                  <a:pos x="364" y="474"/>
                </a:cxn>
                <a:cxn ang="0">
                  <a:pos x="380" y="556"/>
                </a:cxn>
                <a:cxn ang="0">
                  <a:pos x="445" y="590"/>
                </a:cxn>
                <a:cxn ang="0">
                  <a:pos x="367" y="712"/>
                </a:cxn>
                <a:cxn ang="0">
                  <a:pos x="420" y="852"/>
                </a:cxn>
                <a:cxn ang="0">
                  <a:pos x="517" y="556"/>
                </a:cxn>
                <a:cxn ang="0">
                  <a:pos x="441" y="228"/>
                </a:cxn>
                <a:cxn ang="0">
                  <a:pos x="316" y="129"/>
                </a:cxn>
                <a:cxn ang="0">
                  <a:pos x="226" y="101"/>
                </a:cxn>
                <a:cxn ang="0">
                  <a:pos x="317" y="4"/>
                </a:cxn>
                <a:cxn ang="0">
                  <a:pos x="424" y="61"/>
                </a:cxn>
                <a:cxn ang="0">
                  <a:pos x="595" y="294"/>
                </a:cxn>
                <a:cxn ang="0">
                  <a:pos x="577" y="334"/>
                </a:cxn>
                <a:cxn ang="0">
                  <a:pos x="616" y="512"/>
                </a:cxn>
                <a:cxn ang="0">
                  <a:pos x="588" y="793"/>
                </a:cxn>
                <a:cxn ang="0">
                  <a:pos x="506" y="895"/>
                </a:cxn>
                <a:cxn ang="0">
                  <a:pos x="378" y="933"/>
                </a:cxn>
                <a:cxn ang="0">
                  <a:pos x="235" y="921"/>
                </a:cxn>
                <a:cxn ang="0">
                  <a:pos x="196" y="851"/>
                </a:cxn>
                <a:cxn ang="0">
                  <a:pos x="228" y="852"/>
                </a:cxn>
                <a:cxn ang="0">
                  <a:pos x="242" y="748"/>
                </a:cxn>
                <a:cxn ang="0">
                  <a:pos x="212" y="720"/>
                </a:cxn>
                <a:cxn ang="0">
                  <a:pos x="140" y="714"/>
                </a:cxn>
                <a:cxn ang="0">
                  <a:pos x="175" y="618"/>
                </a:cxn>
                <a:cxn ang="0">
                  <a:pos x="232" y="472"/>
                </a:cxn>
                <a:cxn ang="0">
                  <a:pos x="147" y="440"/>
                </a:cxn>
                <a:cxn ang="0">
                  <a:pos x="128" y="518"/>
                </a:cxn>
                <a:cxn ang="0">
                  <a:pos x="73" y="624"/>
                </a:cxn>
                <a:cxn ang="0">
                  <a:pos x="104" y="685"/>
                </a:cxn>
                <a:cxn ang="0">
                  <a:pos x="157" y="795"/>
                </a:cxn>
                <a:cxn ang="0">
                  <a:pos x="177" y="847"/>
                </a:cxn>
                <a:cxn ang="0">
                  <a:pos x="160" y="901"/>
                </a:cxn>
                <a:cxn ang="0">
                  <a:pos x="162" y="961"/>
                </a:cxn>
                <a:cxn ang="0">
                  <a:pos x="101" y="908"/>
                </a:cxn>
                <a:cxn ang="0">
                  <a:pos x="26" y="708"/>
                </a:cxn>
                <a:cxn ang="0">
                  <a:pos x="61" y="650"/>
                </a:cxn>
                <a:cxn ang="0">
                  <a:pos x="34" y="582"/>
                </a:cxn>
                <a:cxn ang="0">
                  <a:pos x="11" y="507"/>
                </a:cxn>
                <a:cxn ang="0">
                  <a:pos x="17" y="374"/>
                </a:cxn>
                <a:cxn ang="0">
                  <a:pos x="157" y="792"/>
                </a:cxn>
                <a:cxn ang="0">
                  <a:pos x="201" y="841"/>
                </a:cxn>
                <a:cxn ang="0">
                  <a:pos x="190" y="820"/>
                </a:cxn>
                <a:cxn ang="0">
                  <a:pos x="0" y="405"/>
                </a:cxn>
                <a:cxn ang="0">
                  <a:pos x="23" y="364"/>
                </a:cxn>
                <a:cxn ang="0">
                  <a:pos x="38" y="376"/>
                </a:cxn>
                <a:cxn ang="0">
                  <a:pos x="26" y="345"/>
                </a:cxn>
                <a:cxn ang="0">
                  <a:pos x="27" y="348"/>
                </a:cxn>
                <a:cxn ang="0">
                  <a:pos x="50" y="342"/>
                </a:cxn>
                <a:cxn ang="0">
                  <a:pos x="24" y="340"/>
                </a:cxn>
              </a:cxnLst>
              <a:rect l="0" t="0" r="r" b="b"/>
              <a:pathLst>
                <a:path w="618" h="962">
                  <a:moveTo>
                    <a:pt x="22" y="369"/>
                  </a:moveTo>
                  <a:lnTo>
                    <a:pt x="23" y="373"/>
                  </a:lnTo>
                  <a:lnTo>
                    <a:pt x="25" y="375"/>
                  </a:lnTo>
                  <a:lnTo>
                    <a:pt x="27" y="377"/>
                  </a:lnTo>
                  <a:lnTo>
                    <a:pt x="29" y="378"/>
                  </a:lnTo>
                  <a:lnTo>
                    <a:pt x="32" y="378"/>
                  </a:lnTo>
                  <a:lnTo>
                    <a:pt x="35" y="377"/>
                  </a:lnTo>
                  <a:lnTo>
                    <a:pt x="38" y="376"/>
                  </a:lnTo>
                  <a:lnTo>
                    <a:pt x="40" y="374"/>
                  </a:lnTo>
                  <a:lnTo>
                    <a:pt x="41" y="373"/>
                  </a:lnTo>
                  <a:lnTo>
                    <a:pt x="42" y="371"/>
                  </a:lnTo>
                  <a:lnTo>
                    <a:pt x="42" y="369"/>
                  </a:lnTo>
                  <a:lnTo>
                    <a:pt x="42" y="366"/>
                  </a:lnTo>
                  <a:lnTo>
                    <a:pt x="40" y="364"/>
                  </a:lnTo>
                  <a:lnTo>
                    <a:pt x="37" y="362"/>
                  </a:lnTo>
                  <a:lnTo>
                    <a:pt x="31" y="361"/>
                  </a:lnTo>
                  <a:lnTo>
                    <a:pt x="25" y="361"/>
                  </a:lnTo>
                  <a:lnTo>
                    <a:pt x="23" y="358"/>
                  </a:lnTo>
                  <a:lnTo>
                    <a:pt x="23" y="355"/>
                  </a:lnTo>
                  <a:lnTo>
                    <a:pt x="25" y="351"/>
                  </a:lnTo>
                  <a:lnTo>
                    <a:pt x="27" y="348"/>
                  </a:lnTo>
                  <a:lnTo>
                    <a:pt x="34" y="346"/>
                  </a:lnTo>
                  <a:lnTo>
                    <a:pt x="40" y="342"/>
                  </a:lnTo>
                  <a:lnTo>
                    <a:pt x="45" y="343"/>
                  </a:lnTo>
                  <a:lnTo>
                    <a:pt x="49" y="342"/>
                  </a:lnTo>
                  <a:lnTo>
                    <a:pt x="50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9" y="337"/>
                  </a:lnTo>
                  <a:lnTo>
                    <a:pt x="46" y="335"/>
                  </a:lnTo>
                  <a:lnTo>
                    <a:pt x="44" y="334"/>
                  </a:lnTo>
                  <a:lnTo>
                    <a:pt x="46" y="329"/>
                  </a:lnTo>
                  <a:lnTo>
                    <a:pt x="49" y="325"/>
                  </a:lnTo>
                  <a:lnTo>
                    <a:pt x="51" y="323"/>
                  </a:lnTo>
                  <a:lnTo>
                    <a:pt x="54" y="322"/>
                  </a:lnTo>
                  <a:lnTo>
                    <a:pt x="58" y="321"/>
                  </a:lnTo>
                  <a:lnTo>
                    <a:pt x="65" y="321"/>
                  </a:lnTo>
                  <a:lnTo>
                    <a:pt x="68" y="321"/>
                  </a:lnTo>
                  <a:lnTo>
                    <a:pt x="71" y="319"/>
                  </a:lnTo>
                  <a:lnTo>
                    <a:pt x="74" y="318"/>
                  </a:lnTo>
                  <a:lnTo>
                    <a:pt x="79" y="316"/>
                  </a:lnTo>
                  <a:lnTo>
                    <a:pt x="82" y="312"/>
                  </a:lnTo>
                  <a:lnTo>
                    <a:pt x="86" y="307"/>
                  </a:lnTo>
                  <a:lnTo>
                    <a:pt x="90" y="299"/>
                  </a:lnTo>
                  <a:lnTo>
                    <a:pt x="95" y="291"/>
                  </a:lnTo>
                  <a:lnTo>
                    <a:pt x="97" y="290"/>
                  </a:lnTo>
                  <a:lnTo>
                    <a:pt x="100" y="290"/>
                  </a:lnTo>
                  <a:lnTo>
                    <a:pt x="101" y="290"/>
                  </a:lnTo>
                  <a:lnTo>
                    <a:pt x="103" y="292"/>
                  </a:lnTo>
                  <a:lnTo>
                    <a:pt x="106" y="297"/>
                  </a:lnTo>
                  <a:lnTo>
                    <a:pt x="108" y="305"/>
                  </a:lnTo>
                  <a:lnTo>
                    <a:pt x="111" y="324"/>
                  </a:lnTo>
                  <a:lnTo>
                    <a:pt x="115" y="345"/>
                  </a:lnTo>
                  <a:lnTo>
                    <a:pt x="118" y="356"/>
                  </a:lnTo>
                  <a:lnTo>
                    <a:pt x="123" y="366"/>
                  </a:lnTo>
                  <a:lnTo>
                    <a:pt x="125" y="371"/>
                  </a:lnTo>
                  <a:lnTo>
                    <a:pt x="128" y="374"/>
                  </a:lnTo>
                  <a:lnTo>
                    <a:pt x="131" y="377"/>
                  </a:lnTo>
                  <a:lnTo>
                    <a:pt x="135" y="380"/>
                  </a:lnTo>
                  <a:lnTo>
                    <a:pt x="140" y="382"/>
                  </a:lnTo>
                  <a:lnTo>
                    <a:pt x="145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63" y="384"/>
                  </a:lnTo>
                  <a:lnTo>
                    <a:pt x="171" y="382"/>
                  </a:lnTo>
                  <a:lnTo>
                    <a:pt x="179" y="379"/>
                  </a:lnTo>
                  <a:lnTo>
                    <a:pt x="189" y="375"/>
                  </a:lnTo>
                  <a:lnTo>
                    <a:pt x="201" y="373"/>
                  </a:lnTo>
                  <a:lnTo>
                    <a:pt x="211" y="370"/>
                  </a:lnTo>
                  <a:lnTo>
                    <a:pt x="218" y="365"/>
                  </a:lnTo>
                  <a:lnTo>
                    <a:pt x="224" y="361"/>
                  </a:lnTo>
                  <a:lnTo>
                    <a:pt x="229" y="356"/>
                  </a:lnTo>
                  <a:lnTo>
                    <a:pt x="231" y="350"/>
                  </a:lnTo>
                  <a:lnTo>
                    <a:pt x="233" y="344"/>
                  </a:lnTo>
                  <a:lnTo>
                    <a:pt x="233" y="338"/>
                  </a:lnTo>
                  <a:lnTo>
                    <a:pt x="232" y="331"/>
                  </a:lnTo>
                  <a:lnTo>
                    <a:pt x="230" y="324"/>
                  </a:lnTo>
                  <a:lnTo>
                    <a:pt x="227" y="316"/>
                  </a:lnTo>
                  <a:lnTo>
                    <a:pt x="223" y="309"/>
                  </a:lnTo>
                  <a:lnTo>
                    <a:pt x="215" y="293"/>
                  </a:lnTo>
                  <a:lnTo>
                    <a:pt x="205" y="277"/>
                  </a:lnTo>
                  <a:lnTo>
                    <a:pt x="196" y="262"/>
                  </a:lnTo>
                  <a:lnTo>
                    <a:pt x="187" y="248"/>
                  </a:lnTo>
                  <a:lnTo>
                    <a:pt x="183" y="242"/>
                  </a:lnTo>
                  <a:lnTo>
                    <a:pt x="179" y="235"/>
                  </a:lnTo>
                  <a:lnTo>
                    <a:pt x="177" y="229"/>
                  </a:lnTo>
                  <a:lnTo>
                    <a:pt x="176" y="223"/>
                  </a:lnTo>
                  <a:lnTo>
                    <a:pt x="175" y="219"/>
                  </a:lnTo>
                  <a:lnTo>
                    <a:pt x="176" y="215"/>
                  </a:lnTo>
                  <a:lnTo>
                    <a:pt x="178" y="212"/>
                  </a:lnTo>
                  <a:lnTo>
                    <a:pt x="182" y="209"/>
                  </a:lnTo>
                  <a:lnTo>
                    <a:pt x="187" y="206"/>
                  </a:lnTo>
                  <a:lnTo>
                    <a:pt x="193" y="205"/>
                  </a:lnTo>
                  <a:lnTo>
                    <a:pt x="202" y="205"/>
                  </a:lnTo>
                  <a:lnTo>
                    <a:pt x="214" y="205"/>
                  </a:lnTo>
                  <a:lnTo>
                    <a:pt x="214" y="199"/>
                  </a:lnTo>
                  <a:lnTo>
                    <a:pt x="215" y="194"/>
                  </a:lnTo>
                  <a:lnTo>
                    <a:pt x="217" y="190"/>
                  </a:lnTo>
                  <a:lnTo>
                    <a:pt x="220" y="188"/>
                  </a:lnTo>
                  <a:lnTo>
                    <a:pt x="223" y="188"/>
                  </a:lnTo>
                  <a:lnTo>
                    <a:pt x="227" y="189"/>
                  </a:lnTo>
                  <a:lnTo>
                    <a:pt x="230" y="191"/>
                  </a:lnTo>
                  <a:lnTo>
                    <a:pt x="234" y="194"/>
                  </a:lnTo>
                  <a:lnTo>
                    <a:pt x="241" y="199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49" y="204"/>
                  </a:lnTo>
                  <a:lnTo>
                    <a:pt x="249" y="203"/>
                  </a:lnTo>
                  <a:lnTo>
                    <a:pt x="248" y="201"/>
                  </a:lnTo>
                  <a:lnTo>
                    <a:pt x="239" y="196"/>
                  </a:lnTo>
                  <a:lnTo>
                    <a:pt x="234" y="191"/>
                  </a:lnTo>
                  <a:lnTo>
                    <a:pt x="232" y="189"/>
                  </a:lnTo>
                  <a:lnTo>
                    <a:pt x="232" y="188"/>
                  </a:lnTo>
                  <a:lnTo>
                    <a:pt x="237" y="190"/>
                  </a:lnTo>
                  <a:lnTo>
                    <a:pt x="249" y="196"/>
                  </a:lnTo>
                  <a:lnTo>
                    <a:pt x="257" y="201"/>
                  </a:lnTo>
                  <a:lnTo>
                    <a:pt x="264" y="206"/>
                  </a:lnTo>
                  <a:lnTo>
                    <a:pt x="272" y="213"/>
                  </a:lnTo>
                  <a:lnTo>
                    <a:pt x="279" y="220"/>
                  </a:lnTo>
                  <a:lnTo>
                    <a:pt x="286" y="229"/>
                  </a:lnTo>
                  <a:lnTo>
                    <a:pt x="291" y="238"/>
                  </a:lnTo>
                  <a:lnTo>
                    <a:pt x="295" y="249"/>
                  </a:lnTo>
                  <a:lnTo>
                    <a:pt x="298" y="260"/>
                  </a:lnTo>
                  <a:lnTo>
                    <a:pt x="292" y="249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5" y="239"/>
                  </a:lnTo>
                  <a:lnTo>
                    <a:pt x="287" y="249"/>
                  </a:lnTo>
                  <a:lnTo>
                    <a:pt x="293" y="265"/>
                  </a:lnTo>
                  <a:lnTo>
                    <a:pt x="302" y="284"/>
                  </a:lnTo>
                  <a:lnTo>
                    <a:pt x="310" y="305"/>
                  </a:lnTo>
                  <a:lnTo>
                    <a:pt x="318" y="321"/>
                  </a:lnTo>
                  <a:lnTo>
                    <a:pt x="321" y="330"/>
                  </a:lnTo>
                  <a:lnTo>
                    <a:pt x="339" y="332"/>
                  </a:lnTo>
                  <a:lnTo>
                    <a:pt x="355" y="334"/>
                  </a:lnTo>
                  <a:lnTo>
                    <a:pt x="369" y="338"/>
                  </a:lnTo>
                  <a:lnTo>
                    <a:pt x="380" y="341"/>
                  </a:lnTo>
                  <a:lnTo>
                    <a:pt x="390" y="345"/>
                  </a:lnTo>
                  <a:lnTo>
                    <a:pt x="397" y="350"/>
                  </a:lnTo>
                  <a:lnTo>
                    <a:pt x="403" y="356"/>
                  </a:lnTo>
                  <a:lnTo>
                    <a:pt x="406" y="361"/>
                  </a:lnTo>
                  <a:lnTo>
                    <a:pt x="408" y="368"/>
                  </a:lnTo>
                  <a:lnTo>
                    <a:pt x="409" y="374"/>
                  </a:lnTo>
                  <a:lnTo>
                    <a:pt x="409" y="381"/>
                  </a:lnTo>
                  <a:lnTo>
                    <a:pt x="407" y="389"/>
                  </a:lnTo>
                  <a:lnTo>
                    <a:pt x="401" y="405"/>
                  </a:lnTo>
                  <a:lnTo>
                    <a:pt x="393" y="421"/>
                  </a:lnTo>
                  <a:lnTo>
                    <a:pt x="383" y="439"/>
                  </a:lnTo>
                  <a:lnTo>
                    <a:pt x="372" y="457"/>
                  </a:lnTo>
                  <a:lnTo>
                    <a:pt x="364" y="474"/>
                  </a:lnTo>
                  <a:lnTo>
                    <a:pt x="355" y="492"/>
                  </a:lnTo>
                  <a:lnTo>
                    <a:pt x="353" y="501"/>
                  </a:lnTo>
                  <a:lnTo>
                    <a:pt x="351" y="509"/>
                  </a:lnTo>
                  <a:lnTo>
                    <a:pt x="350" y="518"/>
                  </a:lnTo>
                  <a:lnTo>
                    <a:pt x="351" y="526"/>
                  </a:lnTo>
                  <a:lnTo>
                    <a:pt x="352" y="535"/>
                  </a:lnTo>
                  <a:lnTo>
                    <a:pt x="355" y="542"/>
                  </a:lnTo>
                  <a:lnTo>
                    <a:pt x="361" y="550"/>
                  </a:lnTo>
                  <a:lnTo>
                    <a:pt x="367" y="556"/>
                  </a:lnTo>
                  <a:lnTo>
                    <a:pt x="380" y="556"/>
                  </a:lnTo>
                  <a:lnTo>
                    <a:pt x="393" y="557"/>
                  </a:lnTo>
                  <a:lnTo>
                    <a:pt x="404" y="558"/>
                  </a:lnTo>
                  <a:lnTo>
                    <a:pt x="414" y="560"/>
                  </a:lnTo>
                  <a:lnTo>
                    <a:pt x="424" y="563"/>
                  </a:lnTo>
                  <a:lnTo>
                    <a:pt x="433" y="567"/>
                  </a:lnTo>
                  <a:lnTo>
                    <a:pt x="439" y="572"/>
                  </a:lnTo>
                  <a:lnTo>
                    <a:pt x="443" y="579"/>
                  </a:lnTo>
                  <a:lnTo>
                    <a:pt x="444" y="582"/>
                  </a:lnTo>
                  <a:lnTo>
                    <a:pt x="445" y="586"/>
                  </a:lnTo>
                  <a:lnTo>
                    <a:pt x="445" y="590"/>
                  </a:lnTo>
                  <a:lnTo>
                    <a:pt x="445" y="595"/>
                  </a:lnTo>
                  <a:lnTo>
                    <a:pt x="442" y="605"/>
                  </a:lnTo>
                  <a:lnTo>
                    <a:pt x="437" y="617"/>
                  </a:lnTo>
                  <a:lnTo>
                    <a:pt x="428" y="630"/>
                  </a:lnTo>
                  <a:lnTo>
                    <a:pt x="415" y="645"/>
                  </a:lnTo>
                  <a:lnTo>
                    <a:pt x="400" y="662"/>
                  </a:lnTo>
                  <a:lnTo>
                    <a:pt x="380" y="681"/>
                  </a:lnTo>
                  <a:lnTo>
                    <a:pt x="376" y="689"/>
                  </a:lnTo>
                  <a:lnTo>
                    <a:pt x="371" y="699"/>
                  </a:lnTo>
                  <a:lnTo>
                    <a:pt x="367" y="712"/>
                  </a:lnTo>
                  <a:lnTo>
                    <a:pt x="364" y="727"/>
                  </a:lnTo>
                  <a:lnTo>
                    <a:pt x="356" y="762"/>
                  </a:lnTo>
                  <a:lnTo>
                    <a:pt x="350" y="800"/>
                  </a:lnTo>
                  <a:lnTo>
                    <a:pt x="345" y="836"/>
                  </a:lnTo>
                  <a:lnTo>
                    <a:pt x="340" y="866"/>
                  </a:lnTo>
                  <a:lnTo>
                    <a:pt x="338" y="887"/>
                  </a:lnTo>
                  <a:lnTo>
                    <a:pt x="337" y="895"/>
                  </a:lnTo>
                  <a:lnTo>
                    <a:pt x="368" y="884"/>
                  </a:lnTo>
                  <a:lnTo>
                    <a:pt x="395" y="869"/>
                  </a:lnTo>
                  <a:lnTo>
                    <a:pt x="420" y="852"/>
                  </a:lnTo>
                  <a:lnTo>
                    <a:pt x="441" y="832"/>
                  </a:lnTo>
                  <a:lnTo>
                    <a:pt x="459" y="808"/>
                  </a:lnTo>
                  <a:lnTo>
                    <a:pt x="475" y="783"/>
                  </a:lnTo>
                  <a:lnTo>
                    <a:pt x="488" y="755"/>
                  </a:lnTo>
                  <a:lnTo>
                    <a:pt x="498" y="725"/>
                  </a:lnTo>
                  <a:lnTo>
                    <a:pt x="507" y="693"/>
                  </a:lnTo>
                  <a:lnTo>
                    <a:pt x="512" y="661"/>
                  </a:lnTo>
                  <a:lnTo>
                    <a:pt x="516" y="627"/>
                  </a:lnTo>
                  <a:lnTo>
                    <a:pt x="518" y="592"/>
                  </a:lnTo>
                  <a:lnTo>
                    <a:pt x="517" y="556"/>
                  </a:lnTo>
                  <a:lnTo>
                    <a:pt x="516" y="520"/>
                  </a:lnTo>
                  <a:lnTo>
                    <a:pt x="512" y="484"/>
                  </a:lnTo>
                  <a:lnTo>
                    <a:pt x="508" y="449"/>
                  </a:lnTo>
                  <a:lnTo>
                    <a:pt x="501" y="413"/>
                  </a:lnTo>
                  <a:lnTo>
                    <a:pt x="494" y="379"/>
                  </a:lnTo>
                  <a:lnTo>
                    <a:pt x="484" y="345"/>
                  </a:lnTo>
                  <a:lnTo>
                    <a:pt x="475" y="313"/>
                  </a:lnTo>
                  <a:lnTo>
                    <a:pt x="465" y="282"/>
                  </a:lnTo>
                  <a:lnTo>
                    <a:pt x="453" y="253"/>
                  </a:lnTo>
                  <a:lnTo>
                    <a:pt x="441" y="228"/>
                  </a:lnTo>
                  <a:lnTo>
                    <a:pt x="428" y="203"/>
                  </a:lnTo>
                  <a:lnTo>
                    <a:pt x="415" y="181"/>
                  </a:lnTo>
                  <a:lnTo>
                    <a:pt x="403" y="163"/>
                  </a:lnTo>
                  <a:lnTo>
                    <a:pt x="390" y="147"/>
                  </a:lnTo>
                  <a:lnTo>
                    <a:pt x="377" y="135"/>
                  </a:lnTo>
                  <a:lnTo>
                    <a:pt x="364" y="126"/>
                  </a:lnTo>
                  <a:lnTo>
                    <a:pt x="351" y="122"/>
                  </a:lnTo>
                  <a:lnTo>
                    <a:pt x="338" y="121"/>
                  </a:lnTo>
                  <a:lnTo>
                    <a:pt x="326" y="125"/>
                  </a:lnTo>
                  <a:lnTo>
                    <a:pt x="316" y="129"/>
                  </a:lnTo>
                  <a:lnTo>
                    <a:pt x="305" y="130"/>
                  </a:lnTo>
                  <a:lnTo>
                    <a:pt x="294" y="130"/>
                  </a:lnTo>
                  <a:lnTo>
                    <a:pt x="285" y="130"/>
                  </a:lnTo>
                  <a:lnTo>
                    <a:pt x="275" y="127"/>
                  </a:lnTo>
                  <a:lnTo>
                    <a:pt x="265" y="125"/>
                  </a:lnTo>
                  <a:lnTo>
                    <a:pt x="257" y="122"/>
                  </a:lnTo>
                  <a:lnTo>
                    <a:pt x="248" y="118"/>
                  </a:lnTo>
                  <a:lnTo>
                    <a:pt x="241" y="112"/>
                  </a:lnTo>
                  <a:lnTo>
                    <a:pt x="233" y="107"/>
                  </a:lnTo>
                  <a:lnTo>
                    <a:pt x="226" y="101"/>
                  </a:lnTo>
                  <a:lnTo>
                    <a:pt x="219" y="93"/>
                  </a:lnTo>
                  <a:lnTo>
                    <a:pt x="214" y="86"/>
                  </a:lnTo>
                  <a:lnTo>
                    <a:pt x="208" y="77"/>
                  </a:lnTo>
                  <a:lnTo>
                    <a:pt x="203" y="68"/>
                  </a:lnTo>
                  <a:lnTo>
                    <a:pt x="199" y="58"/>
                  </a:lnTo>
                  <a:lnTo>
                    <a:pt x="224" y="46"/>
                  </a:lnTo>
                  <a:lnTo>
                    <a:pt x="266" y="25"/>
                  </a:lnTo>
                  <a:lnTo>
                    <a:pt x="288" y="14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4" y="2"/>
                  </a:lnTo>
                  <a:lnTo>
                    <a:pt x="331" y="0"/>
                  </a:lnTo>
                  <a:lnTo>
                    <a:pt x="335" y="2"/>
                  </a:lnTo>
                  <a:lnTo>
                    <a:pt x="340" y="2"/>
                  </a:lnTo>
                  <a:lnTo>
                    <a:pt x="348" y="4"/>
                  </a:lnTo>
                  <a:lnTo>
                    <a:pt x="355" y="8"/>
                  </a:lnTo>
                  <a:lnTo>
                    <a:pt x="364" y="12"/>
                  </a:lnTo>
                  <a:lnTo>
                    <a:pt x="382" y="25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45" y="84"/>
                  </a:lnTo>
                  <a:lnTo>
                    <a:pt x="468" y="108"/>
                  </a:lnTo>
                  <a:lnTo>
                    <a:pt x="490" y="134"/>
                  </a:lnTo>
                  <a:lnTo>
                    <a:pt x="512" y="161"/>
                  </a:lnTo>
                  <a:lnTo>
                    <a:pt x="532" y="188"/>
                  </a:lnTo>
                  <a:lnTo>
                    <a:pt x="551" y="214"/>
                  </a:lnTo>
                  <a:lnTo>
                    <a:pt x="568" y="239"/>
                  </a:lnTo>
                  <a:lnTo>
                    <a:pt x="581" y="263"/>
                  </a:lnTo>
                  <a:lnTo>
                    <a:pt x="591" y="284"/>
                  </a:lnTo>
                  <a:lnTo>
                    <a:pt x="595" y="294"/>
                  </a:lnTo>
                  <a:lnTo>
                    <a:pt x="597" y="302"/>
                  </a:lnTo>
                  <a:lnTo>
                    <a:pt x="599" y="310"/>
                  </a:lnTo>
                  <a:lnTo>
                    <a:pt x="599" y="316"/>
                  </a:lnTo>
                  <a:lnTo>
                    <a:pt x="593" y="317"/>
                  </a:lnTo>
                  <a:lnTo>
                    <a:pt x="589" y="318"/>
                  </a:lnTo>
                  <a:lnTo>
                    <a:pt x="586" y="321"/>
                  </a:lnTo>
                  <a:lnTo>
                    <a:pt x="583" y="323"/>
                  </a:lnTo>
                  <a:lnTo>
                    <a:pt x="581" y="326"/>
                  </a:lnTo>
                  <a:lnTo>
                    <a:pt x="578" y="329"/>
                  </a:lnTo>
                  <a:lnTo>
                    <a:pt x="577" y="334"/>
                  </a:lnTo>
                  <a:lnTo>
                    <a:pt x="577" y="339"/>
                  </a:lnTo>
                  <a:lnTo>
                    <a:pt x="577" y="349"/>
                  </a:lnTo>
                  <a:lnTo>
                    <a:pt x="578" y="362"/>
                  </a:lnTo>
                  <a:lnTo>
                    <a:pt x="582" y="375"/>
                  </a:lnTo>
                  <a:lnTo>
                    <a:pt x="586" y="389"/>
                  </a:lnTo>
                  <a:lnTo>
                    <a:pt x="596" y="418"/>
                  </a:lnTo>
                  <a:lnTo>
                    <a:pt x="606" y="445"/>
                  </a:lnTo>
                  <a:lnTo>
                    <a:pt x="614" y="469"/>
                  </a:lnTo>
                  <a:lnTo>
                    <a:pt x="618" y="485"/>
                  </a:lnTo>
                  <a:lnTo>
                    <a:pt x="616" y="512"/>
                  </a:lnTo>
                  <a:lnTo>
                    <a:pt x="615" y="540"/>
                  </a:lnTo>
                  <a:lnTo>
                    <a:pt x="614" y="569"/>
                  </a:lnTo>
                  <a:lnTo>
                    <a:pt x="613" y="600"/>
                  </a:lnTo>
                  <a:lnTo>
                    <a:pt x="612" y="630"/>
                  </a:lnTo>
                  <a:lnTo>
                    <a:pt x="611" y="662"/>
                  </a:lnTo>
                  <a:lnTo>
                    <a:pt x="608" y="692"/>
                  </a:lnTo>
                  <a:lnTo>
                    <a:pt x="605" y="723"/>
                  </a:lnTo>
                  <a:lnTo>
                    <a:pt x="600" y="752"/>
                  </a:lnTo>
                  <a:lnTo>
                    <a:pt x="593" y="780"/>
                  </a:lnTo>
                  <a:lnTo>
                    <a:pt x="588" y="793"/>
                  </a:lnTo>
                  <a:lnTo>
                    <a:pt x="584" y="806"/>
                  </a:lnTo>
                  <a:lnTo>
                    <a:pt x="578" y="819"/>
                  </a:lnTo>
                  <a:lnTo>
                    <a:pt x="572" y="831"/>
                  </a:lnTo>
                  <a:lnTo>
                    <a:pt x="565" y="842"/>
                  </a:lnTo>
                  <a:lnTo>
                    <a:pt x="557" y="853"/>
                  </a:lnTo>
                  <a:lnTo>
                    <a:pt x="548" y="863"/>
                  </a:lnTo>
                  <a:lnTo>
                    <a:pt x="539" y="872"/>
                  </a:lnTo>
                  <a:lnTo>
                    <a:pt x="529" y="880"/>
                  </a:lnTo>
                  <a:lnTo>
                    <a:pt x="517" y="887"/>
                  </a:lnTo>
                  <a:lnTo>
                    <a:pt x="506" y="895"/>
                  </a:lnTo>
                  <a:lnTo>
                    <a:pt x="493" y="900"/>
                  </a:lnTo>
                  <a:lnTo>
                    <a:pt x="490" y="903"/>
                  </a:lnTo>
                  <a:lnTo>
                    <a:pt x="487" y="906"/>
                  </a:lnTo>
                  <a:lnTo>
                    <a:pt x="483" y="910"/>
                  </a:lnTo>
                  <a:lnTo>
                    <a:pt x="478" y="913"/>
                  </a:lnTo>
                  <a:lnTo>
                    <a:pt x="464" y="918"/>
                  </a:lnTo>
                  <a:lnTo>
                    <a:pt x="445" y="922"/>
                  </a:lnTo>
                  <a:lnTo>
                    <a:pt x="424" y="927"/>
                  </a:lnTo>
                  <a:lnTo>
                    <a:pt x="401" y="931"/>
                  </a:lnTo>
                  <a:lnTo>
                    <a:pt x="378" y="933"/>
                  </a:lnTo>
                  <a:lnTo>
                    <a:pt x="353" y="935"/>
                  </a:lnTo>
                  <a:lnTo>
                    <a:pt x="329" y="936"/>
                  </a:lnTo>
                  <a:lnTo>
                    <a:pt x="306" y="936"/>
                  </a:lnTo>
                  <a:lnTo>
                    <a:pt x="285" y="935"/>
                  </a:lnTo>
                  <a:lnTo>
                    <a:pt x="265" y="933"/>
                  </a:lnTo>
                  <a:lnTo>
                    <a:pt x="258" y="931"/>
                  </a:lnTo>
                  <a:lnTo>
                    <a:pt x="250" y="929"/>
                  </a:lnTo>
                  <a:lnTo>
                    <a:pt x="244" y="927"/>
                  </a:lnTo>
                  <a:lnTo>
                    <a:pt x="239" y="924"/>
                  </a:lnTo>
                  <a:lnTo>
                    <a:pt x="235" y="921"/>
                  </a:lnTo>
                  <a:lnTo>
                    <a:pt x="233" y="918"/>
                  </a:lnTo>
                  <a:lnTo>
                    <a:pt x="232" y="915"/>
                  </a:lnTo>
                  <a:lnTo>
                    <a:pt x="233" y="911"/>
                  </a:lnTo>
                  <a:lnTo>
                    <a:pt x="230" y="902"/>
                  </a:lnTo>
                  <a:lnTo>
                    <a:pt x="226" y="894"/>
                  </a:lnTo>
                  <a:lnTo>
                    <a:pt x="220" y="886"/>
                  </a:lnTo>
                  <a:lnTo>
                    <a:pt x="214" y="878"/>
                  </a:lnTo>
                  <a:lnTo>
                    <a:pt x="201" y="862"/>
                  </a:lnTo>
                  <a:lnTo>
                    <a:pt x="188" y="847"/>
                  </a:lnTo>
                  <a:lnTo>
                    <a:pt x="196" y="851"/>
                  </a:lnTo>
                  <a:lnTo>
                    <a:pt x="206" y="856"/>
                  </a:lnTo>
                  <a:lnTo>
                    <a:pt x="211" y="858"/>
                  </a:lnTo>
                  <a:lnTo>
                    <a:pt x="213" y="857"/>
                  </a:lnTo>
                  <a:lnTo>
                    <a:pt x="213" y="853"/>
                  </a:lnTo>
                  <a:lnTo>
                    <a:pt x="208" y="846"/>
                  </a:lnTo>
                  <a:lnTo>
                    <a:pt x="212" y="844"/>
                  </a:lnTo>
                  <a:lnTo>
                    <a:pt x="216" y="846"/>
                  </a:lnTo>
                  <a:lnTo>
                    <a:pt x="219" y="847"/>
                  </a:lnTo>
                  <a:lnTo>
                    <a:pt x="222" y="849"/>
                  </a:lnTo>
                  <a:lnTo>
                    <a:pt x="228" y="852"/>
                  </a:lnTo>
                  <a:lnTo>
                    <a:pt x="232" y="854"/>
                  </a:lnTo>
                  <a:lnTo>
                    <a:pt x="233" y="853"/>
                  </a:lnTo>
                  <a:lnTo>
                    <a:pt x="234" y="851"/>
                  </a:lnTo>
                  <a:lnTo>
                    <a:pt x="235" y="846"/>
                  </a:lnTo>
                  <a:lnTo>
                    <a:pt x="236" y="839"/>
                  </a:lnTo>
                  <a:lnTo>
                    <a:pt x="236" y="816"/>
                  </a:lnTo>
                  <a:lnTo>
                    <a:pt x="235" y="779"/>
                  </a:lnTo>
                  <a:lnTo>
                    <a:pt x="237" y="768"/>
                  </a:lnTo>
                  <a:lnTo>
                    <a:pt x="239" y="757"/>
                  </a:lnTo>
                  <a:lnTo>
                    <a:pt x="242" y="748"/>
                  </a:lnTo>
                  <a:lnTo>
                    <a:pt x="242" y="741"/>
                  </a:lnTo>
                  <a:lnTo>
                    <a:pt x="242" y="735"/>
                  </a:lnTo>
                  <a:lnTo>
                    <a:pt x="241" y="729"/>
                  </a:lnTo>
                  <a:lnTo>
                    <a:pt x="238" y="726"/>
                  </a:lnTo>
                  <a:lnTo>
                    <a:pt x="236" y="723"/>
                  </a:lnTo>
                  <a:lnTo>
                    <a:pt x="233" y="721"/>
                  </a:lnTo>
                  <a:lnTo>
                    <a:pt x="230" y="719"/>
                  </a:lnTo>
                  <a:lnTo>
                    <a:pt x="226" y="719"/>
                  </a:lnTo>
                  <a:lnTo>
                    <a:pt x="221" y="719"/>
                  </a:lnTo>
                  <a:lnTo>
                    <a:pt x="212" y="720"/>
                  </a:lnTo>
                  <a:lnTo>
                    <a:pt x="201" y="722"/>
                  </a:lnTo>
                  <a:lnTo>
                    <a:pt x="190" y="724"/>
                  </a:lnTo>
                  <a:lnTo>
                    <a:pt x="179" y="727"/>
                  </a:lnTo>
                  <a:lnTo>
                    <a:pt x="169" y="728"/>
                  </a:lnTo>
                  <a:lnTo>
                    <a:pt x="158" y="728"/>
                  </a:lnTo>
                  <a:lnTo>
                    <a:pt x="154" y="727"/>
                  </a:lnTo>
                  <a:lnTo>
                    <a:pt x="149" y="725"/>
                  </a:lnTo>
                  <a:lnTo>
                    <a:pt x="146" y="723"/>
                  </a:lnTo>
                  <a:lnTo>
                    <a:pt x="143" y="720"/>
                  </a:lnTo>
                  <a:lnTo>
                    <a:pt x="140" y="714"/>
                  </a:lnTo>
                  <a:lnTo>
                    <a:pt x="138" y="709"/>
                  </a:lnTo>
                  <a:lnTo>
                    <a:pt x="137" y="703"/>
                  </a:lnTo>
                  <a:lnTo>
                    <a:pt x="135" y="694"/>
                  </a:lnTo>
                  <a:lnTo>
                    <a:pt x="133" y="693"/>
                  </a:lnTo>
                  <a:lnTo>
                    <a:pt x="132" y="691"/>
                  </a:lnTo>
                  <a:lnTo>
                    <a:pt x="133" y="688"/>
                  </a:lnTo>
                  <a:lnTo>
                    <a:pt x="134" y="683"/>
                  </a:lnTo>
                  <a:lnTo>
                    <a:pt x="141" y="672"/>
                  </a:lnTo>
                  <a:lnTo>
                    <a:pt x="150" y="656"/>
                  </a:lnTo>
                  <a:lnTo>
                    <a:pt x="175" y="618"/>
                  </a:lnTo>
                  <a:lnTo>
                    <a:pt x="202" y="576"/>
                  </a:lnTo>
                  <a:lnTo>
                    <a:pt x="215" y="554"/>
                  </a:lnTo>
                  <a:lnTo>
                    <a:pt x="224" y="533"/>
                  </a:lnTo>
                  <a:lnTo>
                    <a:pt x="229" y="522"/>
                  </a:lnTo>
                  <a:lnTo>
                    <a:pt x="232" y="513"/>
                  </a:lnTo>
                  <a:lnTo>
                    <a:pt x="234" y="503"/>
                  </a:lnTo>
                  <a:lnTo>
                    <a:pt x="236" y="494"/>
                  </a:lnTo>
                  <a:lnTo>
                    <a:pt x="236" y="487"/>
                  </a:lnTo>
                  <a:lnTo>
                    <a:pt x="235" y="480"/>
                  </a:lnTo>
                  <a:lnTo>
                    <a:pt x="232" y="472"/>
                  </a:lnTo>
                  <a:lnTo>
                    <a:pt x="229" y="467"/>
                  </a:lnTo>
                  <a:lnTo>
                    <a:pt x="222" y="461"/>
                  </a:lnTo>
                  <a:lnTo>
                    <a:pt x="216" y="458"/>
                  </a:lnTo>
                  <a:lnTo>
                    <a:pt x="206" y="455"/>
                  </a:lnTo>
                  <a:lnTo>
                    <a:pt x="196" y="454"/>
                  </a:lnTo>
                  <a:lnTo>
                    <a:pt x="177" y="445"/>
                  </a:lnTo>
                  <a:lnTo>
                    <a:pt x="162" y="441"/>
                  </a:lnTo>
                  <a:lnTo>
                    <a:pt x="157" y="440"/>
                  </a:lnTo>
                  <a:lnTo>
                    <a:pt x="152" y="439"/>
                  </a:lnTo>
                  <a:lnTo>
                    <a:pt x="147" y="440"/>
                  </a:lnTo>
                  <a:lnTo>
                    <a:pt x="144" y="440"/>
                  </a:lnTo>
                  <a:lnTo>
                    <a:pt x="141" y="442"/>
                  </a:lnTo>
                  <a:lnTo>
                    <a:pt x="139" y="444"/>
                  </a:lnTo>
                  <a:lnTo>
                    <a:pt x="137" y="446"/>
                  </a:lnTo>
                  <a:lnTo>
                    <a:pt x="135" y="450"/>
                  </a:lnTo>
                  <a:lnTo>
                    <a:pt x="134" y="457"/>
                  </a:lnTo>
                  <a:lnTo>
                    <a:pt x="133" y="466"/>
                  </a:lnTo>
                  <a:lnTo>
                    <a:pt x="133" y="486"/>
                  </a:lnTo>
                  <a:lnTo>
                    <a:pt x="131" y="507"/>
                  </a:lnTo>
                  <a:lnTo>
                    <a:pt x="128" y="518"/>
                  </a:lnTo>
                  <a:lnTo>
                    <a:pt x="123" y="528"/>
                  </a:lnTo>
                  <a:lnTo>
                    <a:pt x="118" y="532"/>
                  </a:lnTo>
                  <a:lnTo>
                    <a:pt x="115" y="536"/>
                  </a:lnTo>
                  <a:lnTo>
                    <a:pt x="110" y="540"/>
                  </a:lnTo>
                  <a:lnTo>
                    <a:pt x="104" y="544"/>
                  </a:lnTo>
                  <a:lnTo>
                    <a:pt x="96" y="561"/>
                  </a:lnTo>
                  <a:lnTo>
                    <a:pt x="87" y="578"/>
                  </a:lnTo>
                  <a:lnTo>
                    <a:pt x="81" y="596"/>
                  </a:lnTo>
                  <a:lnTo>
                    <a:pt x="75" y="614"/>
                  </a:lnTo>
                  <a:lnTo>
                    <a:pt x="73" y="624"/>
                  </a:lnTo>
                  <a:lnTo>
                    <a:pt x="73" y="632"/>
                  </a:lnTo>
                  <a:lnTo>
                    <a:pt x="73" y="641"/>
                  </a:lnTo>
                  <a:lnTo>
                    <a:pt x="75" y="649"/>
                  </a:lnTo>
                  <a:lnTo>
                    <a:pt x="79" y="658"/>
                  </a:lnTo>
                  <a:lnTo>
                    <a:pt x="83" y="665"/>
                  </a:lnTo>
                  <a:lnTo>
                    <a:pt x="88" y="673"/>
                  </a:lnTo>
                  <a:lnTo>
                    <a:pt x="97" y="680"/>
                  </a:lnTo>
                  <a:lnTo>
                    <a:pt x="98" y="679"/>
                  </a:lnTo>
                  <a:lnTo>
                    <a:pt x="101" y="681"/>
                  </a:lnTo>
                  <a:lnTo>
                    <a:pt x="104" y="685"/>
                  </a:lnTo>
                  <a:lnTo>
                    <a:pt x="110" y="692"/>
                  </a:lnTo>
                  <a:lnTo>
                    <a:pt x="120" y="708"/>
                  </a:lnTo>
                  <a:lnTo>
                    <a:pt x="133" y="728"/>
                  </a:lnTo>
                  <a:lnTo>
                    <a:pt x="157" y="769"/>
                  </a:lnTo>
                  <a:lnTo>
                    <a:pt x="169" y="792"/>
                  </a:lnTo>
                  <a:lnTo>
                    <a:pt x="163" y="790"/>
                  </a:lnTo>
                  <a:lnTo>
                    <a:pt x="160" y="789"/>
                  </a:lnTo>
                  <a:lnTo>
                    <a:pt x="158" y="790"/>
                  </a:lnTo>
                  <a:lnTo>
                    <a:pt x="157" y="792"/>
                  </a:lnTo>
                  <a:lnTo>
                    <a:pt x="157" y="795"/>
                  </a:lnTo>
                  <a:lnTo>
                    <a:pt x="159" y="800"/>
                  </a:lnTo>
                  <a:lnTo>
                    <a:pt x="161" y="805"/>
                  </a:lnTo>
                  <a:lnTo>
                    <a:pt x="164" y="809"/>
                  </a:lnTo>
                  <a:lnTo>
                    <a:pt x="177" y="832"/>
                  </a:lnTo>
                  <a:lnTo>
                    <a:pt x="186" y="846"/>
                  </a:lnTo>
                  <a:lnTo>
                    <a:pt x="185" y="848"/>
                  </a:lnTo>
                  <a:lnTo>
                    <a:pt x="183" y="849"/>
                  </a:lnTo>
                  <a:lnTo>
                    <a:pt x="182" y="849"/>
                  </a:lnTo>
                  <a:lnTo>
                    <a:pt x="180" y="849"/>
                  </a:lnTo>
                  <a:lnTo>
                    <a:pt x="177" y="847"/>
                  </a:lnTo>
                  <a:lnTo>
                    <a:pt x="175" y="843"/>
                  </a:lnTo>
                  <a:lnTo>
                    <a:pt x="172" y="835"/>
                  </a:lnTo>
                  <a:lnTo>
                    <a:pt x="169" y="826"/>
                  </a:lnTo>
                  <a:lnTo>
                    <a:pt x="168" y="823"/>
                  </a:lnTo>
                  <a:lnTo>
                    <a:pt x="167" y="823"/>
                  </a:lnTo>
                  <a:lnTo>
                    <a:pt x="165" y="825"/>
                  </a:lnTo>
                  <a:lnTo>
                    <a:pt x="165" y="829"/>
                  </a:lnTo>
                  <a:lnTo>
                    <a:pt x="164" y="851"/>
                  </a:lnTo>
                  <a:lnTo>
                    <a:pt x="164" y="892"/>
                  </a:lnTo>
                  <a:lnTo>
                    <a:pt x="160" y="901"/>
                  </a:lnTo>
                  <a:lnTo>
                    <a:pt x="157" y="908"/>
                  </a:lnTo>
                  <a:lnTo>
                    <a:pt x="154" y="916"/>
                  </a:lnTo>
                  <a:lnTo>
                    <a:pt x="153" y="923"/>
                  </a:lnTo>
                  <a:lnTo>
                    <a:pt x="152" y="930"/>
                  </a:lnTo>
                  <a:lnTo>
                    <a:pt x="152" y="935"/>
                  </a:lnTo>
                  <a:lnTo>
                    <a:pt x="152" y="940"/>
                  </a:lnTo>
                  <a:lnTo>
                    <a:pt x="153" y="945"/>
                  </a:lnTo>
                  <a:lnTo>
                    <a:pt x="156" y="952"/>
                  </a:lnTo>
                  <a:lnTo>
                    <a:pt x="159" y="958"/>
                  </a:lnTo>
                  <a:lnTo>
                    <a:pt x="162" y="961"/>
                  </a:lnTo>
                  <a:lnTo>
                    <a:pt x="165" y="962"/>
                  </a:lnTo>
                  <a:lnTo>
                    <a:pt x="167" y="961"/>
                  </a:lnTo>
                  <a:lnTo>
                    <a:pt x="167" y="960"/>
                  </a:lnTo>
                  <a:lnTo>
                    <a:pt x="167" y="959"/>
                  </a:lnTo>
                  <a:lnTo>
                    <a:pt x="165" y="956"/>
                  </a:lnTo>
                  <a:lnTo>
                    <a:pt x="161" y="951"/>
                  </a:lnTo>
                  <a:lnTo>
                    <a:pt x="154" y="944"/>
                  </a:lnTo>
                  <a:lnTo>
                    <a:pt x="142" y="934"/>
                  </a:lnTo>
                  <a:lnTo>
                    <a:pt x="125" y="922"/>
                  </a:lnTo>
                  <a:lnTo>
                    <a:pt x="101" y="908"/>
                  </a:lnTo>
                  <a:lnTo>
                    <a:pt x="71" y="892"/>
                  </a:lnTo>
                  <a:lnTo>
                    <a:pt x="61" y="869"/>
                  </a:lnTo>
                  <a:lnTo>
                    <a:pt x="51" y="839"/>
                  </a:lnTo>
                  <a:lnTo>
                    <a:pt x="41" y="805"/>
                  </a:lnTo>
                  <a:lnTo>
                    <a:pt x="31" y="770"/>
                  </a:lnTo>
                  <a:lnTo>
                    <a:pt x="28" y="754"/>
                  </a:lnTo>
                  <a:lnTo>
                    <a:pt x="26" y="739"/>
                  </a:lnTo>
                  <a:lnTo>
                    <a:pt x="25" y="725"/>
                  </a:lnTo>
                  <a:lnTo>
                    <a:pt x="26" y="713"/>
                  </a:lnTo>
                  <a:lnTo>
                    <a:pt x="26" y="708"/>
                  </a:lnTo>
                  <a:lnTo>
                    <a:pt x="28" y="704"/>
                  </a:lnTo>
                  <a:lnTo>
                    <a:pt x="29" y="699"/>
                  </a:lnTo>
                  <a:lnTo>
                    <a:pt x="31" y="696"/>
                  </a:lnTo>
                  <a:lnTo>
                    <a:pt x="35" y="695"/>
                  </a:lnTo>
                  <a:lnTo>
                    <a:pt x="38" y="693"/>
                  </a:lnTo>
                  <a:lnTo>
                    <a:pt x="42" y="693"/>
                  </a:lnTo>
                  <a:lnTo>
                    <a:pt x="46" y="693"/>
                  </a:lnTo>
                  <a:lnTo>
                    <a:pt x="54" y="678"/>
                  </a:lnTo>
                  <a:lnTo>
                    <a:pt x="58" y="664"/>
                  </a:lnTo>
                  <a:lnTo>
                    <a:pt x="61" y="650"/>
                  </a:lnTo>
                  <a:lnTo>
                    <a:pt x="62" y="637"/>
                  </a:lnTo>
                  <a:lnTo>
                    <a:pt x="62" y="626"/>
                  </a:lnTo>
                  <a:lnTo>
                    <a:pt x="60" y="616"/>
                  </a:lnTo>
                  <a:lnTo>
                    <a:pt x="58" y="607"/>
                  </a:lnTo>
                  <a:lnTo>
                    <a:pt x="55" y="598"/>
                  </a:lnTo>
                  <a:lnTo>
                    <a:pt x="51" y="592"/>
                  </a:lnTo>
                  <a:lnTo>
                    <a:pt x="46" y="586"/>
                  </a:lnTo>
                  <a:lnTo>
                    <a:pt x="41" y="583"/>
                  </a:lnTo>
                  <a:lnTo>
                    <a:pt x="37" y="582"/>
                  </a:lnTo>
                  <a:lnTo>
                    <a:pt x="34" y="582"/>
                  </a:lnTo>
                  <a:lnTo>
                    <a:pt x="29" y="584"/>
                  </a:lnTo>
                  <a:lnTo>
                    <a:pt x="27" y="589"/>
                  </a:lnTo>
                  <a:lnTo>
                    <a:pt x="26" y="596"/>
                  </a:lnTo>
                  <a:lnTo>
                    <a:pt x="30" y="607"/>
                  </a:lnTo>
                  <a:lnTo>
                    <a:pt x="31" y="611"/>
                  </a:lnTo>
                  <a:lnTo>
                    <a:pt x="31" y="609"/>
                  </a:lnTo>
                  <a:lnTo>
                    <a:pt x="30" y="600"/>
                  </a:lnTo>
                  <a:lnTo>
                    <a:pt x="24" y="571"/>
                  </a:lnTo>
                  <a:lnTo>
                    <a:pt x="15" y="531"/>
                  </a:lnTo>
                  <a:lnTo>
                    <a:pt x="11" y="507"/>
                  </a:lnTo>
                  <a:lnTo>
                    <a:pt x="7" y="483"/>
                  </a:lnTo>
                  <a:lnTo>
                    <a:pt x="5" y="459"/>
                  </a:lnTo>
                  <a:lnTo>
                    <a:pt x="3" y="436"/>
                  </a:lnTo>
                  <a:lnTo>
                    <a:pt x="3" y="425"/>
                  </a:lnTo>
                  <a:lnTo>
                    <a:pt x="5" y="414"/>
                  </a:lnTo>
                  <a:lnTo>
                    <a:pt x="6" y="405"/>
                  </a:lnTo>
                  <a:lnTo>
                    <a:pt x="8" y="396"/>
                  </a:lnTo>
                  <a:lnTo>
                    <a:pt x="10" y="388"/>
                  </a:lnTo>
                  <a:lnTo>
                    <a:pt x="13" y="380"/>
                  </a:lnTo>
                  <a:lnTo>
                    <a:pt x="17" y="374"/>
                  </a:lnTo>
                  <a:lnTo>
                    <a:pt x="22" y="369"/>
                  </a:lnTo>
                  <a:close/>
                  <a:moveTo>
                    <a:pt x="188" y="847"/>
                  </a:moveTo>
                  <a:lnTo>
                    <a:pt x="187" y="847"/>
                  </a:lnTo>
                  <a:lnTo>
                    <a:pt x="186" y="846"/>
                  </a:lnTo>
                  <a:lnTo>
                    <a:pt x="177" y="832"/>
                  </a:lnTo>
                  <a:lnTo>
                    <a:pt x="164" y="809"/>
                  </a:lnTo>
                  <a:lnTo>
                    <a:pt x="161" y="805"/>
                  </a:lnTo>
                  <a:lnTo>
                    <a:pt x="159" y="800"/>
                  </a:lnTo>
                  <a:lnTo>
                    <a:pt x="157" y="795"/>
                  </a:lnTo>
                  <a:lnTo>
                    <a:pt x="157" y="792"/>
                  </a:lnTo>
                  <a:lnTo>
                    <a:pt x="158" y="790"/>
                  </a:lnTo>
                  <a:lnTo>
                    <a:pt x="160" y="789"/>
                  </a:lnTo>
                  <a:lnTo>
                    <a:pt x="163" y="790"/>
                  </a:lnTo>
                  <a:lnTo>
                    <a:pt x="169" y="792"/>
                  </a:lnTo>
                  <a:lnTo>
                    <a:pt x="175" y="801"/>
                  </a:lnTo>
                  <a:lnTo>
                    <a:pt x="183" y="812"/>
                  </a:lnTo>
                  <a:lnTo>
                    <a:pt x="187" y="821"/>
                  </a:lnTo>
                  <a:lnTo>
                    <a:pt x="193" y="832"/>
                  </a:lnTo>
                  <a:lnTo>
                    <a:pt x="197" y="837"/>
                  </a:lnTo>
                  <a:lnTo>
                    <a:pt x="201" y="841"/>
                  </a:lnTo>
                  <a:lnTo>
                    <a:pt x="204" y="843"/>
                  </a:lnTo>
                  <a:lnTo>
                    <a:pt x="208" y="846"/>
                  </a:lnTo>
                  <a:lnTo>
                    <a:pt x="213" y="853"/>
                  </a:lnTo>
                  <a:lnTo>
                    <a:pt x="213" y="857"/>
                  </a:lnTo>
                  <a:lnTo>
                    <a:pt x="211" y="858"/>
                  </a:lnTo>
                  <a:lnTo>
                    <a:pt x="206" y="856"/>
                  </a:lnTo>
                  <a:lnTo>
                    <a:pt x="196" y="851"/>
                  </a:lnTo>
                  <a:lnTo>
                    <a:pt x="188" y="847"/>
                  </a:lnTo>
                  <a:close/>
                  <a:moveTo>
                    <a:pt x="183" y="812"/>
                  </a:moveTo>
                  <a:lnTo>
                    <a:pt x="190" y="820"/>
                  </a:lnTo>
                  <a:lnTo>
                    <a:pt x="197" y="827"/>
                  </a:lnTo>
                  <a:lnTo>
                    <a:pt x="203" y="836"/>
                  </a:lnTo>
                  <a:lnTo>
                    <a:pt x="208" y="846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197" y="837"/>
                  </a:lnTo>
                  <a:lnTo>
                    <a:pt x="193" y="832"/>
                  </a:lnTo>
                  <a:lnTo>
                    <a:pt x="187" y="821"/>
                  </a:lnTo>
                  <a:lnTo>
                    <a:pt x="183" y="812"/>
                  </a:lnTo>
                  <a:close/>
                  <a:moveTo>
                    <a:pt x="0" y="405"/>
                  </a:moveTo>
                  <a:lnTo>
                    <a:pt x="1" y="398"/>
                  </a:lnTo>
                  <a:lnTo>
                    <a:pt x="1" y="392"/>
                  </a:lnTo>
                  <a:lnTo>
                    <a:pt x="2" y="389"/>
                  </a:lnTo>
                  <a:lnTo>
                    <a:pt x="3" y="387"/>
                  </a:lnTo>
                  <a:lnTo>
                    <a:pt x="6" y="385"/>
                  </a:lnTo>
                  <a:lnTo>
                    <a:pt x="8" y="384"/>
                  </a:lnTo>
                  <a:lnTo>
                    <a:pt x="5" y="394"/>
                  </a:lnTo>
                  <a:lnTo>
                    <a:pt x="0" y="405"/>
                  </a:lnTo>
                  <a:close/>
                  <a:moveTo>
                    <a:pt x="22" y="369"/>
                  </a:moveTo>
                  <a:lnTo>
                    <a:pt x="23" y="364"/>
                  </a:lnTo>
                  <a:lnTo>
                    <a:pt x="25" y="361"/>
                  </a:lnTo>
                  <a:lnTo>
                    <a:pt x="31" y="361"/>
                  </a:lnTo>
                  <a:lnTo>
                    <a:pt x="37" y="362"/>
                  </a:lnTo>
                  <a:lnTo>
                    <a:pt x="40" y="364"/>
                  </a:lnTo>
                  <a:lnTo>
                    <a:pt x="42" y="366"/>
                  </a:lnTo>
                  <a:lnTo>
                    <a:pt x="42" y="369"/>
                  </a:lnTo>
                  <a:lnTo>
                    <a:pt x="42" y="371"/>
                  </a:lnTo>
                  <a:lnTo>
                    <a:pt x="41" y="373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5" y="377"/>
                  </a:lnTo>
                  <a:lnTo>
                    <a:pt x="32" y="378"/>
                  </a:lnTo>
                  <a:lnTo>
                    <a:pt x="29" y="378"/>
                  </a:lnTo>
                  <a:lnTo>
                    <a:pt x="27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2" y="369"/>
                  </a:lnTo>
                  <a:close/>
                  <a:moveTo>
                    <a:pt x="27" y="348"/>
                  </a:moveTo>
                  <a:lnTo>
                    <a:pt x="26" y="347"/>
                  </a:lnTo>
                  <a:lnTo>
                    <a:pt x="26" y="345"/>
                  </a:lnTo>
                  <a:lnTo>
                    <a:pt x="28" y="341"/>
                  </a:lnTo>
                  <a:lnTo>
                    <a:pt x="29" y="339"/>
                  </a:lnTo>
                  <a:lnTo>
                    <a:pt x="32" y="339"/>
                  </a:lnTo>
                  <a:lnTo>
                    <a:pt x="37" y="339"/>
                  </a:lnTo>
                  <a:lnTo>
                    <a:pt x="39" y="340"/>
                  </a:lnTo>
                  <a:lnTo>
                    <a:pt x="40" y="340"/>
                  </a:lnTo>
                  <a:lnTo>
                    <a:pt x="40" y="341"/>
                  </a:lnTo>
                  <a:lnTo>
                    <a:pt x="40" y="342"/>
                  </a:lnTo>
                  <a:lnTo>
                    <a:pt x="34" y="346"/>
                  </a:lnTo>
                  <a:lnTo>
                    <a:pt x="27" y="348"/>
                  </a:lnTo>
                  <a:close/>
                  <a:moveTo>
                    <a:pt x="40" y="342"/>
                  </a:moveTo>
                  <a:lnTo>
                    <a:pt x="40" y="341"/>
                  </a:lnTo>
                  <a:lnTo>
                    <a:pt x="40" y="340"/>
                  </a:lnTo>
                  <a:lnTo>
                    <a:pt x="42" y="338"/>
                  </a:lnTo>
                  <a:lnTo>
                    <a:pt x="44" y="334"/>
                  </a:lnTo>
                  <a:lnTo>
                    <a:pt x="46" y="335"/>
                  </a:lnTo>
                  <a:lnTo>
                    <a:pt x="49" y="337"/>
                  </a:lnTo>
                  <a:lnTo>
                    <a:pt x="50" y="339"/>
                  </a:lnTo>
                  <a:lnTo>
                    <a:pt x="51" y="340"/>
                  </a:lnTo>
                  <a:lnTo>
                    <a:pt x="50" y="342"/>
                  </a:lnTo>
                  <a:lnTo>
                    <a:pt x="49" y="342"/>
                  </a:lnTo>
                  <a:lnTo>
                    <a:pt x="45" y="343"/>
                  </a:lnTo>
                  <a:lnTo>
                    <a:pt x="40" y="342"/>
                  </a:lnTo>
                  <a:close/>
                  <a:moveTo>
                    <a:pt x="37" y="339"/>
                  </a:moveTo>
                  <a:lnTo>
                    <a:pt x="32" y="339"/>
                  </a:lnTo>
                  <a:lnTo>
                    <a:pt x="29" y="339"/>
                  </a:lnTo>
                  <a:lnTo>
                    <a:pt x="28" y="341"/>
                  </a:lnTo>
                  <a:lnTo>
                    <a:pt x="26" y="345"/>
                  </a:lnTo>
                  <a:lnTo>
                    <a:pt x="24" y="343"/>
                  </a:lnTo>
                  <a:lnTo>
                    <a:pt x="24" y="340"/>
                  </a:lnTo>
                  <a:lnTo>
                    <a:pt x="24" y="337"/>
                  </a:lnTo>
                  <a:lnTo>
                    <a:pt x="26" y="334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4" y="334"/>
                  </a:lnTo>
                  <a:lnTo>
                    <a:pt x="37" y="33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848" y="3959"/>
              <a:ext cx="95" cy="107"/>
            </a:xfrm>
            <a:custGeom>
              <a:avLst/>
              <a:gdLst/>
              <a:ahLst/>
              <a:cxnLst>
                <a:cxn ang="0">
                  <a:pos x="614" y="918"/>
                </a:cxn>
                <a:cxn ang="0">
                  <a:pos x="691" y="755"/>
                </a:cxn>
                <a:cxn ang="0">
                  <a:pos x="698" y="560"/>
                </a:cxn>
                <a:cxn ang="0">
                  <a:pos x="594" y="575"/>
                </a:cxn>
                <a:cxn ang="0">
                  <a:pos x="527" y="653"/>
                </a:cxn>
                <a:cxn ang="0">
                  <a:pos x="566" y="776"/>
                </a:cxn>
                <a:cxn ang="0">
                  <a:pos x="625" y="636"/>
                </a:cxn>
                <a:cxn ang="0">
                  <a:pos x="607" y="738"/>
                </a:cxn>
                <a:cxn ang="0">
                  <a:pos x="543" y="801"/>
                </a:cxn>
                <a:cxn ang="0">
                  <a:pos x="494" y="721"/>
                </a:cxn>
                <a:cxn ang="0">
                  <a:pos x="458" y="622"/>
                </a:cxn>
                <a:cxn ang="0">
                  <a:pos x="428" y="731"/>
                </a:cxn>
                <a:cxn ang="0">
                  <a:pos x="350" y="801"/>
                </a:cxn>
                <a:cxn ang="0">
                  <a:pos x="239" y="811"/>
                </a:cxn>
                <a:cxn ang="0">
                  <a:pos x="28" y="865"/>
                </a:cxn>
                <a:cxn ang="0">
                  <a:pos x="17" y="829"/>
                </a:cxn>
                <a:cxn ang="0">
                  <a:pos x="63" y="732"/>
                </a:cxn>
                <a:cxn ang="0">
                  <a:pos x="48" y="553"/>
                </a:cxn>
                <a:cxn ang="0">
                  <a:pos x="111" y="542"/>
                </a:cxn>
                <a:cxn ang="0">
                  <a:pos x="295" y="142"/>
                </a:cxn>
                <a:cxn ang="0">
                  <a:pos x="215" y="128"/>
                </a:cxn>
                <a:cxn ang="0">
                  <a:pos x="166" y="80"/>
                </a:cxn>
                <a:cxn ang="0">
                  <a:pos x="208" y="33"/>
                </a:cxn>
                <a:cxn ang="0">
                  <a:pos x="328" y="68"/>
                </a:cxn>
                <a:cxn ang="0">
                  <a:pos x="359" y="142"/>
                </a:cxn>
                <a:cxn ang="0">
                  <a:pos x="326" y="334"/>
                </a:cxn>
                <a:cxn ang="0">
                  <a:pos x="318" y="435"/>
                </a:cxn>
                <a:cxn ang="0">
                  <a:pos x="465" y="405"/>
                </a:cxn>
                <a:cxn ang="0">
                  <a:pos x="490" y="321"/>
                </a:cxn>
                <a:cxn ang="0">
                  <a:pos x="533" y="318"/>
                </a:cxn>
                <a:cxn ang="0">
                  <a:pos x="554" y="319"/>
                </a:cxn>
                <a:cxn ang="0">
                  <a:pos x="614" y="214"/>
                </a:cxn>
                <a:cxn ang="0">
                  <a:pos x="599" y="190"/>
                </a:cxn>
                <a:cxn ang="0">
                  <a:pos x="494" y="234"/>
                </a:cxn>
                <a:cxn ang="0">
                  <a:pos x="414" y="233"/>
                </a:cxn>
                <a:cxn ang="0">
                  <a:pos x="426" y="198"/>
                </a:cxn>
                <a:cxn ang="0">
                  <a:pos x="445" y="149"/>
                </a:cxn>
                <a:cxn ang="0">
                  <a:pos x="672" y="25"/>
                </a:cxn>
                <a:cxn ang="0">
                  <a:pos x="813" y="13"/>
                </a:cxn>
                <a:cxn ang="0">
                  <a:pos x="765" y="92"/>
                </a:cxn>
                <a:cxn ang="0">
                  <a:pos x="720" y="159"/>
                </a:cxn>
                <a:cxn ang="0">
                  <a:pos x="753" y="259"/>
                </a:cxn>
                <a:cxn ang="0">
                  <a:pos x="757" y="336"/>
                </a:cxn>
                <a:cxn ang="0">
                  <a:pos x="825" y="336"/>
                </a:cxn>
                <a:cxn ang="0">
                  <a:pos x="855" y="351"/>
                </a:cxn>
                <a:cxn ang="0">
                  <a:pos x="842" y="430"/>
                </a:cxn>
                <a:cxn ang="0">
                  <a:pos x="804" y="549"/>
                </a:cxn>
                <a:cxn ang="0">
                  <a:pos x="751" y="849"/>
                </a:cxn>
                <a:cxn ang="0">
                  <a:pos x="690" y="917"/>
                </a:cxn>
                <a:cxn ang="0">
                  <a:pos x="260" y="679"/>
                </a:cxn>
                <a:cxn ang="0">
                  <a:pos x="225" y="611"/>
                </a:cxn>
                <a:cxn ang="0">
                  <a:pos x="298" y="565"/>
                </a:cxn>
                <a:cxn ang="0">
                  <a:pos x="291" y="651"/>
                </a:cxn>
                <a:cxn ang="0">
                  <a:pos x="444" y="578"/>
                </a:cxn>
                <a:cxn ang="0">
                  <a:pos x="470" y="549"/>
                </a:cxn>
                <a:cxn ang="0">
                  <a:pos x="575" y="471"/>
                </a:cxn>
                <a:cxn ang="0">
                  <a:pos x="576" y="320"/>
                </a:cxn>
                <a:cxn ang="0">
                  <a:pos x="662" y="212"/>
                </a:cxn>
                <a:cxn ang="0">
                  <a:pos x="694" y="312"/>
                </a:cxn>
                <a:cxn ang="0">
                  <a:pos x="629" y="441"/>
                </a:cxn>
              </a:cxnLst>
              <a:rect l="0" t="0" r="r" b="b"/>
              <a:pathLst>
                <a:path w="860" h="965">
                  <a:moveTo>
                    <a:pt x="580" y="965"/>
                  </a:moveTo>
                  <a:lnTo>
                    <a:pt x="571" y="959"/>
                  </a:lnTo>
                  <a:lnTo>
                    <a:pt x="563" y="956"/>
                  </a:lnTo>
                  <a:lnTo>
                    <a:pt x="556" y="954"/>
                  </a:lnTo>
                  <a:lnTo>
                    <a:pt x="546" y="951"/>
                  </a:lnTo>
                  <a:lnTo>
                    <a:pt x="561" y="949"/>
                  </a:lnTo>
                  <a:lnTo>
                    <a:pt x="576" y="944"/>
                  </a:lnTo>
                  <a:lnTo>
                    <a:pt x="589" y="938"/>
                  </a:lnTo>
                  <a:lnTo>
                    <a:pt x="602" y="929"/>
                  </a:lnTo>
                  <a:lnTo>
                    <a:pt x="614" y="918"/>
                  </a:lnTo>
                  <a:lnTo>
                    <a:pt x="624" y="907"/>
                  </a:lnTo>
                  <a:lnTo>
                    <a:pt x="635" y="894"/>
                  </a:lnTo>
                  <a:lnTo>
                    <a:pt x="645" y="879"/>
                  </a:lnTo>
                  <a:lnTo>
                    <a:pt x="653" y="863"/>
                  </a:lnTo>
                  <a:lnTo>
                    <a:pt x="661" y="847"/>
                  </a:lnTo>
                  <a:lnTo>
                    <a:pt x="668" y="830"/>
                  </a:lnTo>
                  <a:lnTo>
                    <a:pt x="675" y="812"/>
                  </a:lnTo>
                  <a:lnTo>
                    <a:pt x="680" y="792"/>
                  </a:lnTo>
                  <a:lnTo>
                    <a:pt x="686" y="774"/>
                  </a:lnTo>
                  <a:lnTo>
                    <a:pt x="691" y="755"/>
                  </a:lnTo>
                  <a:lnTo>
                    <a:pt x="694" y="736"/>
                  </a:lnTo>
                  <a:lnTo>
                    <a:pt x="697" y="717"/>
                  </a:lnTo>
                  <a:lnTo>
                    <a:pt x="701" y="698"/>
                  </a:lnTo>
                  <a:lnTo>
                    <a:pt x="703" y="679"/>
                  </a:lnTo>
                  <a:lnTo>
                    <a:pt x="704" y="661"/>
                  </a:lnTo>
                  <a:lnTo>
                    <a:pt x="705" y="627"/>
                  </a:lnTo>
                  <a:lnTo>
                    <a:pt x="704" y="596"/>
                  </a:lnTo>
                  <a:lnTo>
                    <a:pt x="703" y="583"/>
                  </a:lnTo>
                  <a:lnTo>
                    <a:pt x="701" y="571"/>
                  </a:lnTo>
                  <a:lnTo>
                    <a:pt x="698" y="560"/>
                  </a:lnTo>
                  <a:lnTo>
                    <a:pt x="695" y="551"/>
                  </a:lnTo>
                  <a:lnTo>
                    <a:pt x="692" y="544"/>
                  </a:lnTo>
                  <a:lnTo>
                    <a:pt x="689" y="539"/>
                  </a:lnTo>
                  <a:lnTo>
                    <a:pt x="684" y="535"/>
                  </a:lnTo>
                  <a:lnTo>
                    <a:pt x="679" y="534"/>
                  </a:lnTo>
                  <a:lnTo>
                    <a:pt x="660" y="542"/>
                  </a:lnTo>
                  <a:lnTo>
                    <a:pt x="636" y="552"/>
                  </a:lnTo>
                  <a:lnTo>
                    <a:pt x="622" y="560"/>
                  </a:lnTo>
                  <a:lnTo>
                    <a:pt x="608" y="567"/>
                  </a:lnTo>
                  <a:lnTo>
                    <a:pt x="594" y="575"/>
                  </a:lnTo>
                  <a:lnTo>
                    <a:pt x="581" y="583"/>
                  </a:lnTo>
                  <a:lnTo>
                    <a:pt x="569" y="593"/>
                  </a:lnTo>
                  <a:lnTo>
                    <a:pt x="557" y="602"/>
                  </a:lnTo>
                  <a:lnTo>
                    <a:pt x="546" y="611"/>
                  </a:lnTo>
                  <a:lnTo>
                    <a:pt x="538" y="621"/>
                  </a:lnTo>
                  <a:lnTo>
                    <a:pt x="531" y="630"/>
                  </a:lnTo>
                  <a:lnTo>
                    <a:pt x="527" y="640"/>
                  </a:lnTo>
                  <a:lnTo>
                    <a:pt x="526" y="644"/>
                  </a:lnTo>
                  <a:lnTo>
                    <a:pt x="526" y="648"/>
                  </a:lnTo>
                  <a:lnTo>
                    <a:pt x="527" y="653"/>
                  </a:lnTo>
                  <a:lnTo>
                    <a:pt x="528" y="657"/>
                  </a:lnTo>
                  <a:lnTo>
                    <a:pt x="535" y="669"/>
                  </a:lnTo>
                  <a:lnTo>
                    <a:pt x="541" y="680"/>
                  </a:lnTo>
                  <a:lnTo>
                    <a:pt x="546" y="694"/>
                  </a:lnTo>
                  <a:lnTo>
                    <a:pt x="549" y="708"/>
                  </a:lnTo>
                  <a:lnTo>
                    <a:pt x="556" y="737"/>
                  </a:lnTo>
                  <a:lnTo>
                    <a:pt x="560" y="759"/>
                  </a:lnTo>
                  <a:lnTo>
                    <a:pt x="562" y="769"/>
                  </a:lnTo>
                  <a:lnTo>
                    <a:pt x="565" y="774"/>
                  </a:lnTo>
                  <a:lnTo>
                    <a:pt x="566" y="776"/>
                  </a:lnTo>
                  <a:lnTo>
                    <a:pt x="568" y="778"/>
                  </a:lnTo>
                  <a:lnTo>
                    <a:pt x="570" y="778"/>
                  </a:lnTo>
                  <a:lnTo>
                    <a:pt x="572" y="776"/>
                  </a:lnTo>
                  <a:lnTo>
                    <a:pt x="577" y="770"/>
                  </a:lnTo>
                  <a:lnTo>
                    <a:pt x="583" y="760"/>
                  </a:lnTo>
                  <a:lnTo>
                    <a:pt x="590" y="744"/>
                  </a:lnTo>
                  <a:lnTo>
                    <a:pt x="599" y="722"/>
                  </a:lnTo>
                  <a:lnTo>
                    <a:pt x="610" y="682"/>
                  </a:lnTo>
                  <a:lnTo>
                    <a:pt x="620" y="653"/>
                  </a:lnTo>
                  <a:lnTo>
                    <a:pt x="625" y="636"/>
                  </a:lnTo>
                  <a:lnTo>
                    <a:pt x="630" y="628"/>
                  </a:lnTo>
                  <a:lnTo>
                    <a:pt x="631" y="628"/>
                  </a:lnTo>
                  <a:lnTo>
                    <a:pt x="632" y="630"/>
                  </a:lnTo>
                  <a:lnTo>
                    <a:pt x="632" y="634"/>
                  </a:lnTo>
                  <a:lnTo>
                    <a:pt x="631" y="639"/>
                  </a:lnTo>
                  <a:lnTo>
                    <a:pt x="629" y="653"/>
                  </a:lnTo>
                  <a:lnTo>
                    <a:pt x="625" y="671"/>
                  </a:lnTo>
                  <a:lnTo>
                    <a:pt x="620" y="692"/>
                  </a:lnTo>
                  <a:lnTo>
                    <a:pt x="614" y="716"/>
                  </a:lnTo>
                  <a:lnTo>
                    <a:pt x="607" y="738"/>
                  </a:lnTo>
                  <a:lnTo>
                    <a:pt x="599" y="759"/>
                  </a:lnTo>
                  <a:lnTo>
                    <a:pt x="591" y="779"/>
                  </a:lnTo>
                  <a:lnTo>
                    <a:pt x="583" y="792"/>
                  </a:lnTo>
                  <a:lnTo>
                    <a:pt x="578" y="798"/>
                  </a:lnTo>
                  <a:lnTo>
                    <a:pt x="574" y="802"/>
                  </a:lnTo>
                  <a:lnTo>
                    <a:pt x="570" y="803"/>
                  </a:lnTo>
                  <a:lnTo>
                    <a:pt x="565" y="803"/>
                  </a:lnTo>
                  <a:lnTo>
                    <a:pt x="557" y="804"/>
                  </a:lnTo>
                  <a:lnTo>
                    <a:pt x="549" y="803"/>
                  </a:lnTo>
                  <a:lnTo>
                    <a:pt x="543" y="801"/>
                  </a:lnTo>
                  <a:lnTo>
                    <a:pt x="536" y="797"/>
                  </a:lnTo>
                  <a:lnTo>
                    <a:pt x="530" y="792"/>
                  </a:lnTo>
                  <a:lnTo>
                    <a:pt x="525" y="787"/>
                  </a:lnTo>
                  <a:lnTo>
                    <a:pt x="519" y="781"/>
                  </a:lnTo>
                  <a:lnTo>
                    <a:pt x="515" y="773"/>
                  </a:lnTo>
                  <a:lnTo>
                    <a:pt x="511" y="766"/>
                  </a:lnTo>
                  <a:lnTo>
                    <a:pt x="506" y="757"/>
                  </a:lnTo>
                  <a:lnTo>
                    <a:pt x="503" y="749"/>
                  </a:lnTo>
                  <a:lnTo>
                    <a:pt x="500" y="740"/>
                  </a:lnTo>
                  <a:lnTo>
                    <a:pt x="494" y="721"/>
                  </a:lnTo>
                  <a:lnTo>
                    <a:pt x="489" y="701"/>
                  </a:lnTo>
                  <a:lnTo>
                    <a:pt x="481" y="664"/>
                  </a:lnTo>
                  <a:lnTo>
                    <a:pt x="474" y="636"/>
                  </a:lnTo>
                  <a:lnTo>
                    <a:pt x="472" y="630"/>
                  </a:lnTo>
                  <a:lnTo>
                    <a:pt x="470" y="626"/>
                  </a:lnTo>
                  <a:lnTo>
                    <a:pt x="468" y="623"/>
                  </a:lnTo>
                  <a:lnTo>
                    <a:pt x="466" y="621"/>
                  </a:lnTo>
                  <a:lnTo>
                    <a:pt x="464" y="620"/>
                  </a:lnTo>
                  <a:lnTo>
                    <a:pt x="460" y="621"/>
                  </a:lnTo>
                  <a:lnTo>
                    <a:pt x="458" y="622"/>
                  </a:lnTo>
                  <a:lnTo>
                    <a:pt x="455" y="626"/>
                  </a:lnTo>
                  <a:lnTo>
                    <a:pt x="455" y="639"/>
                  </a:lnTo>
                  <a:lnTo>
                    <a:pt x="454" y="652"/>
                  </a:lnTo>
                  <a:lnTo>
                    <a:pt x="452" y="664"/>
                  </a:lnTo>
                  <a:lnTo>
                    <a:pt x="450" y="676"/>
                  </a:lnTo>
                  <a:lnTo>
                    <a:pt x="446" y="688"/>
                  </a:lnTo>
                  <a:lnTo>
                    <a:pt x="443" y="700"/>
                  </a:lnTo>
                  <a:lnTo>
                    <a:pt x="439" y="710"/>
                  </a:lnTo>
                  <a:lnTo>
                    <a:pt x="433" y="720"/>
                  </a:lnTo>
                  <a:lnTo>
                    <a:pt x="428" y="731"/>
                  </a:lnTo>
                  <a:lnTo>
                    <a:pt x="423" y="740"/>
                  </a:lnTo>
                  <a:lnTo>
                    <a:pt x="416" y="749"/>
                  </a:lnTo>
                  <a:lnTo>
                    <a:pt x="410" y="757"/>
                  </a:lnTo>
                  <a:lnTo>
                    <a:pt x="402" y="765"/>
                  </a:lnTo>
                  <a:lnTo>
                    <a:pt x="395" y="772"/>
                  </a:lnTo>
                  <a:lnTo>
                    <a:pt x="386" y="780"/>
                  </a:lnTo>
                  <a:lnTo>
                    <a:pt x="378" y="785"/>
                  </a:lnTo>
                  <a:lnTo>
                    <a:pt x="369" y="791"/>
                  </a:lnTo>
                  <a:lnTo>
                    <a:pt x="359" y="797"/>
                  </a:lnTo>
                  <a:lnTo>
                    <a:pt x="350" y="801"/>
                  </a:lnTo>
                  <a:lnTo>
                    <a:pt x="340" y="805"/>
                  </a:lnTo>
                  <a:lnTo>
                    <a:pt x="329" y="809"/>
                  </a:lnTo>
                  <a:lnTo>
                    <a:pt x="320" y="811"/>
                  </a:lnTo>
                  <a:lnTo>
                    <a:pt x="308" y="813"/>
                  </a:lnTo>
                  <a:lnTo>
                    <a:pt x="297" y="814"/>
                  </a:lnTo>
                  <a:lnTo>
                    <a:pt x="287" y="815"/>
                  </a:lnTo>
                  <a:lnTo>
                    <a:pt x="275" y="815"/>
                  </a:lnTo>
                  <a:lnTo>
                    <a:pt x="263" y="814"/>
                  </a:lnTo>
                  <a:lnTo>
                    <a:pt x="251" y="813"/>
                  </a:lnTo>
                  <a:lnTo>
                    <a:pt x="239" y="811"/>
                  </a:lnTo>
                  <a:lnTo>
                    <a:pt x="228" y="807"/>
                  </a:lnTo>
                  <a:lnTo>
                    <a:pt x="215" y="803"/>
                  </a:lnTo>
                  <a:lnTo>
                    <a:pt x="203" y="799"/>
                  </a:lnTo>
                  <a:lnTo>
                    <a:pt x="189" y="804"/>
                  </a:lnTo>
                  <a:lnTo>
                    <a:pt x="160" y="816"/>
                  </a:lnTo>
                  <a:lnTo>
                    <a:pt x="122" y="832"/>
                  </a:lnTo>
                  <a:lnTo>
                    <a:pt x="82" y="848"/>
                  </a:lnTo>
                  <a:lnTo>
                    <a:pt x="62" y="855"/>
                  </a:lnTo>
                  <a:lnTo>
                    <a:pt x="44" y="861"/>
                  </a:lnTo>
                  <a:lnTo>
                    <a:pt x="28" y="865"/>
                  </a:lnTo>
                  <a:lnTo>
                    <a:pt x="15" y="866"/>
                  </a:lnTo>
                  <a:lnTo>
                    <a:pt x="10" y="866"/>
                  </a:lnTo>
                  <a:lnTo>
                    <a:pt x="5" y="865"/>
                  </a:lnTo>
                  <a:lnTo>
                    <a:pt x="2" y="863"/>
                  </a:lnTo>
                  <a:lnTo>
                    <a:pt x="1" y="861"/>
                  </a:lnTo>
                  <a:lnTo>
                    <a:pt x="0" y="858"/>
                  </a:lnTo>
                  <a:lnTo>
                    <a:pt x="1" y="852"/>
                  </a:lnTo>
                  <a:lnTo>
                    <a:pt x="3" y="847"/>
                  </a:lnTo>
                  <a:lnTo>
                    <a:pt x="8" y="841"/>
                  </a:lnTo>
                  <a:lnTo>
                    <a:pt x="17" y="829"/>
                  </a:lnTo>
                  <a:lnTo>
                    <a:pt x="26" y="817"/>
                  </a:lnTo>
                  <a:lnTo>
                    <a:pt x="34" y="805"/>
                  </a:lnTo>
                  <a:lnTo>
                    <a:pt x="41" y="796"/>
                  </a:lnTo>
                  <a:lnTo>
                    <a:pt x="46" y="785"/>
                  </a:lnTo>
                  <a:lnTo>
                    <a:pt x="52" y="775"/>
                  </a:lnTo>
                  <a:lnTo>
                    <a:pt x="56" y="766"/>
                  </a:lnTo>
                  <a:lnTo>
                    <a:pt x="59" y="757"/>
                  </a:lnTo>
                  <a:lnTo>
                    <a:pt x="61" y="748"/>
                  </a:lnTo>
                  <a:lnTo>
                    <a:pt x="62" y="739"/>
                  </a:lnTo>
                  <a:lnTo>
                    <a:pt x="63" y="732"/>
                  </a:lnTo>
                  <a:lnTo>
                    <a:pt x="64" y="723"/>
                  </a:lnTo>
                  <a:lnTo>
                    <a:pt x="64" y="708"/>
                  </a:lnTo>
                  <a:lnTo>
                    <a:pt x="62" y="692"/>
                  </a:lnTo>
                  <a:lnTo>
                    <a:pt x="55" y="663"/>
                  </a:lnTo>
                  <a:lnTo>
                    <a:pt x="47" y="632"/>
                  </a:lnTo>
                  <a:lnTo>
                    <a:pt x="44" y="616"/>
                  </a:lnTo>
                  <a:lnTo>
                    <a:pt x="42" y="598"/>
                  </a:lnTo>
                  <a:lnTo>
                    <a:pt x="42" y="580"/>
                  </a:lnTo>
                  <a:lnTo>
                    <a:pt x="44" y="561"/>
                  </a:lnTo>
                  <a:lnTo>
                    <a:pt x="48" y="553"/>
                  </a:lnTo>
                  <a:lnTo>
                    <a:pt x="53" y="547"/>
                  </a:lnTo>
                  <a:lnTo>
                    <a:pt x="57" y="543"/>
                  </a:lnTo>
                  <a:lnTo>
                    <a:pt x="61" y="540"/>
                  </a:lnTo>
                  <a:lnTo>
                    <a:pt x="66" y="537"/>
                  </a:lnTo>
                  <a:lnTo>
                    <a:pt x="70" y="536"/>
                  </a:lnTo>
                  <a:lnTo>
                    <a:pt x="74" y="535"/>
                  </a:lnTo>
                  <a:lnTo>
                    <a:pt x="78" y="535"/>
                  </a:lnTo>
                  <a:lnTo>
                    <a:pt x="88" y="537"/>
                  </a:lnTo>
                  <a:lnTo>
                    <a:pt x="99" y="540"/>
                  </a:lnTo>
                  <a:lnTo>
                    <a:pt x="111" y="542"/>
                  </a:lnTo>
                  <a:lnTo>
                    <a:pt x="126" y="543"/>
                  </a:lnTo>
                  <a:lnTo>
                    <a:pt x="135" y="523"/>
                  </a:lnTo>
                  <a:lnTo>
                    <a:pt x="157" y="476"/>
                  </a:lnTo>
                  <a:lnTo>
                    <a:pt x="187" y="411"/>
                  </a:lnTo>
                  <a:lnTo>
                    <a:pt x="219" y="336"/>
                  </a:lnTo>
                  <a:lnTo>
                    <a:pt x="250" y="262"/>
                  </a:lnTo>
                  <a:lnTo>
                    <a:pt x="277" y="197"/>
                  </a:lnTo>
                  <a:lnTo>
                    <a:pt x="287" y="170"/>
                  </a:lnTo>
                  <a:lnTo>
                    <a:pt x="293" y="150"/>
                  </a:lnTo>
                  <a:lnTo>
                    <a:pt x="295" y="142"/>
                  </a:lnTo>
                  <a:lnTo>
                    <a:pt x="296" y="136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82" y="132"/>
                  </a:lnTo>
                  <a:lnTo>
                    <a:pt x="269" y="133"/>
                  </a:lnTo>
                  <a:lnTo>
                    <a:pt x="256" y="134"/>
                  </a:lnTo>
                  <a:lnTo>
                    <a:pt x="245" y="133"/>
                  </a:lnTo>
                  <a:lnTo>
                    <a:pt x="234" y="132"/>
                  </a:lnTo>
                  <a:lnTo>
                    <a:pt x="224" y="130"/>
                  </a:lnTo>
                  <a:lnTo>
                    <a:pt x="215" y="128"/>
                  </a:lnTo>
                  <a:lnTo>
                    <a:pt x="206" y="125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5" y="113"/>
                  </a:lnTo>
                  <a:lnTo>
                    <a:pt x="179" y="108"/>
                  </a:lnTo>
                  <a:lnTo>
                    <a:pt x="175" y="102"/>
                  </a:lnTo>
                  <a:lnTo>
                    <a:pt x="172" y="97"/>
                  </a:lnTo>
                  <a:lnTo>
                    <a:pt x="169" y="92"/>
                  </a:lnTo>
                  <a:lnTo>
                    <a:pt x="167" y="85"/>
                  </a:lnTo>
                  <a:lnTo>
                    <a:pt x="166" y="80"/>
                  </a:lnTo>
                  <a:lnTo>
                    <a:pt x="165" y="74"/>
                  </a:lnTo>
                  <a:lnTo>
                    <a:pt x="166" y="69"/>
                  </a:lnTo>
                  <a:lnTo>
                    <a:pt x="169" y="63"/>
                  </a:lnTo>
                  <a:lnTo>
                    <a:pt x="171" y="57"/>
                  </a:lnTo>
                  <a:lnTo>
                    <a:pt x="175" y="52"/>
                  </a:lnTo>
                  <a:lnTo>
                    <a:pt x="179" y="48"/>
                  </a:lnTo>
                  <a:lnTo>
                    <a:pt x="186" y="43"/>
                  </a:lnTo>
                  <a:lnTo>
                    <a:pt x="192" y="39"/>
                  </a:lnTo>
                  <a:lnTo>
                    <a:pt x="200" y="36"/>
                  </a:lnTo>
                  <a:lnTo>
                    <a:pt x="208" y="33"/>
                  </a:lnTo>
                  <a:lnTo>
                    <a:pt x="218" y="31"/>
                  </a:lnTo>
                  <a:lnTo>
                    <a:pt x="229" y="29"/>
                  </a:lnTo>
                  <a:lnTo>
                    <a:pt x="240" y="27"/>
                  </a:lnTo>
                  <a:lnTo>
                    <a:pt x="254" y="27"/>
                  </a:lnTo>
                  <a:lnTo>
                    <a:pt x="268" y="29"/>
                  </a:lnTo>
                  <a:lnTo>
                    <a:pt x="283" y="37"/>
                  </a:lnTo>
                  <a:lnTo>
                    <a:pt x="297" y="45"/>
                  </a:lnTo>
                  <a:lnTo>
                    <a:pt x="309" y="53"/>
                  </a:lnTo>
                  <a:lnTo>
                    <a:pt x="320" y="61"/>
                  </a:lnTo>
                  <a:lnTo>
                    <a:pt x="328" y="68"/>
                  </a:lnTo>
                  <a:lnTo>
                    <a:pt x="336" y="75"/>
                  </a:lnTo>
                  <a:lnTo>
                    <a:pt x="343" y="83"/>
                  </a:lnTo>
                  <a:lnTo>
                    <a:pt x="349" y="90"/>
                  </a:lnTo>
                  <a:lnTo>
                    <a:pt x="352" y="98"/>
                  </a:lnTo>
                  <a:lnTo>
                    <a:pt x="355" y="105"/>
                  </a:lnTo>
                  <a:lnTo>
                    <a:pt x="358" y="112"/>
                  </a:lnTo>
                  <a:lnTo>
                    <a:pt x="359" y="119"/>
                  </a:lnTo>
                  <a:lnTo>
                    <a:pt x="361" y="127"/>
                  </a:lnTo>
                  <a:lnTo>
                    <a:pt x="361" y="134"/>
                  </a:lnTo>
                  <a:lnTo>
                    <a:pt x="359" y="142"/>
                  </a:lnTo>
                  <a:lnTo>
                    <a:pt x="358" y="148"/>
                  </a:lnTo>
                  <a:lnTo>
                    <a:pt x="350" y="180"/>
                  </a:lnTo>
                  <a:lnTo>
                    <a:pt x="338" y="215"/>
                  </a:lnTo>
                  <a:lnTo>
                    <a:pt x="334" y="234"/>
                  </a:lnTo>
                  <a:lnTo>
                    <a:pt x="330" y="255"/>
                  </a:lnTo>
                  <a:lnTo>
                    <a:pt x="328" y="265"/>
                  </a:lnTo>
                  <a:lnTo>
                    <a:pt x="328" y="277"/>
                  </a:lnTo>
                  <a:lnTo>
                    <a:pt x="328" y="289"/>
                  </a:lnTo>
                  <a:lnTo>
                    <a:pt x="329" y="302"/>
                  </a:lnTo>
                  <a:lnTo>
                    <a:pt x="326" y="334"/>
                  </a:lnTo>
                  <a:lnTo>
                    <a:pt x="323" y="360"/>
                  </a:lnTo>
                  <a:lnTo>
                    <a:pt x="320" y="383"/>
                  </a:lnTo>
                  <a:lnTo>
                    <a:pt x="317" y="400"/>
                  </a:lnTo>
                  <a:lnTo>
                    <a:pt x="314" y="414"/>
                  </a:lnTo>
                  <a:lnTo>
                    <a:pt x="312" y="423"/>
                  </a:lnTo>
                  <a:lnTo>
                    <a:pt x="312" y="427"/>
                  </a:lnTo>
                  <a:lnTo>
                    <a:pt x="313" y="430"/>
                  </a:lnTo>
                  <a:lnTo>
                    <a:pt x="313" y="432"/>
                  </a:lnTo>
                  <a:lnTo>
                    <a:pt x="315" y="434"/>
                  </a:lnTo>
                  <a:lnTo>
                    <a:pt x="318" y="435"/>
                  </a:lnTo>
                  <a:lnTo>
                    <a:pt x="320" y="435"/>
                  </a:lnTo>
                  <a:lnTo>
                    <a:pt x="323" y="435"/>
                  </a:lnTo>
                  <a:lnTo>
                    <a:pt x="327" y="435"/>
                  </a:lnTo>
                  <a:lnTo>
                    <a:pt x="338" y="433"/>
                  </a:lnTo>
                  <a:lnTo>
                    <a:pt x="353" y="430"/>
                  </a:lnTo>
                  <a:lnTo>
                    <a:pt x="371" y="427"/>
                  </a:lnTo>
                  <a:lnTo>
                    <a:pt x="395" y="422"/>
                  </a:lnTo>
                  <a:lnTo>
                    <a:pt x="423" y="419"/>
                  </a:lnTo>
                  <a:lnTo>
                    <a:pt x="457" y="416"/>
                  </a:lnTo>
                  <a:lnTo>
                    <a:pt x="465" y="405"/>
                  </a:lnTo>
                  <a:lnTo>
                    <a:pt x="471" y="396"/>
                  </a:lnTo>
                  <a:lnTo>
                    <a:pt x="475" y="385"/>
                  </a:lnTo>
                  <a:lnTo>
                    <a:pt x="479" y="375"/>
                  </a:lnTo>
                  <a:lnTo>
                    <a:pt x="482" y="357"/>
                  </a:lnTo>
                  <a:lnTo>
                    <a:pt x="482" y="341"/>
                  </a:lnTo>
                  <a:lnTo>
                    <a:pt x="482" y="336"/>
                  </a:lnTo>
                  <a:lnTo>
                    <a:pt x="483" y="331"/>
                  </a:lnTo>
                  <a:lnTo>
                    <a:pt x="484" y="326"/>
                  </a:lnTo>
                  <a:lnTo>
                    <a:pt x="486" y="323"/>
                  </a:lnTo>
                  <a:lnTo>
                    <a:pt x="490" y="321"/>
                  </a:lnTo>
                  <a:lnTo>
                    <a:pt x="496" y="321"/>
                  </a:lnTo>
                  <a:lnTo>
                    <a:pt x="502" y="323"/>
                  </a:lnTo>
                  <a:lnTo>
                    <a:pt x="512" y="325"/>
                  </a:lnTo>
                  <a:lnTo>
                    <a:pt x="519" y="318"/>
                  </a:lnTo>
                  <a:lnTo>
                    <a:pt x="526" y="314"/>
                  </a:lnTo>
                  <a:lnTo>
                    <a:pt x="528" y="313"/>
                  </a:lnTo>
                  <a:lnTo>
                    <a:pt x="530" y="312"/>
                  </a:lnTo>
                  <a:lnTo>
                    <a:pt x="531" y="313"/>
                  </a:lnTo>
                  <a:lnTo>
                    <a:pt x="532" y="314"/>
                  </a:lnTo>
                  <a:lnTo>
                    <a:pt x="533" y="318"/>
                  </a:lnTo>
                  <a:lnTo>
                    <a:pt x="534" y="322"/>
                  </a:lnTo>
                  <a:lnTo>
                    <a:pt x="534" y="327"/>
                  </a:lnTo>
                  <a:lnTo>
                    <a:pt x="534" y="333"/>
                  </a:lnTo>
                  <a:lnTo>
                    <a:pt x="533" y="341"/>
                  </a:lnTo>
                  <a:lnTo>
                    <a:pt x="534" y="343"/>
                  </a:lnTo>
                  <a:lnTo>
                    <a:pt x="539" y="336"/>
                  </a:lnTo>
                  <a:lnTo>
                    <a:pt x="548" y="312"/>
                  </a:lnTo>
                  <a:lnTo>
                    <a:pt x="549" y="316"/>
                  </a:lnTo>
                  <a:lnTo>
                    <a:pt x="551" y="318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62" y="314"/>
                  </a:lnTo>
                  <a:lnTo>
                    <a:pt x="569" y="307"/>
                  </a:lnTo>
                  <a:lnTo>
                    <a:pt x="576" y="297"/>
                  </a:lnTo>
                  <a:lnTo>
                    <a:pt x="584" y="285"/>
                  </a:lnTo>
                  <a:lnTo>
                    <a:pt x="591" y="271"/>
                  </a:lnTo>
                  <a:lnTo>
                    <a:pt x="599" y="256"/>
                  </a:lnTo>
                  <a:lnTo>
                    <a:pt x="604" y="241"/>
                  </a:lnTo>
                  <a:lnTo>
                    <a:pt x="610" y="227"/>
                  </a:lnTo>
                  <a:lnTo>
                    <a:pt x="614" y="214"/>
                  </a:lnTo>
                  <a:lnTo>
                    <a:pt x="617" y="204"/>
                  </a:lnTo>
                  <a:lnTo>
                    <a:pt x="617" y="199"/>
                  </a:lnTo>
                  <a:lnTo>
                    <a:pt x="617" y="195"/>
                  </a:lnTo>
                  <a:lnTo>
                    <a:pt x="616" y="192"/>
                  </a:lnTo>
                  <a:lnTo>
                    <a:pt x="615" y="190"/>
                  </a:lnTo>
                  <a:lnTo>
                    <a:pt x="613" y="190"/>
                  </a:lnTo>
                  <a:lnTo>
                    <a:pt x="610" y="190"/>
                  </a:lnTo>
                  <a:lnTo>
                    <a:pt x="607" y="191"/>
                  </a:lnTo>
                  <a:lnTo>
                    <a:pt x="603" y="193"/>
                  </a:lnTo>
                  <a:lnTo>
                    <a:pt x="599" y="190"/>
                  </a:lnTo>
                  <a:lnTo>
                    <a:pt x="594" y="188"/>
                  </a:lnTo>
                  <a:lnTo>
                    <a:pt x="589" y="186"/>
                  </a:lnTo>
                  <a:lnTo>
                    <a:pt x="585" y="185"/>
                  </a:lnTo>
                  <a:lnTo>
                    <a:pt x="578" y="186"/>
                  </a:lnTo>
                  <a:lnTo>
                    <a:pt x="573" y="188"/>
                  </a:lnTo>
                  <a:lnTo>
                    <a:pt x="568" y="190"/>
                  </a:lnTo>
                  <a:lnTo>
                    <a:pt x="561" y="193"/>
                  </a:lnTo>
                  <a:lnTo>
                    <a:pt x="535" y="208"/>
                  </a:lnTo>
                  <a:lnTo>
                    <a:pt x="509" y="226"/>
                  </a:lnTo>
                  <a:lnTo>
                    <a:pt x="494" y="234"/>
                  </a:lnTo>
                  <a:lnTo>
                    <a:pt x="480" y="241"/>
                  </a:lnTo>
                  <a:lnTo>
                    <a:pt x="472" y="244"/>
                  </a:lnTo>
                  <a:lnTo>
                    <a:pt x="465" y="246"/>
                  </a:lnTo>
                  <a:lnTo>
                    <a:pt x="457" y="247"/>
                  </a:lnTo>
                  <a:lnTo>
                    <a:pt x="450" y="247"/>
                  </a:lnTo>
                  <a:lnTo>
                    <a:pt x="443" y="247"/>
                  </a:lnTo>
                  <a:lnTo>
                    <a:pt x="436" y="245"/>
                  </a:lnTo>
                  <a:lnTo>
                    <a:pt x="428" y="243"/>
                  </a:lnTo>
                  <a:lnTo>
                    <a:pt x="422" y="239"/>
                  </a:lnTo>
                  <a:lnTo>
                    <a:pt x="414" y="233"/>
                  </a:lnTo>
                  <a:lnTo>
                    <a:pt x="408" y="227"/>
                  </a:lnTo>
                  <a:lnTo>
                    <a:pt x="401" y="218"/>
                  </a:lnTo>
                  <a:lnTo>
                    <a:pt x="394" y="209"/>
                  </a:lnTo>
                  <a:lnTo>
                    <a:pt x="391" y="208"/>
                  </a:lnTo>
                  <a:lnTo>
                    <a:pt x="389" y="207"/>
                  </a:lnTo>
                  <a:lnTo>
                    <a:pt x="391" y="206"/>
                  </a:lnTo>
                  <a:lnTo>
                    <a:pt x="395" y="205"/>
                  </a:lnTo>
                  <a:lnTo>
                    <a:pt x="405" y="202"/>
                  </a:lnTo>
                  <a:lnTo>
                    <a:pt x="418" y="200"/>
                  </a:lnTo>
                  <a:lnTo>
                    <a:pt x="426" y="198"/>
                  </a:lnTo>
                  <a:lnTo>
                    <a:pt x="433" y="195"/>
                  </a:lnTo>
                  <a:lnTo>
                    <a:pt x="439" y="193"/>
                  </a:lnTo>
                  <a:lnTo>
                    <a:pt x="445" y="189"/>
                  </a:lnTo>
                  <a:lnTo>
                    <a:pt x="448" y="184"/>
                  </a:lnTo>
                  <a:lnTo>
                    <a:pt x="452" y="178"/>
                  </a:lnTo>
                  <a:lnTo>
                    <a:pt x="452" y="172"/>
                  </a:lnTo>
                  <a:lnTo>
                    <a:pt x="450" y="163"/>
                  </a:lnTo>
                  <a:lnTo>
                    <a:pt x="445" y="160"/>
                  </a:lnTo>
                  <a:lnTo>
                    <a:pt x="444" y="154"/>
                  </a:lnTo>
                  <a:lnTo>
                    <a:pt x="445" y="149"/>
                  </a:lnTo>
                  <a:lnTo>
                    <a:pt x="450" y="142"/>
                  </a:lnTo>
                  <a:lnTo>
                    <a:pt x="457" y="135"/>
                  </a:lnTo>
                  <a:lnTo>
                    <a:pt x="466" y="127"/>
                  </a:lnTo>
                  <a:lnTo>
                    <a:pt x="476" y="119"/>
                  </a:lnTo>
                  <a:lnTo>
                    <a:pt x="489" y="111"/>
                  </a:lnTo>
                  <a:lnTo>
                    <a:pt x="519" y="93"/>
                  </a:lnTo>
                  <a:lnTo>
                    <a:pt x="555" y="74"/>
                  </a:lnTo>
                  <a:lnTo>
                    <a:pt x="592" y="57"/>
                  </a:lnTo>
                  <a:lnTo>
                    <a:pt x="632" y="40"/>
                  </a:lnTo>
                  <a:lnTo>
                    <a:pt x="672" y="25"/>
                  </a:lnTo>
                  <a:lnTo>
                    <a:pt x="709" y="14"/>
                  </a:lnTo>
                  <a:lnTo>
                    <a:pt x="726" y="9"/>
                  </a:lnTo>
                  <a:lnTo>
                    <a:pt x="743" y="5"/>
                  </a:lnTo>
                  <a:lnTo>
                    <a:pt x="758" y="2"/>
                  </a:lnTo>
                  <a:lnTo>
                    <a:pt x="772" y="1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10" y="7"/>
                  </a:lnTo>
                  <a:lnTo>
                    <a:pt x="813" y="13"/>
                  </a:lnTo>
                  <a:lnTo>
                    <a:pt x="814" y="19"/>
                  </a:lnTo>
                  <a:lnTo>
                    <a:pt x="812" y="29"/>
                  </a:lnTo>
                  <a:lnTo>
                    <a:pt x="807" y="38"/>
                  </a:lnTo>
                  <a:lnTo>
                    <a:pt x="807" y="45"/>
                  </a:lnTo>
                  <a:lnTo>
                    <a:pt x="806" y="50"/>
                  </a:lnTo>
                  <a:lnTo>
                    <a:pt x="804" y="55"/>
                  </a:lnTo>
                  <a:lnTo>
                    <a:pt x="801" y="59"/>
                  </a:lnTo>
                  <a:lnTo>
                    <a:pt x="795" y="69"/>
                  </a:lnTo>
                  <a:lnTo>
                    <a:pt x="786" y="77"/>
                  </a:lnTo>
                  <a:lnTo>
                    <a:pt x="765" y="92"/>
                  </a:lnTo>
                  <a:lnTo>
                    <a:pt x="743" y="106"/>
                  </a:lnTo>
                  <a:lnTo>
                    <a:pt x="739" y="111"/>
                  </a:lnTo>
                  <a:lnTo>
                    <a:pt x="734" y="115"/>
                  </a:lnTo>
                  <a:lnTo>
                    <a:pt x="731" y="120"/>
                  </a:lnTo>
                  <a:lnTo>
                    <a:pt x="726" y="126"/>
                  </a:lnTo>
                  <a:lnTo>
                    <a:pt x="724" y="131"/>
                  </a:lnTo>
                  <a:lnTo>
                    <a:pt x="722" y="137"/>
                  </a:lnTo>
                  <a:lnTo>
                    <a:pt x="720" y="144"/>
                  </a:lnTo>
                  <a:lnTo>
                    <a:pt x="720" y="151"/>
                  </a:lnTo>
                  <a:lnTo>
                    <a:pt x="720" y="159"/>
                  </a:lnTo>
                  <a:lnTo>
                    <a:pt x="721" y="167"/>
                  </a:lnTo>
                  <a:lnTo>
                    <a:pt x="723" y="176"/>
                  </a:lnTo>
                  <a:lnTo>
                    <a:pt x="726" y="185"/>
                  </a:lnTo>
                  <a:lnTo>
                    <a:pt x="731" y="196"/>
                  </a:lnTo>
                  <a:lnTo>
                    <a:pt x="737" y="208"/>
                  </a:lnTo>
                  <a:lnTo>
                    <a:pt x="745" y="220"/>
                  </a:lnTo>
                  <a:lnTo>
                    <a:pt x="753" y="232"/>
                  </a:lnTo>
                  <a:lnTo>
                    <a:pt x="754" y="241"/>
                  </a:lnTo>
                  <a:lnTo>
                    <a:pt x="754" y="249"/>
                  </a:lnTo>
                  <a:lnTo>
                    <a:pt x="753" y="259"/>
                  </a:lnTo>
                  <a:lnTo>
                    <a:pt x="752" y="268"/>
                  </a:lnTo>
                  <a:lnTo>
                    <a:pt x="750" y="287"/>
                  </a:lnTo>
                  <a:lnTo>
                    <a:pt x="747" y="305"/>
                  </a:lnTo>
                  <a:lnTo>
                    <a:pt x="747" y="312"/>
                  </a:lnTo>
                  <a:lnTo>
                    <a:pt x="747" y="320"/>
                  </a:lnTo>
                  <a:lnTo>
                    <a:pt x="749" y="326"/>
                  </a:lnTo>
                  <a:lnTo>
                    <a:pt x="751" y="331"/>
                  </a:lnTo>
                  <a:lnTo>
                    <a:pt x="753" y="333"/>
                  </a:lnTo>
                  <a:lnTo>
                    <a:pt x="755" y="335"/>
                  </a:lnTo>
                  <a:lnTo>
                    <a:pt x="757" y="336"/>
                  </a:lnTo>
                  <a:lnTo>
                    <a:pt x="761" y="337"/>
                  </a:lnTo>
                  <a:lnTo>
                    <a:pt x="768" y="337"/>
                  </a:lnTo>
                  <a:lnTo>
                    <a:pt x="778" y="336"/>
                  </a:lnTo>
                  <a:lnTo>
                    <a:pt x="792" y="329"/>
                  </a:lnTo>
                  <a:lnTo>
                    <a:pt x="801" y="325"/>
                  </a:lnTo>
                  <a:lnTo>
                    <a:pt x="810" y="324"/>
                  </a:lnTo>
                  <a:lnTo>
                    <a:pt x="815" y="325"/>
                  </a:lnTo>
                  <a:lnTo>
                    <a:pt x="820" y="327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6" y="341"/>
                  </a:lnTo>
                  <a:lnTo>
                    <a:pt x="826" y="345"/>
                  </a:lnTo>
                  <a:lnTo>
                    <a:pt x="827" y="350"/>
                  </a:lnTo>
                  <a:lnTo>
                    <a:pt x="828" y="353"/>
                  </a:lnTo>
                  <a:lnTo>
                    <a:pt x="830" y="355"/>
                  </a:lnTo>
                  <a:lnTo>
                    <a:pt x="833" y="356"/>
                  </a:lnTo>
                  <a:lnTo>
                    <a:pt x="837" y="354"/>
                  </a:lnTo>
                  <a:lnTo>
                    <a:pt x="843" y="350"/>
                  </a:lnTo>
                  <a:lnTo>
                    <a:pt x="851" y="342"/>
                  </a:lnTo>
                  <a:lnTo>
                    <a:pt x="855" y="351"/>
                  </a:lnTo>
                  <a:lnTo>
                    <a:pt x="857" y="359"/>
                  </a:lnTo>
                  <a:lnTo>
                    <a:pt x="859" y="367"/>
                  </a:lnTo>
                  <a:lnTo>
                    <a:pt x="860" y="374"/>
                  </a:lnTo>
                  <a:lnTo>
                    <a:pt x="860" y="381"/>
                  </a:lnTo>
                  <a:lnTo>
                    <a:pt x="860" y="387"/>
                  </a:lnTo>
                  <a:lnTo>
                    <a:pt x="859" y="393"/>
                  </a:lnTo>
                  <a:lnTo>
                    <a:pt x="858" y="400"/>
                  </a:lnTo>
                  <a:lnTo>
                    <a:pt x="854" y="411"/>
                  </a:lnTo>
                  <a:lnTo>
                    <a:pt x="849" y="420"/>
                  </a:lnTo>
                  <a:lnTo>
                    <a:pt x="842" y="430"/>
                  </a:lnTo>
                  <a:lnTo>
                    <a:pt x="836" y="438"/>
                  </a:lnTo>
                  <a:lnTo>
                    <a:pt x="821" y="455"/>
                  </a:lnTo>
                  <a:lnTo>
                    <a:pt x="809" y="472"/>
                  </a:lnTo>
                  <a:lnTo>
                    <a:pt x="805" y="481"/>
                  </a:lnTo>
                  <a:lnTo>
                    <a:pt x="802" y="491"/>
                  </a:lnTo>
                  <a:lnTo>
                    <a:pt x="802" y="496"/>
                  </a:lnTo>
                  <a:lnTo>
                    <a:pt x="802" y="501"/>
                  </a:lnTo>
                  <a:lnTo>
                    <a:pt x="804" y="507"/>
                  </a:lnTo>
                  <a:lnTo>
                    <a:pt x="806" y="512"/>
                  </a:lnTo>
                  <a:lnTo>
                    <a:pt x="804" y="549"/>
                  </a:lnTo>
                  <a:lnTo>
                    <a:pt x="800" y="600"/>
                  </a:lnTo>
                  <a:lnTo>
                    <a:pt x="798" y="629"/>
                  </a:lnTo>
                  <a:lnTo>
                    <a:pt x="795" y="659"/>
                  </a:lnTo>
                  <a:lnTo>
                    <a:pt x="791" y="691"/>
                  </a:lnTo>
                  <a:lnTo>
                    <a:pt x="785" y="722"/>
                  </a:lnTo>
                  <a:lnTo>
                    <a:pt x="779" y="754"/>
                  </a:lnTo>
                  <a:lnTo>
                    <a:pt x="772" y="784"/>
                  </a:lnTo>
                  <a:lnTo>
                    <a:pt x="764" y="812"/>
                  </a:lnTo>
                  <a:lnTo>
                    <a:pt x="755" y="837"/>
                  </a:lnTo>
                  <a:lnTo>
                    <a:pt x="751" y="849"/>
                  </a:lnTo>
                  <a:lnTo>
                    <a:pt x="746" y="860"/>
                  </a:lnTo>
                  <a:lnTo>
                    <a:pt x="740" y="869"/>
                  </a:lnTo>
                  <a:lnTo>
                    <a:pt x="735" y="879"/>
                  </a:lnTo>
                  <a:lnTo>
                    <a:pt x="728" y="886"/>
                  </a:lnTo>
                  <a:lnTo>
                    <a:pt x="722" y="893"/>
                  </a:lnTo>
                  <a:lnTo>
                    <a:pt x="716" y="898"/>
                  </a:lnTo>
                  <a:lnTo>
                    <a:pt x="709" y="901"/>
                  </a:lnTo>
                  <a:lnTo>
                    <a:pt x="704" y="908"/>
                  </a:lnTo>
                  <a:lnTo>
                    <a:pt x="697" y="912"/>
                  </a:lnTo>
                  <a:lnTo>
                    <a:pt x="690" y="917"/>
                  </a:lnTo>
                  <a:lnTo>
                    <a:pt x="682" y="922"/>
                  </a:lnTo>
                  <a:lnTo>
                    <a:pt x="665" y="929"/>
                  </a:lnTo>
                  <a:lnTo>
                    <a:pt x="646" y="935"/>
                  </a:lnTo>
                  <a:lnTo>
                    <a:pt x="627" y="942"/>
                  </a:lnTo>
                  <a:lnTo>
                    <a:pt x="608" y="948"/>
                  </a:lnTo>
                  <a:lnTo>
                    <a:pt x="600" y="953"/>
                  </a:lnTo>
                  <a:lnTo>
                    <a:pt x="592" y="956"/>
                  </a:lnTo>
                  <a:lnTo>
                    <a:pt x="586" y="960"/>
                  </a:lnTo>
                  <a:lnTo>
                    <a:pt x="580" y="965"/>
                  </a:lnTo>
                  <a:close/>
                  <a:moveTo>
                    <a:pt x="260" y="679"/>
                  </a:moveTo>
                  <a:lnTo>
                    <a:pt x="250" y="672"/>
                  </a:lnTo>
                  <a:lnTo>
                    <a:pt x="241" y="664"/>
                  </a:lnTo>
                  <a:lnTo>
                    <a:pt x="235" y="657"/>
                  </a:lnTo>
                  <a:lnTo>
                    <a:pt x="231" y="650"/>
                  </a:lnTo>
                  <a:lnTo>
                    <a:pt x="226" y="642"/>
                  </a:lnTo>
                  <a:lnTo>
                    <a:pt x="224" y="636"/>
                  </a:lnTo>
                  <a:lnTo>
                    <a:pt x="223" y="629"/>
                  </a:lnTo>
                  <a:lnTo>
                    <a:pt x="223" y="623"/>
                  </a:lnTo>
                  <a:lnTo>
                    <a:pt x="224" y="616"/>
                  </a:lnTo>
                  <a:lnTo>
                    <a:pt x="225" y="611"/>
                  </a:lnTo>
                  <a:lnTo>
                    <a:pt x="229" y="606"/>
                  </a:lnTo>
                  <a:lnTo>
                    <a:pt x="232" y="600"/>
                  </a:lnTo>
                  <a:lnTo>
                    <a:pt x="236" y="595"/>
                  </a:lnTo>
                  <a:lnTo>
                    <a:pt x="240" y="591"/>
                  </a:lnTo>
                  <a:lnTo>
                    <a:pt x="246" y="587"/>
                  </a:lnTo>
                  <a:lnTo>
                    <a:pt x="251" y="582"/>
                  </a:lnTo>
                  <a:lnTo>
                    <a:pt x="263" y="576"/>
                  </a:lnTo>
                  <a:lnTo>
                    <a:pt x="275" y="571"/>
                  </a:lnTo>
                  <a:lnTo>
                    <a:pt x="288" y="567"/>
                  </a:lnTo>
                  <a:lnTo>
                    <a:pt x="298" y="565"/>
                  </a:lnTo>
                  <a:lnTo>
                    <a:pt x="308" y="564"/>
                  </a:lnTo>
                  <a:lnTo>
                    <a:pt x="315" y="566"/>
                  </a:lnTo>
                  <a:lnTo>
                    <a:pt x="319" y="567"/>
                  </a:lnTo>
                  <a:lnTo>
                    <a:pt x="321" y="568"/>
                  </a:lnTo>
                  <a:lnTo>
                    <a:pt x="322" y="572"/>
                  </a:lnTo>
                  <a:lnTo>
                    <a:pt x="322" y="574"/>
                  </a:lnTo>
                  <a:lnTo>
                    <a:pt x="311" y="602"/>
                  </a:lnTo>
                  <a:lnTo>
                    <a:pt x="298" y="635"/>
                  </a:lnTo>
                  <a:lnTo>
                    <a:pt x="295" y="643"/>
                  </a:lnTo>
                  <a:lnTo>
                    <a:pt x="291" y="651"/>
                  </a:lnTo>
                  <a:lnTo>
                    <a:pt x="287" y="658"/>
                  </a:lnTo>
                  <a:lnTo>
                    <a:pt x="282" y="664"/>
                  </a:lnTo>
                  <a:lnTo>
                    <a:pt x="277" y="670"/>
                  </a:lnTo>
                  <a:lnTo>
                    <a:pt x="271" y="674"/>
                  </a:lnTo>
                  <a:lnTo>
                    <a:pt x="265" y="677"/>
                  </a:lnTo>
                  <a:lnTo>
                    <a:pt x="260" y="679"/>
                  </a:lnTo>
                  <a:close/>
                  <a:moveTo>
                    <a:pt x="446" y="593"/>
                  </a:moveTo>
                  <a:lnTo>
                    <a:pt x="444" y="588"/>
                  </a:lnTo>
                  <a:lnTo>
                    <a:pt x="443" y="583"/>
                  </a:lnTo>
                  <a:lnTo>
                    <a:pt x="444" y="578"/>
                  </a:lnTo>
                  <a:lnTo>
                    <a:pt x="445" y="574"/>
                  </a:lnTo>
                  <a:lnTo>
                    <a:pt x="451" y="564"/>
                  </a:lnTo>
                  <a:lnTo>
                    <a:pt x="457" y="557"/>
                  </a:lnTo>
                  <a:lnTo>
                    <a:pt x="459" y="549"/>
                  </a:lnTo>
                  <a:lnTo>
                    <a:pt x="461" y="545"/>
                  </a:lnTo>
                  <a:lnTo>
                    <a:pt x="465" y="543"/>
                  </a:lnTo>
                  <a:lnTo>
                    <a:pt x="467" y="542"/>
                  </a:lnTo>
                  <a:lnTo>
                    <a:pt x="468" y="543"/>
                  </a:lnTo>
                  <a:lnTo>
                    <a:pt x="470" y="545"/>
                  </a:lnTo>
                  <a:lnTo>
                    <a:pt x="470" y="549"/>
                  </a:lnTo>
                  <a:lnTo>
                    <a:pt x="471" y="553"/>
                  </a:lnTo>
                  <a:lnTo>
                    <a:pt x="470" y="559"/>
                  </a:lnTo>
                  <a:lnTo>
                    <a:pt x="470" y="564"/>
                  </a:lnTo>
                  <a:lnTo>
                    <a:pt x="468" y="571"/>
                  </a:lnTo>
                  <a:lnTo>
                    <a:pt x="466" y="576"/>
                  </a:lnTo>
                  <a:lnTo>
                    <a:pt x="462" y="581"/>
                  </a:lnTo>
                  <a:lnTo>
                    <a:pt x="458" y="586"/>
                  </a:lnTo>
                  <a:lnTo>
                    <a:pt x="453" y="590"/>
                  </a:lnTo>
                  <a:lnTo>
                    <a:pt x="446" y="593"/>
                  </a:lnTo>
                  <a:close/>
                  <a:moveTo>
                    <a:pt x="575" y="471"/>
                  </a:moveTo>
                  <a:lnTo>
                    <a:pt x="566" y="453"/>
                  </a:lnTo>
                  <a:lnTo>
                    <a:pt x="561" y="435"/>
                  </a:lnTo>
                  <a:lnTo>
                    <a:pt x="558" y="419"/>
                  </a:lnTo>
                  <a:lnTo>
                    <a:pt x="556" y="403"/>
                  </a:lnTo>
                  <a:lnTo>
                    <a:pt x="556" y="388"/>
                  </a:lnTo>
                  <a:lnTo>
                    <a:pt x="558" y="374"/>
                  </a:lnTo>
                  <a:lnTo>
                    <a:pt x="560" y="360"/>
                  </a:lnTo>
                  <a:lnTo>
                    <a:pt x="564" y="347"/>
                  </a:lnTo>
                  <a:lnTo>
                    <a:pt x="570" y="334"/>
                  </a:lnTo>
                  <a:lnTo>
                    <a:pt x="576" y="320"/>
                  </a:lnTo>
                  <a:lnTo>
                    <a:pt x="584" y="306"/>
                  </a:lnTo>
                  <a:lnTo>
                    <a:pt x="592" y="292"/>
                  </a:lnTo>
                  <a:lnTo>
                    <a:pt x="610" y="262"/>
                  </a:lnTo>
                  <a:lnTo>
                    <a:pt x="630" y="229"/>
                  </a:lnTo>
                  <a:lnTo>
                    <a:pt x="636" y="223"/>
                  </a:lnTo>
                  <a:lnTo>
                    <a:pt x="642" y="217"/>
                  </a:lnTo>
                  <a:lnTo>
                    <a:pt x="647" y="213"/>
                  </a:lnTo>
                  <a:lnTo>
                    <a:pt x="652" y="211"/>
                  </a:lnTo>
                  <a:lnTo>
                    <a:pt x="658" y="211"/>
                  </a:lnTo>
                  <a:lnTo>
                    <a:pt x="662" y="212"/>
                  </a:lnTo>
                  <a:lnTo>
                    <a:pt x="666" y="213"/>
                  </a:lnTo>
                  <a:lnTo>
                    <a:pt x="671" y="216"/>
                  </a:lnTo>
                  <a:lnTo>
                    <a:pt x="674" y="221"/>
                  </a:lnTo>
                  <a:lnTo>
                    <a:pt x="677" y="226"/>
                  </a:lnTo>
                  <a:lnTo>
                    <a:pt x="680" y="232"/>
                  </a:lnTo>
                  <a:lnTo>
                    <a:pt x="683" y="239"/>
                  </a:lnTo>
                  <a:lnTo>
                    <a:pt x="688" y="255"/>
                  </a:lnTo>
                  <a:lnTo>
                    <a:pt x="691" y="273"/>
                  </a:lnTo>
                  <a:lnTo>
                    <a:pt x="693" y="292"/>
                  </a:lnTo>
                  <a:lnTo>
                    <a:pt x="694" y="312"/>
                  </a:lnTo>
                  <a:lnTo>
                    <a:pt x="694" y="332"/>
                  </a:lnTo>
                  <a:lnTo>
                    <a:pt x="694" y="351"/>
                  </a:lnTo>
                  <a:lnTo>
                    <a:pt x="692" y="368"/>
                  </a:lnTo>
                  <a:lnTo>
                    <a:pt x="689" y="384"/>
                  </a:lnTo>
                  <a:lnTo>
                    <a:pt x="687" y="390"/>
                  </a:lnTo>
                  <a:lnTo>
                    <a:pt x="684" y="396"/>
                  </a:lnTo>
                  <a:lnTo>
                    <a:pt x="682" y="401"/>
                  </a:lnTo>
                  <a:lnTo>
                    <a:pt x="679" y="404"/>
                  </a:lnTo>
                  <a:lnTo>
                    <a:pt x="657" y="421"/>
                  </a:lnTo>
                  <a:lnTo>
                    <a:pt x="629" y="441"/>
                  </a:lnTo>
                  <a:lnTo>
                    <a:pt x="615" y="451"/>
                  </a:lnTo>
                  <a:lnTo>
                    <a:pt x="601" y="460"/>
                  </a:lnTo>
                  <a:lnTo>
                    <a:pt x="587" y="467"/>
                  </a:lnTo>
                  <a:lnTo>
                    <a:pt x="575" y="471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873" y="3961"/>
              <a:ext cx="77" cy="106"/>
            </a:xfrm>
            <a:custGeom>
              <a:avLst/>
              <a:gdLst/>
              <a:ahLst/>
              <a:cxnLst>
                <a:cxn ang="0">
                  <a:pos x="494" y="840"/>
                </a:cxn>
                <a:cxn ang="0">
                  <a:pos x="523" y="684"/>
                </a:cxn>
                <a:cxn ang="0">
                  <a:pos x="448" y="718"/>
                </a:cxn>
                <a:cxn ang="0">
                  <a:pos x="293" y="807"/>
                </a:cxn>
                <a:cxn ang="0">
                  <a:pos x="235" y="897"/>
                </a:cxn>
                <a:cxn ang="0">
                  <a:pos x="222" y="854"/>
                </a:cxn>
                <a:cxn ang="0">
                  <a:pos x="194" y="843"/>
                </a:cxn>
                <a:cxn ang="0">
                  <a:pos x="73" y="899"/>
                </a:cxn>
                <a:cxn ang="0">
                  <a:pos x="23" y="850"/>
                </a:cxn>
                <a:cxn ang="0">
                  <a:pos x="135" y="616"/>
                </a:cxn>
                <a:cxn ang="0">
                  <a:pos x="63" y="635"/>
                </a:cxn>
                <a:cxn ang="0">
                  <a:pos x="1" y="619"/>
                </a:cxn>
                <a:cxn ang="0">
                  <a:pos x="32" y="546"/>
                </a:cxn>
                <a:cxn ang="0">
                  <a:pos x="193" y="410"/>
                </a:cxn>
                <a:cxn ang="0">
                  <a:pos x="232" y="292"/>
                </a:cxn>
                <a:cxn ang="0">
                  <a:pos x="63" y="470"/>
                </a:cxn>
                <a:cxn ang="0">
                  <a:pos x="80" y="356"/>
                </a:cxn>
                <a:cxn ang="0">
                  <a:pos x="249" y="3"/>
                </a:cxn>
                <a:cxn ang="0">
                  <a:pos x="326" y="64"/>
                </a:cxn>
                <a:cxn ang="0">
                  <a:pos x="294" y="155"/>
                </a:cxn>
                <a:cxn ang="0">
                  <a:pos x="274" y="281"/>
                </a:cxn>
                <a:cxn ang="0">
                  <a:pos x="330" y="348"/>
                </a:cxn>
                <a:cxn ang="0">
                  <a:pos x="284" y="511"/>
                </a:cxn>
                <a:cxn ang="0">
                  <a:pos x="290" y="641"/>
                </a:cxn>
                <a:cxn ang="0">
                  <a:pos x="329" y="664"/>
                </a:cxn>
                <a:cxn ang="0">
                  <a:pos x="415" y="525"/>
                </a:cxn>
                <a:cxn ang="0">
                  <a:pos x="405" y="488"/>
                </a:cxn>
                <a:cxn ang="0">
                  <a:pos x="376" y="432"/>
                </a:cxn>
                <a:cxn ang="0">
                  <a:pos x="434" y="263"/>
                </a:cxn>
                <a:cxn ang="0">
                  <a:pos x="397" y="197"/>
                </a:cxn>
                <a:cxn ang="0">
                  <a:pos x="472" y="181"/>
                </a:cxn>
                <a:cxn ang="0">
                  <a:pos x="519" y="237"/>
                </a:cxn>
                <a:cxn ang="0">
                  <a:pos x="449" y="417"/>
                </a:cxn>
                <a:cxn ang="0">
                  <a:pos x="528" y="415"/>
                </a:cxn>
                <a:cxn ang="0">
                  <a:pos x="454" y="589"/>
                </a:cxn>
                <a:cxn ang="0">
                  <a:pos x="405" y="656"/>
                </a:cxn>
                <a:cxn ang="0">
                  <a:pos x="411" y="681"/>
                </a:cxn>
                <a:cxn ang="0">
                  <a:pos x="544" y="543"/>
                </a:cxn>
                <a:cxn ang="0">
                  <a:pos x="540" y="288"/>
                </a:cxn>
                <a:cxn ang="0">
                  <a:pos x="559" y="194"/>
                </a:cxn>
                <a:cxn ang="0">
                  <a:pos x="578" y="137"/>
                </a:cxn>
                <a:cxn ang="0">
                  <a:pos x="625" y="230"/>
                </a:cxn>
                <a:cxn ang="0">
                  <a:pos x="614" y="339"/>
                </a:cxn>
                <a:cxn ang="0">
                  <a:pos x="626" y="447"/>
                </a:cxn>
                <a:cxn ang="0">
                  <a:pos x="687" y="571"/>
                </a:cxn>
                <a:cxn ang="0">
                  <a:pos x="644" y="631"/>
                </a:cxn>
                <a:cxn ang="0">
                  <a:pos x="596" y="883"/>
                </a:cxn>
                <a:cxn ang="0">
                  <a:pos x="506" y="958"/>
                </a:cxn>
                <a:cxn ang="0">
                  <a:pos x="479" y="936"/>
                </a:cxn>
                <a:cxn ang="0">
                  <a:pos x="479" y="889"/>
                </a:cxn>
                <a:cxn ang="0">
                  <a:pos x="200" y="830"/>
                </a:cxn>
                <a:cxn ang="0">
                  <a:pos x="106" y="801"/>
                </a:cxn>
                <a:cxn ang="0">
                  <a:pos x="200" y="625"/>
                </a:cxn>
                <a:cxn ang="0">
                  <a:pos x="210" y="716"/>
                </a:cxn>
                <a:cxn ang="0">
                  <a:pos x="121" y="809"/>
                </a:cxn>
                <a:cxn ang="0">
                  <a:pos x="612" y="358"/>
                </a:cxn>
                <a:cxn ang="0">
                  <a:pos x="473" y="45"/>
                </a:cxn>
                <a:cxn ang="0">
                  <a:pos x="480" y="0"/>
                </a:cxn>
                <a:cxn ang="0">
                  <a:pos x="561" y="91"/>
                </a:cxn>
              </a:cxnLst>
              <a:rect l="0" t="0" r="r" b="b"/>
              <a:pathLst>
                <a:path w="688" h="958">
                  <a:moveTo>
                    <a:pt x="479" y="889"/>
                  </a:moveTo>
                  <a:lnTo>
                    <a:pt x="481" y="883"/>
                  </a:lnTo>
                  <a:lnTo>
                    <a:pt x="483" y="878"/>
                  </a:lnTo>
                  <a:lnTo>
                    <a:pt x="487" y="875"/>
                  </a:lnTo>
                  <a:lnTo>
                    <a:pt x="490" y="870"/>
                  </a:lnTo>
                  <a:lnTo>
                    <a:pt x="492" y="865"/>
                  </a:lnTo>
                  <a:lnTo>
                    <a:pt x="494" y="860"/>
                  </a:lnTo>
                  <a:lnTo>
                    <a:pt x="495" y="855"/>
                  </a:lnTo>
                  <a:lnTo>
                    <a:pt x="496" y="849"/>
                  </a:lnTo>
                  <a:lnTo>
                    <a:pt x="495" y="845"/>
                  </a:lnTo>
                  <a:lnTo>
                    <a:pt x="494" y="840"/>
                  </a:lnTo>
                  <a:lnTo>
                    <a:pt x="496" y="826"/>
                  </a:lnTo>
                  <a:lnTo>
                    <a:pt x="503" y="804"/>
                  </a:lnTo>
                  <a:lnTo>
                    <a:pt x="510" y="777"/>
                  </a:lnTo>
                  <a:lnTo>
                    <a:pt x="519" y="748"/>
                  </a:lnTo>
                  <a:lnTo>
                    <a:pt x="522" y="734"/>
                  </a:lnTo>
                  <a:lnTo>
                    <a:pt x="525" y="720"/>
                  </a:lnTo>
                  <a:lnTo>
                    <a:pt x="526" y="708"/>
                  </a:lnTo>
                  <a:lnTo>
                    <a:pt x="526" y="697"/>
                  </a:lnTo>
                  <a:lnTo>
                    <a:pt x="525" y="692"/>
                  </a:lnTo>
                  <a:lnTo>
                    <a:pt x="525" y="688"/>
                  </a:lnTo>
                  <a:lnTo>
                    <a:pt x="523" y="684"/>
                  </a:lnTo>
                  <a:lnTo>
                    <a:pt x="522" y="681"/>
                  </a:lnTo>
                  <a:lnTo>
                    <a:pt x="519" y="679"/>
                  </a:lnTo>
                  <a:lnTo>
                    <a:pt x="516" y="676"/>
                  </a:lnTo>
                  <a:lnTo>
                    <a:pt x="512" y="675"/>
                  </a:lnTo>
                  <a:lnTo>
                    <a:pt x="508" y="675"/>
                  </a:lnTo>
                  <a:lnTo>
                    <a:pt x="498" y="685"/>
                  </a:lnTo>
                  <a:lnTo>
                    <a:pt x="489" y="693"/>
                  </a:lnTo>
                  <a:lnTo>
                    <a:pt x="479" y="701"/>
                  </a:lnTo>
                  <a:lnTo>
                    <a:pt x="470" y="707"/>
                  </a:lnTo>
                  <a:lnTo>
                    <a:pt x="459" y="714"/>
                  </a:lnTo>
                  <a:lnTo>
                    <a:pt x="448" y="718"/>
                  </a:lnTo>
                  <a:lnTo>
                    <a:pt x="436" y="721"/>
                  </a:lnTo>
                  <a:lnTo>
                    <a:pt x="426" y="724"/>
                  </a:lnTo>
                  <a:lnTo>
                    <a:pt x="402" y="729"/>
                  </a:lnTo>
                  <a:lnTo>
                    <a:pt x="378" y="732"/>
                  </a:lnTo>
                  <a:lnTo>
                    <a:pt x="355" y="733"/>
                  </a:lnTo>
                  <a:lnTo>
                    <a:pt x="331" y="735"/>
                  </a:lnTo>
                  <a:lnTo>
                    <a:pt x="325" y="740"/>
                  </a:lnTo>
                  <a:lnTo>
                    <a:pt x="319" y="750"/>
                  </a:lnTo>
                  <a:lnTo>
                    <a:pt x="312" y="761"/>
                  </a:lnTo>
                  <a:lnTo>
                    <a:pt x="305" y="775"/>
                  </a:lnTo>
                  <a:lnTo>
                    <a:pt x="293" y="807"/>
                  </a:lnTo>
                  <a:lnTo>
                    <a:pt x="279" y="839"/>
                  </a:lnTo>
                  <a:lnTo>
                    <a:pt x="272" y="855"/>
                  </a:lnTo>
                  <a:lnTo>
                    <a:pt x="265" y="868"/>
                  </a:lnTo>
                  <a:lnTo>
                    <a:pt x="258" y="880"/>
                  </a:lnTo>
                  <a:lnTo>
                    <a:pt x="252" y="890"/>
                  </a:lnTo>
                  <a:lnTo>
                    <a:pt x="249" y="893"/>
                  </a:lnTo>
                  <a:lnTo>
                    <a:pt x="246" y="896"/>
                  </a:lnTo>
                  <a:lnTo>
                    <a:pt x="243" y="898"/>
                  </a:lnTo>
                  <a:lnTo>
                    <a:pt x="240" y="898"/>
                  </a:lnTo>
                  <a:lnTo>
                    <a:pt x="238" y="898"/>
                  </a:lnTo>
                  <a:lnTo>
                    <a:pt x="235" y="897"/>
                  </a:lnTo>
                  <a:lnTo>
                    <a:pt x="232" y="895"/>
                  </a:lnTo>
                  <a:lnTo>
                    <a:pt x="230" y="891"/>
                  </a:lnTo>
                  <a:lnTo>
                    <a:pt x="224" y="894"/>
                  </a:lnTo>
                  <a:lnTo>
                    <a:pt x="220" y="894"/>
                  </a:lnTo>
                  <a:lnTo>
                    <a:pt x="217" y="894"/>
                  </a:lnTo>
                  <a:lnTo>
                    <a:pt x="216" y="893"/>
                  </a:lnTo>
                  <a:lnTo>
                    <a:pt x="215" y="892"/>
                  </a:lnTo>
                  <a:lnTo>
                    <a:pt x="215" y="890"/>
                  </a:lnTo>
                  <a:lnTo>
                    <a:pt x="215" y="880"/>
                  </a:lnTo>
                  <a:lnTo>
                    <a:pt x="218" y="867"/>
                  </a:lnTo>
                  <a:lnTo>
                    <a:pt x="222" y="854"/>
                  </a:lnTo>
                  <a:lnTo>
                    <a:pt x="223" y="842"/>
                  </a:lnTo>
                  <a:lnTo>
                    <a:pt x="222" y="838"/>
                  </a:lnTo>
                  <a:lnTo>
                    <a:pt x="220" y="834"/>
                  </a:lnTo>
                  <a:lnTo>
                    <a:pt x="215" y="832"/>
                  </a:lnTo>
                  <a:lnTo>
                    <a:pt x="210" y="832"/>
                  </a:lnTo>
                  <a:lnTo>
                    <a:pt x="208" y="828"/>
                  </a:lnTo>
                  <a:lnTo>
                    <a:pt x="206" y="827"/>
                  </a:lnTo>
                  <a:lnTo>
                    <a:pt x="202" y="828"/>
                  </a:lnTo>
                  <a:lnTo>
                    <a:pt x="200" y="830"/>
                  </a:lnTo>
                  <a:lnTo>
                    <a:pt x="195" y="838"/>
                  </a:lnTo>
                  <a:lnTo>
                    <a:pt x="194" y="843"/>
                  </a:lnTo>
                  <a:lnTo>
                    <a:pt x="184" y="846"/>
                  </a:lnTo>
                  <a:lnTo>
                    <a:pt x="176" y="851"/>
                  </a:lnTo>
                  <a:lnTo>
                    <a:pt x="166" y="858"/>
                  </a:lnTo>
                  <a:lnTo>
                    <a:pt x="155" y="864"/>
                  </a:lnTo>
                  <a:lnTo>
                    <a:pt x="134" y="878"/>
                  </a:lnTo>
                  <a:lnTo>
                    <a:pt x="112" y="891"/>
                  </a:lnTo>
                  <a:lnTo>
                    <a:pt x="100" y="895"/>
                  </a:lnTo>
                  <a:lnTo>
                    <a:pt x="90" y="898"/>
                  </a:lnTo>
                  <a:lnTo>
                    <a:pt x="83" y="899"/>
                  </a:lnTo>
                  <a:lnTo>
                    <a:pt x="78" y="899"/>
                  </a:lnTo>
                  <a:lnTo>
                    <a:pt x="73" y="899"/>
                  </a:lnTo>
                  <a:lnTo>
                    <a:pt x="66" y="898"/>
                  </a:lnTo>
                  <a:lnTo>
                    <a:pt x="61" y="897"/>
                  </a:lnTo>
                  <a:lnTo>
                    <a:pt x="55" y="895"/>
                  </a:lnTo>
                  <a:lnTo>
                    <a:pt x="49" y="892"/>
                  </a:lnTo>
                  <a:lnTo>
                    <a:pt x="44" y="889"/>
                  </a:lnTo>
                  <a:lnTo>
                    <a:pt x="38" y="883"/>
                  </a:lnTo>
                  <a:lnTo>
                    <a:pt x="33" y="878"/>
                  </a:lnTo>
                  <a:lnTo>
                    <a:pt x="28" y="872"/>
                  </a:lnTo>
                  <a:lnTo>
                    <a:pt x="22" y="864"/>
                  </a:lnTo>
                  <a:lnTo>
                    <a:pt x="22" y="858"/>
                  </a:lnTo>
                  <a:lnTo>
                    <a:pt x="23" y="850"/>
                  </a:lnTo>
                  <a:lnTo>
                    <a:pt x="25" y="842"/>
                  </a:lnTo>
                  <a:lnTo>
                    <a:pt x="29" y="832"/>
                  </a:lnTo>
                  <a:lnTo>
                    <a:pt x="36" y="813"/>
                  </a:lnTo>
                  <a:lnTo>
                    <a:pt x="46" y="792"/>
                  </a:lnTo>
                  <a:lnTo>
                    <a:pt x="70" y="745"/>
                  </a:lnTo>
                  <a:lnTo>
                    <a:pt x="96" y="697"/>
                  </a:lnTo>
                  <a:lnTo>
                    <a:pt x="108" y="675"/>
                  </a:lnTo>
                  <a:lnTo>
                    <a:pt x="119" y="654"/>
                  </a:lnTo>
                  <a:lnTo>
                    <a:pt x="127" y="636"/>
                  </a:lnTo>
                  <a:lnTo>
                    <a:pt x="134" y="621"/>
                  </a:lnTo>
                  <a:lnTo>
                    <a:pt x="135" y="616"/>
                  </a:lnTo>
                  <a:lnTo>
                    <a:pt x="136" y="610"/>
                  </a:lnTo>
                  <a:lnTo>
                    <a:pt x="136" y="606"/>
                  </a:lnTo>
                  <a:lnTo>
                    <a:pt x="135" y="603"/>
                  </a:lnTo>
                  <a:lnTo>
                    <a:pt x="133" y="601"/>
                  </a:lnTo>
                  <a:lnTo>
                    <a:pt x="129" y="600"/>
                  </a:lnTo>
                  <a:lnTo>
                    <a:pt x="124" y="601"/>
                  </a:lnTo>
                  <a:lnTo>
                    <a:pt x="119" y="603"/>
                  </a:lnTo>
                  <a:lnTo>
                    <a:pt x="103" y="613"/>
                  </a:lnTo>
                  <a:lnTo>
                    <a:pt x="88" y="622"/>
                  </a:lnTo>
                  <a:lnTo>
                    <a:pt x="75" y="629"/>
                  </a:lnTo>
                  <a:lnTo>
                    <a:pt x="63" y="635"/>
                  </a:lnTo>
                  <a:lnTo>
                    <a:pt x="51" y="639"/>
                  </a:lnTo>
                  <a:lnTo>
                    <a:pt x="41" y="641"/>
                  </a:lnTo>
                  <a:lnTo>
                    <a:pt x="33" y="643"/>
                  </a:lnTo>
                  <a:lnTo>
                    <a:pt x="26" y="643"/>
                  </a:lnTo>
                  <a:lnTo>
                    <a:pt x="20" y="642"/>
                  </a:lnTo>
                  <a:lnTo>
                    <a:pt x="15" y="640"/>
                  </a:lnTo>
                  <a:lnTo>
                    <a:pt x="9" y="638"/>
                  </a:lnTo>
                  <a:lnTo>
                    <a:pt x="6" y="634"/>
                  </a:lnTo>
                  <a:lnTo>
                    <a:pt x="4" y="629"/>
                  </a:lnTo>
                  <a:lnTo>
                    <a:pt x="2" y="624"/>
                  </a:lnTo>
                  <a:lnTo>
                    <a:pt x="1" y="619"/>
                  </a:lnTo>
                  <a:lnTo>
                    <a:pt x="0" y="613"/>
                  </a:lnTo>
                  <a:lnTo>
                    <a:pt x="0" y="607"/>
                  </a:lnTo>
                  <a:lnTo>
                    <a:pt x="1" y="601"/>
                  </a:lnTo>
                  <a:lnTo>
                    <a:pt x="3" y="594"/>
                  </a:lnTo>
                  <a:lnTo>
                    <a:pt x="4" y="588"/>
                  </a:lnTo>
                  <a:lnTo>
                    <a:pt x="9" y="575"/>
                  </a:lnTo>
                  <a:lnTo>
                    <a:pt x="16" y="563"/>
                  </a:lnTo>
                  <a:lnTo>
                    <a:pt x="19" y="558"/>
                  </a:lnTo>
                  <a:lnTo>
                    <a:pt x="23" y="554"/>
                  </a:lnTo>
                  <a:lnTo>
                    <a:pt x="28" y="549"/>
                  </a:lnTo>
                  <a:lnTo>
                    <a:pt x="32" y="546"/>
                  </a:lnTo>
                  <a:lnTo>
                    <a:pt x="36" y="544"/>
                  </a:lnTo>
                  <a:lnTo>
                    <a:pt x="40" y="543"/>
                  </a:lnTo>
                  <a:lnTo>
                    <a:pt x="45" y="543"/>
                  </a:lnTo>
                  <a:lnTo>
                    <a:pt x="49" y="543"/>
                  </a:lnTo>
                  <a:lnTo>
                    <a:pt x="76" y="520"/>
                  </a:lnTo>
                  <a:lnTo>
                    <a:pt x="109" y="493"/>
                  </a:lnTo>
                  <a:lnTo>
                    <a:pt x="126" y="478"/>
                  </a:lnTo>
                  <a:lnTo>
                    <a:pt x="143" y="462"/>
                  </a:lnTo>
                  <a:lnTo>
                    <a:pt x="162" y="445"/>
                  </a:lnTo>
                  <a:lnTo>
                    <a:pt x="178" y="428"/>
                  </a:lnTo>
                  <a:lnTo>
                    <a:pt x="193" y="410"/>
                  </a:lnTo>
                  <a:lnTo>
                    <a:pt x="207" y="392"/>
                  </a:lnTo>
                  <a:lnTo>
                    <a:pt x="212" y="382"/>
                  </a:lnTo>
                  <a:lnTo>
                    <a:pt x="217" y="372"/>
                  </a:lnTo>
                  <a:lnTo>
                    <a:pt x="223" y="363"/>
                  </a:lnTo>
                  <a:lnTo>
                    <a:pt x="227" y="353"/>
                  </a:lnTo>
                  <a:lnTo>
                    <a:pt x="229" y="344"/>
                  </a:lnTo>
                  <a:lnTo>
                    <a:pt x="232" y="333"/>
                  </a:lnTo>
                  <a:lnTo>
                    <a:pt x="234" y="323"/>
                  </a:lnTo>
                  <a:lnTo>
                    <a:pt x="235" y="313"/>
                  </a:lnTo>
                  <a:lnTo>
                    <a:pt x="234" y="303"/>
                  </a:lnTo>
                  <a:lnTo>
                    <a:pt x="232" y="292"/>
                  </a:lnTo>
                  <a:lnTo>
                    <a:pt x="229" y="283"/>
                  </a:lnTo>
                  <a:lnTo>
                    <a:pt x="226" y="272"/>
                  </a:lnTo>
                  <a:lnTo>
                    <a:pt x="218" y="281"/>
                  </a:lnTo>
                  <a:lnTo>
                    <a:pt x="201" y="304"/>
                  </a:lnTo>
                  <a:lnTo>
                    <a:pt x="177" y="338"/>
                  </a:lnTo>
                  <a:lnTo>
                    <a:pt x="148" y="377"/>
                  </a:lnTo>
                  <a:lnTo>
                    <a:pt x="118" y="414"/>
                  </a:lnTo>
                  <a:lnTo>
                    <a:pt x="90" y="446"/>
                  </a:lnTo>
                  <a:lnTo>
                    <a:pt x="78" y="459"/>
                  </a:lnTo>
                  <a:lnTo>
                    <a:pt x="67" y="467"/>
                  </a:lnTo>
                  <a:lnTo>
                    <a:pt x="63" y="470"/>
                  </a:lnTo>
                  <a:lnTo>
                    <a:pt x="59" y="472"/>
                  </a:lnTo>
                  <a:lnTo>
                    <a:pt x="55" y="473"/>
                  </a:lnTo>
                  <a:lnTo>
                    <a:pt x="53" y="472"/>
                  </a:lnTo>
                  <a:lnTo>
                    <a:pt x="52" y="452"/>
                  </a:lnTo>
                  <a:lnTo>
                    <a:pt x="53" y="434"/>
                  </a:lnTo>
                  <a:lnTo>
                    <a:pt x="54" y="425"/>
                  </a:lnTo>
                  <a:lnTo>
                    <a:pt x="58" y="413"/>
                  </a:lnTo>
                  <a:lnTo>
                    <a:pt x="62" y="401"/>
                  </a:lnTo>
                  <a:lnTo>
                    <a:pt x="69" y="387"/>
                  </a:lnTo>
                  <a:lnTo>
                    <a:pt x="73" y="374"/>
                  </a:lnTo>
                  <a:lnTo>
                    <a:pt x="80" y="356"/>
                  </a:lnTo>
                  <a:lnTo>
                    <a:pt x="90" y="333"/>
                  </a:lnTo>
                  <a:lnTo>
                    <a:pt x="102" y="306"/>
                  </a:lnTo>
                  <a:lnTo>
                    <a:pt x="129" y="245"/>
                  </a:lnTo>
                  <a:lnTo>
                    <a:pt x="162" y="179"/>
                  </a:lnTo>
                  <a:lnTo>
                    <a:pt x="193" y="115"/>
                  </a:lnTo>
                  <a:lnTo>
                    <a:pt x="220" y="62"/>
                  </a:lnTo>
                  <a:lnTo>
                    <a:pt x="238" y="23"/>
                  </a:lnTo>
                  <a:lnTo>
                    <a:pt x="243" y="8"/>
                  </a:lnTo>
                  <a:lnTo>
                    <a:pt x="244" y="6"/>
                  </a:lnTo>
                  <a:lnTo>
                    <a:pt x="246" y="4"/>
                  </a:lnTo>
                  <a:lnTo>
                    <a:pt x="249" y="3"/>
                  </a:lnTo>
                  <a:lnTo>
                    <a:pt x="252" y="3"/>
                  </a:lnTo>
                  <a:lnTo>
                    <a:pt x="260" y="4"/>
                  </a:lnTo>
                  <a:lnTo>
                    <a:pt x="270" y="7"/>
                  </a:lnTo>
                  <a:lnTo>
                    <a:pt x="281" y="13"/>
                  </a:lnTo>
                  <a:lnTo>
                    <a:pt x="291" y="19"/>
                  </a:lnTo>
                  <a:lnTo>
                    <a:pt x="302" y="29"/>
                  </a:lnTo>
                  <a:lnTo>
                    <a:pt x="312" y="38"/>
                  </a:lnTo>
                  <a:lnTo>
                    <a:pt x="316" y="45"/>
                  </a:lnTo>
                  <a:lnTo>
                    <a:pt x="319" y="51"/>
                  </a:lnTo>
                  <a:lnTo>
                    <a:pt x="323" y="58"/>
                  </a:lnTo>
                  <a:lnTo>
                    <a:pt x="326" y="64"/>
                  </a:lnTo>
                  <a:lnTo>
                    <a:pt x="328" y="71"/>
                  </a:lnTo>
                  <a:lnTo>
                    <a:pt x="329" y="79"/>
                  </a:lnTo>
                  <a:lnTo>
                    <a:pt x="329" y="86"/>
                  </a:lnTo>
                  <a:lnTo>
                    <a:pt x="329" y="94"/>
                  </a:lnTo>
                  <a:lnTo>
                    <a:pt x="327" y="102"/>
                  </a:lnTo>
                  <a:lnTo>
                    <a:pt x="325" y="111"/>
                  </a:lnTo>
                  <a:lnTo>
                    <a:pt x="320" y="119"/>
                  </a:lnTo>
                  <a:lnTo>
                    <a:pt x="316" y="128"/>
                  </a:lnTo>
                  <a:lnTo>
                    <a:pt x="310" y="137"/>
                  </a:lnTo>
                  <a:lnTo>
                    <a:pt x="302" y="145"/>
                  </a:lnTo>
                  <a:lnTo>
                    <a:pt x="294" y="155"/>
                  </a:lnTo>
                  <a:lnTo>
                    <a:pt x="283" y="163"/>
                  </a:lnTo>
                  <a:lnTo>
                    <a:pt x="279" y="173"/>
                  </a:lnTo>
                  <a:lnTo>
                    <a:pt x="274" y="183"/>
                  </a:lnTo>
                  <a:lnTo>
                    <a:pt x="272" y="195"/>
                  </a:lnTo>
                  <a:lnTo>
                    <a:pt x="270" y="207"/>
                  </a:lnTo>
                  <a:lnTo>
                    <a:pt x="268" y="220"/>
                  </a:lnTo>
                  <a:lnTo>
                    <a:pt x="268" y="231"/>
                  </a:lnTo>
                  <a:lnTo>
                    <a:pt x="268" y="244"/>
                  </a:lnTo>
                  <a:lnTo>
                    <a:pt x="269" y="257"/>
                  </a:lnTo>
                  <a:lnTo>
                    <a:pt x="271" y="269"/>
                  </a:lnTo>
                  <a:lnTo>
                    <a:pt x="274" y="281"/>
                  </a:lnTo>
                  <a:lnTo>
                    <a:pt x="280" y="292"/>
                  </a:lnTo>
                  <a:lnTo>
                    <a:pt x="285" y="302"/>
                  </a:lnTo>
                  <a:lnTo>
                    <a:pt x="293" y="310"/>
                  </a:lnTo>
                  <a:lnTo>
                    <a:pt x="301" y="318"/>
                  </a:lnTo>
                  <a:lnTo>
                    <a:pt x="305" y="322"/>
                  </a:lnTo>
                  <a:lnTo>
                    <a:pt x="311" y="324"/>
                  </a:lnTo>
                  <a:lnTo>
                    <a:pt x="316" y="328"/>
                  </a:lnTo>
                  <a:lnTo>
                    <a:pt x="323" y="329"/>
                  </a:lnTo>
                  <a:lnTo>
                    <a:pt x="326" y="335"/>
                  </a:lnTo>
                  <a:lnTo>
                    <a:pt x="328" y="341"/>
                  </a:lnTo>
                  <a:lnTo>
                    <a:pt x="330" y="348"/>
                  </a:lnTo>
                  <a:lnTo>
                    <a:pt x="331" y="355"/>
                  </a:lnTo>
                  <a:lnTo>
                    <a:pt x="331" y="363"/>
                  </a:lnTo>
                  <a:lnTo>
                    <a:pt x="330" y="371"/>
                  </a:lnTo>
                  <a:lnTo>
                    <a:pt x="329" y="380"/>
                  </a:lnTo>
                  <a:lnTo>
                    <a:pt x="327" y="388"/>
                  </a:lnTo>
                  <a:lnTo>
                    <a:pt x="321" y="406"/>
                  </a:lnTo>
                  <a:lnTo>
                    <a:pt x="315" y="426"/>
                  </a:lnTo>
                  <a:lnTo>
                    <a:pt x="306" y="446"/>
                  </a:lnTo>
                  <a:lnTo>
                    <a:pt x="299" y="467"/>
                  </a:lnTo>
                  <a:lnTo>
                    <a:pt x="291" y="489"/>
                  </a:lnTo>
                  <a:lnTo>
                    <a:pt x="284" y="511"/>
                  </a:lnTo>
                  <a:lnTo>
                    <a:pt x="277" y="532"/>
                  </a:lnTo>
                  <a:lnTo>
                    <a:pt x="273" y="555"/>
                  </a:lnTo>
                  <a:lnTo>
                    <a:pt x="271" y="565"/>
                  </a:lnTo>
                  <a:lnTo>
                    <a:pt x="271" y="577"/>
                  </a:lnTo>
                  <a:lnTo>
                    <a:pt x="270" y="588"/>
                  </a:lnTo>
                  <a:lnTo>
                    <a:pt x="271" y="599"/>
                  </a:lnTo>
                  <a:lnTo>
                    <a:pt x="273" y="609"/>
                  </a:lnTo>
                  <a:lnTo>
                    <a:pt x="275" y="620"/>
                  </a:lnTo>
                  <a:lnTo>
                    <a:pt x="279" y="631"/>
                  </a:lnTo>
                  <a:lnTo>
                    <a:pt x="283" y="640"/>
                  </a:lnTo>
                  <a:lnTo>
                    <a:pt x="290" y="641"/>
                  </a:lnTo>
                  <a:lnTo>
                    <a:pt x="296" y="643"/>
                  </a:lnTo>
                  <a:lnTo>
                    <a:pt x="300" y="647"/>
                  </a:lnTo>
                  <a:lnTo>
                    <a:pt x="304" y="650"/>
                  </a:lnTo>
                  <a:lnTo>
                    <a:pt x="310" y="659"/>
                  </a:lnTo>
                  <a:lnTo>
                    <a:pt x="313" y="667"/>
                  </a:lnTo>
                  <a:lnTo>
                    <a:pt x="314" y="670"/>
                  </a:lnTo>
                  <a:lnTo>
                    <a:pt x="316" y="672"/>
                  </a:lnTo>
                  <a:lnTo>
                    <a:pt x="318" y="673"/>
                  </a:lnTo>
                  <a:lnTo>
                    <a:pt x="321" y="672"/>
                  </a:lnTo>
                  <a:lnTo>
                    <a:pt x="325" y="669"/>
                  </a:lnTo>
                  <a:lnTo>
                    <a:pt x="329" y="664"/>
                  </a:lnTo>
                  <a:lnTo>
                    <a:pt x="334" y="655"/>
                  </a:lnTo>
                  <a:lnTo>
                    <a:pt x="342" y="644"/>
                  </a:lnTo>
                  <a:lnTo>
                    <a:pt x="343" y="639"/>
                  </a:lnTo>
                  <a:lnTo>
                    <a:pt x="344" y="633"/>
                  </a:lnTo>
                  <a:lnTo>
                    <a:pt x="346" y="626"/>
                  </a:lnTo>
                  <a:lnTo>
                    <a:pt x="349" y="620"/>
                  </a:lnTo>
                  <a:lnTo>
                    <a:pt x="357" y="607"/>
                  </a:lnTo>
                  <a:lnTo>
                    <a:pt x="367" y="593"/>
                  </a:lnTo>
                  <a:lnTo>
                    <a:pt x="387" y="564"/>
                  </a:lnTo>
                  <a:lnTo>
                    <a:pt x="407" y="537"/>
                  </a:lnTo>
                  <a:lnTo>
                    <a:pt x="415" y="525"/>
                  </a:lnTo>
                  <a:lnTo>
                    <a:pt x="422" y="513"/>
                  </a:lnTo>
                  <a:lnTo>
                    <a:pt x="424" y="509"/>
                  </a:lnTo>
                  <a:lnTo>
                    <a:pt x="426" y="504"/>
                  </a:lnTo>
                  <a:lnTo>
                    <a:pt x="427" y="500"/>
                  </a:lnTo>
                  <a:lnTo>
                    <a:pt x="427" y="496"/>
                  </a:lnTo>
                  <a:lnTo>
                    <a:pt x="426" y="493"/>
                  </a:lnTo>
                  <a:lnTo>
                    <a:pt x="423" y="491"/>
                  </a:lnTo>
                  <a:lnTo>
                    <a:pt x="421" y="489"/>
                  </a:lnTo>
                  <a:lnTo>
                    <a:pt x="417" y="488"/>
                  </a:lnTo>
                  <a:lnTo>
                    <a:pt x="412" y="488"/>
                  </a:lnTo>
                  <a:lnTo>
                    <a:pt x="405" y="488"/>
                  </a:lnTo>
                  <a:lnTo>
                    <a:pt x="397" y="489"/>
                  </a:lnTo>
                  <a:lnTo>
                    <a:pt x="388" y="491"/>
                  </a:lnTo>
                  <a:lnTo>
                    <a:pt x="382" y="489"/>
                  </a:lnTo>
                  <a:lnTo>
                    <a:pt x="376" y="486"/>
                  </a:lnTo>
                  <a:lnTo>
                    <a:pt x="373" y="482"/>
                  </a:lnTo>
                  <a:lnTo>
                    <a:pt x="371" y="478"/>
                  </a:lnTo>
                  <a:lnTo>
                    <a:pt x="369" y="472"/>
                  </a:lnTo>
                  <a:lnTo>
                    <a:pt x="369" y="465"/>
                  </a:lnTo>
                  <a:lnTo>
                    <a:pt x="370" y="458"/>
                  </a:lnTo>
                  <a:lnTo>
                    <a:pt x="371" y="450"/>
                  </a:lnTo>
                  <a:lnTo>
                    <a:pt x="376" y="432"/>
                  </a:lnTo>
                  <a:lnTo>
                    <a:pt x="384" y="413"/>
                  </a:lnTo>
                  <a:lnTo>
                    <a:pt x="392" y="393"/>
                  </a:lnTo>
                  <a:lnTo>
                    <a:pt x="402" y="371"/>
                  </a:lnTo>
                  <a:lnTo>
                    <a:pt x="412" y="350"/>
                  </a:lnTo>
                  <a:lnTo>
                    <a:pt x="420" y="329"/>
                  </a:lnTo>
                  <a:lnTo>
                    <a:pt x="428" y="309"/>
                  </a:lnTo>
                  <a:lnTo>
                    <a:pt x="433" y="291"/>
                  </a:lnTo>
                  <a:lnTo>
                    <a:pt x="434" y="284"/>
                  </a:lnTo>
                  <a:lnTo>
                    <a:pt x="435" y="276"/>
                  </a:lnTo>
                  <a:lnTo>
                    <a:pt x="435" y="270"/>
                  </a:lnTo>
                  <a:lnTo>
                    <a:pt x="434" y="263"/>
                  </a:lnTo>
                  <a:lnTo>
                    <a:pt x="432" y="258"/>
                  </a:lnTo>
                  <a:lnTo>
                    <a:pt x="429" y="255"/>
                  </a:lnTo>
                  <a:lnTo>
                    <a:pt x="423" y="252"/>
                  </a:lnTo>
                  <a:lnTo>
                    <a:pt x="418" y="250"/>
                  </a:lnTo>
                  <a:lnTo>
                    <a:pt x="409" y="240"/>
                  </a:lnTo>
                  <a:lnTo>
                    <a:pt x="403" y="231"/>
                  </a:lnTo>
                  <a:lnTo>
                    <a:pt x="398" y="223"/>
                  </a:lnTo>
                  <a:lnTo>
                    <a:pt x="395" y="215"/>
                  </a:lnTo>
                  <a:lnTo>
                    <a:pt x="394" y="209"/>
                  </a:lnTo>
                  <a:lnTo>
                    <a:pt x="394" y="203"/>
                  </a:lnTo>
                  <a:lnTo>
                    <a:pt x="397" y="197"/>
                  </a:lnTo>
                  <a:lnTo>
                    <a:pt x="400" y="192"/>
                  </a:lnTo>
                  <a:lnTo>
                    <a:pt x="404" y="189"/>
                  </a:lnTo>
                  <a:lnTo>
                    <a:pt x="409" y="186"/>
                  </a:lnTo>
                  <a:lnTo>
                    <a:pt x="416" y="182"/>
                  </a:lnTo>
                  <a:lnTo>
                    <a:pt x="422" y="180"/>
                  </a:lnTo>
                  <a:lnTo>
                    <a:pt x="430" y="179"/>
                  </a:lnTo>
                  <a:lnTo>
                    <a:pt x="437" y="178"/>
                  </a:lnTo>
                  <a:lnTo>
                    <a:pt x="446" y="178"/>
                  </a:lnTo>
                  <a:lnTo>
                    <a:pt x="454" y="178"/>
                  </a:lnTo>
                  <a:lnTo>
                    <a:pt x="463" y="179"/>
                  </a:lnTo>
                  <a:lnTo>
                    <a:pt x="472" y="181"/>
                  </a:lnTo>
                  <a:lnTo>
                    <a:pt x="479" y="183"/>
                  </a:lnTo>
                  <a:lnTo>
                    <a:pt x="488" y="186"/>
                  </a:lnTo>
                  <a:lnTo>
                    <a:pt x="494" y="190"/>
                  </a:lnTo>
                  <a:lnTo>
                    <a:pt x="502" y="193"/>
                  </a:lnTo>
                  <a:lnTo>
                    <a:pt x="507" y="198"/>
                  </a:lnTo>
                  <a:lnTo>
                    <a:pt x="512" y="203"/>
                  </a:lnTo>
                  <a:lnTo>
                    <a:pt x="516" y="209"/>
                  </a:lnTo>
                  <a:lnTo>
                    <a:pt x="519" y="215"/>
                  </a:lnTo>
                  <a:lnTo>
                    <a:pt x="520" y="222"/>
                  </a:lnTo>
                  <a:lnTo>
                    <a:pt x="520" y="229"/>
                  </a:lnTo>
                  <a:lnTo>
                    <a:pt x="519" y="237"/>
                  </a:lnTo>
                  <a:lnTo>
                    <a:pt x="516" y="245"/>
                  </a:lnTo>
                  <a:lnTo>
                    <a:pt x="510" y="254"/>
                  </a:lnTo>
                  <a:lnTo>
                    <a:pt x="503" y="263"/>
                  </a:lnTo>
                  <a:lnTo>
                    <a:pt x="500" y="270"/>
                  </a:lnTo>
                  <a:lnTo>
                    <a:pt x="492" y="288"/>
                  </a:lnTo>
                  <a:lnTo>
                    <a:pt x="482" y="314"/>
                  </a:lnTo>
                  <a:lnTo>
                    <a:pt x="471" y="344"/>
                  </a:lnTo>
                  <a:lnTo>
                    <a:pt x="460" y="372"/>
                  </a:lnTo>
                  <a:lnTo>
                    <a:pt x="452" y="399"/>
                  </a:lnTo>
                  <a:lnTo>
                    <a:pt x="450" y="409"/>
                  </a:lnTo>
                  <a:lnTo>
                    <a:pt x="449" y="417"/>
                  </a:lnTo>
                  <a:lnTo>
                    <a:pt x="449" y="420"/>
                  </a:lnTo>
                  <a:lnTo>
                    <a:pt x="449" y="424"/>
                  </a:lnTo>
                  <a:lnTo>
                    <a:pt x="450" y="425"/>
                  </a:lnTo>
                  <a:lnTo>
                    <a:pt x="451" y="426"/>
                  </a:lnTo>
                  <a:lnTo>
                    <a:pt x="468" y="420"/>
                  </a:lnTo>
                  <a:lnTo>
                    <a:pt x="483" y="416"/>
                  </a:lnTo>
                  <a:lnTo>
                    <a:pt x="495" y="413"/>
                  </a:lnTo>
                  <a:lnTo>
                    <a:pt x="507" y="412"/>
                  </a:lnTo>
                  <a:lnTo>
                    <a:pt x="516" y="412"/>
                  </a:lnTo>
                  <a:lnTo>
                    <a:pt x="523" y="413"/>
                  </a:lnTo>
                  <a:lnTo>
                    <a:pt x="528" y="415"/>
                  </a:lnTo>
                  <a:lnTo>
                    <a:pt x="533" y="418"/>
                  </a:lnTo>
                  <a:lnTo>
                    <a:pt x="535" y="424"/>
                  </a:lnTo>
                  <a:lnTo>
                    <a:pt x="536" y="428"/>
                  </a:lnTo>
                  <a:lnTo>
                    <a:pt x="536" y="434"/>
                  </a:lnTo>
                  <a:lnTo>
                    <a:pt x="536" y="441"/>
                  </a:lnTo>
                  <a:lnTo>
                    <a:pt x="531" y="457"/>
                  </a:lnTo>
                  <a:lnTo>
                    <a:pt x="523" y="474"/>
                  </a:lnTo>
                  <a:lnTo>
                    <a:pt x="501" y="513"/>
                  </a:lnTo>
                  <a:lnTo>
                    <a:pt x="476" y="553"/>
                  </a:lnTo>
                  <a:lnTo>
                    <a:pt x="464" y="572"/>
                  </a:lnTo>
                  <a:lnTo>
                    <a:pt x="454" y="589"/>
                  </a:lnTo>
                  <a:lnTo>
                    <a:pt x="451" y="597"/>
                  </a:lnTo>
                  <a:lnTo>
                    <a:pt x="448" y="604"/>
                  </a:lnTo>
                  <a:lnTo>
                    <a:pt x="446" y="610"/>
                  </a:lnTo>
                  <a:lnTo>
                    <a:pt x="445" y="617"/>
                  </a:lnTo>
                  <a:lnTo>
                    <a:pt x="442" y="622"/>
                  </a:lnTo>
                  <a:lnTo>
                    <a:pt x="438" y="627"/>
                  </a:lnTo>
                  <a:lnTo>
                    <a:pt x="435" y="633"/>
                  </a:lnTo>
                  <a:lnTo>
                    <a:pt x="431" y="637"/>
                  </a:lnTo>
                  <a:lnTo>
                    <a:pt x="423" y="644"/>
                  </a:lnTo>
                  <a:lnTo>
                    <a:pt x="414" y="650"/>
                  </a:lnTo>
                  <a:lnTo>
                    <a:pt x="405" y="656"/>
                  </a:lnTo>
                  <a:lnTo>
                    <a:pt x="395" y="661"/>
                  </a:lnTo>
                  <a:lnTo>
                    <a:pt x="386" y="668"/>
                  </a:lnTo>
                  <a:lnTo>
                    <a:pt x="377" y="676"/>
                  </a:lnTo>
                  <a:lnTo>
                    <a:pt x="379" y="680"/>
                  </a:lnTo>
                  <a:lnTo>
                    <a:pt x="382" y="683"/>
                  </a:lnTo>
                  <a:lnTo>
                    <a:pt x="385" y="685"/>
                  </a:lnTo>
                  <a:lnTo>
                    <a:pt x="389" y="686"/>
                  </a:lnTo>
                  <a:lnTo>
                    <a:pt x="394" y="686"/>
                  </a:lnTo>
                  <a:lnTo>
                    <a:pt x="399" y="685"/>
                  </a:lnTo>
                  <a:lnTo>
                    <a:pt x="405" y="683"/>
                  </a:lnTo>
                  <a:lnTo>
                    <a:pt x="411" y="681"/>
                  </a:lnTo>
                  <a:lnTo>
                    <a:pt x="424" y="673"/>
                  </a:lnTo>
                  <a:lnTo>
                    <a:pt x="438" y="664"/>
                  </a:lnTo>
                  <a:lnTo>
                    <a:pt x="453" y="652"/>
                  </a:lnTo>
                  <a:lnTo>
                    <a:pt x="468" y="638"/>
                  </a:lnTo>
                  <a:lnTo>
                    <a:pt x="483" y="624"/>
                  </a:lnTo>
                  <a:lnTo>
                    <a:pt x="497" y="609"/>
                  </a:lnTo>
                  <a:lnTo>
                    <a:pt x="510" y="593"/>
                  </a:lnTo>
                  <a:lnTo>
                    <a:pt x="523" y="578"/>
                  </a:lnTo>
                  <a:lnTo>
                    <a:pt x="533" y="563"/>
                  </a:lnTo>
                  <a:lnTo>
                    <a:pt x="540" y="549"/>
                  </a:lnTo>
                  <a:lnTo>
                    <a:pt x="544" y="543"/>
                  </a:lnTo>
                  <a:lnTo>
                    <a:pt x="546" y="537"/>
                  </a:lnTo>
                  <a:lnTo>
                    <a:pt x="548" y="531"/>
                  </a:lnTo>
                  <a:lnTo>
                    <a:pt x="548" y="526"/>
                  </a:lnTo>
                  <a:lnTo>
                    <a:pt x="550" y="522"/>
                  </a:lnTo>
                  <a:lnTo>
                    <a:pt x="551" y="512"/>
                  </a:lnTo>
                  <a:lnTo>
                    <a:pt x="551" y="498"/>
                  </a:lnTo>
                  <a:lnTo>
                    <a:pt x="551" y="481"/>
                  </a:lnTo>
                  <a:lnTo>
                    <a:pt x="549" y="436"/>
                  </a:lnTo>
                  <a:lnTo>
                    <a:pt x="547" y="386"/>
                  </a:lnTo>
                  <a:lnTo>
                    <a:pt x="544" y="335"/>
                  </a:lnTo>
                  <a:lnTo>
                    <a:pt x="540" y="288"/>
                  </a:lnTo>
                  <a:lnTo>
                    <a:pt x="539" y="253"/>
                  </a:lnTo>
                  <a:lnTo>
                    <a:pt x="539" y="233"/>
                  </a:lnTo>
                  <a:lnTo>
                    <a:pt x="542" y="225"/>
                  </a:lnTo>
                  <a:lnTo>
                    <a:pt x="546" y="215"/>
                  </a:lnTo>
                  <a:lnTo>
                    <a:pt x="547" y="206"/>
                  </a:lnTo>
                  <a:lnTo>
                    <a:pt x="548" y="196"/>
                  </a:lnTo>
                  <a:lnTo>
                    <a:pt x="549" y="190"/>
                  </a:lnTo>
                  <a:lnTo>
                    <a:pt x="550" y="187"/>
                  </a:lnTo>
                  <a:lnTo>
                    <a:pt x="552" y="189"/>
                  </a:lnTo>
                  <a:lnTo>
                    <a:pt x="555" y="196"/>
                  </a:lnTo>
                  <a:lnTo>
                    <a:pt x="559" y="194"/>
                  </a:lnTo>
                  <a:lnTo>
                    <a:pt x="561" y="189"/>
                  </a:lnTo>
                  <a:lnTo>
                    <a:pt x="562" y="183"/>
                  </a:lnTo>
                  <a:lnTo>
                    <a:pt x="564" y="176"/>
                  </a:lnTo>
                  <a:lnTo>
                    <a:pt x="566" y="160"/>
                  </a:lnTo>
                  <a:lnTo>
                    <a:pt x="568" y="144"/>
                  </a:lnTo>
                  <a:lnTo>
                    <a:pt x="569" y="138"/>
                  </a:lnTo>
                  <a:lnTo>
                    <a:pt x="570" y="133"/>
                  </a:lnTo>
                  <a:lnTo>
                    <a:pt x="571" y="130"/>
                  </a:lnTo>
                  <a:lnTo>
                    <a:pt x="574" y="129"/>
                  </a:lnTo>
                  <a:lnTo>
                    <a:pt x="576" y="131"/>
                  </a:lnTo>
                  <a:lnTo>
                    <a:pt x="578" y="137"/>
                  </a:lnTo>
                  <a:lnTo>
                    <a:pt x="581" y="145"/>
                  </a:lnTo>
                  <a:lnTo>
                    <a:pt x="585" y="159"/>
                  </a:lnTo>
                  <a:lnTo>
                    <a:pt x="590" y="160"/>
                  </a:lnTo>
                  <a:lnTo>
                    <a:pt x="594" y="162"/>
                  </a:lnTo>
                  <a:lnTo>
                    <a:pt x="598" y="165"/>
                  </a:lnTo>
                  <a:lnTo>
                    <a:pt x="601" y="169"/>
                  </a:lnTo>
                  <a:lnTo>
                    <a:pt x="608" y="178"/>
                  </a:lnTo>
                  <a:lnTo>
                    <a:pt x="614" y="189"/>
                  </a:lnTo>
                  <a:lnTo>
                    <a:pt x="619" y="202"/>
                  </a:lnTo>
                  <a:lnTo>
                    <a:pt x="622" y="215"/>
                  </a:lnTo>
                  <a:lnTo>
                    <a:pt x="625" y="230"/>
                  </a:lnTo>
                  <a:lnTo>
                    <a:pt x="627" y="245"/>
                  </a:lnTo>
                  <a:lnTo>
                    <a:pt x="628" y="261"/>
                  </a:lnTo>
                  <a:lnTo>
                    <a:pt x="628" y="277"/>
                  </a:lnTo>
                  <a:lnTo>
                    <a:pt x="627" y="292"/>
                  </a:lnTo>
                  <a:lnTo>
                    <a:pt x="627" y="306"/>
                  </a:lnTo>
                  <a:lnTo>
                    <a:pt x="625" y="319"/>
                  </a:lnTo>
                  <a:lnTo>
                    <a:pt x="623" y="331"/>
                  </a:lnTo>
                  <a:lnTo>
                    <a:pt x="621" y="340"/>
                  </a:lnTo>
                  <a:lnTo>
                    <a:pt x="618" y="348"/>
                  </a:lnTo>
                  <a:lnTo>
                    <a:pt x="616" y="341"/>
                  </a:lnTo>
                  <a:lnTo>
                    <a:pt x="614" y="339"/>
                  </a:lnTo>
                  <a:lnTo>
                    <a:pt x="613" y="340"/>
                  </a:lnTo>
                  <a:lnTo>
                    <a:pt x="613" y="345"/>
                  </a:lnTo>
                  <a:lnTo>
                    <a:pt x="612" y="358"/>
                  </a:lnTo>
                  <a:lnTo>
                    <a:pt x="613" y="374"/>
                  </a:lnTo>
                  <a:lnTo>
                    <a:pt x="613" y="387"/>
                  </a:lnTo>
                  <a:lnTo>
                    <a:pt x="614" y="392"/>
                  </a:lnTo>
                  <a:lnTo>
                    <a:pt x="616" y="382"/>
                  </a:lnTo>
                  <a:lnTo>
                    <a:pt x="618" y="351"/>
                  </a:lnTo>
                  <a:lnTo>
                    <a:pt x="622" y="389"/>
                  </a:lnTo>
                  <a:lnTo>
                    <a:pt x="625" y="421"/>
                  </a:lnTo>
                  <a:lnTo>
                    <a:pt x="626" y="447"/>
                  </a:lnTo>
                  <a:lnTo>
                    <a:pt x="629" y="467"/>
                  </a:lnTo>
                  <a:lnTo>
                    <a:pt x="631" y="477"/>
                  </a:lnTo>
                  <a:lnTo>
                    <a:pt x="636" y="485"/>
                  </a:lnTo>
                  <a:lnTo>
                    <a:pt x="640" y="493"/>
                  </a:lnTo>
                  <a:lnTo>
                    <a:pt x="645" y="500"/>
                  </a:lnTo>
                  <a:lnTo>
                    <a:pt x="653" y="507"/>
                  </a:lnTo>
                  <a:lnTo>
                    <a:pt x="663" y="514"/>
                  </a:lnTo>
                  <a:lnTo>
                    <a:pt x="674" y="522"/>
                  </a:lnTo>
                  <a:lnTo>
                    <a:pt x="687" y="529"/>
                  </a:lnTo>
                  <a:lnTo>
                    <a:pt x="688" y="544"/>
                  </a:lnTo>
                  <a:lnTo>
                    <a:pt x="687" y="571"/>
                  </a:lnTo>
                  <a:lnTo>
                    <a:pt x="686" y="584"/>
                  </a:lnTo>
                  <a:lnTo>
                    <a:pt x="684" y="593"/>
                  </a:lnTo>
                  <a:lnTo>
                    <a:pt x="682" y="596"/>
                  </a:lnTo>
                  <a:lnTo>
                    <a:pt x="681" y="599"/>
                  </a:lnTo>
                  <a:lnTo>
                    <a:pt x="679" y="597"/>
                  </a:lnTo>
                  <a:lnTo>
                    <a:pt x="677" y="595"/>
                  </a:lnTo>
                  <a:lnTo>
                    <a:pt x="668" y="600"/>
                  </a:lnTo>
                  <a:lnTo>
                    <a:pt x="662" y="605"/>
                  </a:lnTo>
                  <a:lnTo>
                    <a:pt x="654" y="612"/>
                  </a:lnTo>
                  <a:lnTo>
                    <a:pt x="649" y="621"/>
                  </a:lnTo>
                  <a:lnTo>
                    <a:pt x="644" y="631"/>
                  </a:lnTo>
                  <a:lnTo>
                    <a:pt x="640" y="642"/>
                  </a:lnTo>
                  <a:lnTo>
                    <a:pt x="636" y="654"/>
                  </a:lnTo>
                  <a:lnTo>
                    <a:pt x="633" y="667"/>
                  </a:lnTo>
                  <a:lnTo>
                    <a:pt x="627" y="696"/>
                  </a:lnTo>
                  <a:lnTo>
                    <a:pt x="623" y="727"/>
                  </a:lnTo>
                  <a:lnTo>
                    <a:pt x="619" y="759"/>
                  </a:lnTo>
                  <a:lnTo>
                    <a:pt x="615" y="792"/>
                  </a:lnTo>
                  <a:lnTo>
                    <a:pt x="610" y="824"/>
                  </a:lnTo>
                  <a:lnTo>
                    <a:pt x="605" y="855"/>
                  </a:lnTo>
                  <a:lnTo>
                    <a:pt x="600" y="870"/>
                  </a:lnTo>
                  <a:lnTo>
                    <a:pt x="596" y="883"/>
                  </a:lnTo>
                  <a:lnTo>
                    <a:pt x="592" y="896"/>
                  </a:lnTo>
                  <a:lnTo>
                    <a:pt x="586" y="909"/>
                  </a:lnTo>
                  <a:lnTo>
                    <a:pt x="580" y="920"/>
                  </a:lnTo>
                  <a:lnTo>
                    <a:pt x="574" y="929"/>
                  </a:lnTo>
                  <a:lnTo>
                    <a:pt x="565" y="938"/>
                  </a:lnTo>
                  <a:lnTo>
                    <a:pt x="556" y="945"/>
                  </a:lnTo>
                  <a:lnTo>
                    <a:pt x="547" y="951"/>
                  </a:lnTo>
                  <a:lnTo>
                    <a:pt x="535" y="955"/>
                  </a:lnTo>
                  <a:lnTo>
                    <a:pt x="523" y="957"/>
                  </a:lnTo>
                  <a:lnTo>
                    <a:pt x="510" y="958"/>
                  </a:lnTo>
                  <a:lnTo>
                    <a:pt x="506" y="958"/>
                  </a:lnTo>
                  <a:lnTo>
                    <a:pt x="498" y="958"/>
                  </a:lnTo>
                  <a:lnTo>
                    <a:pt x="489" y="956"/>
                  </a:lnTo>
                  <a:lnTo>
                    <a:pt x="479" y="953"/>
                  </a:lnTo>
                  <a:lnTo>
                    <a:pt x="475" y="952"/>
                  </a:lnTo>
                  <a:lnTo>
                    <a:pt x="472" y="950"/>
                  </a:lnTo>
                  <a:lnTo>
                    <a:pt x="470" y="947"/>
                  </a:lnTo>
                  <a:lnTo>
                    <a:pt x="468" y="945"/>
                  </a:lnTo>
                  <a:lnTo>
                    <a:pt x="468" y="943"/>
                  </a:lnTo>
                  <a:lnTo>
                    <a:pt x="470" y="941"/>
                  </a:lnTo>
                  <a:lnTo>
                    <a:pt x="474" y="939"/>
                  </a:lnTo>
                  <a:lnTo>
                    <a:pt x="479" y="936"/>
                  </a:lnTo>
                  <a:lnTo>
                    <a:pt x="485" y="930"/>
                  </a:lnTo>
                  <a:lnTo>
                    <a:pt x="488" y="925"/>
                  </a:lnTo>
                  <a:lnTo>
                    <a:pt x="490" y="919"/>
                  </a:lnTo>
                  <a:lnTo>
                    <a:pt x="490" y="911"/>
                  </a:lnTo>
                  <a:lnTo>
                    <a:pt x="489" y="905"/>
                  </a:lnTo>
                  <a:lnTo>
                    <a:pt x="487" y="899"/>
                  </a:lnTo>
                  <a:lnTo>
                    <a:pt x="483" y="893"/>
                  </a:lnTo>
                  <a:lnTo>
                    <a:pt x="479" y="889"/>
                  </a:lnTo>
                  <a:close/>
                  <a:moveTo>
                    <a:pt x="483" y="878"/>
                  </a:moveTo>
                  <a:lnTo>
                    <a:pt x="481" y="883"/>
                  </a:lnTo>
                  <a:lnTo>
                    <a:pt x="479" y="889"/>
                  </a:lnTo>
                  <a:lnTo>
                    <a:pt x="472" y="892"/>
                  </a:lnTo>
                  <a:lnTo>
                    <a:pt x="467" y="893"/>
                  </a:lnTo>
                  <a:lnTo>
                    <a:pt x="467" y="892"/>
                  </a:lnTo>
                  <a:lnTo>
                    <a:pt x="468" y="889"/>
                  </a:lnTo>
                  <a:lnTo>
                    <a:pt x="472" y="886"/>
                  </a:lnTo>
                  <a:lnTo>
                    <a:pt x="476" y="882"/>
                  </a:lnTo>
                  <a:lnTo>
                    <a:pt x="480" y="880"/>
                  </a:lnTo>
                  <a:lnTo>
                    <a:pt x="483" y="878"/>
                  </a:lnTo>
                  <a:close/>
                  <a:moveTo>
                    <a:pt x="194" y="843"/>
                  </a:moveTo>
                  <a:lnTo>
                    <a:pt x="195" y="838"/>
                  </a:lnTo>
                  <a:lnTo>
                    <a:pt x="200" y="830"/>
                  </a:lnTo>
                  <a:lnTo>
                    <a:pt x="202" y="828"/>
                  </a:lnTo>
                  <a:lnTo>
                    <a:pt x="206" y="827"/>
                  </a:lnTo>
                  <a:lnTo>
                    <a:pt x="208" y="828"/>
                  </a:lnTo>
                  <a:lnTo>
                    <a:pt x="210" y="832"/>
                  </a:lnTo>
                  <a:lnTo>
                    <a:pt x="207" y="836"/>
                  </a:lnTo>
                  <a:lnTo>
                    <a:pt x="203" y="840"/>
                  </a:lnTo>
                  <a:lnTo>
                    <a:pt x="198" y="842"/>
                  </a:lnTo>
                  <a:lnTo>
                    <a:pt x="194" y="843"/>
                  </a:lnTo>
                  <a:close/>
                  <a:moveTo>
                    <a:pt x="104" y="820"/>
                  </a:moveTo>
                  <a:lnTo>
                    <a:pt x="104" y="812"/>
                  </a:lnTo>
                  <a:lnTo>
                    <a:pt x="106" y="801"/>
                  </a:lnTo>
                  <a:lnTo>
                    <a:pt x="110" y="787"/>
                  </a:lnTo>
                  <a:lnTo>
                    <a:pt x="116" y="771"/>
                  </a:lnTo>
                  <a:lnTo>
                    <a:pt x="123" y="754"/>
                  </a:lnTo>
                  <a:lnTo>
                    <a:pt x="132" y="736"/>
                  </a:lnTo>
                  <a:lnTo>
                    <a:pt x="140" y="718"/>
                  </a:lnTo>
                  <a:lnTo>
                    <a:pt x="151" y="699"/>
                  </a:lnTo>
                  <a:lnTo>
                    <a:pt x="161" y="681"/>
                  </a:lnTo>
                  <a:lnTo>
                    <a:pt x="171" y="664"/>
                  </a:lnTo>
                  <a:lnTo>
                    <a:pt x="181" y="649"/>
                  </a:lnTo>
                  <a:lnTo>
                    <a:pt x="191" y="635"/>
                  </a:lnTo>
                  <a:lnTo>
                    <a:pt x="200" y="625"/>
                  </a:lnTo>
                  <a:lnTo>
                    <a:pt x="208" y="618"/>
                  </a:lnTo>
                  <a:lnTo>
                    <a:pt x="212" y="616"/>
                  </a:lnTo>
                  <a:lnTo>
                    <a:pt x="215" y="615"/>
                  </a:lnTo>
                  <a:lnTo>
                    <a:pt x="217" y="615"/>
                  </a:lnTo>
                  <a:lnTo>
                    <a:pt x="221" y="616"/>
                  </a:lnTo>
                  <a:lnTo>
                    <a:pt x="216" y="632"/>
                  </a:lnTo>
                  <a:lnTo>
                    <a:pt x="214" y="645"/>
                  </a:lnTo>
                  <a:lnTo>
                    <a:pt x="212" y="659"/>
                  </a:lnTo>
                  <a:lnTo>
                    <a:pt x="212" y="672"/>
                  </a:lnTo>
                  <a:lnTo>
                    <a:pt x="211" y="696"/>
                  </a:lnTo>
                  <a:lnTo>
                    <a:pt x="210" y="716"/>
                  </a:lnTo>
                  <a:lnTo>
                    <a:pt x="208" y="725"/>
                  </a:lnTo>
                  <a:lnTo>
                    <a:pt x="205" y="735"/>
                  </a:lnTo>
                  <a:lnTo>
                    <a:pt x="199" y="745"/>
                  </a:lnTo>
                  <a:lnTo>
                    <a:pt x="192" y="753"/>
                  </a:lnTo>
                  <a:lnTo>
                    <a:pt x="183" y="762"/>
                  </a:lnTo>
                  <a:lnTo>
                    <a:pt x="171" y="771"/>
                  </a:lnTo>
                  <a:lnTo>
                    <a:pt x="156" y="780"/>
                  </a:lnTo>
                  <a:lnTo>
                    <a:pt x="138" y="788"/>
                  </a:lnTo>
                  <a:lnTo>
                    <a:pt x="129" y="798"/>
                  </a:lnTo>
                  <a:lnTo>
                    <a:pt x="124" y="806"/>
                  </a:lnTo>
                  <a:lnTo>
                    <a:pt x="121" y="809"/>
                  </a:lnTo>
                  <a:lnTo>
                    <a:pt x="117" y="812"/>
                  </a:lnTo>
                  <a:lnTo>
                    <a:pt x="111" y="816"/>
                  </a:lnTo>
                  <a:lnTo>
                    <a:pt x="104" y="820"/>
                  </a:lnTo>
                  <a:close/>
                  <a:moveTo>
                    <a:pt x="618" y="348"/>
                  </a:moveTo>
                  <a:lnTo>
                    <a:pt x="618" y="349"/>
                  </a:lnTo>
                  <a:lnTo>
                    <a:pt x="618" y="351"/>
                  </a:lnTo>
                  <a:lnTo>
                    <a:pt x="616" y="382"/>
                  </a:lnTo>
                  <a:lnTo>
                    <a:pt x="614" y="392"/>
                  </a:lnTo>
                  <a:lnTo>
                    <a:pt x="613" y="387"/>
                  </a:lnTo>
                  <a:lnTo>
                    <a:pt x="613" y="374"/>
                  </a:lnTo>
                  <a:lnTo>
                    <a:pt x="612" y="358"/>
                  </a:lnTo>
                  <a:lnTo>
                    <a:pt x="613" y="345"/>
                  </a:lnTo>
                  <a:lnTo>
                    <a:pt x="613" y="340"/>
                  </a:lnTo>
                  <a:lnTo>
                    <a:pt x="614" y="339"/>
                  </a:lnTo>
                  <a:lnTo>
                    <a:pt x="616" y="341"/>
                  </a:lnTo>
                  <a:lnTo>
                    <a:pt x="618" y="348"/>
                  </a:lnTo>
                  <a:close/>
                  <a:moveTo>
                    <a:pt x="561" y="128"/>
                  </a:moveTo>
                  <a:lnTo>
                    <a:pt x="551" y="119"/>
                  </a:lnTo>
                  <a:lnTo>
                    <a:pt x="532" y="103"/>
                  </a:lnTo>
                  <a:lnTo>
                    <a:pt x="507" y="81"/>
                  </a:lnTo>
                  <a:lnTo>
                    <a:pt x="482" y="58"/>
                  </a:lnTo>
                  <a:lnTo>
                    <a:pt x="473" y="45"/>
                  </a:lnTo>
                  <a:lnTo>
                    <a:pt x="464" y="34"/>
                  </a:lnTo>
                  <a:lnTo>
                    <a:pt x="461" y="29"/>
                  </a:lnTo>
                  <a:lnTo>
                    <a:pt x="459" y="23"/>
                  </a:lnTo>
                  <a:lnTo>
                    <a:pt x="458" y="19"/>
                  </a:lnTo>
                  <a:lnTo>
                    <a:pt x="458" y="15"/>
                  </a:lnTo>
                  <a:lnTo>
                    <a:pt x="458" y="11"/>
                  </a:lnTo>
                  <a:lnTo>
                    <a:pt x="460" y="7"/>
                  </a:lnTo>
                  <a:lnTo>
                    <a:pt x="463" y="5"/>
                  </a:lnTo>
                  <a:lnTo>
                    <a:pt x="467" y="2"/>
                  </a:lnTo>
                  <a:lnTo>
                    <a:pt x="474" y="1"/>
                  </a:lnTo>
                  <a:lnTo>
                    <a:pt x="480" y="0"/>
                  </a:lnTo>
                  <a:lnTo>
                    <a:pt x="490" y="0"/>
                  </a:lnTo>
                  <a:lnTo>
                    <a:pt x="501" y="0"/>
                  </a:lnTo>
                  <a:lnTo>
                    <a:pt x="511" y="5"/>
                  </a:lnTo>
                  <a:lnTo>
                    <a:pt x="521" y="12"/>
                  </a:lnTo>
                  <a:lnTo>
                    <a:pt x="530" y="19"/>
                  </a:lnTo>
                  <a:lnTo>
                    <a:pt x="537" y="28"/>
                  </a:lnTo>
                  <a:lnTo>
                    <a:pt x="544" y="37"/>
                  </a:lnTo>
                  <a:lnTo>
                    <a:pt x="549" y="48"/>
                  </a:lnTo>
                  <a:lnTo>
                    <a:pt x="553" y="59"/>
                  </a:lnTo>
                  <a:lnTo>
                    <a:pt x="556" y="69"/>
                  </a:lnTo>
                  <a:lnTo>
                    <a:pt x="561" y="91"/>
                  </a:lnTo>
                  <a:lnTo>
                    <a:pt x="563" y="109"/>
                  </a:lnTo>
                  <a:lnTo>
                    <a:pt x="562" y="122"/>
                  </a:lnTo>
                  <a:lnTo>
                    <a:pt x="561" y="128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auto">
            <a:xfrm>
              <a:off x="979" y="3959"/>
              <a:ext cx="78" cy="108"/>
            </a:xfrm>
            <a:custGeom>
              <a:avLst/>
              <a:gdLst/>
              <a:ahLst/>
              <a:cxnLst>
                <a:cxn ang="0">
                  <a:pos x="348" y="608"/>
                </a:cxn>
                <a:cxn ang="0">
                  <a:pos x="358" y="593"/>
                </a:cxn>
                <a:cxn ang="0">
                  <a:pos x="377" y="520"/>
                </a:cxn>
                <a:cxn ang="0">
                  <a:pos x="328" y="472"/>
                </a:cxn>
                <a:cxn ang="0">
                  <a:pos x="230" y="400"/>
                </a:cxn>
                <a:cxn ang="0">
                  <a:pos x="232" y="356"/>
                </a:cxn>
                <a:cxn ang="0">
                  <a:pos x="243" y="335"/>
                </a:cxn>
                <a:cxn ang="0">
                  <a:pos x="284" y="291"/>
                </a:cxn>
                <a:cxn ang="0">
                  <a:pos x="376" y="213"/>
                </a:cxn>
                <a:cxn ang="0">
                  <a:pos x="476" y="144"/>
                </a:cxn>
                <a:cxn ang="0">
                  <a:pos x="494" y="137"/>
                </a:cxn>
                <a:cxn ang="0">
                  <a:pos x="594" y="76"/>
                </a:cxn>
                <a:cxn ang="0">
                  <a:pos x="614" y="70"/>
                </a:cxn>
                <a:cxn ang="0">
                  <a:pos x="641" y="27"/>
                </a:cxn>
                <a:cxn ang="0">
                  <a:pos x="663" y="105"/>
                </a:cxn>
                <a:cxn ang="0">
                  <a:pos x="553" y="197"/>
                </a:cxn>
                <a:cxn ang="0">
                  <a:pos x="424" y="288"/>
                </a:cxn>
                <a:cxn ang="0">
                  <a:pos x="300" y="364"/>
                </a:cxn>
                <a:cxn ang="0">
                  <a:pos x="386" y="417"/>
                </a:cxn>
                <a:cxn ang="0">
                  <a:pos x="449" y="480"/>
                </a:cxn>
                <a:cxn ang="0">
                  <a:pos x="432" y="481"/>
                </a:cxn>
                <a:cxn ang="0">
                  <a:pos x="492" y="602"/>
                </a:cxn>
                <a:cxn ang="0">
                  <a:pos x="594" y="659"/>
                </a:cxn>
                <a:cxn ang="0">
                  <a:pos x="565" y="714"/>
                </a:cxn>
                <a:cxn ang="0">
                  <a:pos x="510" y="743"/>
                </a:cxn>
                <a:cxn ang="0">
                  <a:pos x="506" y="832"/>
                </a:cxn>
                <a:cxn ang="0">
                  <a:pos x="417" y="918"/>
                </a:cxn>
                <a:cxn ang="0">
                  <a:pos x="367" y="944"/>
                </a:cxn>
                <a:cxn ang="0">
                  <a:pos x="334" y="959"/>
                </a:cxn>
                <a:cxn ang="0">
                  <a:pos x="185" y="811"/>
                </a:cxn>
                <a:cxn ang="0">
                  <a:pos x="160" y="730"/>
                </a:cxn>
                <a:cxn ang="0">
                  <a:pos x="175" y="714"/>
                </a:cxn>
                <a:cxn ang="0">
                  <a:pos x="197" y="711"/>
                </a:cxn>
                <a:cxn ang="0">
                  <a:pos x="274" y="841"/>
                </a:cxn>
                <a:cxn ang="0">
                  <a:pos x="364" y="892"/>
                </a:cxn>
                <a:cxn ang="0">
                  <a:pos x="419" y="808"/>
                </a:cxn>
                <a:cxn ang="0">
                  <a:pos x="382" y="747"/>
                </a:cxn>
                <a:cxn ang="0">
                  <a:pos x="351" y="669"/>
                </a:cxn>
                <a:cxn ang="0">
                  <a:pos x="198" y="680"/>
                </a:cxn>
                <a:cxn ang="0">
                  <a:pos x="155" y="652"/>
                </a:cxn>
                <a:cxn ang="0">
                  <a:pos x="302" y="598"/>
                </a:cxn>
                <a:cxn ang="0">
                  <a:pos x="379" y="949"/>
                </a:cxn>
                <a:cxn ang="0">
                  <a:pos x="350" y="600"/>
                </a:cxn>
                <a:cxn ang="0">
                  <a:pos x="322" y="599"/>
                </a:cxn>
                <a:cxn ang="0">
                  <a:pos x="322" y="599"/>
                </a:cxn>
                <a:cxn ang="0">
                  <a:pos x="250" y="340"/>
                </a:cxn>
                <a:cxn ang="0">
                  <a:pos x="334" y="245"/>
                </a:cxn>
                <a:cxn ang="0">
                  <a:pos x="306" y="279"/>
                </a:cxn>
                <a:cxn ang="0">
                  <a:pos x="33" y="279"/>
                </a:cxn>
                <a:cxn ang="0">
                  <a:pos x="12" y="211"/>
                </a:cxn>
                <a:cxn ang="0">
                  <a:pos x="116" y="97"/>
                </a:cxn>
                <a:cxn ang="0">
                  <a:pos x="200" y="117"/>
                </a:cxn>
                <a:cxn ang="0">
                  <a:pos x="236" y="162"/>
                </a:cxn>
                <a:cxn ang="0">
                  <a:pos x="124" y="268"/>
                </a:cxn>
                <a:cxn ang="0">
                  <a:pos x="496" y="141"/>
                </a:cxn>
                <a:cxn ang="0">
                  <a:pos x="364" y="94"/>
                </a:cxn>
                <a:cxn ang="0">
                  <a:pos x="315" y="61"/>
                </a:cxn>
                <a:cxn ang="0">
                  <a:pos x="332" y="15"/>
                </a:cxn>
                <a:cxn ang="0">
                  <a:pos x="477" y="4"/>
                </a:cxn>
                <a:cxn ang="0">
                  <a:pos x="524" y="39"/>
                </a:cxn>
                <a:cxn ang="0">
                  <a:pos x="472" y="62"/>
                </a:cxn>
                <a:cxn ang="0">
                  <a:pos x="394" y="99"/>
                </a:cxn>
                <a:cxn ang="0">
                  <a:pos x="608" y="75"/>
                </a:cxn>
              </a:cxnLst>
              <a:rect l="0" t="0" r="r" b="b"/>
              <a:pathLst>
                <a:path w="702" h="964">
                  <a:moveTo>
                    <a:pt x="322" y="599"/>
                  </a:moveTo>
                  <a:lnTo>
                    <a:pt x="322" y="601"/>
                  </a:lnTo>
                  <a:lnTo>
                    <a:pt x="322" y="603"/>
                  </a:lnTo>
                  <a:lnTo>
                    <a:pt x="323" y="605"/>
                  </a:lnTo>
                  <a:lnTo>
                    <a:pt x="324" y="606"/>
                  </a:lnTo>
                  <a:lnTo>
                    <a:pt x="329" y="608"/>
                  </a:lnTo>
                  <a:lnTo>
                    <a:pt x="335" y="608"/>
                  </a:lnTo>
                  <a:lnTo>
                    <a:pt x="338" y="611"/>
                  </a:lnTo>
                  <a:lnTo>
                    <a:pt x="343" y="609"/>
                  </a:lnTo>
                  <a:lnTo>
                    <a:pt x="348" y="608"/>
                  </a:lnTo>
                  <a:lnTo>
                    <a:pt x="352" y="607"/>
                  </a:lnTo>
                  <a:lnTo>
                    <a:pt x="353" y="606"/>
                  </a:lnTo>
                  <a:lnTo>
                    <a:pt x="354" y="605"/>
                  </a:lnTo>
                  <a:lnTo>
                    <a:pt x="354" y="604"/>
                  </a:lnTo>
                  <a:lnTo>
                    <a:pt x="354" y="603"/>
                  </a:lnTo>
                  <a:lnTo>
                    <a:pt x="350" y="600"/>
                  </a:lnTo>
                  <a:lnTo>
                    <a:pt x="342" y="599"/>
                  </a:lnTo>
                  <a:lnTo>
                    <a:pt x="348" y="598"/>
                  </a:lnTo>
                  <a:lnTo>
                    <a:pt x="353" y="596"/>
                  </a:lnTo>
                  <a:lnTo>
                    <a:pt x="358" y="593"/>
                  </a:lnTo>
                  <a:lnTo>
                    <a:pt x="362" y="590"/>
                  </a:lnTo>
                  <a:lnTo>
                    <a:pt x="365" y="587"/>
                  </a:lnTo>
                  <a:lnTo>
                    <a:pt x="369" y="583"/>
                  </a:lnTo>
                  <a:lnTo>
                    <a:pt x="372" y="579"/>
                  </a:lnTo>
                  <a:lnTo>
                    <a:pt x="374" y="574"/>
                  </a:lnTo>
                  <a:lnTo>
                    <a:pt x="378" y="565"/>
                  </a:lnTo>
                  <a:lnTo>
                    <a:pt x="379" y="554"/>
                  </a:lnTo>
                  <a:lnTo>
                    <a:pt x="380" y="542"/>
                  </a:lnTo>
                  <a:lnTo>
                    <a:pt x="379" y="530"/>
                  </a:lnTo>
                  <a:lnTo>
                    <a:pt x="377" y="520"/>
                  </a:lnTo>
                  <a:lnTo>
                    <a:pt x="374" y="508"/>
                  </a:lnTo>
                  <a:lnTo>
                    <a:pt x="371" y="498"/>
                  </a:lnTo>
                  <a:lnTo>
                    <a:pt x="366" y="489"/>
                  </a:lnTo>
                  <a:lnTo>
                    <a:pt x="361" y="481"/>
                  </a:lnTo>
                  <a:lnTo>
                    <a:pt x="355" y="475"/>
                  </a:lnTo>
                  <a:lnTo>
                    <a:pt x="350" y="471"/>
                  </a:lnTo>
                  <a:lnTo>
                    <a:pt x="345" y="469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8" y="472"/>
                  </a:lnTo>
                  <a:lnTo>
                    <a:pt x="322" y="471"/>
                  </a:lnTo>
                  <a:lnTo>
                    <a:pt x="310" y="469"/>
                  </a:lnTo>
                  <a:lnTo>
                    <a:pt x="299" y="464"/>
                  </a:lnTo>
                  <a:lnTo>
                    <a:pt x="286" y="459"/>
                  </a:lnTo>
                  <a:lnTo>
                    <a:pt x="275" y="450"/>
                  </a:lnTo>
                  <a:lnTo>
                    <a:pt x="263" y="442"/>
                  </a:lnTo>
                  <a:lnTo>
                    <a:pt x="254" y="432"/>
                  </a:lnTo>
                  <a:lnTo>
                    <a:pt x="244" y="422"/>
                  </a:lnTo>
                  <a:lnTo>
                    <a:pt x="236" y="411"/>
                  </a:lnTo>
                  <a:lnTo>
                    <a:pt x="230" y="400"/>
                  </a:lnTo>
                  <a:lnTo>
                    <a:pt x="226" y="390"/>
                  </a:lnTo>
                  <a:lnTo>
                    <a:pt x="225" y="384"/>
                  </a:lnTo>
                  <a:lnTo>
                    <a:pt x="224" y="379"/>
                  </a:lnTo>
                  <a:lnTo>
                    <a:pt x="224" y="374"/>
                  </a:lnTo>
                  <a:lnTo>
                    <a:pt x="224" y="369"/>
                  </a:lnTo>
                  <a:lnTo>
                    <a:pt x="225" y="365"/>
                  </a:lnTo>
                  <a:lnTo>
                    <a:pt x="226" y="361"/>
                  </a:lnTo>
                  <a:lnTo>
                    <a:pt x="228" y="357"/>
                  </a:lnTo>
                  <a:lnTo>
                    <a:pt x="231" y="353"/>
                  </a:lnTo>
                  <a:lnTo>
                    <a:pt x="232" y="356"/>
                  </a:lnTo>
                  <a:lnTo>
                    <a:pt x="233" y="357"/>
                  </a:lnTo>
                  <a:lnTo>
                    <a:pt x="235" y="356"/>
                  </a:lnTo>
                  <a:lnTo>
                    <a:pt x="239" y="354"/>
                  </a:lnTo>
                  <a:lnTo>
                    <a:pt x="243" y="350"/>
                  </a:lnTo>
                  <a:lnTo>
                    <a:pt x="247" y="345"/>
                  </a:lnTo>
                  <a:lnTo>
                    <a:pt x="250" y="340"/>
                  </a:lnTo>
                  <a:lnTo>
                    <a:pt x="250" y="335"/>
                  </a:lnTo>
                  <a:lnTo>
                    <a:pt x="249" y="334"/>
                  </a:lnTo>
                  <a:lnTo>
                    <a:pt x="247" y="334"/>
                  </a:lnTo>
                  <a:lnTo>
                    <a:pt x="243" y="335"/>
                  </a:lnTo>
                  <a:lnTo>
                    <a:pt x="239" y="337"/>
                  </a:lnTo>
                  <a:lnTo>
                    <a:pt x="243" y="331"/>
                  </a:lnTo>
                  <a:lnTo>
                    <a:pt x="250" y="321"/>
                  </a:lnTo>
                  <a:lnTo>
                    <a:pt x="260" y="310"/>
                  </a:lnTo>
                  <a:lnTo>
                    <a:pt x="272" y="299"/>
                  </a:lnTo>
                  <a:lnTo>
                    <a:pt x="283" y="287"/>
                  </a:lnTo>
                  <a:lnTo>
                    <a:pt x="293" y="278"/>
                  </a:lnTo>
                  <a:lnTo>
                    <a:pt x="303" y="271"/>
                  </a:lnTo>
                  <a:lnTo>
                    <a:pt x="309" y="267"/>
                  </a:lnTo>
                  <a:lnTo>
                    <a:pt x="284" y="291"/>
                  </a:lnTo>
                  <a:lnTo>
                    <a:pt x="268" y="307"/>
                  </a:lnTo>
                  <a:lnTo>
                    <a:pt x="260" y="315"/>
                  </a:lnTo>
                  <a:lnTo>
                    <a:pt x="260" y="316"/>
                  </a:lnTo>
                  <a:lnTo>
                    <a:pt x="276" y="304"/>
                  </a:lnTo>
                  <a:lnTo>
                    <a:pt x="306" y="279"/>
                  </a:lnTo>
                  <a:lnTo>
                    <a:pt x="340" y="250"/>
                  </a:lnTo>
                  <a:lnTo>
                    <a:pt x="368" y="224"/>
                  </a:lnTo>
                  <a:lnTo>
                    <a:pt x="377" y="216"/>
                  </a:lnTo>
                  <a:lnTo>
                    <a:pt x="380" y="211"/>
                  </a:lnTo>
                  <a:lnTo>
                    <a:pt x="376" y="213"/>
                  </a:lnTo>
                  <a:lnTo>
                    <a:pt x="365" y="220"/>
                  </a:lnTo>
                  <a:lnTo>
                    <a:pt x="361" y="221"/>
                  </a:lnTo>
                  <a:lnTo>
                    <a:pt x="357" y="222"/>
                  </a:lnTo>
                  <a:lnTo>
                    <a:pt x="365" y="215"/>
                  </a:lnTo>
                  <a:lnTo>
                    <a:pt x="379" y="203"/>
                  </a:lnTo>
                  <a:lnTo>
                    <a:pt x="398" y="190"/>
                  </a:lnTo>
                  <a:lnTo>
                    <a:pt x="419" y="177"/>
                  </a:lnTo>
                  <a:lnTo>
                    <a:pt x="440" y="165"/>
                  </a:lnTo>
                  <a:lnTo>
                    <a:pt x="460" y="153"/>
                  </a:lnTo>
                  <a:lnTo>
                    <a:pt x="476" y="144"/>
                  </a:lnTo>
                  <a:lnTo>
                    <a:pt x="487" y="140"/>
                  </a:lnTo>
                  <a:lnTo>
                    <a:pt x="487" y="141"/>
                  </a:lnTo>
                  <a:lnTo>
                    <a:pt x="489" y="142"/>
                  </a:lnTo>
                  <a:lnTo>
                    <a:pt x="490" y="143"/>
                  </a:lnTo>
                  <a:lnTo>
                    <a:pt x="491" y="143"/>
                  </a:lnTo>
                  <a:lnTo>
                    <a:pt x="494" y="143"/>
                  </a:lnTo>
                  <a:lnTo>
                    <a:pt x="496" y="141"/>
                  </a:lnTo>
                  <a:lnTo>
                    <a:pt x="497" y="139"/>
                  </a:lnTo>
                  <a:lnTo>
                    <a:pt x="497" y="138"/>
                  </a:lnTo>
                  <a:lnTo>
                    <a:pt x="494" y="137"/>
                  </a:lnTo>
                  <a:lnTo>
                    <a:pt x="490" y="137"/>
                  </a:lnTo>
                  <a:lnTo>
                    <a:pt x="491" y="135"/>
                  </a:lnTo>
                  <a:lnTo>
                    <a:pt x="495" y="131"/>
                  </a:lnTo>
                  <a:lnTo>
                    <a:pt x="499" y="127"/>
                  </a:lnTo>
                  <a:lnTo>
                    <a:pt x="506" y="123"/>
                  </a:lnTo>
                  <a:lnTo>
                    <a:pt x="522" y="113"/>
                  </a:lnTo>
                  <a:lnTo>
                    <a:pt x="540" y="103"/>
                  </a:lnTo>
                  <a:lnTo>
                    <a:pt x="559" y="92"/>
                  </a:lnTo>
                  <a:lnTo>
                    <a:pt x="578" y="83"/>
                  </a:lnTo>
                  <a:lnTo>
                    <a:pt x="594" y="76"/>
                  </a:lnTo>
                  <a:lnTo>
                    <a:pt x="604" y="73"/>
                  </a:lnTo>
                  <a:lnTo>
                    <a:pt x="604" y="74"/>
                  </a:lnTo>
                  <a:lnTo>
                    <a:pt x="605" y="75"/>
                  </a:lnTo>
                  <a:lnTo>
                    <a:pt x="606" y="75"/>
                  </a:lnTo>
                  <a:lnTo>
                    <a:pt x="608" y="75"/>
                  </a:lnTo>
                  <a:lnTo>
                    <a:pt x="611" y="75"/>
                  </a:lnTo>
                  <a:lnTo>
                    <a:pt x="614" y="73"/>
                  </a:lnTo>
                  <a:lnTo>
                    <a:pt x="616" y="72"/>
                  </a:lnTo>
                  <a:lnTo>
                    <a:pt x="616" y="71"/>
                  </a:lnTo>
                  <a:lnTo>
                    <a:pt x="614" y="70"/>
                  </a:lnTo>
                  <a:lnTo>
                    <a:pt x="608" y="70"/>
                  </a:lnTo>
                  <a:lnTo>
                    <a:pt x="613" y="56"/>
                  </a:lnTo>
                  <a:lnTo>
                    <a:pt x="617" y="45"/>
                  </a:lnTo>
                  <a:lnTo>
                    <a:pt x="618" y="40"/>
                  </a:lnTo>
                  <a:lnTo>
                    <a:pt x="620" y="35"/>
                  </a:lnTo>
                  <a:lnTo>
                    <a:pt x="623" y="32"/>
                  </a:lnTo>
                  <a:lnTo>
                    <a:pt x="626" y="29"/>
                  </a:lnTo>
                  <a:lnTo>
                    <a:pt x="630" y="28"/>
                  </a:lnTo>
                  <a:lnTo>
                    <a:pt x="634" y="27"/>
                  </a:lnTo>
                  <a:lnTo>
                    <a:pt x="641" y="27"/>
                  </a:lnTo>
                  <a:lnTo>
                    <a:pt x="649" y="28"/>
                  </a:lnTo>
                  <a:lnTo>
                    <a:pt x="671" y="34"/>
                  </a:lnTo>
                  <a:lnTo>
                    <a:pt x="702" y="45"/>
                  </a:lnTo>
                  <a:lnTo>
                    <a:pt x="700" y="52"/>
                  </a:lnTo>
                  <a:lnTo>
                    <a:pt x="698" y="60"/>
                  </a:lnTo>
                  <a:lnTo>
                    <a:pt x="696" y="66"/>
                  </a:lnTo>
                  <a:lnTo>
                    <a:pt x="692" y="73"/>
                  </a:lnTo>
                  <a:lnTo>
                    <a:pt x="684" y="85"/>
                  </a:lnTo>
                  <a:lnTo>
                    <a:pt x="674" y="95"/>
                  </a:lnTo>
                  <a:lnTo>
                    <a:pt x="663" y="105"/>
                  </a:lnTo>
                  <a:lnTo>
                    <a:pt x="652" y="114"/>
                  </a:lnTo>
                  <a:lnTo>
                    <a:pt x="639" y="124"/>
                  </a:lnTo>
                  <a:lnTo>
                    <a:pt x="626" y="133"/>
                  </a:lnTo>
                  <a:lnTo>
                    <a:pt x="601" y="149"/>
                  </a:lnTo>
                  <a:lnTo>
                    <a:pt x="579" y="165"/>
                  </a:lnTo>
                  <a:lnTo>
                    <a:pt x="569" y="174"/>
                  </a:lnTo>
                  <a:lnTo>
                    <a:pt x="561" y="183"/>
                  </a:lnTo>
                  <a:lnTo>
                    <a:pt x="558" y="187"/>
                  </a:lnTo>
                  <a:lnTo>
                    <a:pt x="555" y="192"/>
                  </a:lnTo>
                  <a:lnTo>
                    <a:pt x="553" y="197"/>
                  </a:lnTo>
                  <a:lnTo>
                    <a:pt x="552" y="202"/>
                  </a:lnTo>
                  <a:lnTo>
                    <a:pt x="545" y="209"/>
                  </a:lnTo>
                  <a:lnTo>
                    <a:pt x="539" y="217"/>
                  </a:lnTo>
                  <a:lnTo>
                    <a:pt x="531" y="224"/>
                  </a:lnTo>
                  <a:lnTo>
                    <a:pt x="523" y="231"/>
                  </a:lnTo>
                  <a:lnTo>
                    <a:pt x="506" y="245"/>
                  </a:lnTo>
                  <a:lnTo>
                    <a:pt x="486" y="256"/>
                  </a:lnTo>
                  <a:lnTo>
                    <a:pt x="466" y="268"/>
                  </a:lnTo>
                  <a:lnTo>
                    <a:pt x="446" y="279"/>
                  </a:lnTo>
                  <a:lnTo>
                    <a:pt x="424" y="288"/>
                  </a:lnTo>
                  <a:lnTo>
                    <a:pt x="403" y="298"/>
                  </a:lnTo>
                  <a:lnTo>
                    <a:pt x="382" y="309"/>
                  </a:lnTo>
                  <a:lnTo>
                    <a:pt x="363" y="317"/>
                  </a:lnTo>
                  <a:lnTo>
                    <a:pt x="345" y="328"/>
                  </a:lnTo>
                  <a:lnTo>
                    <a:pt x="329" y="337"/>
                  </a:lnTo>
                  <a:lnTo>
                    <a:pt x="322" y="343"/>
                  </a:lnTo>
                  <a:lnTo>
                    <a:pt x="315" y="347"/>
                  </a:lnTo>
                  <a:lnTo>
                    <a:pt x="309" y="352"/>
                  </a:lnTo>
                  <a:lnTo>
                    <a:pt x="304" y="358"/>
                  </a:lnTo>
                  <a:lnTo>
                    <a:pt x="300" y="364"/>
                  </a:lnTo>
                  <a:lnTo>
                    <a:pt x="296" y="369"/>
                  </a:lnTo>
                  <a:lnTo>
                    <a:pt x="294" y="375"/>
                  </a:lnTo>
                  <a:lnTo>
                    <a:pt x="292" y="381"/>
                  </a:lnTo>
                  <a:lnTo>
                    <a:pt x="301" y="382"/>
                  </a:lnTo>
                  <a:lnTo>
                    <a:pt x="312" y="385"/>
                  </a:lnTo>
                  <a:lnTo>
                    <a:pt x="324" y="390"/>
                  </a:lnTo>
                  <a:lnTo>
                    <a:pt x="338" y="395"/>
                  </a:lnTo>
                  <a:lnTo>
                    <a:pt x="354" y="401"/>
                  </a:lnTo>
                  <a:lnTo>
                    <a:pt x="369" y="409"/>
                  </a:lnTo>
                  <a:lnTo>
                    <a:pt x="386" y="417"/>
                  </a:lnTo>
                  <a:lnTo>
                    <a:pt x="401" y="426"/>
                  </a:lnTo>
                  <a:lnTo>
                    <a:pt x="414" y="434"/>
                  </a:lnTo>
                  <a:lnTo>
                    <a:pt x="427" y="444"/>
                  </a:lnTo>
                  <a:lnTo>
                    <a:pt x="437" y="453"/>
                  </a:lnTo>
                  <a:lnTo>
                    <a:pt x="446" y="461"/>
                  </a:lnTo>
                  <a:lnTo>
                    <a:pt x="448" y="465"/>
                  </a:lnTo>
                  <a:lnTo>
                    <a:pt x="450" y="470"/>
                  </a:lnTo>
                  <a:lnTo>
                    <a:pt x="451" y="473"/>
                  </a:lnTo>
                  <a:lnTo>
                    <a:pt x="450" y="476"/>
                  </a:lnTo>
                  <a:lnTo>
                    <a:pt x="449" y="480"/>
                  </a:lnTo>
                  <a:lnTo>
                    <a:pt x="447" y="484"/>
                  </a:lnTo>
                  <a:lnTo>
                    <a:pt x="443" y="486"/>
                  </a:lnTo>
                  <a:lnTo>
                    <a:pt x="439" y="489"/>
                  </a:lnTo>
                  <a:lnTo>
                    <a:pt x="436" y="487"/>
                  </a:lnTo>
                  <a:lnTo>
                    <a:pt x="435" y="486"/>
                  </a:lnTo>
                  <a:lnTo>
                    <a:pt x="435" y="484"/>
                  </a:lnTo>
                  <a:lnTo>
                    <a:pt x="435" y="482"/>
                  </a:lnTo>
                  <a:lnTo>
                    <a:pt x="435" y="481"/>
                  </a:lnTo>
                  <a:lnTo>
                    <a:pt x="434" y="480"/>
                  </a:lnTo>
                  <a:lnTo>
                    <a:pt x="432" y="481"/>
                  </a:lnTo>
                  <a:lnTo>
                    <a:pt x="427" y="481"/>
                  </a:lnTo>
                  <a:lnTo>
                    <a:pt x="430" y="490"/>
                  </a:lnTo>
                  <a:lnTo>
                    <a:pt x="434" y="504"/>
                  </a:lnTo>
                  <a:lnTo>
                    <a:pt x="440" y="522"/>
                  </a:lnTo>
                  <a:lnTo>
                    <a:pt x="448" y="542"/>
                  </a:lnTo>
                  <a:lnTo>
                    <a:pt x="455" y="563"/>
                  </a:lnTo>
                  <a:lnTo>
                    <a:pt x="463" y="581"/>
                  </a:lnTo>
                  <a:lnTo>
                    <a:pt x="469" y="595"/>
                  </a:lnTo>
                  <a:lnTo>
                    <a:pt x="473" y="602"/>
                  </a:lnTo>
                  <a:lnTo>
                    <a:pt x="492" y="602"/>
                  </a:lnTo>
                  <a:lnTo>
                    <a:pt x="509" y="603"/>
                  </a:lnTo>
                  <a:lnTo>
                    <a:pt x="526" y="606"/>
                  </a:lnTo>
                  <a:lnTo>
                    <a:pt x="541" y="611"/>
                  </a:lnTo>
                  <a:lnTo>
                    <a:pt x="555" y="617"/>
                  </a:lnTo>
                  <a:lnTo>
                    <a:pt x="568" y="624"/>
                  </a:lnTo>
                  <a:lnTo>
                    <a:pt x="579" y="634"/>
                  </a:lnTo>
                  <a:lnTo>
                    <a:pt x="586" y="643"/>
                  </a:lnTo>
                  <a:lnTo>
                    <a:pt x="589" y="648"/>
                  </a:lnTo>
                  <a:lnTo>
                    <a:pt x="591" y="653"/>
                  </a:lnTo>
                  <a:lnTo>
                    <a:pt x="594" y="659"/>
                  </a:lnTo>
                  <a:lnTo>
                    <a:pt x="595" y="664"/>
                  </a:lnTo>
                  <a:lnTo>
                    <a:pt x="595" y="670"/>
                  </a:lnTo>
                  <a:lnTo>
                    <a:pt x="595" y="676"/>
                  </a:lnTo>
                  <a:lnTo>
                    <a:pt x="593" y="681"/>
                  </a:lnTo>
                  <a:lnTo>
                    <a:pt x="590" y="686"/>
                  </a:lnTo>
                  <a:lnTo>
                    <a:pt x="587" y="693"/>
                  </a:lnTo>
                  <a:lnTo>
                    <a:pt x="583" y="698"/>
                  </a:lnTo>
                  <a:lnTo>
                    <a:pt x="579" y="703"/>
                  </a:lnTo>
                  <a:lnTo>
                    <a:pt x="572" y="709"/>
                  </a:lnTo>
                  <a:lnTo>
                    <a:pt x="565" y="714"/>
                  </a:lnTo>
                  <a:lnTo>
                    <a:pt x="556" y="719"/>
                  </a:lnTo>
                  <a:lnTo>
                    <a:pt x="547" y="725"/>
                  </a:lnTo>
                  <a:lnTo>
                    <a:pt x="537" y="730"/>
                  </a:lnTo>
                  <a:lnTo>
                    <a:pt x="526" y="729"/>
                  </a:lnTo>
                  <a:lnTo>
                    <a:pt x="519" y="730"/>
                  </a:lnTo>
                  <a:lnTo>
                    <a:pt x="516" y="731"/>
                  </a:lnTo>
                  <a:lnTo>
                    <a:pt x="514" y="733"/>
                  </a:lnTo>
                  <a:lnTo>
                    <a:pt x="512" y="734"/>
                  </a:lnTo>
                  <a:lnTo>
                    <a:pt x="511" y="737"/>
                  </a:lnTo>
                  <a:lnTo>
                    <a:pt x="510" y="743"/>
                  </a:lnTo>
                  <a:lnTo>
                    <a:pt x="510" y="750"/>
                  </a:lnTo>
                  <a:lnTo>
                    <a:pt x="511" y="758"/>
                  </a:lnTo>
                  <a:lnTo>
                    <a:pt x="513" y="767"/>
                  </a:lnTo>
                  <a:lnTo>
                    <a:pt x="514" y="777"/>
                  </a:lnTo>
                  <a:lnTo>
                    <a:pt x="515" y="787"/>
                  </a:lnTo>
                  <a:lnTo>
                    <a:pt x="515" y="797"/>
                  </a:lnTo>
                  <a:lnTo>
                    <a:pt x="515" y="807"/>
                  </a:lnTo>
                  <a:lnTo>
                    <a:pt x="513" y="818"/>
                  </a:lnTo>
                  <a:lnTo>
                    <a:pt x="509" y="828"/>
                  </a:lnTo>
                  <a:lnTo>
                    <a:pt x="506" y="832"/>
                  </a:lnTo>
                  <a:lnTo>
                    <a:pt x="502" y="838"/>
                  </a:lnTo>
                  <a:lnTo>
                    <a:pt x="498" y="842"/>
                  </a:lnTo>
                  <a:lnTo>
                    <a:pt x="493" y="846"/>
                  </a:lnTo>
                  <a:lnTo>
                    <a:pt x="486" y="851"/>
                  </a:lnTo>
                  <a:lnTo>
                    <a:pt x="479" y="856"/>
                  </a:lnTo>
                  <a:lnTo>
                    <a:pt x="471" y="861"/>
                  </a:lnTo>
                  <a:lnTo>
                    <a:pt x="463" y="869"/>
                  </a:lnTo>
                  <a:lnTo>
                    <a:pt x="448" y="885"/>
                  </a:lnTo>
                  <a:lnTo>
                    <a:pt x="432" y="902"/>
                  </a:lnTo>
                  <a:lnTo>
                    <a:pt x="417" y="918"/>
                  </a:lnTo>
                  <a:lnTo>
                    <a:pt x="402" y="932"/>
                  </a:lnTo>
                  <a:lnTo>
                    <a:pt x="395" y="938"/>
                  </a:lnTo>
                  <a:lnTo>
                    <a:pt x="390" y="942"/>
                  </a:lnTo>
                  <a:lnTo>
                    <a:pt x="384" y="947"/>
                  </a:lnTo>
                  <a:lnTo>
                    <a:pt x="379" y="949"/>
                  </a:lnTo>
                  <a:lnTo>
                    <a:pt x="379" y="944"/>
                  </a:lnTo>
                  <a:lnTo>
                    <a:pt x="378" y="942"/>
                  </a:lnTo>
                  <a:lnTo>
                    <a:pt x="375" y="942"/>
                  </a:lnTo>
                  <a:lnTo>
                    <a:pt x="371" y="943"/>
                  </a:lnTo>
                  <a:lnTo>
                    <a:pt x="367" y="944"/>
                  </a:lnTo>
                  <a:lnTo>
                    <a:pt x="363" y="947"/>
                  </a:lnTo>
                  <a:lnTo>
                    <a:pt x="360" y="950"/>
                  </a:lnTo>
                  <a:lnTo>
                    <a:pt x="359" y="952"/>
                  </a:lnTo>
                  <a:lnTo>
                    <a:pt x="358" y="956"/>
                  </a:lnTo>
                  <a:lnTo>
                    <a:pt x="357" y="960"/>
                  </a:lnTo>
                  <a:lnTo>
                    <a:pt x="353" y="963"/>
                  </a:lnTo>
                  <a:lnTo>
                    <a:pt x="350" y="964"/>
                  </a:lnTo>
                  <a:lnTo>
                    <a:pt x="345" y="964"/>
                  </a:lnTo>
                  <a:lnTo>
                    <a:pt x="340" y="962"/>
                  </a:lnTo>
                  <a:lnTo>
                    <a:pt x="334" y="959"/>
                  </a:lnTo>
                  <a:lnTo>
                    <a:pt x="328" y="956"/>
                  </a:lnTo>
                  <a:lnTo>
                    <a:pt x="313" y="948"/>
                  </a:lnTo>
                  <a:lnTo>
                    <a:pt x="295" y="935"/>
                  </a:lnTo>
                  <a:lnTo>
                    <a:pt x="277" y="920"/>
                  </a:lnTo>
                  <a:lnTo>
                    <a:pt x="259" y="903"/>
                  </a:lnTo>
                  <a:lnTo>
                    <a:pt x="241" y="884"/>
                  </a:lnTo>
                  <a:lnTo>
                    <a:pt x="222" y="863"/>
                  </a:lnTo>
                  <a:lnTo>
                    <a:pt x="206" y="843"/>
                  </a:lnTo>
                  <a:lnTo>
                    <a:pt x="191" y="822"/>
                  </a:lnTo>
                  <a:lnTo>
                    <a:pt x="185" y="811"/>
                  </a:lnTo>
                  <a:lnTo>
                    <a:pt x="180" y="802"/>
                  </a:lnTo>
                  <a:lnTo>
                    <a:pt x="174" y="791"/>
                  </a:lnTo>
                  <a:lnTo>
                    <a:pt x="170" y="781"/>
                  </a:lnTo>
                  <a:lnTo>
                    <a:pt x="167" y="772"/>
                  </a:lnTo>
                  <a:lnTo>
                    <a:pt x="165" y="762"/>
                  </a:lnTo>
                  <a:lnTo>
                    <a:pt x="163" y="753"/>
                  </a:lnTo>
                  <a:lnTo>
                    <a:pt x="163" y="745"/>
                  </a:lnTo>
                  <a:lnTo>
                    <a:pt x="161" y="739"/>
                  </a:lnTo>
                  <a:lnTo>
                    <a:pt x="160" y="733"/>
                  </a:lnTo>
                  <a:lnTo>
                    <a:pt x="160" y="730"/>
                  </a:lnTo>
                  <a:lnTo>
                    <a:pt x="160" y="728"/>
                  </a:lnTo>
                  <a:lnTo>
                    <a:pt x="163" y="728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3" y="732"/>
                  </a:lnTo>
                  <a:lnTo>
                    <a:pt x="174" y="732"/>
                  </a:lnTo>
                  <a:lnTo>
                    <a:pt x="176" y="730"/>
                  </a:lnTo>
                  <a:lnTo>
                    <a:pt x="176" y="727"/>
                  </a:lnTo>
                  <a:lnTo>
                    <a:pt x="176" y="721"/>
                  </a:lnTo>
                  <a:lnTo>
                    <a:pt x="175" y="714"/>
                  </a:lnTo>
                  <a:lnTo>
                    <a:pt x="173" y="704"/>
                  </a:lnTo>
                  <a:lnTo>
                    <a:pt x="174" y="697"/>
                  </a:lnTo>
                  <a:lnTo>
                    <a:pt x="176" y="693"/>
                  </a:lnTo>
                  <a:lnTo>
                    <a:pt x="178" y="692"/>
                  </a:lnTo>
                  <a:lnTo>
                    <a:pt x="180" y="692"/>
                  </a:lnTo>
                  <a:lnTo>
                    <a:pt x="182" y="692"/>
                  </a:lnTo>
                  <a:lnTo>
                    <a:pt x="183" y="694"/>
                  </a:lnTo>
                  <a:lnTo>
                    <a:pt x="187" y="697"/>
                  </a:lnTo>
                  <a:lnTo>
                    <a:pt x="192" y="703"/>
                  </a:lnTo>
                  <a:lnTo>
                    <a:pt x="197" y="711"/>
                  </a:lnTo>
                  <a:lnTo>
                    <a:pt x="202" y="719"/>
                  </a:lnTo>
                  <a:lnTo>
                    <a:pt x="213" y="739"/>
                  </a:lnTo>
                  <a:lnTo>
                    <a:pt x="224" y="758"/>
                  </a:lnTo>
                  <a:lnTo>
                    <a:pt x="228" y="766"/>
                  </a:lnTo>
                  <a:lnTo>
                    <a:pt x="233" y="774"/>
                  </a:lnTo>
                  <a:lnTo>
                    <a:pt x="236" y="780"/>
                  </a:lnTo>
                  <a:lnTo>
                    <a:pt x="241" y="783"/>
                  </a:lnTo>
                  <a:lnTo>
                    <a:pt x="251" y="806"/>
                  </a:lnTo>
                  <a:lnTo>
                    <a:pt x="263" y="824"/>
                  </a:lnTo>
                  <a:lnTo>
                    <a:pt x="274" y="841"/>
                  </a:lnTo>
                  <a:lnTo>
                    <a:pt x="285" y="855"/>
                  </a:lnTo>
                  <a:lnTo>
                    <a:pt x="294" y="867"/>
                  </a:lnTo>
                  <a:lnTo>
                    <a:pt x="305" y="876"/>
                  </a:lnTo>
                  <a:lnTo>
                    <a:pt x="314" y="884"/>
                  </a:lnTo>
                  <a:lnTo>
                    <a:pt x="323" y="889"/>
                  </a:lnTo>
                  <a:lnTo>
                    <a:pt x="332" y="892"/>
                  </a:lnTo>
                  <a:lnTo>
                    <a:pt x="340" y="894"/>
                  </a:lnTo>
                  <a:lnTo>
                    <a:pt x="349" y="895"/>
                  </a:lnTo>
                  <a:lnTo>
                    <a:pt x="357" y="894"/>
                  </a:lnTo>
                  <a:lnTo>
                    <a:pt x="364" y="892"/>
                  </a:lnTo>
                  <a:lnTo>
                    <a:pt x="371" y="889"/>
                  </a:lnTo>
                  <a:lnTo>
                    <a:pt x="378" y="885"/>
                  </a:lnTo>
                  <a:lnTo>
                    <a:pt x="383" y="879"/>
                  </a:lnTo>
                  <a:lnTo>
                    <a:pt x="390" y="874"/>
                  </a:lnTo>
                  <a:lnTo>
                    <a:pt x="394" y="867"/>
                  </a:lnTo>
                  <a:lnTo>
                    <a:pt x="399" y="860"/>
                  </a:lnTo>
                  <a:lnTo>
                    <a:pt x="404" y="853"/>
                  </a:lnTo>
                  <a:lnTo>
                    <a:pt x="410" y="837"/>
                  </a:lnTo>
                  <a:lnTo>
                    <a:pt x="416" y="822"/>
                  </a:lnTo>
                  <a:lnTo>
                    <a:pt x="419" y="808"/>
                  </a:lnTo>
                  <a:lnTo>
                    <a:pt x="420" y="796"/>
                  </a:lnTo>
                  <a:lnTo>
                    <a:pt x="419" y="791"/>
                  </a:lnTo>
                  <a:lnTo>
                    <a:pt x="418" y="787"/>
                  </a:lnTo>
                  <a:lnTo>
                    <a:pt x="417" y="784"/>
                  </a:lnTo>
                  <a:lnTo>
                    <a:pt x="414" y="782"/>
                  </a:lnTo>
                  <a:lnTo>
                    <a:pt x="406" y="775"/>
                  </a:lnTo>
                  <a:lnTo>
                    <a:pt x="398" y="767"/>
                  </a:lnTo>
                  <a:lnTo>
                    <a:pt x="392" y="761"/>
                  </a:lnTo>
                  <a:lnTo>
                    <a:pt x="387" y="753"/>
                  </a:lnTo>
                  <a:lnTo>
                    <a:pt x="382" y="747"/>
                  </a:lnTo>
                  <a:lnTo>
                    <a:pt x="378" y="740"/>
                  </a:lnTo>
                  <a:lnTo>
                    <a:pt x="375" y="733"/>
                  </a:lnTo>
                  <a:lnTo>
                    <a:pt x="373" y="728"/>
                  </a:lnTo>
                  <a:lnTo>
                    <a:pt x="367" y="705"/>
                  </a:lnTo>
                  <a:lnTo>
                    <a:pt x="365" y="687"/>
                  </a:lnTo>
                  <a:lnTo>
                    <a:pt x="363" y="680"/>
                  </a:lnTo>
                  <a:lnTo>
                    <a:pt x="360" y="675"/>
                  </a:lnTo>
                  <a:lnTo>
                    <a:pt x="358" y="672"/>
                  </a:lnTo>
                  <a:lnTo>
                    <a:pt x="355" y="670"/>
                  </a:lnTo>
                  <a:lnTo>
                    <a:pt x="351" y="669"/>
                  </a:lnTo>
                  <a:lnTo>
                    <a:pt x="347" y="668"/>
                  </a:lnTo>
                  <a:lnTo>
                    <a:pt x="336" y="667"/>
                  </a:lnTo>
                  <a:lnTo>
                    <a:pt x="321" y="668"/>
                  </a:lnTo>
                  <a:lnTo>
                    <a:pt x="302" y="671"/>
                  </a:lnTo>
                  <a:lnTo>
                    <a:pt x="276" y="677"/>
                  </a:lnTo>
                  <a:lnTo>
                    <a:pt x="254" y="678"/>
                  </a:lnTo>
                  <a:lnTo>
                    <a:pt x="231" y="680"/>
                  </a:lnTo>
                  <a:lnTo>
                    <a:pt x="219" y="680"/>
                  </a:lnTo>
                  <a:lnTo>
                    <a:pt x="209" y="681"/>
                  </a:lnTo>
                  <a:lnTo>
                    <a:pt x="198" y="680"/>
                  </a:lnTo>
                  <a:lnTo>
                    <a:pt x="188" y="679"/>
                  </a:lnTo>
                  <a:lnTo>
                    <a:pt x="178" y="678"/>
                  </a:lnTo>
                  <a:lnTo>
                    <a:pt x="171" y="675"/>
                  </a:lnTo>
                  <a:lnTo>
                    <a:pt x="167" y="672"/>
                  </a:lnTo>
                  <a:lnTo>
                    <a:pt x="165" y="670"/>
                  </a:lnTo>
                  <a:lnTo>
                    <a:pt x="161" y="667"/>
                  </a:lnTo>
                  <a:lnTo>
                    <a:pt x="159" y="664"/>
                  </a:lnTo>
                  <a:lnTo>
                    <a:pt x="157" y="661"/>
                  </a:lnTo>
                  <a:lnTo>
                    <a:pt x="156" y="656"/>
                  </a:lnTo>
                  <a:lnTo>
                    <a:pt x="155" y="652"/>
                  </a:lnTo>
                  <a:lnTo>
                    <a:pt x="155" y="647"/>
                  </a:lnTo>
                  <a:lnTo>
                    <a:pt x="156" y="635"/>
                  </a:lnTo>
                  <a:lnTo>
                    <a:pt x="159" y="622"/>
                  </a:lnTo>
                  <a:lnTo>
                    <a:pt x="177" y="614"/>
                  </a:lnTo>
                  <a:lnTo>
                    <a:pt x="197" y="607"/>
                  </a:lnTo>
                  <a:lnTo>
                    <a:pt x="217" y="603"/>
                  </a:lnTo>
                  <a:lnTo>
                    <a:pt x="239" y="600"/>
                  </a:lnTo>
                  <a:lnTo>
                    <a:pt x="259" y="598"/>
                  </a:lnTo>
                  <a:lnTo>
                    <a:pt x="280" y="597"/>
                  </a:lnTo>
                  <a:lnTo>
                    <a:pt x="302" y="598"/>
                  </a:lnTo>
                  <a:lnTo>
                    <a:pt x="322" y="599"/>
                  </a:lnTo>
                  <a:close/>
                  <a:moveTo>
                    <a:pt x="359" y="952"/>
                  </a:moveTo>
                  <a:lnTo>
                    <a:pt x="360" y="950"/>
                  </a:lnTo>
                  <a:lnTo>
                    <a:pt x="363" y="947"/>
                  </a:lnTo>
                  <a:lnTo>
                    <a:pt x="367" y="944"/>
                  </a:lnTo>
                  <a:lnTo>
                    <a:pt x="371" y="943"/>
                  </a:lnTo>
                  <a:lnTo>
                    <a:pt x="375" y="942"/>
                  </a:lnTo>
                  <a:lnTo>
                    <a:pt x="378" y="942"/>
                  </a:lnTo>
                  <a:lnTo>
                    <a:pt x="379" y="944"/>
                  </a:lnTo>
                  <a:lnTo>
                    <a:pt x="379" y="949"/>
                  </a:lnTo>
                  <a:lnTo>
                    <a:pt x="372" y="951"/>
                  </a:lnTo>
                  <a:lnTo>
                    <a:pt x="366" y="952"/>
                  </a:lnTo>
                  <a:lnTo>
                    <a:pt x="363" y="952"/>
                  </a:lnTo>
                  <a:lnTo>
                    <a:pt x="359" y="952"/>
                  </a:lnTo>
                  <a:close/>
                  <a:moveTo>
                    <a:pt x="335" y="608"/>
                  </a:moveTo>
                  <a:lnTo>
                    <a:pt x="335" y="603"/>
                  </a:lnTo>
                  <a:lnTo>
                    <a:pt x="337" y="599"/>
                  </a:lnTo>
                  <a:lnTo>
                    <a:pt x="339" y="599"/>
                  </a:lnTo>
                  <a:lnTo>
                    <a:pt x="342" y="599"/>
                  </a:lnTo>
                  <a:lnTo>
                    <a:pt x="350" y="600"/>
                  </a:lnTo>
                  <a:lnTo>
                    <a:pt x="354" y="603"/>
                  </a:lnTo>
                  <a:lnTo>
                    <a:pt x="354" y="604"/>
                  </a:lnTo>
                  <a:lnTo>
                    <a:pt x="354" y="605"/>
                  </a:lnTo>
                  <a:lnTo>
                    <a:pt x="353" y="606"/>
                  </a:lnTo>
                  <a:lnTo>
                    <a:pt x="352" y="607"/>
                  </a:lnTo>
                  <a:lnTo>
                    <a:pt x="348" y="608"/>
                  </a:lnTo>
                  <a:lnTo>
                    <a:pt x="343" y="609"/>
                  </a:lnTo>
                  <a:lnTo>
                    <a:pt x="338" y="611"/>
                  </a:lnTo>
                  <a:lnTo>
                    <a:pt x="335" y="608"/>
                  </a:lnTo>
                  <a:close/>
                  <a:moveTo>
                    <a:pt x="322" y="599"/>
                  </a:moveTo>
                  <a:lnTo>
                    <a:pt x="330" y="599"/>
                  </a:lnTo>
                  <a:lnTo>
                    <a:pt x="337" y="599"/>
                  </a:lnTo>
                  <a:lnTo>
                    <a:pt x="335" y="603"/>
                  </a:lnTo>
                  <a:lnTo>
                    <a:pt x="335" y="608"/>
                  </a:lnTo>
                  <a:lnTo>
                    <a:pt x="329" y="608"/>
                  </a:lnTo>
                  <a:lnTo>
                    <a:pt x="324" y="606"/>
                  </a:lnTo>
                  <a:lnTo>
                    <a:pt x="323" y="605"/>
                  </a:lnTo>
                  <a:lnTo>
                    <a:pt x="322" y="603"/>
                  </a:lnTo>
                  <a:lnTo>
                    <a:pt x="322" y="601"/>
                  </a:lnTo>
                  <a:lnTo>
                    <a:pt x="322" y="599"/>
                  </a:lnTo>
                  <a:close/>
                  <a:moveTo>
                    <a:pt x="231" y="353"/>
                  </a:moveTo>
                  <a:lnTo>
                    <a:pt x="232" y="349"/>
                  </a:lnTo>
                  <a:lnTo>
                    <a:pt x="233" y="346"/>
                  </a:lnTo>
                  <a:lnTo>
                    <a:pt x="235" y="343"/>
                  </a:lnTo>
                  <a:lnTo>
                    <a:pt x="239" y="337"/>
                  </a:lnTo>
                  <a:lnTo>
                    <a:pt x="243" y="335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5"/>
                  </a:lnTo>
                  <a:lnTo>
                    <a:pt x="250" y="340"/>
                  </a:lnTo>
                  <a:lnTo>
                    <a:pt x="247" y="345"/>
                  </a:lnTo>
                  <a:lnTo>
                    <a:pt x="243" y="350"/>
                  </a:lnTo>
                  <a:lnTo>
                    <a:pt x="239" y="354"/>
                  </a:lnTo>
                  <a:lnTo>
                    <a:pt x="235" y="356"/>
                  </a:lnTo>
                  <a:lnTo>
                    <a:pt x="233" y="357"/>
                  </a:lnTo>
                  <a:lnTo>
                    <a:pt x="232" y="356"/>
                  </a:lnTo>
                  <a:lnTo>
                    <a:pt x="231" y="353"/>
                  </a:lnTo>
                  <a:close/>
                  <a:moveTo>
                    <a:pt x="309" y="267"/>
                  </a:moveTo>
                  <a:lnTo>
                    <a:pt x="321" y="256"/>
                  </a:lnTo>
                  <a:lnTo>
                    <a:pt x="334" y="245"/>
                  </a:lnTo>
                  <a:lnTo>
                    <a:pt x="347" y="234"/>
                  </a:lnTo>
                  <a:lnTo>
                    <a:pt x="357" y="222"/>
                  </a:lnTo>
                  <a:lnTo>
                    <a:pt x="361" y="221"/>
                  </a:lnTo>
                  <a:lnTo>
                    <a:pt x="365" y="220"/>
                  </a:lnTo>
                  <a:lnTo>
                    <a:pt x="376" y="213"/>
                  </a:lnTo>
                  <a:lnTo>
                    <a:pt x="380" y="211"/>
                  </a:lnTo>
                  <a:lnTo>
                    <a:pt x="377" y="216"/>
                  </a:lnTo>
                  <a:lnTo>
                    <a:pt x="368" y="224"/>
                  </a:lnTo>
                  <a:lnTo>
                    <a:pt x="340" y="250"/>
                  </a:lnTo>
                  <a:lnTo>
                    <a:pt x="306" y="279"/>
                  </a:lnTo>
                  <a:lnTo>
                    <a:pt x="276" y="304"/>
                  </a:lnTo>
                  <a:lnTo>
                    <a:pt x="260" y="316"/>
                  </a:lnTo>
                  <a:lnTo>
                    <a:pt x="260" y="315"/>
                  </a:lnTo>
                  <a:lnTo>
                    <a:pt x="268" y="307"/>
                  </a:lnTo>
                  <a:lnTo>
                    <a:pt x="284" y="291"/>
                  </a:lnTo>
                  <a:lnTo>
                    <a:pt x="309" y="267"/>
                  </a:lnTo>
                  <a:close/>
                  <a:moveTo>
                    <a:pt x="84" y="286"/>
                  </a:moveTo>
                  <a:lnTo>
                    <a:pt x="72" y="284"/>
                  </a:lnTo>
                  <a:lnTo>
                    <a:pt x="47" y="281"/>
                  </a:lnTo>
                  <a:lnTo>
                    <a:pt x="33" y="279"/>
                  </a:lnTo>
                  <a:lnTo>
                    <a:pt x="19" y="275"/>
                  </a:lnTo>
                  <a:lnTo>
                    <a:pt x="13" y="273"/>
                  </a:lnTo>
                  <a:lnTo>
                    <a:pt x="8" y="271"/>
                  </a:lnTo>
                  <a:lnTo>
                    <a:pt x="4" y="269"/>
                  </a:lnTo>
                  <a:lnTo>
                    <a:pt x="0" y="266"/>
                  </a:lnTo>
                  <a:lnTo>
                    <a:pt x="0" y="257"/>
                  </a:lnTo>
                  <a:lnTo>
                    <a:pt x="2" y="249"/>
                  </a:lnTo>
                  <a:lnTo>
                    <a:pt x="3" y="240"/>
                  </a:lnTo>
                  <a:lnTo>
                    <a:pt x="6" y="231"/>
                  </a:lnTo>
                  <a:lnTo>
                    <a:pt x="12" y="211"/>
                  </a:lnTo>
                  <a:lnTo>
                    <a:pt x="21" y="192"/>
                  </a:lnTo>
                  <a:lnTo>
                    <a:pt x="33" y="174"/>
                  </a:lnTo>
                  <a:lnTo>
                    <a:pt x="45" y="156"/>
                  </a:lnTo>
                  <a:lnTo>
                    <a:pt x="59" y="139"/>
                  </a:lnTo>
                  <a:lnTo>
                    <a:pt x="74" y="124"/>
                  </a:lnTo>
                  <a:lnTo>
                    <a:pt x="83" y="118"/>
                  </a:lnTo>
                  <a:lnTo>
                    <a:pt x="92" y="111"/>
                  </a:lnTo>
                  <a:lnTo>
                    <a:pt x="100" y="106"/>
                  </a:lnTo>
                  <a:lnTo>
                    <a:pt x="108" y="102"/>
                  </a:lnTo>
                  <a:lnTo>
                    <a:pt x="116" y="97"/>
                  </a:lnTo>
                  <a:lnTo>
                    <a:pt x="126" y="94"/>
                  </a:lnTo>
                  <a:lnTo>
                    <a:pt x="135" y="92"/>
                  </a:lnTo>
                  <a:lnTo>
                    <a:pt x="143" y="91"/>
                  </a:lnTo>
                  <a:lnTo>
                    <a:pt x="152" y="91"/>
                  </a:lnTo>
                  <a:lnTo>
                    <a:pt x="160" y="92"/>
                  </a:lnTo>
                  <a:lnTo>
                    <a:pt x="168" y="95"/>
                  </a:lnTo>
                  <a:lnTo>
                    <a:pt x="176" y="98"/>
                  </a:lnTo>
                  <a:lnTo>
                    <a:pt x="184" y="103"/>
                  </a:lnTo>
                  <a:lnTo>
                    <a:pt x="192" y="109"/>
                  </a:lnTo>
                  <a:lnTo>
                    <a:pt x="200" y="117"/>
                  </a:lnTo>
                  <a:lnTo>
                    <a:pt x="206" y="126"/>
                  </a:lnTo>
                  <a:lnTo>
                    <a:pt x="215" y="128"/>
                  </a:lnTo>
                  <a:lnTo>
                    <a:pt x="222" y="130"/>
                  </a:lnTo>
                  <a:lnTo>
                    <a:pt x="229" y="134"/>
                  </a:lnTo>
                  <a:lnTo>
                    <a:pt x="233" y="137"/>
                  </a:lnTo>
                  <a:lnTo>
                    <a:pt x="236" y="141"/>
                  </a:lnTo>
                  <a:lnTo>
                    <a:pt x="237" y="146"/>
                  </a:lnTo>
                  <a:lnTo>
                    <a:pt x="239" y="151"/>
                  </a:lnTo>
                  <a:lnTo>
                    <a:pt x="239" y="156"/>
                  </a:lnTo>
                  <a:lnTo>
                    <a:pt x="236" y="162"/>
                  </a:lnTo>
                  <a:lnTo>
                    <a:pt x="234" y="168"/>
                  </a:lnTo>
                  <a:lnTo>
                    <a:pt x="231" y="174"/>
                  </a:lnTo>
                  <a:lnTo>
                    <a:pt x="227" y="181"/>
                  </a:lnTo>
                  <a:lnTo>
                    <a:pt x="216" y="193"/>
                  </a:lnTo>
                  <a:lnTo>
                    <a:pt x="203" y="207"/>
                  </a:lnTo>
                  <a:lnTo>
                    <a:pt x="189" y="221"/>
                  </a:lnTo>
                  <a:lnTo>
                    <a:pt x="173" y="234"/>
                  </a:lnTo>
                  <a:lnTo>
                    <a:pt x="156" y="247"/>
                  </a:lnTo>
                  <a:lnTo>
                    <a:pt x="140" y="257"/>
                  </a:lnTo>
                  <a:lnTo>
                    <a:pt x="124" y="268"/>
                  </a:lnTo>
                  <a:lnTo>
                    <a:pt x="109" y="277"/>
                  </a:lnTo>
                  <a:lnTo>
                    <a:pt x="95" y="282"/>
                  </a:lnTo>
                  <a:lnTo>
                    <a:pt x="84" y="286"/>
                  </a:lnTo>
                  <a:close/>
                  <a:moveTo>
                    <a:pt x="487" y="140"/>
                  </a:moveTo>
                  <a:lnTo>
                    <a:pt x="489" y="139"/>
                  </a:lnTo>
                  <a:lnTo>
                    <a:pt x="490" y="137"/>
                  </a:lnTo>
                  <a:lnTo>
                    <a:pt x="494" y="137"/>
                  </a:lnTo>
                  <a:lnTo>
                    <a:pt x="497" y="138"/>
                  </a:lnTo>
                  <a:lnTo>
                    <a:pt x="497" y="139"/>
                  </a:lnTo>
                  <a:lnTo>
                    <a:pt x="496" y="141"/>
                  </a:lnTo>
                  <a:lnTo>
                    <a:pt x="494" y="143"/>
                  </a:lnTo>
                  <a:lnTo>
                    <a:pt x="491" y="143"/>
                  </a:lnTo>
                  <a:lnTo>
                    <a:pt x="490" y="143"/>
                  </a:lnTo>
                  <a:lnTo>
                    <a:pt x="489" y="142"/>
                  </a:lnTo>
                  <a:lnTo>
                    <a:pt x="487" y="141"/>
                  </a:lnTo>
                  <a:lnTo>
                    <a:pt x="487" y="140"/>
                  </a:lnTo>
                  <a:close/>
                  <a:moveTo>
                    <a:pt x="384" y="102"/>
                  </a:moveTo>
                  <a:lnTo>
                    <a:pt x="377" y="97"/>
                  </a:lnTo>
                  <a:lnTo>
                    <a:pt x="371" y="95"/>
                  </a:lnTo>
                  <a:lnTo>
                    <a:pt x="364" y="94"/>
                  </a:lnTo>
                  <a:lnTo>
                    <a:pt x="358" y="94"/>
                  </a:lnTo>
                  <a:lnTo>
                    <a:pt x="348" y="95"/>
                  </a:lnTo>
                  <a:lnTo>
                    <a:pt x="338" y="96"/>
                  </a:lnTo>
                  <a:lnTo>
                    <a:pt x="335" y="96"/>
                  </a:lnTo>
                  <a:lnTo>
                    <a:pt x="331" y="95"/>
                  </a:lnTo>
                  <a:lnTo>
                    <a:pt x="328" y="92"/>
                  </a:lnTo>
                  <a:lnTo>
                    <a:pt x="324" y="88"/>
                  </a:lnTo>
                  <a:lnTo>
                    <a:pt x="321" y="81"/>
                  </a:lnTo>
                  <a:lnTo>
                    <a:pt x="318" y="73"/>
                  </a:lnTo>
                  <a:lnTo>
                    <a:pt x="315" y="61"/>
                  </a:lnTo>
                  <a:lnTo>
                    <a:pt x="312" y="46"/>
                  </a:lnTo>
                  <a:lnTo>
                    <a:pt x="309" y="43"/>
                  </a:lnTo>
                  <a:lnTo>
                    <a:pt x="309" y="40"/>
                  </a:lnTo>
                  <a:lnTo>
                    <a:pt x="309" y="35"/>
                  </a:lnTo>
                  <a:lnTo>
                    <a:pt x="310" y="32"/>
                  </a:lnTo>
                  <a:lnTo>
                    <a:pt x="312" y="29"/>
                  </a:lnTo>
                  <a:lnTo>
                    <a:pt x="315" y="26"/>
                  </a:lnTo>
                  <a:lnTo>
                    <a:pt x="318" y="24"/>
                  </a:lnTo>
                  <a:lnTo>
                    <a:pt x="322" y="20"/>
                  </a:lnTo>
                  <a:lnTo>
                    <a:pt x="332" y="15"/>
                  </a:lnTo>
                  <a:lnTo>
                    <a:pt x="345" y="11"/>
                  </a:lnTo>
                  <a:lnTo>
                    <a:pt x="359" y="8"/>
                  </a:lnTo>
                  <a:lnTo>
                    <a:pt x="374" y="4"/>
                  </a:lnTo>
                  <a:lnTo>
                    <a:pt x="390" y="2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2" y="0"/>
                  </a:lnTo>
                  <a:lnTo>
                    <a:pt x="466" y="2"/>
                  </a:lnTo>
                  <a:lnTo>
                    <a:pt x="477" y="4"/>
                  </a:lnTo>
                  <a:lnTo>
                    <a:pt x="486" y="8"/>
                  </a:lnTo>
                  <a:lnTo>
                    <a:pt x="486" y="11"/>
                  </a:lnTo>
                  <a:lnTo>
                    <a:pt x="487" y="14"/>
                  </a:lnTo>
                  <a:lnTo>
                    <a:pt x="490" y="16"/>
                  </a:lnTo>
                  <a:lnTo>
                    <a:pt x="493" y="19"/>
                  </a:lnTo>
                  <a:lnTo>
                    <a:pt x="500" y="24"/>
                  </a:lnTo>
                  <a:lnTo>
                    <a:pt x="509" y="29"/>
                  </a:lnTo>
                  <a:lnTo>
                    <a:pt x="517" y="33"/>
                  </a:lnTo>
                  <a:lnTo>
                    <a:pt x="523" y="36"/>
                  </a:lnTo>
                  <a:lnTo>
                    <a:pt x="524" y="39"/>
                  </a:lnTo>
                  <a:lnTo>
                    <a:pt x="524" y="41"/>
                  </a:lnTo>
                  <a:lnTo>
                    <a:pt x="523" y="42"/>
                  </a:lnTo>
                  <a:lnTo>
                    <a:pt x="521" y="43"/>
                  </a:lnTo>
                  <a:lnTo>
                    <a:pt x="509" y="44"/>
                  </a:lnTo>
                  <a:lnTo>
                    <a:pt x="500" y="46"/>
                  </a:lnTo>
                  <a:lnTo>
                    <a:pt x="492" y="48"/>
                  </a:lnTo>
                  <a:lnTo>
                    <a:pt x="485" y="51"/>
                  </a:lnTo>
                  <a:lnTo>
                    <a:pt x="480" y="55"/>
                  </a:lnTo>
                  <a:lnTo>
                    <a:pt x="476" y="58"/>
                  </a:lnTo>
                  <a:lnTo>
                    <a:pt x="472" y="62"/>
                  </a:lnTo>
                  <a:lnTo>
                    <a:pt x="469" y="66"/>
                  </a:lnTo>
                  <a:lnTo>
                    <a:pt x="462" y="75"/>
                  </a:lnTo>
                  <a:lnTo>
                    <a:pt x="453" y="83"/>
                  </a:lnTo>
                  <a:lnTo>
                    <a:pt x="448" y="88"/>
                  </a:lnTo>
                  <a:lnTo>
                    <a:pt x="441" y="92"/>
                  </a:lnTo>
                  <a:lnTo>
                    <a:pt x="433" y="95"/>
                  </a:lnTo>
                  <a:lnTo>
                    <a:pt x="423" y="97"/>
                  </a:lnTo>
                  <a:lnTo>
                    <a:pt x="412" y="97"/>
                  </a:lnTo>
                  <a:lnTo>
                    <a:pt x="404" y="98"/>
                  </a:lnTo>
                  <a:lnTo>
                    <a:pt x="394" y="99"/>
                  </a:lnTo>
                  <a:lnTo>
                    <a:pt x="384" y="102"/>
                  </a:lnTo>
                  <a:close/>
                  <a:moveTo>
                    <a:pt x="604" y="73"/>
                  </a:moveTo>
                  <a:lnTo>
                    <a:pt x="605" y="71"/>
                  </a:lnTo>
                  <a:lnTo>
                    <a:pt x="608" y="70"/>
                  </a:lnTo>
                  <a:lnTo>
                    <a:pt x="614" y="70"/>
                  </a:lnTo>
                  <a:lnTo>
                    <a:pt x="616" y="71"/>
                  </a:lnTo>
                  <a:lnTo>
                    <a:pt x="616" y="72"/>
                  </a:lnTo>
                  <a:lnTo>
                    <a:pt x="614" y="73"/>
                  </a:lnTo>
                  <a:lnTo>
                    <a:pt x="611" y="75"/>
                  </a:lnTo>
                  <a:lnTo>
                    <a:pt x="608" y="75"/>
                  </a:lnTo>
                  <a:lnTo>
                    <a:pt x="606" y="75"/>
                  </a:lnTo>
                  <a:lnTo>
                    <a:pt x="605" y="75"/>
                  </a:lnTo>
                  <a:lnTo>
                    <a:pt x="604" y="74"/>
                  </a:lnTo>
                  <a:lnTo>
                    <a:pt x="604" y="7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 userDrawn="1"/>
          </p:nvSpPr>
          <p:spPr bwMode="auto">
            <a:xfrm>
              <a:off x="1287" y="3954"/>
              <a:ext cx="79" cy="108"/>
            </a:xfrm>
            <a:custGeom>
              <a:avLst/>
              <a:gdLst/>
              <a:ahLst/>
              <a:cxnLst>
                <a:cxn ang="0">
                  <a:pos x="470" y="858"/>
                </a:cxn>
                <a:cxn ang="0">
                  <a:pos x="440" y="830"/>
                </a:cxn>
                <a:cxn ang="0">
                  <a:pos x="301" y="895"/>
                </a:cxn>
                <a:cxn ang="0">
                  <a:pos x="240" y="846"/>
                </a:cxn>
                <a:cxn ang="0">
                  <a:pos x="242" y="700"/>
                </a:cxn>
                <a:cxn ang="0">
                  <a:pos x="149" y="882"/>
                </a:cxn>
                <a:cxn ang="0">
                  <a:pos x="70" y="957"/>
                </a:cxn>
                <a:cxn ang="0">
                  <a:pos x="2" y="898"/>
                </a:cxn>
                <a:cxn ang="0">
                  <a:pos x="33" y="556"/>
                </a:cxn>
                <a:cxn ang="0">
                  <a:pos x="87" y="394"/>
                </a:cxn>
                <a:cxn ang="0">
                  <a:pos x="124" y="424"/>
                </a:cxn>
                <a:cxn ang="0">
                  <a:pos x="136" y="567"/>
                </a:cxn>
                <a:cxn ang="0">
                  <a:pos x="104" y="695"/>
                </a:cxn>
                <a:cxn ang="0">
                  <a:pos x="98" y="803"/>
                </a:cxn>
                <a:cxn ang="0">
                  <a:pos x="184" y="675"/>
                </a:cxn>
                <a:cxn ang="0">
                  <a:pos x="249" y="519"/>
                </a:cxn>
                <a:cxn ang="0">
                  <a:pos x="301" y="438"/>
                </a:cxn>
                <a:cxn ang="0">
                  <a:pos x="454" y="381"/>
                </a:cxn>
                <a:cxn ang="0">
                  <a:pos x="625" y="444"/>
                </a:cxn>
                <a:cxn ang="0">
                  <a:pos x="666" y="523"/>
                </a:cxn>
                <a:cxn ang="0">
                  <a:pos x="715" y="579"/>
                </a:cxn>
                <a:cxn ang="0">
                  <a:pos x="638" y="703"/>
                </a:cxn>
                <a:cxn ang="0">
                  <a:pos x="563" y="933"/>
                </a:cxn>
                <a:cxn ang="0">
                  <a:pos x="465" y="962"/>
                </a:cxn>
                <a:cxn ang="0">
                  <a:pos x="434" y="892"/>
                </a:cxn>
                <a:cxn ang="0">
                  <a:pos x="317" y="792"/>
                </a:cxn>
                <a:cxn ang="0">
                  <a:pos x="356" y="684"/>
                </a:cxn>
                <a:cxn ang="0">
                  <a:pos x="399" y="726"/>
                </a:cxn>
                <a:cxn ang="0">
                  <a:pos x="432" y="738"/>
                </a:cxn>
                <a:cxn ang="0">
                  <a:pos x="498" y="628"/>
                </a:cxn>
                <a:cxn ang="0">
                  <a:pos x="523" y="667"/>
                </a:cxn>
                <a:cxn ang="0">
                  <a:pos x="421" y="788"/>
                </a:cxn>
                <a:cxn ang="0">
                  <a:pos x="373" y="569"/>
                </a:cxn>
                <a:cxn ang="0">
                  <a:pos x="403" y="519"/>
                </a:cxn>
                <a:cxn ang="0">
                  <a:pos x="406" y="569"/>
                </a:cxn>
                <a:cxn ang="0">
                  <a:pos x="483" y="491"/>
                </a:cxn>
                <a:cxn ang="0">
                  <a:pos x="503" y="437"/>
                </a:cxn>
                <a:cxn ang="0">
                  <a:pos x="581" y="449"/>
                </a:cxn>
                <a:cxn ang="0">
                  <a:pos x="543" y="545"/>
                </a:cxn>
                <a:cxn ang="0">
                  <a:pos x="212" y="403"/>
                </a:cxn>
                <a:cxn ang="0">
                  <a:pos x="199" y="364"/>
                </a:cxn>
                <a:cxn ang="0">
                  <a:pos x="322" y="151"/>
                </a:cxn>
                <a:cxn ang="0">
                  <a:pos x="370" y="10"/>
                </a:cxn>
                <a:cxn ang="0">
                  <a:pos x="418" y="19"/>
                </a:cxn>
                <a:cxn ang="0">
                  <a:pos x="433" y="154"/>
                </a:cxn>
                <a:cxn ang="0">
                  <a:pos x="394" y="240"/>
                </a:cxn>
                <a:cxn ang="0">
                  <a:pos x="470" y="213"/>
                </a:cxn>
                <a:cxn ang="0">
                  <a:pos x="631" y="196"/>
                </a:cxn>
                <a:cxn ang="0">
                  <a:pos x="559" y="317"/>
                </a:cxn>
                <a:cxn ang="0">
                  <a:pos x="475" y="359"/>
                </a:cxn>
                <a:cxn ang="0">
                  <a:pos x="467" y="303"/>
                </a:cxn>
                <a:cxn ang="0">
                  <a:pos x="312" y="390"/>
                </a:cxn>
                <a:cxn ang="0">
                  <a:pos x="94" y="313"/>
                </a:cxn>
                <a:cxn ang="0">
                  <a:pos x="77" y="206"/>
                </a:cxn>
                <a:cxn ang="0">
                  <a:pos x="123" y="93"/>
                </a:cxn>
                <a:cxn ang="0">
                  <a:pos x="180" y="154"/>
                </a:cxn>
                <a:cxn ang="0">
                  <a:pos x="161" y="293"/>
                </a:cxn>
              </a:cxnLst>
              <a:rect l="0" t="0" r="r" b="b"/>
              <a:pathLst>
                <a:path w="715" h="974">
                  <a:moveTo>
                    <a:pt x="442" y="903"/>
                  </a:moveTo>
                  <a:lnTo>
                    <a:pt x="445" y="903"/>
                  </a:lnTo>
                  <a:lnTo>
                    <a:pt x="449" y="902"/>
                  </a:lnTo>
                  <a:lnTo>
                    <a:pt x="451" y="901"/>
                  </a:lnTo>
                  <a:lnTo>
                    <a:pt x="455" y="899"/>
                  </a:lnTo>
                  <a:lnTo>
                    <a:pt x="460" y="892"/>
                  </a:lnTo>
                  <a:lnTo>
                    <a:pt x="464" y="885"/>
                  </a:lnTo>
                  <a:lnTo>
                    <a:pt x="468" y="876"/>
                  </a:lnTo>
                  <a:lnTo>
                    <a:pt x="470" y="868"/>
                  </a:lnTo>
                  <a:lnTo>
                    <a:pt x="470" y="858"/>
                  </a:lnTo>
                  <a:lnTo>
                    <a:pt x="470" y="850"/>
                  </a:lnTo>
                  <a:lnTo>
                    <a:pt x="468" y="841"/>
                  </a:lnTo>
                  <a:lnTo>
                    <a:pt x="464" y="835"/>
                  </a:lnTo>
                  <a:lnTo>
                    <a:pt x="462" y="832"/>
                  </a:lnTo>
                  <a:lnTo>
                    <a:pt x="459" y="830"/>
                  </a:lnTo>
                  <a:lnTo>
                    <a:pt x="456" y="828"/>
                  </a:lnTo>
                  <a:lnTo>
                    <a:pt x="453" y="828"/>
                  </a:lnTo>
                  <a:lnTo>
                    <a:pt x="448" y="828"/>
                  </a:lnTo>
                  <a:lnTo>
                    <a:pt x="444" y="829"/>
                  </a:lnTo>
                  <a:lnTo>
                    <a:pt x="440" y="830"/>
                  </a:lnTo>
                  <a:lnTo>
                    <a:pt x="434" y="832"/>
                  </a:lnTo>
                  <a:lnTo>
                    <a:pt x="429" y="837"/>
                  </a:lnTo>
                  <a:lnTo>
                    <a:pt x="423" y="841"/>
                  </a:lnTo>
                  <a:lnTo>
                    <a:pt x="416" y="847"/>
                  </a:lnTo>
                  <a:lnTo>
                    <a:pt x="410" y="854"/>
                  </a:lnTo>
                  <a:lnTo>
                    <a:pt x="382" y="867"/>
                  </a:lnTo>
                  <a:lnTo>
                    <a:pt x="358" y="877"/>
                  </a:lnTo>
                  <a:lnTo>
                    <a:pt x="337" y="886"/>
                  </a:lnTo>
                  <a:lnTo>
                    <a:pt x="318" y="891"/>
                  </a:lnTo>
                  <a:lnTo>
                    <a:pt x="301" y="895"/>
                  </a:lnTo>
                  <a:lnTo>
                    <a:pt x="287" y="898"/>
                  </a:lnTo>
                  <a:lnTo>
                    <a:pt x="276" y="898"/>
                  </a:lnTo>
                  <a:lnTo>
                    <a:pt x="266" y="895"/>
                  </a:lnTo>
                  <a:lnTo>
                    <a:pt x="257" y="892"/>
                  </a:lnTo>
                  <a:lnTo>
                    <a:pt x="252" y="887"/>
                  </a:lnTo>
                  <a:lnTo>
                    <a:pt x="247" y="881"/>
                  </a:lnTo>
                  <a:lnTo>
                    <a:pt x="243" y="874"/>
                  </a:lnTo>
                  <a:lnTo>
                    <a:pt x="241" y="866"/>
                  </a:lnTo>
                  <a:lnTo>
                    <a:pt x="240" y="856"/>
                  </a:lnTo>
                  <a:lnTo>
                    <a:pt x="240" y="846"/>
                  </a:lnTo>
                  <a:lnTo>
                    <a:pt x="240" y="836"/>
                  </a:lnTo>
                  <a:lnTo>
                    <a:pt x="248" y="791"/>
                  </a:lnTo>
                  <a:lnTo>
                    <a:pt x="256" y="746"/>
                  </a:lnTo>
                  <a:lnTo>
                    <a:pt x="256" y="736"/>
                  </a:lnTo>
                  <a:lnTo>
                    <a:pt x="257" y="728"/>
                  </a:lnTo>
                  <a:lnTo>
                    <a:pt x="256" y="719"/>
                  </a:lnTo>
                  <a:lnTo>
                    <a:pt x="254" y="713"/>
                  </a:lnTo>
                  <a:lnTo>
                    <a:pt x="252" y="708"/>
                  </a:lnTo>
                  <a:lnTo>
                    <a:pt x="248" y="702"/>
                  </a:lnTo>
                  <a:lnTo>
                    <a:pt x="242" y="700"/>
                  </a:lnTo>
                  <a:lnTo>
                    <a:pt x="235" y="698"/>
                  </a:lnTo>
                  <a:lnTo>
                    <a:pt x="231" y="703"/>
                  </a:lnTo>
                  <a:lnTo>
                    <a:pt x="226" y="710"/>
                  </a:lnTo>
                  <a:lnTo>
                    <a:pt x="221" y="717"/>
                  </a:lnTo>
                  <a:lnTo>
                    <a:pt x="217" y="726"/>
                  </a:lnTo>
                  <a:lnTo>
                    <a:pt x="208" y="746"/>
                  </a:lnTo>
                  <a:lnTo>
                    <a:pt x="198" y="768"/>
                  </a:lnTo>
                  <a:lnTo>
                    <a:pt x="178" y="819"/>
                  </a:lnTo>
                  <a:lnTo>
                    <a:pt x="155" y="870"/>
                  </a:lnTo>
                  <a:lnTo>
                    <a:pt x="149" y="882"/>
                  </a:lnTo>
                  <a:lnTo>
                    <a:pt x="143" y="893"/>
                  </a:lnTo>
                  <a:lnTo>
                    <a:pt x="136" y="904"/>
                  </a:lnTo>
                  <a:lnTo>
                    <a:pt x="129" y="915"/>
                  </a:lnTo>
                  <a:lnTo>
                    <a:pt x="121" y="924"/>
                  </a:lnTo>
                  <a:lnTo>
                    <a:pt x="114" y="933"/>
                  </a:lnTo>
                  <a:lnTo>
                    <a:pt x="106" y="940"/>
                  </a:lnTo>
                  <a:lnTo>
                    <a:pt x="98" y="947"/>
                  </a:lnTo>
                  <a:lnTo>
                    <a:pt x="88" y="952"/>
                  </a:lnTo>
                  <a:lnTo>
                    <a:pt x="79" y="955"/>
                  </a:lnTo>
                  <a:lnTo>
                    <a:pt x="70" y="957"/>
                  </a:lnTo>
                  <a:lnTo>
                    <a:pt x="59" y="958"/>
                  </a:lnTo>
                  <a:lnTo>
                    <a:pt x="49" y="957"/>
                  </a:lnTo>
                  <a:lnTo>
                    <a:pt x="37" y="955"/>
                  </a:lnTo>
                  <a:lnTo>
                    <a:pt x="27" y="950"/>
                  </a:lnTo>
                  <a:lnTo>
                    <a:pt x="15" y="943"/>
                  </a:lnTo>
                  <a:lnTo>
                    <a:pt x="11" y="938"/>
                  </a:lnTo>
                  <a:lnTo>
                    <a:pt x="7" y="931"/>
                  </a:lnTo>
                  <a:lnTo>
                    <a:pt x="5" y="922"/>
                  </a:lnTo>
                  <a:lnTo>
                    <a:pt x="3" y="910"/>
                  </a:lnTo>
                  <a:lnTo>
                    <a:pt x="2" y="898"/>
                  </a:lnTo>
                  <a:lnTo>
                    <a:pt x="1" y="884"/>
                  </a:lnTo>
                  <a:lnTo>
                    <a:pt x="0" y="868"/>
                  </a:lnTo>
                  <a:lnTo>
                    <a:pt x="0" y="851"/>
                  </a:lnTo>
                  <a:lnTo>
                    <a:pt x="1" y="814"/>
                  </a:lnTo>
                  <a:lnTo>
                    <a:pt x="3" y="774"/>
                  </a:lnTo>
                  <a:lnTo>
                    <a:pt x="7" y="730"/>
                  </a:lnTo>
                  <a:lnTo>
                    <a:pt x="13" y="686"/>
                  </a:lnTo>
                  <a:lnTo>
                    <a:pt x="18" y="642"/>
                  </a:lnTo>
                  <a:lnTo>
                    <a:pt x="26" y="598"/>
                  </a:lnTo>
                  <a:lnTo>
                    <a:pt x="33" y="556"/>
                  </a:lnTo>
                  <a:lnTo>
                    <a:pt x="42" y="518"/>
                  </a:lnTo>
                  <a:lnTo>
                    <a:pt x="50" y="483"/>
                  </a:lnTo>
                  <a:lnTo>
                    <a:pt x="60" y="453"/>
                  </a:lnTo>
                  <a:lnTo>
                    <a:pt x="64" y="440"/>
                  </a:lnTo>
                  <a:lnTo>
                    <a:pt x="70" y="429"/>
                  </a:lnTo>
                  <a:lnTo>
                    <a:pt x="74" y="421"/>
                  </a:lnTo>
                  <a:lnTo>
                    <a:pt x="78" y="413"/>
                  </a:lnTo>
                  <a:lnTo>
                    <a:pt x="80" y="405"/>
                  </a:lnTo>
                  <a:lnTo>
                    <a:pt x="84" y="398"/>
                  </a:lnTo>
                  <a:lnTo>
                    <a:pt x="87" y="394"/>
                  </a:lnTo>
                  <a:lnTo>
                    <a:pt x="90" y="390"/>
                  </a:lnTo>
                  <a:lnTo>
                    <a:pt x="93" y="389"/>
                  </a:lnTo>
                  <a:lnTo>
                    <a:pt x="96" y="388"/>
                  </a:lnTo>
                  <a:lnTo>
                    <a:pt x="100" y="389"/>
                  </a:lnTo>
                  <a:lnTo>
                    <a:pt x="104" y="391"/>
                  </a:lnTo>
                  <a:lnTo>
                    <a:pt x="107" y="394"/>
                  </a:lnTo>
                  <a:lnTo>
                    <a:pt x="110" y="398"/>
                  </a:lnTo>
                  <a:lnTo>
                    <a:pt x="115" y="404"/>
                  </a:lnTo>
                  <a:lnTo>
                    <a:pt x="118" y="410"/>
                  </a:lnTo>
                  <a:lnTo>
                    <a:pt x="124" y="424"/>
                  </a:lnTo>
                  <a:lnTo>
                    <a:pt x="130" y="441"/>
                  </a:lnTo>
                  <a:lnTo>
                    <a:pt x="135" y="460"/>
                  </a:lnTo>
                  <a:lnTo>
                    <a:pt x="139" y="480"/>
                  </a:lnTo>
                  <a:lnTo>
                    <a:pt x="141" y="502"/>
                  </a:lnTo>
                  <a:lnTo>
                    <a:pt x="143" y="522"/>
                  </a:lnTo>
                  <a:lnTo>
                    <a:pt x="143" y="532"/>
                  </a:lnTo>
                  <a:lnTo>
                    <a:pt x="141" y="541"/>
                  </a:lnTo>
                  <a:lnTo>
                    <a:pt x="140" y="551"/>
                  </a:lnTo>
                  <a:lnTo>
                    <a:pt x="138" y="559"/>
                  </a:lnTo>
                  <a:lnTo>
                    <a:pt x="136" y="567"/>
                  </a:lnTo>
                  <a:lnTo>
                    <a:pt x="133" y="574"/>
                  </a:lnTo>
                  <a:lnTo>
                    <a:pt x="130" y="582"/>
                  </a:lnTo>
                  <a:lnTo>
                    <a:pt x="125" y="587"/>
                  </a:lnTo>
                  <a:lnTo>
                    <a:pt x="121" y="598"/>
                  </a:lnTo>
                  <a:lnTo>
                    <a:pt x="119" y="607"/>
                  </a:lnTo>
                  <a:lnTo>
                    <a:pt x="116" y="617"/>
                  </a:lnTo>
                  <a:lnTo>
                    <a:pt x="115" y="627"/>
                  </a:lnTo>
                  <a:lnTo>
                    <a:pt x="113" y="647"/>
                  </a:lnTo>
                  <a:lnTo>
                    <a:pt x="110" y="669"/>
                  </a:lnTo>
                  <a:lnTo>
                    <a:pt x="104" y="695"/>
                  </a:lnTo>
                  <a:lnTo>
                    <a:pt x="99" y="717"/>
                  </a:lnTo>
                  <a:lnTo>
                    <a:pt x="94" y="738"/>
                  </a:lnTo>
                  <a:lnTo>
                    <a:pt x="91" y="754"/>
                  </a:lnTo>
                  <a:lnTo>
                    <a:pt x="89" y="767"/>
                  </a:lnTo>
                  <a:lnTo>
                    <a:pt x="88" y="779"/>
                  </a:lnTo>
                  <a:lnTo>
                    <a:pt x="88" y="789"/>
                  </a:lnTo>
                  <a:lnTo>
                    <a:pt x="90" y="795"/>
                  </a:lnTo>
                  <a:lnTo>
                    <a:pt x="91" y="799"/>
                  </a:lnTo>
                  <a:lnTo>
                    <a:pt x="94" y="803"/>
                  </a:lnTo>
                  <a:lnTo>
                    <a:pt x="98" y="803"/>
                  </a:lnTo>
                  <a:lnTo>
                    <a:pt x="102" y="802"/>
                  </a:lnTo>
                  <a:lnTo>
                    <a:pt x="106" y="798"/>
                  </a:lnTo>
                  <a:lnTo>
                    <a:pt x="110" y="794"/>
                  </a:lnTo>
                  <a:lnTo>
                    <a:pt x="117" y="789"/>
                  </a:lnTo>
                  <a:lnTo>
                    <a:pt x="122" y="781"/>
                  </a:lnTo>
                  <a:lnTo>
                    <a:pt x="135" y="764"/>
                  </a:lnTo>
                  <a:lnTo>
                    <a:pt x="148" y="744"/>
                  </a:lnTo>
                  <a:lnTo>
                    <a:pt x="161" y="722"/>
                  </a:lnTo>
                  <a:lnTo>
                    <a:pt x="174" y="698"/>
                  </a:lnTo>
                  <a:lnTo>
                    <a:pt x="184" y="675"/>
                  </a:lnTo>
                  <a:lnTo>
                    <a:pt x="195" y="651"/>
                  </a:lnTo>
                  <a:lnTo>
                    <a:pt x="203" y="631"/>
                  </a:lnTo>
                  <a:lnTo>
                    <a:pt x="208" y="614"/>
                  </a:lnTo>
                  <a:lnTo>
                    <a:pt x="216" y="602"/>
                  </a:lnTo>
                  <a:lnTo>
                    <a:pt x="222" y="587"/>
                  </a:lnTo>
                  <a:lnTo>
                    <a:pt x="228" y="572"/>
                  </a:lnTo>
                  <a:lnTo>
                    <a:pt x="234" y="555"/>
                  </a:lnTo>
                  <a:lnTo>
                    <a:pt x="239" y="540"/>
                  </a:lnTo>
                  <a:lnTo>
                    <a:pt x="246" y="525"/>
                  </a:lnTo>
                  <a:lnTo>
                    <a:pt x="249" y="519"/>
                  </a:lnTo>
                  <a:lnTo>
                    <a:pt x="253" y="513"/>
                  </a:lnTo>
                  <a:lnTo>
                    <a:pt x="256" y="508"/>
                  </a:lnTo>
                  <a:lnTo>
                    <a:pt x="261" y="504"/>
                  </a:lnTo>
                  <a:lnTo>
                    <a:pt x="265" y="492"/>
                  </a:lnTo>
                  <a:lnTo>
                    <a:pt x="270" y="481"/>
                  </a:lnTo>
                  <a:lnTo>
                    <a:pt x="276" y="472"/>
                  </a:lnTo>
                  <a:lnTo>
                    <a:pt x="282" y="462"/>
                  </a:lnTo>
                  <a:lnTo>
                    <a:pt x="287" y="454"/>
                  </a:lnTo>
                  <a:lnTo>
                    <a:pt x="295" y="445"/>
                  </a:lnTo>
                  <a:lnTo>
                    <a:pt x="301" y="438"/>
                  </a:lnTo>
                  <a:lnTo>
                    <a:pt x="309" y="430"/>
                  </a:lnTo>
                  <a:lnTo>
                    <a:pt x="317" y="424"/>
                  </a:lnTo>
                  <a:lnTo>
                    <a:pt x="325" y="419"/>
                  </a:lnTo>
                  <a:lnTo>
                    <a:pt x="333" y="413"/>
                  </a:lnTo>
                  <a:lnTo>
                    <a:pt x="343" y="408"/>
                  </a:lnTo>
                  <a:lnTo>
                    <a:pt x="362" y="399"/>
                  </a:lnTo>
                  <a:lnTo>
                    <a:pt x="383" y="393"/>
                  </a:lnTo>
                  <a:lnTo>
                    <a:pt x="405" y="388"/>
                  </a:lnTo>
                  <a:lnTo>
                    <a:pt x="429" y="384"/>
                  </a:lnTo>
                  <a:lnTo>
                    <a:pt x="454" y="381"/>
                  </a:lnTo>
                  <a:lnTo>
                    <a:pt x="479" y="379"/>
                  </a:lnTo>
                  <a:lnTo>
                    <a:pt x="536" y="377"/>
                  </a:lnTo>
                  <a:lnTo>
                    <a:pt x="597" y="377"/>
                  </a:lnTo>
                  <a:lnTo>
                    <a:pt x="602" y="380"/>
                  </a:lnTo>
                  <a:lnTo>
                    <a:pt x="605" y="384"/>
                  </a:lnTo>
                  <a:lnTo>
                    <a:pt x="608" y="389"/>
                  </a:lnTo>
                  <a:lnTo>
                    <a:pt x="611" y="394"/>
                  </a:lnTo>
                  <a:lnTo>
                    <a:pt x="616" y="405"/>
                  </a:lnTo>
                  <a:lnTo>
                    <a:pt x="620" y="417"/>
                  </a:lnTo>
                  <a:lnTo>
                    <a:pt x="625" y="444"/>
                  </a:lnTo>
                  <a:lnTo>
                    <a:pt x="630" y="472"/>
                  </a:lnTo>
                  <a:lnTo>
                    <a:pt x="632" y="485"/>
                  </a:lnTo>
                  <a:lnTo>
                    <a:pt x="636" y="495"/>
                  </a:lnTo>
                  <a:lnTo>
                    <a:pt x="640" y="506"/>
                  </a:lnTo>
                  <a:lnTo>
                    <a:pt x="646" y="513"/>
                  </a:lnTo>
                  <a:lnTo>
                    <a:pt x="649" y="517"/>
                  </a:lnTo>
                  <a:lnTo>
                    <a:pt x="652" y="520"/>
                  </a:lnTo>
                  <a:lnTo>
                    <a:pt x="656" y="521"/>
                  </a:lnTo>
                  <a:lnTo>
                    <a:pt x="662" y="522"/>
                  </a:lnTo>
                  <a:lnTo>
                    <a:pt x="666" y="523"/>
                  </a:lnTo>
                  <a:lnTo>
                    <a:pt x="672" y="522"/>
                  </a:lnTo>
                  <a:lnTo>
                    <a:pt x="679" y="521"/>
                  </a:lnTo>
                  <a:lnTo>
                    <a:pt x="685" y="519"/>
                  </a:lnTo>
                  <a:lnTo>
                    <a:pt x="694" y="523"/>
                  </a:lnTo>
                  <a:lnTo>
                    <a:pt x="700" y="531"/>
                  </a:lnTo>
                  <a:lnTo>
                    <a:pt x="707" y="538"/>
                  </a:lnTo>
                  <a:lnTo>
                    <a:pt x="711" y="548"/>
                  </a:lnTo>
                  <a:lnTo>
                    <a:pt x="714" y="558"/>
                  </a:lnTo>
                  <a:lnTo>
                    <a:pt x="715" y="568"/>
                  </a:lnTo>
                  <a:lnTo>
                    <a:pt x="715" y="579"/>
                  </a:lnTo>
                  <a:lnTo>
                    <a:pt x="713" y="588"/>
                  </a:lnTo>
                  <a:lnTo>
                    <a:pt x="699" y="597"/>
                  </a:lnTo>
                  <a:lnTo>
                    <a:pt x="678" y="612"/>
                  </a:lnTo>
                  <a:lnTo>
                    <a:pt x="667" y="620"/>
                  </a:lnTo>
                  <a:lnTo>
                    <a:pt x="657" y="629"/>
                  </a:lnTo>
                  <a:lnTo>
                    <a:pt x="651" y="636"/>
                  </a:lnTo>
                  <a:lnTo>
                    <a:pt x="647" y="640"/>
                  </a:lnTo>
                  <a:lnTo>
                    <a:pt x="646" y="656"/>
                  </a:lnTo>
                  <a:lnTo>
                    <a:pt x="642" y="678"/>
                  </a:lnTo>
                  <a:lnTo>
                    <a:pt x="638" y="703"/>
                  </a:lnTo>
                  <a:lnTo>
                    <a:pt x="633" y="733"/>
                  </a:lnTo>
                  <a:lnTo>
                    <a:pt x="626" y="765"/>
                  </a:lnTo>
                  <a:lnTo>
                    <a:pt x="618" y="798"/>
                  </a:lnTo>
                  <a:lnTo>
                    <a:pt x="608" y="831"/>
                  </a:lnTo>
                  <a:lnTo>
                    <a:pt x="597" y="863"/>
                  </a:lnTo>
                  <a:lnTo>
                    <a:pt x="591" y="879"/>
                  </a:lnTo>
                  <a:lnTo>
                    <a:pt x="585" y="894"/>
                  </a:lnTo>
                  <a:lnTo>
                    <a:pt x="578" y="908"/>
                  </a:lnTo>
                  <a:lnTo>
                    <a:pt x="571" y="921"/>
                  </a:lnTo>
                  <a:lnTo>
                    <a:pt x="563" y="933"/>
                  </a:lnTo>
                  <a:lnTo>
                    <a:pt x="556" y="943"/>
                  </a:lnTo>
                  <a:lnTo>
                    <a:pt x="547" y="953"/>
                  </a:lnTo>
                  <a:lnTo>
                    <a:pt x="538" y="961"/>
                  </a:lnTo>
                  <a:lnTo>
                    <a:pt x="529" y="967"/>
                  </a:lnTo>
                  <a:lnTo>
                    <a:pt x="519" y="971"/>
                  </a:lnTo>
                  <a:lnTo>
                    <a:pt x="509" y="974"/>
                  </a:lnTo>
                  <a:lnTo>
                    <a:pt x="500" y="974"/>
                  </a:lnTo>
                  <a:lnTo>
                    <a:pt x="489" y="972"/>
                  </a:lnTo>
                  <a:lnTo>
                    <a:pt x="477" y="968"/>
                  </a:lnTo>
                  <a:lnTo>
                    <a:pt x="465" y="962"/>
                  </a:lnTo>
                  <a:lnTo>
                    <a:pt x="454" y="952"/>
                  </a:lnTo>
                  <a:lnTo>
                    <a:pt x="450" y="937"/>
                  </a:lnTo>
                  <a:lnTo>
                    <a:pt x="448" y="925"/>
                  </a:lnTo>
                  <a:lnTo>
                    <a:pt x="446" y="914"/>
                  </a:lnTo>
                  <a:lnTo>
                    <a:pt x="442" y="903"/>
                  </a:lnTo>
                  <a:close/>
                  <a:moveTo>
                    <a:pt x="441" y="901"/>
                  </a:moveTo>
                  <a:lnTo>
                    <a:pt x="434" y="898"/>
                  </a:lnTo>
                  <a:lnTo>
                    <a:pt x="432" y="895"/>
                  </a:lnTo>
                  <a:lnTo>
                    <a:pt x="432" y="894"/>
                  </a:lnTo>
                  <a:lnTo>
                    <a:pt x="434" y="892"/>
                  </a:lnTo>
                  <a:lnTo>
                    <a:pt x="440" y="891"/>
                  </a:lnTo>
                  <a:lnTo>
                    <a:pt x="445" y="889"/>
                  </a:lnTo>
                  <a:lnTo>
                    <a:pt x="443" y="894"/>
                  </a:lnTo>
                  <a:lnTo>
                    <a:pt x="441" y="901"/>
                  </a:lnTo>
                  <a:close/>
                  <a:moveTo>
                    <a:pt x="332" y="819"/>
                  </a:moveTo>
                  <a:lnTo>
                    <a:pt x="329" y="815"/>
                  </a:lnTo>
                  <a:lnTo>
                    <a:pt x="326" y="812"/>
                  </a:lnTo>
                  <a:lnTo>
                    <a:pt x="323" y="807"/>
                  </a:lnTo>
                  <a:lnTo>
                    <a:pt x="321" y="803"/>
                  </a:lnTo>
                  <a:lnTo>
                    <a:pt x="317" y="792"/>
                  </a:lnTo>
                  <a:lnTo>
                    <a:pt x="316" y="779"/>
                  </a:lnTo>
                  <a:lnTo>
                    <a:pt x="316" y="766"/>
                  </a:lnTo>
                  <a:lnTo>
                    <a:pt x="318" y="754"/>
                  </a:lnTo>
                  <a:lnTo>
                    <a:pt x="321" y="740"/>
                  </a:lnTo>
                  <a:lnTo>
                    <a:pt x="325" y="727"/>
                  </a:lnTo>
                  <a:lnTo>
                    <a:pt x="330" y="715"/>
                  </a:lnTo>
                  <a:lnTo>
                    <a:pt x="337" y="704"/>
                  </a:lnTo>
                  <a:lnTo>
                    <a:pt x="344" y="695"/>
                  </a:lnTo>
                  <a:lnTo>
                    <a:pt x="352" y="687"/>
                  </a:lnTo>
                  <a:lnTo>
                    <a:pt x="356" y="684"/>
                  </a:lnTo>
                  <a:lnTo>
                    <a:pt x="360" y="682"/>
                  </a:lnTo>
                  <a:lnTo>
                    <a:pt x="366" y="681"/>
                  </a:lnTo>
                  <a:lnTo>
                    <a:pt x="370" y="680"/>
                  </a:lnTo>
                  <a:lnTo>
                    <a:pt x="374" y="680"/>
                  </a:lnTo>
                  <a:lnTo>
                    <a:pt x="380" y="681"/>
                  </a:lnTo>
                  <a:lnTo>
                    <a:pt x="385" y="682"/>
                  </a:lnTo>
                  <a:lnTo>
                    <a:pt x="390" y="684"/>
                  </a:lnTo>
                  <a:lnTo>
                    <a:pt x="392" y="704"/>
                  </a:lnTo>
                  <a:lnTo>
                    <a:pt x="397" y="720"/>
                  </a:lnTo>
                  <a:lnTo>
                    <a:pt x="399" y="726"/>
                  </a:lnTo>
                  <a:lnTo>
                    <a:pt x="401" y="731"/>
                  </a:lnTo>
                  <a:lnTo>
                    <a:pt x="404" y="735"/>
                  </a:lnTo>
                  <a:lnTo>
                    <a:pt x="408" y="739"/>
                  </a:lnTo>
                  <a:lnTo>
                    <a:pt x="411" y="741"/>
                  </a:lnTo>
                  <a:lnTo>
                    <a:pt x="414" y="743"/>
                  </a:lnTo>
                  <a:lnTo>
                    <a:pt x="417" y="743"/>
                  </a:lnTo>
                  <a:lnTo>
                    <a:pt x="420" y="743"/>
                  </a:lnTo>
                  <a:lnTo>
                    <a:pt x="425" y="742"/>
                  </a:lnTo>
                  <a:lnTo>
                    <a:pt x="428" y="741"/>
                  </a:lnTo>
                  <a:lnTo>
                    <a:pt x="432" y="738"/>
                  </a:lnTo>
                  <a:lnTo>
                    <a:pt x="435" y="735"/>
                  </a:lnTo>
                  <a:lnTo>
                    <a:pt x="443" y="728"/>
                  </a:lnTo>
                  <a:lnTo>
                    <a:pt x="451" y="718"/>
                  </a:lnTo>
                  <a:lnTo>
                    <a:pt x="459" y="707"/>
                  </a:lnTo>
                  <a:lnTo>
                    <a:pt x="465" y="694"/>
                  </a:lnTo>
                  <a:lnTo>
                    <a:pt x="473" y="680"/>
                  </a:lnTo>
                  <a:lnTo>
                    <a:pt x="479" y="666"/>
                  </a:lnTo>
                  <a:lnTo>
                    <a:pt x="485" y="651"/>
                  </a:lnTo>
                  <a:lnTo>
                    <a:pt x="490" y="635"/>
                  </a:lnTo>
                  <a:lnTo>
                    <a:pt x="498" y="628"/>
                  </a:lnTo>
                  <a:lnTo>
                    <a:pt x="506" y="621"/>
                  </a:lnTo>
                  <a:lnTo>
                    <a:pt x="510" y="619"/>
                  </a:lnTo>
                  <a:lnTo>
                    <a:pt x="516" y="618"/>
                  </a:lnTo>
                  <a:lnTo>
                    <a:pt x="521" y="617"/>
                  </a:lnTo>
                  <a:lnTo>
                    <a:pt x="527" y="618"/>
                  </a:lnTo>
                  <a:lnTo>
                    <a:pt x="528" y="629"/>
                  </a:lnTo>
                  <a:lnTo>
                    <a:pt x="528" y="638"/>
                  </a:lnTo>
                  <a:lnTo>
                    <a:pt x="527" y="649"/>
                  </a:lnTo>
                  <a:lnTo>
                    <a:pt x="526" y="658"/>
                  </a:lnTo>
                  <a:lnTo>
                    <a:pt x="523" y="667"/>
                  </a:lnTo>
                  <a:lnTo>
                    <a:pt x="521" y="677"/>
                  </a:lnTo>
                  <a:lnTo>
                    <a:pt x="518" y="685"/>
                  </a:lnTo>
                  <a:lnTo>
                    <a:pt x="515" y="694"/>
                  </a:lnTo>
                  <a:lnTo>
                    <a:pt x="505" y="711"/>
                  </a:lnTo>
                  <a:lnTo>
                    <a:pt x="495" y="726"/>
                  </a:lnTo>
                  <a:lnTo>
                    <a:pt x="483" y="741"/>
                  </a:lnTo>
                  <a:lnTo>
                    <a:pt x="470" y="754"/>
                  </a:lnTo>
                  <a:lnTo>
                    <a:pt x="455" y="766"/>
                  </a:lnTo>
                  <a:lnTo>
                    <a:pt x="439" y="777"/>
                  </a:lnTo>
                  <a:lnTo>
                    <a:pt x="421" y="788"/>
                  </a:lnTo>
                  <a:lnTo>
                    <a:pt x="404" y="796"/>
                  </a:lnTo>
                  <a:lnTo>
                    <a:pt x="387" y="804"/>
                  </a:lnTo>
                  <a:lnTo>
                    <a:pt x="369" y="810"/>
                  </a:lnTo>
                  <a:lnTo>
                    <a:pt x="351" y="815"/>
                  </a:lnTo>
                  <a:lnTo>
                    <a:pt x="332" y="819"/>
                  </a:lnTo>
                  <a:close/>
                  <a:moveTo>
                    <a:pt x="390" y="576"/>
                  </a:moveTo>
                  <a:lnTo>
                    <a:pt x="386" y="575"/>
                  </a:lnTo>
                  <a:lnTo>
                    <a:pt x="380" y="573"/>
                  </a:lnTo>
                  <a:lnTo>
                    <a:pt x="375" y="572"/>
                  </a:lnTo>
                  <a:lnTo>
                    <a:pt x="373" y="569"/>
                  </a:lnTo>
                  <a:lnTo>
                    <a:pt x="371" y="567"/>
                  </a:lnTo>
                  <a:lnTo>
                    <a:pt x="371" y="563"/>
                  </a:lnTo>
                  <a:lnTo>
                    <a:pt x="374" y="553"/>
                  </a:lnTo>
                  <a:lnTo>
                    <a:pt x="379" y="543"/>
                  </a:lnTo>
                  <a:lnTo>
                    <a:pt x="384" y="535"/>
                  </a:lnTo>
                  <a:lnTo>
                    <a:pt x="389" y="528"/>
                  </a:lnTo>
                  <a:lnTo>
                    <a:pt x="395" y="523"/>
                  </a:lnTo>
                  <a:lnTo>
                    <a:pt x="400" y="520"/>
                  </a:lnTo>
                  <a:lnTo>
                    <a:pt x="402" y="519"/>
                  </a:lnTo>
                  <a:lnTo>
                    <a:pt x="403" y="519"/>
                  </a:lnTo>
                  <a:lnTo>
                    <a:pt x="405" y="519"/>
                  </a:lnTo>
                  <a:lnTo>
                    <a:pt x="406" y="520"/>
                  </a:lnTo>
                  <a:lnTo>
                    <a:pt x="408" y="525"/>
                  </a:lnTo>
                  <a:lnTo>
                    <a:pt x="410" y="533"/>
                  </a:lnTo>
                  <a:lnTo>
                    <a:pt x="411" y="542"/>
                  </a:lnTo>
                  <a:lnTo>
                    <a:pt x="411" y="552"/>
                  </a:lnTo>
                  <a:lnTo>
                    <a:pt x="411" y="557"/>
                  </a:lnTo>
                  <a:lnTo>
                    <a:pt x="410" y="561"/>
                  </a:lnTo>
                  <a:lnTo>
                    <a:pt x="409" y="566"/>
                  </a:lnTo>
                  <a:lnTo>
                    <a:pt x="406" y="569"/>
                  </a:lnTo>
                  <a:lnTo>
                    <a:pt x="403" y="572"/>
                  </a:lnTo>
                  <a:lnTo>
                    <a:pt x="400" y="574"/>
                  </a:lnTo>
                  <a:lnTo>
                    <a:pt x="396" y="575"/>
                  </a:lnTo>
                  <a:lnTo>
                    <a:pt x="390" y="576"/>
                  </a:lnTo>
                  <a:close/>
                  <a:moveTo>
                    <a:pt x="503" y="560"/>
                  </a:moveTo>
                  <a:lnTo>
                    <a:pt x="501" y="556"/>
                  </a:lnTo>
                  <a:lnTo>
                    <a:pt x="498" y="548"/>
                  </a:lnTo>
                  <a:lnTo>
                    <a:pt x="493" y="535"/>
                  </a:lnTo>
                  <a:lnTo>
                    <a:pt x="490" y="520"/>
                  </a:lnTo>
                  <a:lnTo>
                    <a:pt x="483" y="491"/>
                  </a:lnTo>
                  <a:lnTo>
                    <a:pt x="477" y="470"/>
                  </a:lnTo>
                  <a:lnTo>
                    <a:pt x="475" y="467"/>
                  </a:lnTo>
                  <a:lnTo>
                    <a:pt x="474" y="462"/>
                  </a:lnTo>
                  <a:lnTo>
                    <a:pt x="475" y="458"/>
                  </a:lnTo>
                  <a:lnTo>
                    <a:pt x="476" y="455"/>
                  </a:lnTo>
                  <a:lnTo>
                    <a:pt x="478" y="452"/>
                  </a:lnTo>
                  <a:lnTo>
                    <a:pt x="483" y="447"/>
                  </a:lnTo>
                  <a:lnTo>
                    <a:pt x="487" y="444"/>
                  </a:lnTo>
                  <a:lnTo>
                    <a:pt x="492" y="441"/>
                  </a:lnTo>
                  <a:lnTo>
                    <a:pt x="503" y="437"/>
                  </a:lnTo>
                  <a:lnTo>
                    <a:pt x="517" y="432"/>
                  </a:lnTo>
                  <a:lnTo>
                    <a:pt x="531" y="430"/>
                  </a:lnTo>
                  <a:lnTo>
                    <a:pt x="545" y="430"/>
                  </a:lnTo>
                  <a:lnTo>
                    <a:pt x="551" y="431"/>
                  </a:lnTo>
                  <a:lnTo>
                    <a:pt x="558" y="432"/>
                  </a:lnTo>
                  <a:lnTo>
                    <a:pt x="563" y="435"/>
                  </a:lnTo>
                  <a:lnTo>
                    <a:pt x="569" y="438"/>
                  </a:lnTo>
                  <a:lnTo>
                    <a:pt x="574" y="441"/>
                  </a:lnTo>
                  <a:lnTo>
                    <a:pt x="578" y="445"/>
                  </a:lnTo>
                  <a:lnTo>
                    <a:pt x="581" y="449"/>
                  </a:lnTo>
                  <a:lnTo>
                    <a:pt x="583" y="456"/>
                  </a:lnTo>
                  <a:lnTo>
                    <a:pt x="586" y="462"/>
                  </a:lnTo>
                  <a:lnTo>
                    <a:pt x="586" y="470"/>
                  </a:lnTo>
                  <a:lnTo>
                    <a:pt x="585" y="478"/>
                  </a:lnTo>
                  <a:lnTo>
                    <a:pt x="582" y="488"/>
                  </a:lnTo>
                  <a:lnTo>
                    <a:pt x="579" y="499"/>
                  </a:lnTo>
                  <a:lnTo>
                    <a:pt x="574" y="509"/>
                  </a:lnTo>
                  <a:lnTo>
                    <a:pt x="567" y="522"/>
                  </a:lnTo>
                  <a:lnTo>
                    <a:pt x="559" y="536"/>
                  </a:lnTo>
                  <a:lnTo>
                    <a:pt x="543" y="545"/>
                  </a:lnTo>
                  <a:lnTo>
                    <a:pt x="532" y="552"/>
                  </a:lnTo>
                  <a:lnTo>
                    <a:pt x="527" y="555"/>
                  </a:lnTo>
                  <a:lnTo>
                    <a:pt x="521" y="557"/>
                  </a:lnTo>
                  <a:lnTo>
                    <a:pt x="513" y="559"/>
                  </a:lnTo>
                  <a:lnTo>
                    <a:pt x="503" y="560"/>
                  </a:lnTo>
                  <a:close/>
                  <a:moveTo>
                    <a:pt x="268" y="426"/>
                  </a:moveTo>
                  <a:lnTo>
                    <a:pt x="244" y="419"/>
                  </a:lnTo>
                  <a:lnTo>
                    <a:pt x="226" y="410"/>
                  </a:lnTo>
                  <a:lnTo>
                    <a:pt x="219" y="407"/>
                  </a:lnTo>
                  <a:lnTo>
                    <a:pt x="212" y="403"/>
                  </a:lnTo>
                  <a:lnTo>
                    <a:pt x="208" y="399"/>
                  </a:lnTo>
                  <a:lnTo>
                    <a:pt x="204" y="395"/>
                  </a:lnTo>
                  <a:lnTo>
                    <a:pt x="200" y="392"/>
                  </a:lnTo>
                  <a:lnTo>
                    <a:pt x="198" y="388"/>
                  </a:lnTo>
                  <a:lnTo>
                    <a:pt x="196" y="384"/>
                  </a:lnTo>
                  <a:lnTo>
                    <a:pt x="196" y="380"/>
                  </a:lnTo>
                  <a:lnTo>
                    <a:pt x="196" y="377"/>
                  </a:lnTo>
                  <a:lnTo>
                    <a:pt x="196" y="373"/>
                  </a:lnTo>
                  <a:lnTo>
                    <a:pt x="198" y="368"/>
                  </a:lnTo>
                  <a:lnTo>
                    <a:pt x="199" y="364"/>
                  </a:lnTo>
                  <a:lnTo>
                    <a:pt x="211" y="347"/>
                  </a:lnTo>
                  <a:lnTo>
                    <a:pt x="227" y="326"/>
                  </a:lnTo>
                  <a:lnTo>
                    <a:pt x="235" y="314"/>
                  </a:lnTo>
                  <a:lnTo>
                    <a:pt x="242" y="301"/>
                  </a:lnTo>
                  <a:lnTo>
                    <a:pt x="249" y="287"/>
                  </a:lnTo>
                  <a:lnTo>
                    <a:pt x="254" y="271"/>
                  </a:lnTo>
                  <a:lnTo>
                    <a:pt x="270" y="245"/>
                  </a:lnTo>
                  <a:lnTo>
                    <a:pt x="287" y="216"/>
                  </a:lnTo>
                  <a:lnTo>
                    <a:pt x="305" y="184"/>
                  </a:lnTo>
                  <a:lnTo>
                    <a:pt x="322" y="151"/>
                  </a:lnTo>
                  <a:lnTo>
                    <a:pt x="330" y="135"/>
                  </a:lnTo>
                  <a:lnTo>
                    <a:pt x="337" y="118"/>
                  </a:lnTo>
                  <a:lnTo>
                    <a:pt x="343" y="102"/>
                  </a:lnTo>
                  <a:lnTo>
                    <a:pt x="350" y="85"/>
                  </a:lnTo>
                  <a:lnTo>
                    <a:pt x="354" y="69"/>
                  </a:lnTo>
                  <a:lnTo>
                    <a:pt x="357" y="53"/>
                  </a:lnTo>
                  <a:lnTo>
                    <a:pt x="359" y="38"/>
                  </a:lnTo>
                  <a:lnTo>
                    <a:pt x="360" y="24"/>
                  </a:lnTo>
                  <a:lnTo>
                    <a:pt x="365" y="15"/>
                  </a:lnTo>
                  <a:lnTo>
                    <a:pt x="370" y="10"/>
                  </a:lnTo>
                  <a:lnTo>
                    <a:pt x="375" y="6"/>
                  </a:lnTo>
                  <a:lnTo>
                    <a:pt x="381" y="2"/>
                  </a:lnTo>
                  <a:lnTo>
                    <a:pt x="386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0" y="2"/>
                  </a:lnTo>
                  <a:lnTo>
                    <a:pt x="405" y="6"/>
                  </a:lnTo>
                  <a:lnTo>
                    <a:pt x="410" y="10"/>
                  </a:lnTo>
                  <a:lnTo>
                    <a:pt x="414" y="14"/>
                  </a:lnTo>
                  <a:lnTo>
                    <a:pt x="418" y="19"/>
                  </a:lnTo>
                  <a:lnTo>
                    <a:pt x="425" y="33"/>
                  </a:lnTo>
                  <a:lnTo>
                    <a:pt x="431" y="48"/>
                  </a:lnTo>
                  <a:lnTo>
                    <a:pt x="436" y="65"/>
                  </a:lnTo>
                  <a:lnTo>
                    <a:pt x="440" y="83"/>
                  </a:lnTo>
                  <a:lnTo>
                    <a:pt x="441" y="103"/>
                  </a:lnTo>
                  <a:lnTo>
                    <a:pt x="441" y="121"/>
                  </a:lnTo>
                  <a:lnTo>
                    <a:pt x="440" y="129"/>
                  </a:lnTo>
                  <a:lnTo>
                    <a:pt x="438" y="138"/>
                  </a:lnTo>
                  <a:lnTo>
                    <a:pt x="435" y="146"/>
                  </a:lnTo>
                  <a:lnTo>
                    <a:pt x="433" y="154"/>
                  </a:lnTo>
                  <a:lnTo>
                    <a:pt x="429" y="161"/>
                  </a:lnTo>
                  <a:lnTo>
                    <a:pt x="426" y="168"/>
                  </a:lnTo>
                  <a:lnTo>
                    <a:pt x="420" y="173"/>
                  </a:lnTo>
                  <a:lnTo>
                    <a:pt x="415" y="178"/>
                  </a:lnTo>
                  <a:lnTo>
                    <a:pt x="411" y="191"/>
                  </a:lnTo>
                  <a:lnTo>
                    <a:pt x="403" y="207"/>
                  </a:lnTo>
                  <a:lnTo>
                    <a:pt x="396" y="223"/>
                  </a:lnTo>
                  <a:lnTo>
                    <a:pt x="389" y="234"/>
                  </a:lnTo>
                  <a:lnTo>
                    <a:pt x="391" y="238"/>
                  </a:lnTo>
                  <a:lnTo>
                    <a:pt x="394" y="240"/>
                  </a:lnTo>
                  <a:lnTo>
                    <a:pt x="396" y="242"/>
                  </a:lnTo>
                  <a:lnTo>
                    <a:pt x="399" y="244"/>
                  </a:lnTo>
                  <a:lnTo>
                    <a:pt x="403" y="245"/>
                  </a:lnTo>
                  <a:lnTo>
                    <a:pt x="408" y="244"/>
                  </a:lnTo>
                  <a:lnTo>
                    <a:pt x="413" y="242"/>
                  </a:lnTo>
                  <a:lnTo>
                    <a:pt x="418" y="241"/>
                  </a:lnTo>
                  <a:lnTo>
                    <a:pt x="429" y="236"/>
                  </a:lnTo>
                  <a:lnTo>
                    <a:pt x="442" y="230"/>
                  </a:lnTo>
                  <a:lnTo>
                    <a:pt x="456" y="221"/>
                  </a:lnTo>
                  <a:lnTo>
                    <a:pt x="470" y="213"/>
                  </a:lnTo>
                  <a:lnTo>
                    <a:pt x="497" y="193"/>
                  </a:lnTo>
                  <a:lnTo>
                    <a:pt x="522" y="175"/>
                  </a:lnTo>
                  <a:lnTo>
                    <a:pt x="533" y="169"/>
                  </a:lnTo>
                  <a:lnTo>
                    <a:pt x="543" y="162"/>
                  </a:lnTo>
                  <a:lnTo>
                    <a:pt x="549" y="159"/>
                  </a:lnTo>
                  <a:lnTo>
                    <a:pt x="554" y="158"/>
                  </a:lnTo>
                  <a:lnTo>
                    <a:pt x="591" y="175"/>
                  </a:lnTo>
                  <a:lnTo>
                    <a:pt x="621" y="186"/>
                  </a:lnTo>
                  <a:lnTo>
                    <a:pt x="626" y="190"/>
                  </a:lnTo>
                  <a:lnTo>
                    <a:pt x="631" y="196"/>
                  </a:lnTo>
                  <a:lnTo>
                    <a:pt x="633" y="202"/>
                  </a:lnTo>
                  <a:lnTo>
                    <a:pt x="634" y="209"/>
                  </a:lnTo>
                  <a:lnTo>
                    <a:pt x="634" y="218"/>
                  </a:lnTo>
                  <a:lnTo>
                    <a:pt x="632" y="229"/>
                  </a:lnTo>
                  <a:lnTo>
                    <a:pt x="627" y="242"/>
                  </a:lnTo>
                  <a:lnTo>
                    <a:pt x="621" y="257"/>
                  </a:lnTo>
                  <a:lnTo>
                    <a:pt x="608" y="271"/>
                  </a:lnTo>
                  <a:lnTo>
                    <a:pt x="587" y="293"/>
                  </a:lnTo>
                  <a:lnTo>
                    <a:pt x="573" y="304"/>
                  </a:lnTo>
                  <a:lnTo>
                    <a:pt x="559" y="317"/>
                  </a:lnTo>
                  <a:lnTo>
                    <a:pt x="545" y="329"/>
                  </a:lnTo>
                  <a:lnTo>
                    <a:pt x="531" y="340"/>
                  </a:lnTo>
                  <a:lnTo>
                    <a:pt x="517" y="349"/>
                  </a:lnTo>
                  <a:lnTo>
                    <a:pt x="504" y="356"/>
                  </a:lnTo>
                  <a:lnTo>
                    <a:pt x="498" y="359"/>
                  </a:lnTo>
                  <a:lnTo>
                    <a:pt x="492" y="361"/>
                  </a:lnTo>
                  <a:lnTo>
                    <a:pt x="487" y="362"/>
                  </a:lnTo>
                  <a:lnTo>
                    <a:pt x="483" y="362"/>
                  </a:lnTo>
                  <a:lnTo>
                    <a:pt x="478" y="361"/>
                  </a:lnTo>
                  <a:lnTo>
                    <a:pt x="475" y="359"/>
                  </a:lnTo>
                  <a:lnTo>
                    <a:pt x="473" y="357"/>
                  </a:lnTo>
                  <a:lnTo>
                    <a:pt x="472" y="352"/>
                  </a:lnTo>
                  <a:lnTo>
                    <a:pt x="471" y="347"/>
                  </a:lnTo>
                  <a:lnTo>
                    <a:pt x="471" y="341"/>
                  </a:lnTo>
                  <a:lnTo>
                    <a:pt x="472" y="333"/>
                  </a:lnTo>
                  <a:lnTo>
                    <a:pt x="474" y="324"/>
                  </a:lnTo>
                  <a:lnTo>
                    <a:pt x="473" y="316"/>
                  </a:lnTo>
                  <a:lnTo>
                    <a:pt x="472" y="311"/>
                  </a:lnTo>
                  <a:lnTo>
                    <a:pt x="470" y="306"/>
                  </a:lnTo>
                  <a:lnTo>
                    <a:pt x="467" y="303"/>
                  </a:lnTo>
                  <a:lnTo>
                    <a:pt x="462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46" y="302"/>
                  </a:lnTo>
                  <a:lnTo>
                    <a:pt x="432" y="306"/>
                  </a:lnTo>
                  <a:lnTo>
                    <a:pt x="417" y="315"/>
                  </a:lnTo>
                  <a:lnTo>
                    <a:pt x="400" y="325"/>
                  </a:lnTo>
                  <a:lnTo>
                    <a:pt x="382" y="336"/>
                  </a:lnTo>
                  <a:lnTo>
                    <a:pt x="346" y="363"/>
                  </a:lnTo>
                  <a:lnTo>
                    <a:pt x="312" y="390"/>
                  </a:lnTo>
                  <a:lnTo>
                    <a:pt x="285" y="413"/>
                  </a:lnTo>
                  <a:lnTo>
                    <a:pt x="268" y="426"/>
                  </a:lnTo>
                  <a:close/>
                  <a:moveTo>
                    <a:pt x="119" y="317"/>
                  </a:moveTo>
                  <a:lnTo>
                    <a:pt x="117" y="315"/>
                  </a:lnTo>
                  <a:lnTo>
                    <a:pt x="115" y="313"/>
                  </a:lnTo>
                  <a:lnTo>
                    <a:pt x="111" y="313"/>
                  </a:lnTo>
                  <a:lnTo>
                    <a:pt x="109" y="312"/>
                  </a:lnTo>
                  <a:lnTo>
                    <a:pt x="105" y="312"/>
                  </a:lnTo>
                  <a:lnTo>
                    <a:pt x="99" y="312"/>
                  </a:lnTo>
                  <a:lnTo>
                    <a:pt x="94" y="313"/>
                  </a:lnTo>
                  <a:lnTo>
                    <a:pt x="90" y="313"/>
                  </a:lnTo>
                  <a:lnTo>
                    <a:pt x="87" y="311"/>
                  </a:lnTo>
                  <a:lnTo>
                    <a:pt x="84" y="306"/>
                  </a:lnTo>
                  <a:lnTo>
                    <a:pt x="81" y="301"/>
                  </a:lnTo>
                  <a:lnTo>
                    <a:pt x="79" y="294"/>
                  </a:lnTo>
                  <a:lnTo>
                    <a:pt x="77" y="285"/>
                  </a:lnTo>
                  <a:lnTo>
                    <a:pt x="76" y="277"/>
                  </a:lnTo>
                  <a:lnTo>
                    <a:pt x="75" y="255"/>
                  </a:lnTo>
                  <a:lnTo>
                    <a:pt x="76" y="231"/>
                  </a:lnTo>
                  <a:lnTo>
                    <a:pt x="77" y="206"/>
                  </a:lnTo>
                  <a:lnTo>
                    <a:pt x="81" y="181"/>
                  </a:lnTo>
                  <a:lnTo>
                    <a:pt x="86" y="156"/>
                  </a:lnTo>
                  <a:lnTo>
                    <a:pt x="92" y="135"/>
                  </a:lnTo>
                  <a:lnTo>
                    <a:pt x="95" y="125"/>
                  </a:lnTo>
                  <a:lnTo>
                    <a:pt x="100" y="117"/>
                  </a:lnTo>
                  <a:lnTo>
                    <a:pt x="104" y="109"/>
                  </a:lnTo>
                  <a:lnTo>
                    <a:pt x="108" y="103"/>
                  </a:lnTo>
                  <a:lnTo>
                    <a:pt x="114" y="97"/>
                  </a:lnTo>
                  <a:lnTo>
                    <a:pt x="118" y="95"/>
                  </a:lnTo>
                  <a:lnTo>
                    <a:pt x="123" y="93"/>
                  </a:lnTo>
                  <a:lnTo>
                    <a:pt x="130" y="94"/>
                  </a:lnTo>
                  <a:lnTo>
                    <a:pt x="135" y="97"/>
                  </a:lnTo>
                  <a:lnTo>
                    <a:pt x="141" y="103"/>
                  </a:lnTo>
                  <a:lnTo>
                    <a:pt x="148" y="110"/>
                  </a:lnTo>
                  <a:lnTo>
                    <a:pt x="154" y="120"/>
                  </a:lnTo>
                  <a:lnTo>
                    <a:pt x="160" y="124"/>
                  </a:lnTo>
                  <a:lnTo>
                    <a:pt x="165" y="129"/>
                  </a:lnTo>
                  <a:lnTo>
                    <a:pt x="169" y="135"/>
                  </a:lnTo>
                  <a:lnTo>
                    <a:pt x="174" y="141"/>
                  </a:lnTo>
                  <a:lnTo>
                    <a:pt x="180" y="154"/>
                  </a:lnTo>
                  <a:lnTo>
                    <a:pt x="185" y="169"/>
                  </a:lnTo>
                  <a:lnTo>
                    <a:pt x="189" y="184"/>
                  </a:lnTo>
                  <a:lnTo>
                    <a:pt x="191" y="199"/>
                  </a:lnTo>
                  <a:lnTo>
                    <a:pt x="190" y="215"/>
                  </a:lnTo>
                  <a:lnTo>
                    <a:pt x="189" y="231"/>
                  </a:lnTo>
                  <a:lnTo>
                    <a:pt x="185" y="247"/>
                  </a:lnTo>
                  <a:lnTo>
                    <a:pt x="180" y="262"/>
                  </a:lnTo>
                  <a:lnTo>
                    <a:pt x="174" y="276"/>
                  </a:lnTo>
                  <a:lnTo>
                    <a:pt x="166" y="287"/>
                  </a:lnTo>
                  <a:lnTo>
                    <a:pt x="161" y="293"/>
                  </a:lnTo>
                  <a:lnTo>
                    <a:pt x="157" y="298"/>
                  </a:lnTo>
                  <a:lnTo>
                    <a:pt x="151" y="303"/>
                  </a:lnTo>
                  <a:lnTo>
                    <a:pt x="146" y="308"/>
                  </a:lnTo>
                  <a:lnTo>
                    <a:pt x="139" y="311"/>
                  </a:lnTo>
                  <a:lnTo>
                    <a:pt x="133" y="314"/>
                  </a:lnTo>
                  <a:lnTo>
                    <a:pt x="126" y="316"/>
                  </a:lnTo>
                  <a:lnTo>
                    <a:pt x="119" y="31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 userDrawn="1"/>
          </p:nvSpPr>
          <p:spPr bwMode="auto">
            <a:xfrm>
              <a:off x="1391" y="3947"/>
              <a:ext cx="80" cy="112"/>
            </a:xfrm>
            <a:custGeom>
              <a:avLst/>
              <a:gdLst/>
              <a:ahLst/>
              <a:cxnLst>
                <a:cxn ang="0">
                  <a:pos x="58" y="905"/>
                </a:cxn>
                <a:cxn ang="0">
                  <a:pos x="92" y="860"/>
                </a:cxn>
                <a:cxn ang="0">
                  <a:pos x="134" y="761"/>
                </a:cxn>
                <a:cxn ang="0">
                  <a:pos x="127" y="633"/>
                </a:cxn>
                <a:cxn ang="0">
                  <a:pos x="159" y="617"/>
                </a:cxn>
                <a:cxn ang="0">
                  <a:pos x="219" y="677"/>
                </a:cxn>
                <a:cxn ang="0">
                  <a:pos x="368" y="460"/>
                </a:cxn>
                <a:cxn ang="0">
                  <a:pos x="351" y="446"/>
                </a:cxn>
                <a:cxn ang="0">
                  <a:pos x="243" y="470"/>
                </a:cxn>
                <a:cxn ang="0">
                  <a:pos x="218" y="427"/>
                </a:cxn>
                <a:cxn ang="0">
                  <a:pos x="337" y="329"/>
                </a:cxn>
                <a:cxn ang="0">
                  <a:pos x="362" y="321"/>
                </a:cxn>
                <a:cxn ang="0">
                  <a:pos x="453" y="295"/>
                </a:cxn>
                <a:cxn ang="0">
                  <a:pos x="530" y="310"/>
                </a:cxn>
                <a:cxn ang="0">
                  <a:pos x="527" y="401"/>
                </a:cxn>
                <a:cxn ang="0">
                  <a:pos x="381" y="621"/>
                </a:cxn>
                <a:cxn ang="0">
                  <a:pos x="450" y="638"/>
                </a:cxn>
                <a:cxn ang="0">
                  <a:pos x="470" y="691"/>
                </a:cxn>
                <a:cxn ang="0">
                  <a:pos x="527" y="634"/>
                </a:cxn>
                <a:cxn ang="0">
                  <a:pos x="562" y="588"/>
                </a:cxn>
                <a:cxn ang="0">
                  <a:pos x="514" y="582"/>
                </a:cxn>
                <a:cxn ang="0">
                  <a:pos x="692" y="536"/>
                </a:cxn>
                <a:cxn ang="0">
                  <a:pos x="583" y="698"/>
                </a:cxn>
                <a:cxn ang="0">
                  <a:pos x="376" y="923"/>
                </a:cxn>
                <a:cxn ang="0">
                  <a:pos x="498" y="906"/>
                </a:cxn>
                <a:cxn ang="0">
                  <a:pos x="646" y="820"/>
                </a:cxn>
                <a:cxn ang="0">
                  <a:pos x="682" y="764"/>
                </a:cxn>
                <a:cxn ang="0">
                  <a:pos x="716" y="837"/>
                </a:cxn>
                <a:cxn ang="0">
                  <a:pos x="669" y="924"/>
                </a:cxn>
                <a:cxn ang="0">
                  <a:pos x="554" y="965"/>
                </a:cxn>
                <a:cxn ang="0">
                  <a:pos x="360" y="988"/>
                </a:cxn>
                <a:cxn ang="0">
                  <a:pos x="260" y="994"/>
                </a:cxn>
                <a:cxn ang="0">
                  <a:pos x="226" y="946"/>
                </a:cxn>
                <a:cxn ang="0">
                  <a:pos x="257" y="913"/>
                </a:cxn>
                <a:cxn ang="0">
                  <a:pos x="209" y="894"/>
                </a:cxn>
                <a:cxn ang="0">
                  <a:pos x="117" y="986"/>
                </a:cxn>
                <a:cxn ang="0">
                  <a:pos x="90" y="985"/>
                </a:cxn>
                <a:cxn ang="0">
                  <a:pos x="7" y="996"/>
                </a:cxn>
                <a:cxn ang="0">
                  <a:pos x="7" y="956"/>
                </a:cxn>
                <a:cxn ang="0">
                  <a:pos x="34" y="922"/>
                </a:cxn>
                <a:cxn ang="0">
                  <a:pos x="57" y="908"/>
                </a:cxn>
                <a:cxn ang="0">
                  <a:pos x="37" y="918"/>
                </a:cxn>
                <a:cxn ang="0">
                  <a:pos x="34" y="922"/>
                </a:cxn>
                <a:cxn ang="0">
                  <a:pos x="290" y="761"/>
                </a:cxn>
                <a:cxn ang="0">
                  <a:pos x="320" y="695"/>
                </a:cxn>
                <a:cxn ang="0">
                  <a:pos x="391" y="757"/>
                </a:cxn>
                <a:cxn ang="0">
                  <a:pos x="359" y="779"/>
                </a:cxn>
                <a:cxn ang="0">
                  <a:pos x="367" y="791"/>
                </a:cxn>
                <a:cxn ang="0">
                  <a:pos x="387" y="289"/>
                </a:cxn>
                <a:cxn ang="0">
                  <a:pos x="425" y="251"/>
                </a:cxn>
                <a:cxn ang="0">
                  <a:pos x="463" y="170"/>
                </a:cxn>
                <a:cxn ang="0">
                  <a:pos x="381" y="88"/>
                </a:cxn>
                <a:cxn ang="0">
                  <a:pos x="380" y="6"/>
                </a:cxn>
                <a:cxn ang="0">
                  <a:pos x="466" y="31"/>
                </a:cxn>
                <a:cxn ang="0">
                  <a:pos x="533" y="127"/>
                </a:cxn>
                <a:cxn ang="0">
                  <a:pos x="521" y="201"/>
                </a:cxn>
                <a:cxn ang="0">
                  <a:pos x="436" y="256"/>
                </a:cxn>
              </a:cxnLst>
              <a:rect l="0" t="0" r="r" b="b"/>
              <a:pathLst>
                <a:path w="717" h="1004">
                  <a:moveTo>
                    <a:pt x="32" y="931"/>
                  </a:moveTo>
                  <a:lnTo>
                    <a:pt x="36" y="931"/>
                  </a:lnTo>
                  <a:lnTo>
                    <a:pt x="39" y="930"/>
                  </a:lnTo>
                  <a:lnTo>
                    <a:pt x="42" y="929"/>
                  </a:lnTo>
                  <a:lnTo>
                    <a:pt x="46" y="926"/>
                  </a:lnTo>
                  <a:lnTo>
                    <a:pt x="51" y="920"/>
                  </a:lnTo>
                  <a:lnTo>
                    <a:pt x="55" y="914"/>
                  </a:lnTo>
                  <a:lnTo>
                    <a:pt x="57" y="908"/>
                  </a:lnTo>
                  <a:lnTo>
                    <a:pt x="58" y="905"/>
                  </a:lnTo>
                  <a:lnTo>
                    <a:pt x="57" y="904"/>
                  </a:lnTo>
                  <a:lnTo>
                    <a:pt x="56" y="905"/>
                  </a:lnTo>
                  <a:lnTo>
                    <a:pt x="54" y="906"/>
                  </a:lnTo>
                  <a:lnTo>
                    <a:pt x="52" y="909"/>
                  </a:lnTo>
                  <a:lnTo>
                    <a:pt x="51" y="908"/>
                  </a:lnTo>
                  <a:lnTo>
                    <a:pt x="50" y="907"/>
                  </a:lnTo>
                  <a:lnTo>
                    <a:pt x="67" y="890"/>
                  </a:lnTo>
                  <a:lnTo>
                    <a:pt x="84" y="871"/>
                  </a:lnTo>
                  <a:lnTo>
                    <a:pt x="92" y="860"/>
                  </a:lnTo>
                  <a:lnTo>
                    <a:pt x="99" y="850"/>
                  </a:lnTo>
                  <a:lnTo>
                    <a:pt x="107" y="839"/>
                  </a:lnTo>
                  <a:lnTo>
                    <a:pt x="113" y="828"/>
                  </a:lnTo>
                  <a:lnTo>
                    <a:pt x="120" y="816"/>
                  </a:lnTo>
                  <a:lnTo>
                    <a:pt x="125" y="806"/>
                  </a:lnTo>
                  <a:lnTo>
                    <a:pt x="128" y="794"/>
                  </a:lnTo>
                  <a:lnTo>
                    <a:pt x="131" y="783"/>
                  </a:lnTo>
                  <a:lnTo>
                    <a:pt x="134" y="773"/>
                  </a:lnTo>
                  <a:lnTo>
                    <a:pt x="134" y="761"/>
                  </a:lnTo>
                  <a:lnTo>
                    <a:pt x="132" y="750"/>
                  </a:lnTo>
                  <a:lnTo>
                    <a:pt x="130" y="740"/>
                  </a:lnTo>
                  <a:lnTo>
                    <a:pt x="128" y="718"/>
                  </a:lnTo>
                  <a:lnTo>
                    <a:pt x="126" y="698"/>
                  </a:lnTo>
                  <a:lnTo>
                    <a:pt x="125" y="681"/>
                  </a:lnTo>
                  <a:lnTo>
                    <a:pt x="125" y="666"/>
                  </a:lnTo>
                  <a:lnTo>
                    <a:pt x="125" y="653"/>
                  </a:lnTo>
                  <a:lnTo>
                    <a:pt x="126" y="641"/>
                  </a:lnTo>
                  <a:lnTo>
                    <a:pt x="127" y="633"/>
                  </a:lnTo>
                  <a:lnTo>
                    <a:pt x="129" y="625"/>
                  </a:lnTo>
                  <a:lnTo>
                    <a:pt x="131" y="620"/>
                  </a:lnTo>
                  <a:lnTo>
                    <a:pt x="135" y="616"/>
                  </a:lnTo>
                  <a:lnTo>
                    <a:pt x="138" y="613"/>
                  </a:lnTo>
                  <a:lnTo>
                    <a:pt x="142" y="612"/>
                  </a:lnTo>
                  <a:lnTo>
                    <a:pt x="145" y="612"/>
                  </a:lnTo>
                  <a:lnTo>
                    <a:pt x="150" y="613"/>
                  </a:lnTo>
                  <a:lnTo>
                    <a:pt x="154" y="614"/>
                  </a:lnTo>
                  <a:lnTo>
                    <a:pt x="159" y="617"/>
                  </a:lnTo>
                  <a:lnTo>
                    <a:pt x="169" y="624"/>
                  </a:lnTo>
                  <a:lnTo>
                    <a:pt x="179" y="634"/>
                  </a:lnTo>
                  <a:lnTo>
                    <a:pt x="188" y="644"/>
                  </a:lnTo>
                  <a:lnTo>
                    <a:pt x="197" y="654"/>
                  </a:lnTo>
                  <a:lnTo>
                    <a:pt x="205" y="663"/>
                  </a:lnTo>
                  <a:lnTo>
                    <a:pt x="212" y="670"/>
                  </a:lnTo>
                  <a:lnTo>
                    <a:pt x="215" y="674"/>
                  </a:lnTo>
                  <a:lnTo>
                    <a:pt x="218" y="676"/>
                  </a:lnTo>
                  <a:lnTo>
                    <a:pt x="219" y="677"/>
                  </a:lnTo>
                  <a:lnTo>
                    <a:pt x="221" y="676"/>
                  </a:lnTo>
                  <a:lnTo>
                    <a:pt x="230" y="668"/>
                  </a:lnTo>
                  <a:lnTo>
                    <a:pt x="240" y="655"/>
                  </a:lnTo>
                  <a:lnTo>
                    <a:pt x="252" y="640"/>
                  </a:lnTo>
                  <a:lnTo>
                    <a:pt x="264" y="622"/>
                  </a:lnTo>
                  <a:lnTo>
                    <a:pt x="292" y="582"/>
                  </a:lnTo>
                  <a:lnTo>
                    <a:pt x="321" y="538"/>
                  </a:lnTo>
                  <a:lnTo>
                    <a:pt x="347" y="496"/>
                  </a:lnTo>
                  <a:lnTo>
                    <a:pt x="368" y="460"/>
                  </a:lnTo>
                  <a:lnTo>
                    <a:pt x="376" y="446"/>
                  </a:lnTo>
                  <a:lnTo>
                    <a:pt x="380" y="436"/>
                  </a:lnTo>
                  <a:lnTo>
                    <a:pt x="382" y="431"/>
                  </a:lnTo>
                  <a:lnTo>
                    <a:pt x="382" y="429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74" y="433"/>
                  </a:lnTo>
                  <a:lnTo>
                    <a:pt x="363" y="440"/>
                  </a:lnTo>
                  <a:lnTo>
                    <a:pt x="351" y="446"/>
                  </a:lnTo>
                  <a:lnTo>
                    <a:pt x="337" y="453"/>
                  </a:lnTo>
                  <a:lnTo>
                    <a:pt x="323" y="459"/>
                  </a:lnTo>
                  <a:lnTo>
                    <a:pt x="309" y="464"/>
                  </a:lnTo>
                  <a:lnTo>
                    <a:pt x="294" y="469"/>
                  </a:lnTo>
                  <a:lnTo>
                    <a:pt x="280" y="471"/>
                  </a:lnTo>
                  <a:lnTo>
                    <a:pt x="267" y="473"/>
                  </a:lnTo>
                  <a:lnTo>
                    <a:pt x="255" y="472"/>
                  </a:lnTo>
                  <a:lnTo>
                    <a:pt x="248" y="471"/>
                  </a:lnTo>
                  <a:lnTo>
                    <a:pt x="243" y="470"/>
                  </a:lnTo>
                  <a:lnTo>
                    <a:pt x="238" y="468"/>
                  </a:lnTo>
                  <a:lnTo>
                    <a:pt x="233" y="464"/>
                  </a:lnTo>
                  <a:lnTo>
                    <a:pt x="229" y="461"/>
                  </a:lnTo>
                  <a:lnTo>
                    <a:pt x="226" y="458"/>
                  </a:lnTo>
                  <a:lnTo>
                    <a:pt x="223" y="453"/>
                  </a:lnTo>
                  <a:lnTo>
                    <a:pt x="220" y="447"/>
                  </a:lnTo>
                  <a:lnTo>
                    <a:pt x="219" y="442"/>
                  </a:lnTo>
                  <a:lnTo>
                    <a:pt x="218" y="435"/>
                  </a:lnTo>
                  <a:lnTo>
                    <a:pt x="218" y="427"/>
                  </a:lnTo>
                  <a:lnTo>
                    <a:pt x="218" y="418"/>
                  </a:lnTo>
                  <a:lnTo>
                    <a:pt x="226" y="410"/>
                  </a:lnTo>
                  <a:lnTo>
                    <a:pt x="233" y="402"/>
                  </a:lnTo>
                  <a:lnTo>
                    <a:pt x="242" y="395"/>
                  </a:lnTo>
                  <a:lnTo>
                    <a:pt x="252" y="388"/>
                  </a:lnTo>
                  <a:lnTo>
                    <a:pt x="272" y="373"/>
                  </a:lnTo>
                  <a:lnTo>
                    <a:pt x="293" y="358"/>
                  </a:lnTo>
                  <a:lnTo>
                    <a:pt x="316" y="343"/>
                  </a:lnTo>
                  <a:lnTo>
                    <a:pt x="337" y="329"/>
                  </a:lnTo>
                  <a:lnTo>
                    <a:pt x="358" y="315"/>
                  </a:lnTo>
                  <a:lnTo>
                    <a:pt x="376" y="300"/>
                  </a:lnTo>
                  <a:lnTo>
                    <a:pt x="377" y="300"/>
                  </a:lnTo>
                  <a:lnTo>
                    <a:pt x="377" y="301"/>
                  </a:lnTo>
                  <a:lnTo>
                    <a:pt x="368" y="311"/>
                  </a:lnTo>
                  <a:lnTo>
                    <a:pt x="364" y="317"/>
                  </a:lnTo>
                  <a:lnTo>
                    <a:pt x="363" y="319"/>
                  </a:lnTo>
                  <a:lnTo>
                    <a:pt x="362" y="320"/>
                  </a:lnTo>
                  <a:lnTo>
                    <a:pt x="362" y="321"/>
                  </a:lnTo>
                  <a:lnTo>
                    <a:pt x="363" y="321"/>
                  </a:lnTo>
                  <a:lnTo>
                    <a:pt x="372" y="319"/>
                  </a:lnTo>
                  <a:lnTo>
                    <a:pt x="388" y="312"/>
                  </a:lnTo>
                  <a:lnTo>
                    <a:pt x="398" y="308"/>
                  </a:lnTo>
                  <a:lnTo>
                    <a:pt x="408" y="303"/>
                  </a:lnTo>
                  <a:lnTo>
                    <a:pt x="420" y="300"/>
                  </a:lnTo>
                  <a:lnTo>
                    <a:pt x="431" y="297"/>
                  </a:lnTo>
                  <a:lnTo>
                    <a:pt x="442" y="295"/>
                  </a:lnTo>
                  <a:lnTo>
                    <a:pt x="453" y="295"/>
                  </a:lnTo>
                  <a:lnTo>
                    <a:pt x="457" y="295"/>
                  </a:lnTo>
                  <a:lnTo>
                    <a:pt x="463" y="296"/>
                  </a:lnTo>
                  <a:lnTo>
                    <a:pt x="467" y="298"/>
                  </a:lnTo>
                  <a:lnTo>
                    <a:pt x="471" y="300"/>
                  </a:lnTo>
                  <a:lnTo>
                    <a:pt x="487" y="299"/>
                  </a:lnTo>
                  <a:lnTo>
                    <a:pt x="501" y="299"/>
                  </a:lnTo>
                  <a:lnTo>
                    <a:pt x="513" y="301"/>
                  </a:lnTo>
                  <a:lnTo>
                    <a:pt x="523" y="304"/>
                  </a:lnTo>
                  <a:lnTo>
                    <a:pt x="530" y="310"/>
                  </a:lnTo>
                  <a:lnTo>
                    <a:pt x="536" y="315"/>
                  </a:lnTo>
                  <a:lnTo>
                    <a:pt x="540" y="324"/>
                  </a:lnTo>
                  <a:lnTo>
                    <a:pt x="542" y="332"/>
                  </a:lnTo>
                  <a:lnTo>
                    <a:pt x="543" y="342"/>
                  </a:lnTo>
                  <a:lnTo>
                    <a:pt x="542" y="351"/>
                  </a:lnTo>
                  <a:lnTo>
                    <a:pt x="540" y="363"/>
                  </a:lnTo>
                  <a:lnTo>
                    <a:pt x="537" y="375"/>
                  </a:lnTo>
                  <a:lnTo>
                    <a:pt x="533" y="389"/>
                  </a:lnTo>
                  <a:lnTo>
                    <a:pt x="527" y="401"/>
                  </a:lnTo>
                  <a:lnTo>
                    <a:pt x="521" y="415"/>
                  </a:lnTo>
                  <a:lnTo>
                    <a:pt x="514" y="429"/>
                  </a:lnTo>
                  <a:lnTo>
                    <a:pt x="498" y="458"/>
                  </a:lnTo>
                  <a:lnTo>
                    <a:pt x="480" y="487"/>
                  </a:lnTo>
                  <a:lnTo>
                    <a:pt x="461" y="515"/>
                  </a:lnTo>
                  <a:lnTo>
                    <a:pt x="442" y="542"/>
                  </a:lnTo>
                  <a:lnTo>
                    <a:pt x="407" y="588"/>
                  </a:lnTo>
                  <a:lnTo>
                    <a:pt x="381" y="619"/>
                  </a:lnTo>
                  <a:lnTo>
                    <a:pt x="381" y="621"/>
                  </a:lnTo>
                  <a:lnTo>
                    <a:pt x="381" y="622"/>
                  </a:lnTo>
                  <a:lnTo>
                    <a:pt x="382" y="624"/>
                  </a:lnTo>
                  <a:lnTo>
                    <a:pt x="383" y="625"/>
                  </a:lnTo>
                  <a:lnTo>
                    <a:pt x="388" y="628"/>
                  </a:lnTo>
                  <a:lnTo>
                    <a:pt x="393" y="629"/>
                  </a:lnTo>
                  <a:lnTo>
                    <a:pt x="407" y="631"/>
                  </a:lnTo>
                  <a:lnTo>
                    <a:pt x="422" y="633"/>
                  </a:lnTo>
                  <a:lnTo>
                    <a:pt x="437" y="635"/>
                  </a:lnTo>
                  <a:lnTo>
                    <a:pt x="450" y="638"/>
                  </a:lnTo>
                  <a:lnTo>
                    <a:pt x="454" y="641"/>
                  </a:lnTo>
                  <a:lnTo>
                    <a:pt x="457" y="646"/>
                  </a:lnTo>
                  <a:lnTo>
                    <a:pt x="459" y="650"/>
                  </a:lnTo>
                  <a:lnTo>
                    <a:pt x="459" y="656"/>
                  </a:lnTo>
                  <a:lnTo>
                    <a:pt x="461" y="669"/>
                  </a:lnTo>
                  <a:lnTo>
                    <a:pt x="463" y="678"/>
                  </a:lnTo>
                  <a:lnTo>
                    <a:pt x="466" y="685"/>
                  </a:lnTo>
                  <a:lnTo>
                    <a:pt x="469" y="688"/>
                  </a:lnTo>
                  <a:lnTo>
                    <a:pt x="470" y="691"/>
                  </a:lnTo>
                  <a:lnTo>
                    <a:pt x="472" y="691"/>
                  </a:lnTo>
                  <a:lnTo>
                    <a:pt x="475" y="691"/>
                  </a:lnTo>
                  <a:lnTo>
                    <a:pt x="476" y="691"/>
                  </a:lnTo>
                  <a:lnTo>
                    <a:pt x="480" y="688"/>
                  </a:lnTo>
                  <a:lnTo>
                    <a:pt x="484" y="685"/>
                  </a:lnTo>
                  <a:lnTo>
                    <a:pt x="494" y="676"/>
                  </a:lnTo>
                  <a:lnTo>
                    <a:pt x="504" y="662"/>
                  </a:lnTo>
                  <a:lnTo>
                    <a:pt x="515" y="648"/>
                  </a:lnTo>
                  <a:lnTo>
                    <a:pt x="527" y="634"/>
                  </a:lnTo>
                  <a:lnTo>
                    <a:pt x="545" y="621"/>
                  </a:lnTo>
                  <a:lnTo>
                    <a:pt x="558" y="609"/>
                  </a:lnTo>
                  <a:lnTo>
                    <a:pt x="566" y="602"/>
                  </a:lnTo>
                  <a:lnTo>
                    <a:pt x="570" y="596"/>
                  </a:lnTo>
                  <a:lnTo>
                    <a:pt x="570" y="593"/>
                  </a:lnTo>
                  <a:lnTo>
                    <a:pt x="570" y="591"/>
                  </a:lnTo>
                  <a:lnTo>
                    <a:pt x="569" y="590"/>
                  </a:lnTo>
                  <a:lnTo>
                    <a:pt x="567" y="589"/>
                  </a:lnTo>
                  <a:lnTo>
                    <a:pt x="562" y="588"/>
                  </a:lnTo>
                  <a:lnTo>
                    <a:pt x="555" y="588"/>
                  </a:lnTo>
                  <a:lnTo>
                    <a:pt x="538" y="589"/>
                  </a:lnTo>
                  <a:lnTo>
                    <a:pt x="523" y="590"/>
                  </a:lnTo>
                  <a:lnTo>
                    <a:pt x="516" y="590"/>
                  </a:lnTo>
                  <a:lnTo>
                    <a:pt x="513" y="589"/>
                  </a:lnTo>
                  <a:lnTo>
                    <a:pt x="512" y="588"/>
                  </a:lnTo>
                  <a:lnTo>
                    <a:pt x="511" y="586"/>
                  </a:lnTo>
                  <a:lnTo>
                    <a:pt x="512" y="585"/>
                  </a:lnTo>
                  <a:lnTo>
                    <a:pt x="514" y="582"/>
                  </a:lnTo>
                  <a:lnTo>
                    <a:pt x="545" y="563"/>
                  </a:lnTo>
                  <a:lnTo>
                    <a:pt x="579" y="544"/>
                  </a:lnTo>
                  <a:lnTo>
                    <a:pt x="612" y="526"/>
                  </a:lnTo>
                  <a:lnTo>
                    <a:pt x="645" y="509"/>
                  </a:lnTo>
                  <a:lnTo>
                    <a:pt x="661" y="511"/>
                  </a:lnTo>
                  <a:lnTo>
                    <a:pt x="674" y="515"/>
                  </a:lnTo>
                  <a:lnTo>
                    <a:pt x="683" y="520"/>
                  </a:lnTo>
                  <a:lnTo>
                    <a:pt x="689" y="527"/>
                  </a:lnTo>
                  <a:lnTo>
                    <a:pt x="692" y="536"/>
                  </a:lnTo>
                  <a:lnTo>
                    <a:pt x="692" y="545"/>
                  </a:lnTo>
                  <a:lnTo>
                    <a:pt x="690" y="557"/>
                  </a:lnTo>
                  <a:lnTo>
                    <a:pt x="685" y="570"/>
                  </a:lnTo>
                  <a:lnTo>
                    <a:pt x="678" y="583"/>
                  </a:lnTo>
                  <a:lnTo>
                    <a:pt x="669" y="598"/>
                  </a:lnTo>
                  <a:lnTo>
                    <a:pt x="658" y="613"/>
                  </a:lnTo>
                  <a:lnTo>
                    <a:pt x="645" y="629"/>
                  </a:lnTo>
                  <a:lnTo>
                    <a:pt x="616" y="663"/>
                  </a:lnTo>
                  <a:lnTo>
                    <a:pt x="583" y="698"/>
                  </a:lnTo>
                  <a:lnTo>
                    <a:pt x="511" y="768"/>
                  </a:lnTo>
                  <a:lnTo>
                    <a:pt x="442" y="835"/>
                  </a:lnTo>
                  <a:lnTo>
                    <a:pt x="413" y="863"/>
                  </a:lnTo>
                  <a:lnTo>
                    <a:pt x="391" y="888"/>
                  </a:lnTo>
                  <a:lnTo>
                    <a:pt x="382" y="899"/>
                  </a:lnTo>
                  <a:lnTo>
                    <a:pt x="376" y="907"/>
                  </a:lnTo>
                  <a:lnTo>
                    <a:pt x="372" y="916"/>
                  </a:lnTo>
                  <a:lnTo>
                    <a:pt x="369" y="921"/>
                  </a:lnTo>
                  <a:lnTo>
                    <a:pt x="376" y="923"/>
                  </a:lnTo>
                  <a:lnTo>
                    <a:pt x="385" y="925"/>
                  </a:lnTo>
                  <a:lnTo>
                    <a:pt x="393" y="926"/>
                  </a:lnTo>
                  <a:lnTo>
                    <a:pt x="403" y="926"/>
                  </a:lnTo>
                  <a:lnTo>
                    <a:pt x="412" y="925"/>
                  </a:lnTo>
                  <a:lnTo>
                    <a:pt x="424" y="924"/>
                  </a:lnTo>
                  <a:lnTo>
                    <a:pt x="435" y="923"/>
                  </a:lnTo>
                  <a:lnTo>
                    <a:pt x="447" y="921"/>
                  </a:lnTo>
                  <a:lnTo>
                    <a:pt x="472" y="915"/>
                  </a:lnTo>
                  <a:lnTo>
                    <a:pt x="498" y="906"/>
                  </a:lnTo>
                  <a:lnTo>
                    <a:pt x="525" y="896"/>
                  </a:lnTo>
                  <a:lnTo>
                    <a:pt x="551" y="886"/>
                  </a:lnTo>
                  <a:lnTo>
                    <a:pt x="575" y="873"/>
                  </a:lnTo>
                  <a:lnTo>
                    <a:pt x="599" y="859"/>
                  </a:lnTo>
                  <a:lnTo>
                    <a:pt x="610" y="852"/>
                  </a:lnTo>
                  <a:lnTo>
                    <a:pt x="621" y="844"/>
                  </a:lnTo>
                  <a:lnTo>
                    <a:pt x="630" y="836"/>
                  </a:lnTo>
                  <a:lnTo>
                    <a:pt x="639" y="828"/>
                  </a:lnTo>
                  <a:lnTo>
                    <a:pt x="646" y="820"/>
                  </a:lnTo>
                  <a:lnTo>
                    <a:pt x="654" y="811"/>
                  </a:lnTo>
                  <a:lnTo>
                    <a:pt x="659" y="803"/>
                  </a:lnTo>
                  <a:lnTo>
                    <a:pt x="664" y="795"/>
                  </a:lnTo>
                  <a:lnTo>
                    <a:pt x="668" y="787"/>
                  </a:lnTo>
                  <a:lnTo>
                    <a:pt x="670" y="777"/>
                  </a:lnTo>
                  <a:lnTo>
                    <a:pt x="671" y="768"/>
                  </a:lnTo>
                  <a:lnTo>
                    <a:pt x="671" y="760"/>
                  </a:lnTo>
                  <a:lnTo>
                    <a:pt x="676" y="761"/>
                  </a:lnTo>
                  <a:lnTo>
                    <a:pt x="682" y="764"/>
                  </a:lnTo>
                  <a:lnTo>
                    <a:pt x="687" y="768"/>
                  </a:lnTo>
                  <a:lnTo>
                    <a:pt x="692" y="774"/>
                  </a:lnTo>
                  <a:lnTo>
                    <a:pt x="698" y="781"/>
                  </a:lnTo>
                  <a:lnTo>
                    <a:pt x="702" y="789"/>
                  </a:lnTo>
                  <a:lnTo>
                    <a:pt x="705" y="797"/>
                  </a:lnTo>
                  <a:lnTo>
                    <a:pt x="710" y="807"/>
                  </a:lnTo>
                  <a:lnTo>
                    <a:pt x="712" y="816"/>
                  </a:lnTo>
                  <a:lnTo>
                    <a:pt x="715" y="827"/>
                  </a:lnTo>
                  <a:lnTo>
                    <a:pt x="716" y="837"/>
                  </a:lnTo>
                  <a:lnTo>
                    <a:pt x="717" y="846"/>
                  </a:lnTo>
                  <a:lnTo>
                    <a:pt x="717" y="856"/>
                  </a:lnTo>
                  <a:lnTo>
                    <a:pt x="716" y="866"/>
                  </a:lnTo>
                  <a:lnTo>
                    <a:pt x="715" y="874"/>
                  </a:lnTo>
                  <a:lnTo>
                    <a:pt x="713" y="880"/>
                  </a:lnTo>
                  <a:lnTo>
                    <a:pt x="702" y="893"/>
                  </a:lnTo>
                  <a:lnTo>
                    <a:pt x="691" y="905"/>
                  </a:lnTo>
                  <a:lnTo>
                    <a:pt x="681" y="915"/>
                  </a:lnTo>
                  <a:lnTo>
                    <a:pt x="669" y="924"/>
                  </a:lnTo>
                  <a:lnTo>
                    <a:pt x="658" y="932"/>
                  </a:lnTo>
                  <a:lnTo>
                    <a:pt x="647" y="938"/>
                  </a:lnTo>
                  <a:lnTo>
                    <a:pt x="636" y="945"/>
                  </a:lnTo>
                  <a:lnTo>
                    <a:pt x="624" y="949"/>
                  </a:lnTo>
                  <a:lnTo>
                    <a:pt x="613" y="953"/>
                  </a:lnTo>
                  <a:lnTo>
                    <a:pt x="601" y="956"/>
                  </a:lnTo>
                  <a:lnTo>
                    <a:pt x="589" y="959"/>
                  </a:lnTo>
                  <a:lnTo>
                    <a:pt x="578" y="962"/>
                  </a:lnTo>
                  <a:lnTo>
                    <a:pt x="554" y="965"/>
                  </a:lnTo>
                  <a:lnTo>
                    <a:pt x="530" y="966"/>
                  </a:lnTo>
                  <a:lnTo>
                    <a:pt x="481" y="967"/>
                  </a:lnTo>
                  <a:lnTo>
                    <a:pt x="433" y="970"/>
                  </a:lnTo>
                  <a:lnTo>
                    <a:pt x="421" y="972"/>
                  </a:lnTo>
                  <a:lnTo>
                    <a:pt x="408" y="974"/>
                  </a:lnTo>
                  <a:lnTo>
                    <a:pt x="396" y="977"/>
                  </a:lnTo>
                  <a:lnTo>
                    <a:pt x="383" y="980"/>
                  </a:lnTo>
                  <a:lnTo>
                    <a:pt x="372" y="984"/>
                  </a:lnTo>
                  <a:lnTo>
                    <a:pt x="360" y="988"/>
                  </a:lnTo>
                  <a:lnTo>
                    <a:pt x="347" y="995"/>
                  </a:lnTo>
                  <a:lnTo>
                    <a:pt x="335" y="1001"/>
                  </a:lnTo>
                  <a:lnTo>
                    <a:pt x="326" y="1003"/>
                  </a:lnTo>
                  <a:lnTo>
                    <a:pt x="315" y="1004"/>
                  </a:lnTo>
                  <a:lnTo>
                    <a:pt x="304" y="1004"/>
                  </a:lnTo>
                  <a:lnTo>
                    <a:pt x="293" y="1003"/>
                  </a:lnTo>
                  <a:lnTo>
                    <a:pt x="282" y="1001"/>
                  </a:lnTo>
                  <a:lnTo>
                    <a:pt x="271" y="998"/>
                  </a:lnTo>
                  <a:lnTo>
                    <a:pt x="260" y="994"/>
                  </a:lnTo>
                  <a:lnTo>
                    <a:pt x="250" y="988"/>
                  </a:lnTo>
                  <a:lnTo>
                    <a:pt x="242" y="983"/>
                  </a:lnTo>
                  <a:lnTo>
                    <a:pt x="235" y="977"/>
                  </a:lnTo>
                  <a:lnTo>
                    <a:pt x="230" y="969"/>
                  </a:lnTo>
                  <a:lnTo>
                    <a:pt x="226" y="962"/>
                  </a:lnTo>
                  <a:lnTo>
                    <a:pt x="225" y="958"/>
                  </a:lnTo>
                  <a:lnTo>
                    <a:pt x="225" y="954"/>
                  </a:lnTo>
                  <a:lnTo>
                    <a:pt x="225" y="950"/>
                  </a:lnTo>
                  <a:lnTo>
                    <a:pt x="226" y="946"/>
                  </a:lnTo>
                  <a:lnTo>
                    <a:pt x="227" y="941"/>
                  </a:lnTo>
                  <a:lnTo>
                    <a:pt x="230" y="936"/>
                  </a:lnTo>
                  <a:lnTo>
                    <a:pt x="232" y="932"/>
                  </a:lnTo>
                  <a:lnTo>
                    <a:pt x="236" y="927"/>
                  </a:lnTo>
                  <a:lnTo>
                    <a:pt x="246" y="923"/>
                  </a:lnTo>
                  <a:lnTo>
                    <a:pt x="253" y="919"/>
                  </a:lnTo>
                  <a:lnTo>
                    <a:pt x="255" y="917"/>
                  </a:lnTo>
                  <a:lnTo>
                    <a:pt x="256" y="915"/>
                  </a:lnTo>
                  <a:lnTo>
                    <a:pt x="257" y="913"/>
                  </a:lnTo>
                  <a:lnTo>
                    <a:pt x="257" y="910"/>
                  </a:lnTo>
                  <a:lnTo>
                    <a:pt x="255" y="906"/>
                  </a:lnTo>
                  <a:lnTo>
                    <a:pt x="252" y="903"/>
                  </a:lnTo>
                  <a:lnTo>
                    <a:pt x="246" y="900"/>
                  </a:lnTo>
                  <a:lnTo>
                    <a:pt x="240" y="896"/>
                  </a:lnTo>
                  <a:lnTo>
                    <a:pt x="232" y="894"/>
                  </a:lnTo>
                  <a:lnTo>
                    <a:pt x="225" y="893"/>
                  </a:lnTo>
                  <a:lnTo>
                    <a:pt x="216" y="893"/>
                  </a:lnTo>
                  <a:lnTo>
                    <a:pt x="209" y="894"/>
                  </a:lnTo>
                  <a:lnTo>
                    <a:pt x="201" y="896"/>
                  </a:lnTo>
                  <a:lnTo>
                    <a:pt x="195" y="900"/>
                  </a:lnTo>
                  <a:lnTo>
                    <a:pt x="191" y="903"/>
                  </a:lnTo>
                  <a:lnTo>
                    <a:pt x="188" y="905"/>
                  </a:lnTo>
                  <a:lnTo>
                    <a:pt x="186" y="908"/>
                  </a:lnTo>
                  <a:lnTo>
                    <a:pt x="185" y="911"/>
                  </a:lnTo>
                  <a:lnTo>
                    <a:pt x="162" y="938"/>
                  </a:lnTo>
                  <a:lnTo>
                    <a:pt x="132" y="972"/>
                  </a:lnTo>
                  <a:lnTo>
                    <a:pt x="117" y="986"/>
                  </a:lnTo>
                  <a:lnTo>
                    <a:pt x="107" y="996"/>
                  </a:lnTo>
                  <a:lnTo>
                    <a:pt x="102" y="998"/>
                  </a:lnTo>
                  <a:lnTo>
                    <a:pt x="99" y="997"/>
                  </a:lnTo>
                  <a:lnTo>
                    <a:pt x="98" y="995"/>
                  </a:lnTo>
                  <a:lnTo>
                    <a:pt x="98" y="989"/>
                  </a:lnTo>
                  <a:lnTo>
                    <a:pt x="97" y="987"/>
                  </a:lnTo>
                  <a:lnTo>
                    <a:pt x="95" y="986"/>
                  </a:lnTo>
                  <a:lnTo>
                    <a:pt x="93" y="986"/>
                  </a:lnTo>
                  <a:lnTo>
                    <a:pt x="90" y="985"/>
                  </a:lnTo>
                  <a:lnTo>
                    <a:pt x="83" y="986"/>
                  </a:lnTo>
                  <a:lnTo>
                    <a:pt x="75" y="987"/>
                  </a:lnTo>
                  <a:lnTo>
                    <a:pt x="55" y="993"/>
                  </a:lnTo>
                  <a:lnTo>
                    <a:pt x="35" y="997"/>
                  </a:lnTo>
                  <a:lnTo>
                    <a:pt x="26" y="998"/>
                  </a:lnTo>
                  <a:lnTo>
                    <a:pt x="18" y="998"/>
                  </a:lnTo>
                  <a:lnTo>
                    <a:pt x="13" y="998"/>
                  </a:lnTo>
                  <a:lnTo>
                    <a:pt x="10" y="997"/>
                  </a:lnTo>
                  <a:lnTo>
                    <a:pt x="7" y="996"/>
                  </a:lnTo>
                  <a:lnTo>
                    <a:pt x="5" y="994"/>
                  </a:lnTo>
                  <a:lnTo>
                    <a:pt x="3" y="991"/>
                  </a:lnTo>
                  <a:lnTo>
                    <a:pt x="2" y="988"/>
                  </a:lnTo>
                  <a:lnTo>
                    <a:pt x="0" y="985"/>
                  </a:lnTo>
                  <a:lnTo>
                    <a:pt x="0" y="981"/>
                  </a:lnTo>
                  <a:lnTo>
                    <a:pt x="0" y="975"/>
                  </a:lnTo>
                  <a:lnTo>
                    <a:pt x="2" y="970"/>
                  </a:lnTo>
                  <a:lnTo>
                    <a:pt x="4" y="964"/>
                  </a:lnTo>
                  <a:lnTo>
                    <a:pt x="7" y="956"/>
                  </a:lnTo>
                  <a:lnTo>
                    <a:pt x="13" y="950"/>
                  </a:lnTo>
                  <a:lnTo>
                    <a:pt x="21" y="945"/>
                  </a:lnTo>
                  <a:lnTo>
                    <a:pt x="27" y="938"/>
                  </a:lnTo>
                  <a:lnTo>
                    <a:pt x="32" y="931"/>
                  </a:lnTo>
                  <a:close/>
                  <a:moveTo>
                    <a:pt x="32" y="931"/>
                  </a:moveTo>
                  <a:lnTo>
                    <a:pt x="32" y="930"/>
                  </a:lnTo>
                  <a:lnTo>
                    <a:pt x="31" y="929"/>
                  </a:lnTo>
                  <a:lnTo>
                    <a:pt x="33" y="925"/>
                  </a:lnTo>
                  <a:lnTo>
                    <a:pt x="34" y="922"/>
                  </a:lnTo>
                  <a:lnTo>
                    <a:pt x="39" y="921"/>
                  </a:lnTo>
                  <a:lnTo>
                    <a:pt x="43" y="917"/>
                  </a:lnTo>
                  <a:lnTo>
                    <a:pt x="48" y="914"/>
                  </a:lnTo>
                  <a:lnTo>
                    <a:pt x="52" y="909"/>
                  </a:lnTo>
                  <a:lnTo>
                    <a:pt x="54" y="906"/>
                  </a:lnTo>
                  <a:lnTo>
                    <a:pt x="56" y="905"/>
                  </a:lnTo>
                  <a:lnTo>
                    <a:pt x="57" y="904"/>
                  </a:lnTo>
                  <a:lnTo>
                    <a:pt x="58" y="905"/>
                  </a:lnTo>
                  <a:lnTo>
                    <a:pt x="57" y="908"/>
                  </a:lnTo>
                  <a:lnTo>
                    <a:pt x="55" y="914"/>
                  </a:lnTo>
                  <a:lnTo>
                    <a:pt x="51" y="920"/>
                  </a:lnTo>
                  <a:lnTo>
                    <a:pt x="46" y="926"/>
                  </a:lnTo>
                  <a:lnTo>
                    <a:pt x="42" y="929"/>
                  </a:lnTo>
                  <a:lnTo>
                    <a:pt x="39" y="930"/>
                  </a:lnTo>
                  <a:lnTo>
                    <a:pt x="36" y="931"/>
                  </a:lnTo>
                  <a:lnTo>
                    <a:pt x="32" y="931"/>
                  </a:lnTo>
                  <a:close/>
                  <a:moveTo>
                    <a:pt x="34" y="922"/>
                  </a:moveTo>
                  <a:lnTo>
                    <a:pt x="37" y="918"/>
                  </a:lnTo>
                  <a:lnTo>
                    <a:pt x="40" y="915"/>
                  </a:lnTo>
                  <a:lnTo>
                    <a:pt x="46" y="910"/>
                  </a:lnTo>
                  <a:lnTo>
                    <a:pt x="50" y="907"/>
                  </a:lnTo>
                  <a:lnTo>
                    <a:pt x="51" y="908"/>
                  </a:lnTo>
                  <a:lnTo>
                    <a:pt x="52" y="909"/>
                  </a:lnTo>
                  <a:lnTo>
                    <a:pt x="48" y="914"/>
                  </a:lnTo>
                  <a:lnTo>
                    <a:pt x="43" y="917"/>
                  </a:lnTo>
                  <a:lnTo>
                    <a:pt x="39" y="921"/>
                  </a:lnTo>
                  <a:lnTo>
                    <a:pt x="34" y="922"/>
                  </a:lnTo>
                  <a:close/>
                  <a:moveTo>
                    <a:pt x="312" y="847"/>
                  </a:moveTo>
                  <a:lnTo>
                    <a:pt x="307" y="841"/>
                  </a:lnTo>
                  <a:lnTo>
                    <a:pt x="304" y="836"/>
                  </a:lnTo>
                  <a:lnTo>
                    <a:pt x="301" y="829"/>
                  </a:lnTo>
                  <a:lnTo>
                    <a:pt x="298" y="822"/>
                  </a:lnTo>
                  <a:lnTo>
                    <a:pt x="293" y="808"/>
                  </a:lnTo>
                  <a:lnTo>
                    <a:pt x="291" y="792"/>
                  </a:lnTo>
                  <a:lnTo>
                    <a:pt x="290" y="777"/>
                  </a:lnTo>
                  <a:lnTo>
                    <a:pt x="290" y="761"/>
                  </a:lnTo>
                  <a:lnTo>
                    <a:pt x="292" y="746"/>
                  </a:lnTo>
                  <a:lnTo>
                    <a:pt x="294" y="732"/>
                  </a:lnTo>
                  <a:lnTo>
                    <a:pt x="299" y="719"/>
                  </a:lnTo>
                  <a:lnTo>
                    <a:pt x="304" y="709"/>
                  </a:lnTo>
                  <a:lnTo>
                    <a:pt x="306" y="704"/>
                  </a:lnTo>
                  <a:lnTo>
                    <a:pt x="309" y="701"/>
                  </a:lnTo>
                  <a:lnTo>
                    <a:pt x="313" y="698"/>
                  </a:lnTo>
                  <a:lnTo>
                    <a:pt x="317" y="696"/>
                  </a:lnTo>
                  <a:lnTo>
                    <a:pt x="320" y="695"/>
                  </a:lnTo>
                  <a:lnTo>
                    <a:pt x="324" y="695"/>
                  </a:lnTo>
                  <a:lnTo>
                    <a:pt x="328" y="696"/>
                  </a:lnTo>
                  <a:lnTo>
                    <a:pt x="332" y="697"/>
                  </a:lnTo>
                  <a:lnTo>
                    <a:pt x="336" y="700"/>
                  </a:lnTo>
                  <a:lnTo>
                    <a:pt x="342" y="704"/>
                  </a:lnTo>
                  <a:lnTo>
                    <a:pt x="346" y="710"/>
                  </a:lnTo>
                  <a:lnTo>
                    <a:pt x="351" y="716"/>
                  </a:lnTo>
                  <a:lnTo>
                    <a:pt x="378" y="742"/>
                  </a:lnTo>
                  <a:lnTo>
                    <a:pt x="391" y="757"/>
                  </a:lnTo>
                  <a:lnTo>
                    <a:pt x="393" y="761"/>
                  </a:lnTo>
                  <a:lnTo>
                    <a:pt x="393" y="763"/>
                  </a:lnTo>
                  <a:lnTo>
                    <a:pt x="392" y="764"/>
                  </a:lnTo>
                  <a:lnTo>
                    <a:pt x="389" y="764"/>
                  </a:lnTo>
                  <a:lnTo>
                    <a:pt x="379" y="765"/>
                  </a:lnTo>
                  <a:lnTo>
                    <a:pt x="368" y="767"/>
                  </a:lnTo>
                  <a:lnTo>
                    <a:pt x="364" y="771"/>
                  </a:lnTo>
                  <a:lnTo>
                    <a:pt x="360" y="776"/>
                  </a:lnTo>
                  <a:lnTo>
                    <a:pt x="359" y="779"/>
                  </a:lnTo>
                  <a:lnTo>
                    <a:pt x="358" y="783"/>
                  </a:lnTo>
                  <a:lnTo>
                    <a:pt x="357" y="788"/>
                  </a:lnTo>
                  <a:lnTo>
                    <a:pt x="357" y="793"/>
                  </a:lnTo>
                  <a:lnTo>
                    <a:pt x="363" y="790"/>
                  </a:lnTo>
                  <a:lnTo>
                    <a:pt x="366" y="789"/>
                  </a:lnTo>
                  <a:lnTo>
                    <a:pt x="367" y="789"/>
                  </a:lnTo>
                  <a:lnTo>
                    <a:pt x="367" y="789"/>
                  </a:lnTo>
                  <a:lnTo>
                    <a:pt x="367" y="790"/>
                  </a:lnTo>
                  <a:lnTo>
                    <a:pt x="367" y="791"/>
                  </a:lnTo>
                  <a:lnTo>
                    <a:pt x="361" y="798"/>
                  </a:lnTo>
                  <a:lnTo>
                    <a:pt x="351" y="809"/>
                  </a:lnTo>
                  <a:lnTo>
                    <a:pt x="327" y="834"/>
                  </a:lnTo>
                  <a:lnTo>
                    <a:pt x="312" y="847"/>
                  </a:lnTo>
                  <a:close/>
                  <a:moveTo>
                    <a:pt x="377" y="301"/>
                  </a:moveTo>
                  <a:lnTo>
                    <a:pt x="377" y="300"/>
                  </a:lnTo>
                  <a:lnTo>
                    <a:pt x="376" y="300"/>
                  </a:lnTo>
                  <a:lnTo>
                    <a:pt x="381" y="295"/>
                  </a:lnTo>
                  <a:lnTo>
                    <a:pt x="387" y="289"/>
                  </a:lnTo>
                  <a:lnTo>
                    <a:pt x="392" y="284"/>
                  </a:lnTo>
                  <a:lnTo>
                    <a:pt x="397" y="281"/>
                  </a:lnTo>
                  <a:lnTo>
                    <a:pt x="394" y="287"/>
                  </a:lnTo>
                  <a:lnTo>
                    <a:pt x="389" y="293"/>
                  </a:lnTo>
                  <a:lnTo>
                    <a:pt x="383" y="298"/>
                  </a:lnTo>
                  <a:lnTo>
                    <a:pt x="377" y="301"/>
                  </a:lnTo>
                  <a:close/>
                  <a:moveTo>
                    <a:pt x="400" y="280"/>
                  </a:moveTo>
                  <a:lnTo>
                    <a:pt x="413" y="265"/>
                  </a:lnTo>
                  <a:lnTo>
                    <a:pt x="425" y="251"/>
                  </a:lnTo>
                  <a:lnTo>
                    <a:pt x="436" y="239"/>
                  </a:lnTo>
                  <a:lnTo>
                    <a:pt x="445" y="228"/>
                  </a:lnTo>
                  <a:lnTo>
                    <a:pt x="451" y="218"/>
                  </a:lnTo>
                  <a:lnTo>
                    <a:pt x="456" y="208"/>
                  </a:lnTo>
                  <a:lnTo>
                    <a:pt x="461" y="199"/>
                  </a:lnTo>
                  <a:lnTo>
                    <a:pt x="463" y="191"/>
                  </a:lnTo>
                  <a:lnTo>
                    <a:pt x="464" y="184"/>
                  </a:lnTo>
                  <a:lnTo>
                    <a:pt x="464" y="176"/>
                  </a:lnTo>
                  <a:lnTo>
                    <a:pt x="463" y="170"/>
                  </a:lnTo>
                  <a:lnTo>
                    <a:pt x="461" y="165"/>
                  </a:lnTo>
                  <a:lnTo>
                    <a:pt x="457" y="159"/>
                  </a:lnTo>
                  <a:lnTo>
                    <a:pt x="454" y="154"/>
                  </a:lnTo>
                  <a:lnTo>
                    <a:pt x="450" y="149"/>
                  </a:lnTo>
                  <a:lnTo>
                    <a:pt x="445" y="143"/>
                  </a:lnTo>
                  <a:lnTo>
                    <a:pt x="420" y="124"/>
                  </a:lnTo>
                  <a:lnTo>
                    <a:pt x="393" y="102"/>
                  </a:lnTo>
                  <a:lnTo>
                    <a:pt x="387" y="94"/>
                  </a:lnTo>
                  <a:lnTo>
                    <a:pt x="381" y="88"/>
                  </a:lnTo>
                  <a:lnTo>
                    <a:pt x="376" y="79"/>
                  </a:lnTo>
                  <a:lnTo>
                    <a:pt x="371" y="71"/>
                  </a:lnTo>
                  <a:lnTo>
                    <a:pt x="366" y="61"/>
                  </a:lnTo>
                  <a:lnTo>
                    <a:pt x="363" y="51"/>
                  </a:lnTo>
                  <a:lnTo>
                    <a:pt x="360" y="40"/>
                  </a:lnTo>
                  <a:lnTo>
                    <a:pt x="359" y="28"/>
                  </a:lnTo>
                  <a:lnTo>
                    <a:pt x="365" y="18"/>
                  </a:lnTo>
                  <a:lnTo>
                    <a:pt x="373" y="11"/>
                  </a:lnTo>
                  <a:lnTo>
                    <a:pt x="380" y="6"/>
                  </a:lnTo>
                  <a:lnTo>
                    <a:pt x="389" y="1"/>
                  </a:lnTo>
                  <a:lnTo>
                    <a:pt x="398" y="0"/>
                  </a:lnTo>
                  <a:lnTo>
                    <a:pt x="407" y="0"/>
                  </a:lnTo>
                  <a:lnTo>
                    <a:pt x="417" y="2"/>
                  </a:lnTo>
                  <a:lnTo>
                    <a:pt x="426" y="6"/>
                  </a:lnTo>
                  <a:lnTo>
                    <a:pt x="436" y="10"/>
                  </a:lnTo>
                  <a:lnTo>
                    <a:pt x="447" y="16"/>
                  </a:lnTo>
                  <a:lnTo>
                    <a:pt x="456" y="23"/>
                  </a:lnTo>
                  <a:lnTo>
                    <a:pt x="466" y="31"/>
                  </a:lnTo>
                  <a:lnTo>
                    <a:pt x="476" y="40"/>
                  </a:lnTo>
                  <a:lnTo>
                    <a:pt x="484" y="49"/>
                  </a:lnTo>
                  <a:lnTo>
                    <a:pt x="493" y="60"/>
                  </a:lnTo>
                  <a:lnTo>
                    <a:pt x="501" y="71"/>
                  </a:lnTo>
                  <a:lnTo>
                    <a:pt x="509" y="81"/>
                  </a:lnTo>
                  <a:lnTo>
                    <a:pt x="516" y="93"/>
                  </a:lnTo>
                  <a:lnTo>
                    <a:pt x="523" y="105"/>
                  </a:lnTo>
                  <a:lnTo>
                    <a:pt x="528" y="115"/>
                  </a:lnTo>
                  <a:lnTo>
                    <a:pt x="533" y="127"/>
                  </a:lnTo>
                  <a:lnTo>
                    <a:pt x="536" y="138"/>
                  </a:lnTo>
                  <a:lnTo>
                    <a:pt x="539" y="149"/>
                  </a:lnTo>
                  <a:lnTo>
                    <a:pt x="540" y="159"/>
                  </a:lnTo>
                  <a:lnTo>
                    <a:pt x="540" y="168"/>
                  </a:lnTo>
                  <a:lnTo>
                    <a:pt x="539" y="176"/>
                  </a:lnTo>
                  <a:lnTo>
                    <a:pt x="537" y="185"/>
                  </a:lnTo>
                  <a:lnTo>
                    <a:pt x="534" y="191"/>
                  </a:lnTo>
                  <a:lnTo>
                    <a:pt x="527" y="197"/>
                  </a:lnTo>
                  <a:lnTo>
                    <a:pt x="521" y="201"/>
                  </a:lnTo>
                  <a:lnTo>
                    <a:pt x="512" y="203"/>
                  </a:lnTo>
                  <a:lnTo>
                    <a:pt x="501" y="204"/>
                  </a:lnTo>
                  <a:lnTo>
                    <a:pt x="493" y="207"/>
                  </a:lnTo>
                  <a:lnTo>
                    <a:pt x="485" y="212"/>
                  </a:lnTo>
                  <a:lnTo>
                    <a:pt x="478" y="217"/>
                  </a:lnTo>
                  <a:lnTo>
                    <a:pt x="471" y="222"/>
                  </a:lnTo>
                  <a:lnTo>
                    <a:pt x="459" y="233"/>
                  </a:lnTo>
                  <a:lnTo>
                    <a:pt x="447" y="245"/>
                  </a:lnTo>
                  <a:lnTo>
                    <a:pt x="436" y="256"/>
                  </a:lnTo>
                  <a:lnTo>
                    <a:pt x="424" y="267"/>
                  </a:lnTo>
                  <a:lnTo>
                    <a:pt x="419" y="271"/>
                  </a:lnTo>
                  <a:lnTo>
                    <a:pt x="412" y="274"/>
                  </a:lnTo>
                  <a:lnTo>
                    <a:pt x="406" y="278"/>
                  </a:lnTo>
                  <a:lnTo>
                    <a:pt x="400" y="28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 userDrawn="1"/>
          </p:nvSpPr>
          <p:spPr bwMode="auto">
            <a:xfrm>
              <a:off x="2081" y="3963"/>
              <a:ext cx="75" cy="97"/>
            </a:xfrm>
            <a:custGeom>
              <a:avLst/>
              <a:gdLst/>
              <a:ahLst/>
              <a:cxnLst>
                <a:cxn ang="0">
                  <a:pos x="206" y="598"/>
                </a:cxn>
                <a:cxn ang="0">
                  <a:pos x="673" y="59"/>
                </a:cxn>
                <a:cxn ang="0">
                  <a:pos x="593" y="125"/>
                </a:cxn>
                <a:cxn ang="0">
                  <a:pos x="494" y="109"/>
                </a:cxn>
                <a:cxn ang="0">
                  <a:pos x="307" y="128"/>
                </a:cxn>
                <a:cxn ang="0">
                  <a:pos x="123" y="203"/>
                </a:cxn>
                <a:cxn ang="0">
                  <a:pos x="37" y="177"/>
                </a:cxn>
                <a:cxn ang="0">
                  <a:pos x="30" y="107"/>
                </a:cxn>
                <a:cxn ang="0">
                  <a:pos x="139" y="74"/>
                </a:cxn>
                <a:cxn ang="0">
                  <a:pos x="511" y="5"/>
                </a:cxn>
                <a:cxn ang="0">
                  <a:pos x="655" y="25"/>
                </a:cxn>
                <a:cxn ang="0">
                  <a:pos x="207" y="597"/>
                </a:cxn>
                <a:cxn ang="0">
                  <a:pos x="220" y="650"/>
                </a:cxn>
                <a:cxn ang="0">
                  <a:pos x="230" y="771"/>
                </a:cxn>
                <a:cxn ang="0">
                  <a:pos x="204" y="820"/>
                </a:cxn>
                <a:cxn ang="0">
                  <a:pos x="155" y="852"/>
                </a:cxn>
                <a:cxn ang="0">
                  <a:pos x="150" y="789"/>
                </a:cxn>
                <a:cxn ang="0">
                  <a:pos x="136" y="655"/>
                </a:cxn>
                <a:cxn ang="0">
                  <a:pos x="88" y="746"/>
                </a:cxn>
                <a:cxn ang="0">
                  <a:pos x="79" y="770"/>
                </a:cxn>
                <a:cxn ang="0">
                  <a:pos x="89" y="797"/>
                </a:cxn>
                <a:cxn ang="0">
                  <a:pos x="22" y="748"/>
                </a:cxn>
                <a:cxn ang="0">
                  <a:pos x="4" y="579"/>
                </a:cxn>
                <a:cxn ang="0">
                  <a:pos x="35" y="494"/>
                </a:cxn>
                <a:cxn ang="0">
                  <a:pos x="73" y="651"/>
                </a:cxn>
                <a:cxn ang="0">
                  <a:pos x="95" y="669"/>
                </a:cxn>
                <a:cxn ang="0">
                  <a:pos x="110" y="607"/>
                </a:cxn>
                <a:cxn ang="0">
                  <a:pos x="150" y="499"/>
                </a:cxn>
                <a:cxn ang="0">
                  <a:pos x="157" y="568"/>
                </a:cxn>
                <a:cxn ang="0">
                  <a:pos x="166" y="318"/>
                </a:cxn>
                <a:cxn ang="0">
                  <a:pos x="231" y="326"/>
                </a:cxn>
                <a:cxn ang="0">
                  <a:pos x="261" y="383"/>
                </a:cxn>
                <a:cxn ang="0">
                  <a:pos x="378" y="159"/>
                </a:cxn>
                <a:cxn ang="0">
                  <a:pos x="429" y="137"/>
                </a:cxn>
                <a:cxn ang="0">
                  <a:pos x="457" y="223"/>
                </a:cxn>
                <a:cxn ang="0">
                  <a:pos x="399" y="397"/>
                </a:cxn>
                <a:cxn ang="0">
                  <a:pos x="358" y="436"/>
                </a:cxn>
                <a:cxn ang="0">
                  <a:pos x="321" y="512"/>
                </a:cxn>
                <a:cxn ang="0">
                  <a:pos x="529" y="320"/>
                </a:cxn>
                <a:cxn ang="0">
                  <a:pos x="632" y="292"/>
                </a:cxn>
                <a:cxn ang="0">
                  <a:pos x="618" y="398"/>
                </a:cxn>
                <a:cxn ang="0">
                  <a:pos x="586" y="413"/>
                </a:cxn>
                <a:cxn ang="0">
                  <a:pos x="572" y="502"/>
                </a:cxn>
                <a:cxn ang="0">
                  <a:pos x="570" y="617"/>
                </a:cxn>
                <a:cxn ang="0">
                  <a:pos x="570" y="766"/>
                </a:cxn>
                <a:cxn ang="0">
                  <a:pos x="445" y="866"/>
                </a:cxn>
                <a:cxn ang="0">
                  <a:pos x="350" y="844"/>
                </a:cxn>
                <a:cxn ang="0">
                  <a:pos x="330" y="789"/>
                </a:cxn>
                <a:cxn ang="0">
                  <a:pos x="397" y="779"/>
                </a:cxn>
                <a:cxn ang="0">
                  <a:pos x="449" y="774"/>
                </a:cxn>
                <a:cxn ang="0">
                  <a:pos x="504" y="674"/>
                </a:cxn>
                <a:cxn ang="0">
                  <a:pos x="528" y="479"/>
                </a:cxn>
                <a:cxn ang="0">
                  <a:pos x="502" y="456"/>
                </a:cxn>
                <a:cxn ang="0">
                  <a:pos x="347" y="562"/>
                </a:cxn>
                <a:cxn ang="0">
                  <a:pos x="298" y="569"/>
                </a:cxn>
                <a:cxn ang="0">
                  <a:pos x="278" y="567"/>
                </a:cxn>
                <a:cxn ang="0">
                  <a:pos x="262" y="480"/>
                </a:cxn>
                <a:cxn ang="0">
                  <a:pos x="213" y="611"/>
                </a:cxn>
              </a:cxnLst>
              <a:rect l="0" t="0" r="r" b="b"/>
              <a:pathLst>
                <a:path w="673" h="868">
                  <a:moveTo>
                    <a:pt x="211" y="613"/>
                  </a:moveTo>
                  <a:lnTo>
                    <a:pt x="210" y="613"/>
                  </a:lnTo>
                  <a:lnTo>
                    <a:pt x="210" y="613"/>
                  </a:lnTo>
                  <a:lnTo>
                    <a:pt x="209" y="613"/>
                  </a:lnTo>
                  <a:lnTo>
                    <a:pt x="207" y="612"/>
                  </a:lnTo>
                  <a:lnTo>
                    <a:pt x="206" y="610"/>
                  </a:lnTo>
                  <a:lnTo>
                    <a:pt x="206" y="607"/>
                  </a:lnTo>
                  <a:lnTo>
                    <a:pt x="206" y="603"/>
                  </a:lnTo>
                  <a:lnTo>
                    <a:pt x="206" y="598"/>
                  </a:lnTo>
                  <a:lnTo>
                    <a:pt x="207" y="597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9" y="596"/>
                  </a:lnTo>
                  <a:lnTo>
                    <a:pt x="210" y="601"/>
                  </a:lnTo>
                  <a:lnTo>
                    <a:pt x="211" y="613"/>
                  </a:lnTo>
                  <a:close/>
                  <a:moveTo>
                    <a:pt x="673" y="58"/>
                  </a:moveTo>
                  <a:lnTo>
                    <a:pt x="673" y="59"/>
                  </a:lnTo>
                  <a:lnTo>
                    <a:pt x="673" y="59"/>
                  </a:lnTo>
                  <a:lnTo>
                    <a:pt x="668" y="73"/>
                  </a:lnTo>
                  <a:lnTo>
                    <a:pt x="660" y="85"/>
                  </a:lnTo>
                  <a:lnTo>
                    <a:pt x="653" y="94"/>
                  </a:lnTo>
                  <a:lnTo>
                    <a:pt x="644" y="103"/>
                  </a:lnTo>
                  <a:lnTo>
                    <a:pt x="635" y="110"/>
                  </a:lnTo>
                  <a:lnTo>
                    <a:pt x="626" y="116"/>
                  </a:lnTo>
                  <a:lnTo>
                    <a:pt x="615" y="120"/>
                  </a:lnTo>
                  <a:lnTo>
                    <a:pt x="604" y="123"/>
                  </a:lnTo>
                  <a:lnTo>
                    <a:pt x="593" y="125"/>
                  </a:lnTo>
                  <a:lnTo>
                    <a:pt x="581" y="126"/>
                  </a:lnTo>
                  <a:lnTo>
                    <a:pt x="568" y="126"/>
                  </a:lnTo>
                  <a:lnTo>
                    <a:pt x="556" y="125"/>
                  </a:lnTo>
                  <a:lnTo>
                    <a:pt x="543" y="123"/>
                  </a:lnTo>
                  <a:lnTo>
                    <a:pt x="530" y="121"/>
                  </a:lnTo>
                  <a:lnTo>
                    <a:pt x="517" y="118"/>
                  </a:lnTo>
                  <a:lnTo>
                    <a:pt x="506" y="113"/>
                  </a:lnTo>
                  <a:lnTo>
                    <a:pt x="500" y="111"/>
                  </a:lnTo>
                  <a:lnTo>
                    <a:pt x="494" y="109"/>
                  </a:lnTo>
                  <a:lnTo>
                    <a:pt x="486" y="108"/>
                  </a:lnTo>
                  <a:lnTo>
                    <a:pt x="479" y="107"/>
                  </a:lnTo>
                  <a:lnTo>
                    <a:pt x="462" y="106"/>
                  </a:lnTo>
                  <a:lnTo>
                    <a:pt x="442" y="106"/>
                  </a:lnTo>
                  <a:lnTo>
                    <a:pt x="422" y="108"/>
                  </a:lnTo>
                  <a:lnTo>
                    <a:pt x="399" y="110"/>
                  </a:lnTo>
                  <a:lnTo>
                    <a:pt x="377" y="113"/>
                  </a:lnTo>
                  <a:lnTo>
                    <a:pt x="353" y="118"/>
                  </a:lnTo>
                  <a:lnTo>
                    <a:pt x="307" y="128"/>
                  </a:lnTo>
                  <a:lnTo>
                    <a:pt x="264" y="139"/>
                  </a:lnTo>
                  <a:lnTo>
                    <a:pt x="228" y="149"/>
                  </a:lnTo>
                  <a:lnTo>
                    <a:pt x="202" y="156"/>
                  </a:lnTo>
                  <a:lnTo>
                    <a:pt x="188" y="169"/>
                  </a:lnTo>
                  <a:lnTo>
                    <a:pt x="174" y="180"/>
                  </a:lnTo>
                  <a:lnTo>
                    <a:pt x="161" y="188"/>
                  </a:lnTo>
                  <a:lnTo>
                    <a:pt x="147" y="195"/>
                  </a:lnTo>
                  <a:lnTo>
                    <a:pt x="135" y="200"/>
                  </a:lnTo>
                  <a:lnTo>
                    <a:pt x="123" y="203"/>
                  </a:lnTo>
                  <a:lnTo>
                    <a:pt x="110" y="205"/>
                  </a:lnTo>
                  <a:lnTo>
                    <a:pt x="99" y="205"/>
                  </a:lnTo>
                  <a:lnTo>
                    <a:pt x="87" y="205"/>
                  </a:lnTo>
                  <a:lnTo>
                    <a:pt x="77" y="203"/>
                  </a:lnTo>
                  <a:lnTo>
                    <a:pt x="67" y="200"/>
                  </a:lnTo>
                  <a:lnTo>
                    <a:pt x="58" y="196"/>
                  </a:lnTo>
                  <a:lnTo>
                    <a:pt x="50" y="190"/>
                  </a:lnTo>
                  <a:lnTo>
                    <a:pt x="43" y="184"/>
                  </a:lnTo>
                  <a:lnTo>
                    <a:pt x="37" y="177"/>
                  </a:lnTo>
                  <a:lnTo>
                    <a:pt x="32" y="171"/>
                  </a:lnTo>
                  <a:lnTo>
                    <a:pt x="26" y="164"/>
                  </a:lnTo>
                  <a:lnTo>
                    <a:pt x="24" y="155"/>
                  </a:lnTo>
                  <a:lnTo>
                    <a:pt x="22" y="148"/>
                  </a:lnTo>
                  <a:lnTo>
                    <a:pt x="21" y="139"/>
                  </a:lnTo>
                  <a:lnTo>
                    <a:pt x="21" y="131"/>
                  </a:lnTo>
                  <a:lnTo>
                    <a:pt x="23" y="123"/>
                  </a:lnTo>
                  <a:lnTo>
                    <a:pt x="26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4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9" y="78"/>
                  </a:lnTo>
                  <a:lnTo>
                    <a:pt x="94" y="75"/>
                  </a:lnTo>
                  <a:lnTo>
                    <a:pt x="110" y="73"/>
                  </a:lnTo>
                  <a:lnTo>
                    <a:pt x="129" y="72"/>
                  </a:lnTo>
                  <a:lnTo>
                    <a:pt x="139" y="74"/>
                  </a:lnTo>
                  <a:lnTo>
                    <a:pt x="150" y="75"/>
                  </a:lnTo>
                  <a:lnTo>
                    <a:pt x="162" y="75"/>
                  </a:lnTo>
                  <a:lnTo>
                    <a:pt x="177" y="74"/>
                  </a:lnTo>
                  <a:lnTo>
                    <a:pt x="211" y="69"/>
                  </a:lnTo>
                  <a:lnTo>
                    <a:pt x="248" y="61"/>
                  </a:lnTo>
                  <a:lnTo>
                    <a:pt x="333" y="41"/>
                  </a:lnTo>
                  <a:lnTo>
                    <a:pt x="423" y="20"/>
                  </a:lnTo>
                  <a:lnTo>
                    <a:pt x="468" y="11"/>
                  </a:lnTo>
                  <a:lnTo>
                    <a:pt x="511" y="5"/>
                  </a:lnTo>
                  <a:lnTo>
                    <a:pt x="531" y="2"/>
                  </a:lnTo>
                  <a:lnTo>
                    <a:pt x="551" y="0"/>
                  </a:lnTo>
                  <a:lnTo>
                    <a:pt x="570" y="0"/>
                  </a:lnTo>
                  <a:lnTo>
                    <a:pt x="587" y="1"/>
                  </a:lnTo>
                  <a:lnTo>
                    <a:pt x="603" y="2"/>
                  </a:lnTo>
                  <a:lnTo>
                    <a:pt x="618" y="6"/>
                  </a:lnTo>
                  <a:lnTo>
                    <a:pt x="632" y="11"/>
                  </a:lnTo>
                  <a:lnTo>
                    <a:pt x="644" y="16"/>
                  </a:lnTo>
                  <a:lnTo>
                    <a:pt x="655" y="25"/>
                  </a:lnTo>
                  <a:lnTo>
                    <a:pt x="662" y="34"/>
                  </a:lnTo>
                  <a:lnTo>
                    <a:pt x="669" y="45"/>
                  </a:lnTo>
                  <a:lnTo>
                    <a:pt x="673" y="58"/>
                  </a:lnTo>
                  <a:close/>
                  <a:moveTo>
                    <a:pt x="211" y="613"/>
                  </a:moveTo>
                  <a:lnTo>
                    <a:pt x="210" y="601"/>
                  </a:lnTo>
                  <a:lnTo>
                    <a:pt x="209" y="596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7" y="597"/>
                  </a:lnTo>
                  <a:lnTo>
                    <a:pt x="206" y="598"/>
                  </a:lnTo>
                  <a:lnTo>
                    <a:pt x="206" y="603"/>
                  </a:lnTo>
                  <a:lnTo>
                    <a:pt x="206" y="607"/>
                  </a:lnTo>
                  <a:lnTo>
                    <a:pt x="206" y="610"/>
                  </a:lnTo>
                  <a:lnTo>
                    <a:pt x="207" y="612"/>
                  </a:lnTo>
                  <a:lnTo>
                    <a:pt x="209" y="613"/>
                  </a:lnTo>
                  <a:lnTo>
                    <a:pt x="210" y="613"/>
                  </a:lnTo>
                  <a:lnTo>
                    <a:pt x="213" y="629"/>
                  </a:lnTo>
                  <a:lnTo>
                    <a:pt x="220" y="650"/>
                  </a:lnTo>
                  <a:lnTo>
                    <a:pt x="227" y="676"/>
                  </a:lnTo>
                  <a:lnTo>
                    <a:pt x="233" y="703"/>
                  </a:lnTo>
                  <a:lnTo>
                    <a:pt x="235" y="717"/>
                  </a:lnTo>
                  <a:lnTo>
                    <a:pt x="236" y="731"/>
                  </a:lnTo>
                  <a:lnTo>
                    <a:pt x="236" y="744"/>
                  </a:lnTo>
                  <a:lnTo>
                    <a:pt x="235" y="756"/>
                  </a:lnTo>
                  <a:lnTo>
                    <a:pt x="234" y="761"/>
                  </a:lnTo>
                  <a:lnTo>
                    <a:pt x="232" y="766"/>
                  </a:lnTo>
                  <a:lnTo>
                    <a:pt x="230" y="771"/>
                  </a:lnTo>
                  <a:lnTo>
                    <a:pt x="228" y="775"/>
                  </a:lnTo>
                  <a:lnTo>
                    <a:pt x="225" y="779"/>
                  </a:lnTo>
                  <a:lnTo>
                    <a:pt x="220" y="782"/>
                  </a:lnTo>
                  <a:lnTo>
                    <a:pt x="216" y="785"/>
                  </a:lnTo>
                  <a:lnTo>
                    <a:pt x="211" y="787"/>
                  </a:lnTo>
                  <a:lnTo>
                    <a:pt x="211" y="795"/>
                  </a:lnTo>
                  <a:lnTo>
                    <a:pt x="210" y="804"/>
                  </a:lnTo>
                  <a:lnTo>
                    <a:pt x="207" y="812"/>
                  </a:lnTo>
                  <a:lnTo>
                    <a:pt x="204" y="820"/>
                  </a:lnTo>
                  <a:lnTo>
                    <a:pt x="201" y="827"/>
                  </a:lnTo>
                  <a:lnTo>
                    <a:pt x="196" y="835"/>
                  </a:lnTo>
                  <a:lnTo>
                    <a:pt x="190" y="841"/>
                  </a:lnTo>
                  <a:lnTo>
                    <a:pt x="185" y="846"/>
                  </a:lnTo>
                  <a:lnTo>
                    <a:pt x="178" y="851"/>
                  </a:lnTo>
                  <a:lnTo>
                    <a:pt x="173" y="853"/>
                  </a:lnTo>
                  <a:lnTo>
                    <a:pt x="167" y="854"/>
                  </a:lnTo>
                  <a:lnTo>
                    <a:pt x="161" y="854"/>
                  </a:lnTo>
                  <a:lnTo>
                    <a:pt x="155" y="852"/>
                  </a:lnTo>
                  <a:lnTo>
                    <a:pt x="150" y="848"/>
                  </a:lnTo>
                  <a:lnTo>
                    <a:pt x="145" y="841"/>
                  </a:lnTo>
                  <a:lnTo>
                    <a:pt x="141" y="833"/>
                  </a:lnTo>
                  <a:lnTo>
                    <a:pt x="137" y="828"/>
                  </a:lnTo>
                  <a:lnTo>
                    <a:pt x="132" y="824"/>
                  </a:lnTo>
                  <a:lnTo>
                    <a:pt x="140" y="825"/>
                  </a:lnTo>
                  <a:lnTo>
                    <a:pt x="148" y="825"/>
                  </a:lnTo>
                  <a:lnTo>
                    <a:pt x="148" y="813"/>
                  </a:lnTo>
                  <a:lnTo>
                    <a:pt x="150" y="789"/>
                  </a:lnTo>
                  <a:lnTo>
                    <a:pt x="151" y="758"/>
                  </a:lnTo>
                  <a:lnTo>
                    <a:pt x="152" y="723"/>
                  </a:lnTo>
                  <a:lnTo>
                    <a:pt x="153" y="687"/>
                  </a:lnTo>
                  <a:lnTo>
                    <a:pt x="154" y="657"/>
                  </a:lnTo>
                  <a:lnTo>
                    <a:pt x="154" y="633"/>
                  </a:lnTo>
                  <a:lnTo>
                    <a:pt x="153" y="622"/>
                  </a:lnTo>
                  <a:lnTo>
                    <a:pt x="150" y="627"/>
                  </a:lnTo>
                  <a:lnTo>
                    <a:pt x="144" y="637"/>
                  </a:lnTo>
                  <a:lnTo>
                    <a:pt x="136" y="655"/>
                  </a:lnTo>
                  <a:lnTo>
                    <a:pt x="127" y="677"/>
                  </a:lnTo>
                  <a:lnTo>
                    <a:pt x="118" y="701"/>
                  </a:lnTo>
                  <a:lnTo>
                    <a:pt x="111" y="727"/>
                  </a:lnTo>
                  <a:lnTo>
                    <a:pt x="108" y="740"/>
                  </a:lnTo>
                  <a:lnTo>
                    <a:pt x="106" y="751"/>
                  </a:lnTo>
                  <a:lnTo>
                    <a:pt x="104" y="764"/>
                  </a:lnTo>
                  <a:lnTo>
                    <a:pt x="104" y="776"/>
                  </a:lnTo>
                  <a:lnTo>
                    <a:pt x="95" y="758"/>
                  </a:lnTo>
                  <a:lnTo>
                    <a:pt x="88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6"/>
                  </a:lnTo>
                  <a:lnTo>
                    <a:pt x="85" y="747"/>
                  </a:lnTo>
                  <a:lnTo>
                    <a:pt x="84" y="754"/>
                  </a:lnTo>
                  <a:lnTo>
                    <a:pt x="85" y="764"/>
                  </a:lnTo>
                  <a:lnTo>
                    <a:pt x="81" y="765"/>
                  </a:lnTo>
                  <a:lnTo>
                    <a:pt x="79" y="768"/>
                  </a:lnTo>
                  <a:lnTo>
                    <a:pt x="79" y="770"/>
                  </a:lnTo>
                  <a:lnTo>
                    <a:pt x="81" y="773"/>
                  </a:lnTo>
                  <a:lnTo>
                    <a:pt x="86" y="778"/>
                  </a:lnTo>
                  <a:lnTo>
                    <a:pt x="93" y="785"/>
                  </a:lnTo>
                  <a:lnTo>
                    <a:pt x="96" y="787"/>
                  </a:lnTo>
                  <a:lnTo>
                    <a:pt x="97" y="790"/>
                  </a:lnTo>
                  <a:lnTo>
                    <a:pt x="98" y="792"/>
                  </a:lnTo>
                  <a:lnTo>
                    <a:pt x="97" y="794"/>
                  </a:lnTo>
                  <a:lnTo>
                    <a:pt x="95" y="796"/>
                  </a:lnTo>
                  <a:lnTo>
                    <a:pt x="89" y="797"/>
                  </a:lnTo>
                  <a:lnTo>
                    <a:pt x="81" y="798"/>
                  </a:lnTo>
                  <a:lnTo>
                    <a:pt x="70" y="798"/>
                  </a:lnTo>
                  <a:lnTo>
                    <a:pt x="62" y="795"/>
                  </a:lnTo>
                  <a:lnTo>
                    <a:pt x="53" y="790"/>
                  </a:lnTo>
                  <a:lnTo>
                    <a:pt x="45" y="784"/>
                  </a:lnTo>
                  <a:lnTo>
                    <a:pt x="39" y="776"/>
                  </a:lnTo>
                  <a:lnTo>
                    <a:pt x="33" y="768"/>
                  </a:lnTo>
                  <a:lnTo>
                    <a:pt x="27" y="759"/>
                  </a:lnTo>
                  <a:lnTo>
                    <a:pt x="22" y="748"/>
                  </a:lnTo>
                  <a:lnTo>
                    <a:pt x="18" y="737"/>
                  </a:lnTo>
                  <a:lnTo>
                    <a:pt x="13" y="725"/>
                  </a:lnTo>
                  <a:lnTo>
                    <a:pt x="10" y="713"/>
                  </a:lnTo>
                  <a:lnTo>
                    <a:pt x="7" y="700"/>
                  </a:lnTo>
                  <a:lnTo>
                    <a:pt x="5" y="686"/>
                  </a:lnTo>
                  <a:lnTo>
                    <a:pt x="1" y="660"/>
                  </a:lnTo>
                  <a:lnTo>
                    <a:pt x="0" y="632"/>
                  </a:lnTo>
                  <a:lnTo>
                    <a:pt x="1" y="604"/>
                  </a:lnTo>
                  <a:lnTo>
                    <a:pt x="4" y="579"/>
                  </a:lnTo>
                  <a:lnTo>
                    <a:pt x="6" y="566"/>
                  </a:lnTo>
                  <a:lnTo>
                    <a:pt x="8" y="554"/>
                  </a:lnTo>
                  <a:lnTo>
                    <a:pt x="10" y="542"/>
                  </a:lnTo>
                  <a:lnTo>
                    <a:pt x="13" y="532"/>
                  </a:lnTo>
                  <a:lnTo>
                    <a:pt x="17" y="522"/>
                  </a:lnTo>
                  <a:lnTo>
                    <a:pt x="21" y="514"/>
                  </a:lnTo>
                  <a:lnTo>
                    <a:pt x="25" y="506"/>
                  </a:lnTo>
                  <a:lnTo>
                    <a:pt x="29" y="500"/>
                  </a:lnTo>
                  <a:lnTo>
                    <a:pt x="35" y="494"/>
                  </a:lnTo>
                  <a:lnTo>
                    <a:pt x="40" y="490"/>
                  </a:lnTo>
                  <a:lnTo>
                    <a:pt x="45" y="487"/>
                  </a:lnTo>
                  <a:lnTo>
                    <a:pt x="51" y="486"/>
                  </a:lnTo>
                  <a:lnTo>
                    <a:pt x="55" y="506"/>
                  </a:lnTo>
                  <a:lnTo>
                    <a:pt x="59" y="538"/>
                  </a:lnTo>
                  <a:lnTo>
                    <a:pt x="63" y="578"/>
                  </a:lnTo>
                  <a:lnTo>
                    <a:pt x="68" y="617"/>
                  </a:lnTo>
                  <a:lnTo>
                    <a:pt x="70" y="635"/>
                  </a:lnTo>
                  <a:lnTo>
                    <a:pt x="73" y="651"/>
                  </a:lnTo>
                  <a:lnTo>
                    <a:pt x="76" y="664"/>
                  </a:lnTo>
                  <a:lnTo>
                    <a:pt x="80" y="674"/>
                  </a:lnTo>
                  <a:lnTo>
                    <a:pt x="81" y="677"/>
                  </a:lnTo>
                  <a:lnTo>
                    <a:pt x="83" y="679"/>
                  </a:lnTo>
                  <a:lnTo>
                    <a:pt x="85" y="680"/>
                  </a:lnTo>
                  <a:lnTo>
                    <a:pt x="87" y="680"/>
                  </a:lnTo>
                  <a:lnTo>
                    <a:pt x="89" y="678"/>
                  </a:lnTo>
                  <a:lnTo>
                    <a:pt x="92" y="675"/>
                  </a:lnTo>
                  <a:lnTo>
                    <a:pt x="95" y="669"/>
                  </a:lnTo>
                  <a:lnTo>
                    <a:pt x="97" y="663"/>
                  </a:lnTo>
                  <a:lnTo>
                    <a:pt x="100" y="668"/>
                  </a:lnTo>
                  <a:lnTo>
                    <a:pt x="103" y="670"/>
                  </a:lnTo>
                  <a:lnTo>
                    <a:pt x="104" y="669"/>
                  </a:lnTo>
                  <a:lnTo>
                    <a:pt x="107" y="667"/>
                  </a:lnTo>
                  <a:lnTo>
                    <a:pt x="107" y="657"/>
                  </a:lnTo>
                  <a:lnTo>
                    <a:pt x="107" y="642"/>
                  </a:lnTo>
                  <a:lnTo>
                    <a:pt x="108" y="625"/>
                  </a:lnTo>
                  <a:lnTo>
                    <a:pt x="110" y="607"/>
                  </a:lnTo>
                  <a:lnTo>
                    <a:pt x="112" y="600"/>
                  </a:lnTo>
                  <a:lnTo>
                    <a:pt x="114" y="594"/>
                  </a:lnTo>
                  <a:lnTo>
                    <a:pt x="118" y="589"/>
                  </a:lnTo>
                  <a:lnTo>
                    <a:pt x="124" y="586"/>
                  </a:lnTo>
                  <a:lnTo>
                    <a:pt x="139" y="536"/>
                  </a:lnTo>
                  <a:lnTo>
                    <a:pt x="147" y="508"/>
                  </a:lnTo>
                  <a:lnTo>
                    <a:pt x="148" y="502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50" y="502"/>
                  </a:lnTo>
                  <a:lnTo>
                    <a:pt x="148" y="516"/>
                  </a:lnTo>
                  <a:lnTo>
                    <a:pt x="146" y="534"/>
                  </a:lnTo>
                  <a:lnTo>
                    <a:pt x="147" y="543"/>
                  </a:lnTo>
                  <a:lnTo>
                    <a:pt x="147" y="554"/>
                  </a:lnTo>
                  <a:lnTo>
                    <a:pt x="150" y="563"/>
                  </a:lnTo>
                  <a:lnTo>
                    <a:pt x="153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5"/>
                  </a:lnTo>
                  <a:lnTo>
                    <a:pt x="160" y="559"/>
                  </a:lnTo>
                  <a:lnTo>
                    <a:pt x="163" y="548"/>
                  </a:lnTo>
                  <a:lnTo>
                    <a:pt x="165" y="533"/>
                  </a:lnTo>
                  <a:lnTo>
                    <a:pt x="167" y="493"/>
                  </a:lnTo>
                  <a:lnTo>
                    <a:pt x="168" y="446"/>
                  </a:lnTo>
                  <a:lnTo>
                    <a:pt x="167" y="398"/>
                  </a:lnTo>
                  <a:lnTo>
                    <a:pt x="166" y="355"/>
                  </a:lnTo>
                  <a:lnTo>
                    <a:pt x="166" y="318"/>
                  </a:lnTo>
                  <a:lnTo>
                    <a:pt x="167" y="297"/>
                  </a:lnTo>
                  <a:lnTo>
                    <a:pt x="180" y="296"/>
                  </a:lnTo>
                  <a:lnTo>
                    <a:pt x="190" y="297"/>
                  </a:lnTo>
                  <a:lnTo>
                    <a:pt x="200" y="299"/>
                  </a:lnTo>
                  <a:lnTo>
                    <a:pt x="209" y="302"/>
                  </a:lnTo>
                  <a:lnTo>
                    <a:pt x="215" y="307"/>
                  </a:lnTo>
                  <a:lnTo>
                    <a:pt x="221" y="313"/>
                  </a:lnTo>
                  <a:lnTo>
                    <a:pt x="227" y="319"/>
                  </a:lnTo>
                  <a:lnTo>
                    <a:pt x="231" y="326"/>
                  </a:lnTo>
                  <a:lnTo>
                    <a:pt x="239" y="341"/>
                  </a:lnTo>
                  <a:lnTo>
                    <a:pt x="243" y="356"/>
                  </a:lnTo>
                  <a:lnTo>
                    <a:pt x="246" y="368"/>
                  </a:lnTo>
                  <a:lnTo>
                    <a:pt x="249" y="379"/>
                  </a:lnTo>
                  <a:lnTo>
                    <a:pt x="251" y="383"/>
                  </a:lnTo>
                  <a:lnTo>
                    <a:pt x="254" y="386"/>
                  </a:lnTo>
                  <a:lnTo>
                    <a:pt x="256" y="387"/>
                  </a:lnTo>
                  <a:lnTo>
                    <a:pt x="258" y="386"/>
                  </a:lnTo>
                  <a:lnTo>
                    <a:pt x="261" y="383"/>
                  </a:lnTo>
                  <a:lnTo>
                    <a:pt x="265" y="378"/>
                  </a:lnTo>
                  <a:lnTo>
                    <a:pt x="270" y="372"/>
                  </a:lnTo>
                  <a:lnTo>
                    <a:pt x="275" y="362"/>
                  </a:lnTo>
                  <a:lnTo>
                    <a:pt x="289" y="336"/>
                  </a:lnTo>
                  <a:lnTo>
                    <a:pt x="307" y="298"/>
                  </a:lnTo>
                  <a:lnTo>
                    <a:pt x="332" y="247"/>
                  </a:lnTo>
                  <a:lnTo>
                    <a:pt x="362" y="181"/>
                  </a:lnTo>
                  <a:lnTo>
                    <a:pt x="371" y="169"/>
                  </a:lnTo>
                  <a:lnTo>
                    <a:pt x="378" y="159"/>
                  </a:lnTo>
                  <a:lnTo>
                    <a:pt x="384" y="152"/>
                  </a:lnTo>
                  <a:lnTo>
                    <a:pt x="391" y="144"/>
                  </a:lnTo>
                  <a:lnTo>
                    <a:pt x="397" y="140"/>
                  </a:lnTo>
                  <a:lnTo>
                    <a:pt x="404" y="136"/>
                  </a:lnTo>
                  <a:lnTo>
                    <a:pt x="409" y="134"/>
                  </a:lnTo>
                  <a:lnTo>
                    <a:pt x="414" y="133"/>
                  </a:lnTo>
                  <a:lnTo>
                    <a:pt x="420" y="133"/>
                  </a:lnTo>
                  <a:lnTo>
                    <a:pt x="425" y="134"/>
                  </a:lnTo>
                  <a:lnTo>
                    <a:pt x="429" y="137"/>
                  </a:lnTo>
                  <a:lnTo>
                    <a:pt x="433" y="139"/>
                  </a:lnTo>
                  <a:lnTo>
                    <a:pt x="437" y="143"/>
                  </a:lnTo>
                  <a:lnTo>
                    <a:pt x="440" y="149"/>
                  </a:lnTo>
                  <a:lnTo>
                    <a:pt x="443" y="154"/>
                  </a:lnTo>
                  <a:lnTo>
                    <a:pt x="447" y="160"/>
                  </a:lnTo>
                  <a:lnTo>
                    <a:pt x="451" y="174"/>
                  </a:lnTo>
                  <a:lnTo>
                    <a:pt x="454" y="189"/>
                  </a:lnTo>
                  <a:lnTo>
                    <a:pt x="456" y="206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56" y="256"/>
                  </a:lnTo>
                  <a:lnTo>
                    <a:pt x="454" y="270"/>
                  </a:lnTo>
                  <a:lnTo>
                    <a:pt x="451" y="283"/>
                  </a:lnTo>
                  <a:lnTo>
                    <a:pt x="446" y="296"/>
                  </a:lnTo>
                  <a:lnTo>
                    <a:pt x="436" y="320"/>
                  </a:lnTo>
                  <a:lnTo>
                    <a:pt x="422" y="350"/>
                  </a:lnTo>
                  <a:lnTo>
                    <a:pt x="407" y="382"/>
                  </a:lnTo>
                  <a:lnTo>
                    <a:pt x="399" y="397"/>
                  </a:lnTo>
                  <a:lnTo>
                    <a:pt x="392" y="410"/>
                  </a:lnTo>
                  <a:lnTo>
                    <a:pt x="383" y="422"/>
                  </a:lnTo>
                  <a:lnTo>
                    <a:pt x="377" y="430"/>
                  </a:lnTo>
                  <a:lnTo>
                    <a:pt x="373" y="434"/>
                  </a:lnTo>
                  <a:lnTo>
                    <a:pt x="369" y="437"/>
                  </a:lnTo>
                  <a:lnTo>
                    <a:pt x="366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58" y="436"/>
                  </a:lnTo>
                  <a:lnTo>
                    <a:pt x="355" y="432"/>
                  </a:lnTo>
                  <a:lnTo>
                    <a:pt x="353" y="427"/>
                  </a:lnTo>
                  <a:lnTo>
                    <a:pt x="349" y="434"/>
                  </a:lnTo>
                  <a:lnTo>
                    <a:pt x="344" y="443"/>
                  </a:lnTo>
                  <a:lnTo>
                    <a:pt x="338" y="457"/>
                  </a:lnTo>
                  <a:lnTo>
                    <a:pt x="333" y="471"/>
                  </a:lnTo>
                  <a:lnTo>
                    <a:pt x="328" y="486"/>
                  </a:lnTo>
                  <a:lnTo>
                    <a:pt x="323" y="501"/>
                  </a:lnTo>
                  <a:lnTo>
                    <a:pt x="321" y="512"/>
                  </a:lnTo>
                  <a:lnTo>
                    <a:pt x="320" y="522"/>
                  </a:lnTo>
                  <a:lnTo>
                    <a:pt x="340" y="502"/>
                  </a:lnTo>
                  <a:lnTo>
                    <a:pt x="382" y="457"/>
                  </a:lnTo>
                  <a:lnTo>
                    <a:pt x="409" y="429"/>
                  </a:lnTo>
                  <a:lnTo>
                    <a:pt x="438" y="400"/>
                  </a:lnTo>
                  <a:lnTo>
                    <a:pt x="468" y="372"/>
                  </a:lnTo>
                  <a:lnTo>
                    <a:pt x="499" y="344"/>
                  </a:lnTo>
                  <a:lnTo>
                    <a:pt x="514" y="332"/>
                  </a:lnTo>
                  <a:lnTo>
                    <a:pt x="529" y="320"/>
                  </a:lnTo>
                  <a:lnTo>
                    <a:pt x="543" y="310"/>
                  </a:lnTo>
                  <a:lnTo>
                    <a:pt x="557" y="300"/>
                  </a:lnTo>
                  <a:lnTo>
                    <a:pt x="571" y="294"/>
                  </a:lnTo>
                  <a:lnTo>
                    <a:pt x="584" y="287"/>
                  </a:lnTo>
                  <a:lnTo>
                    <a:pt x="596" y="284"/>
                  </a:lnTo>
                  <a:lnTo>
                    <a:pt x="606" y="282"/>
                  </a:lnTo>
                  <a:lnTo>
                    <a:pt x="616" y="283"/>
                  </a:lnTo>
                  <a:lnTo>
                    <a:pt x="625" y="286"/>
                  </a:lnTo>
                  <a:lnTo>
                    <a:pt x="632" y="292"/>
                  </a:lnTo>
                  <a:lnTo>
                    <a:pt x="638" y="300"/>
                  </a:lnTo>
                  <a:lnTo>
                    <a:pt x="642" y="312"/>
                  </a:lnTo>
                  <a:lnTo>
                    <a:pt x="644" y="328"/>
                  </a:lnTo>
                  <a:lnTo>
                    <a:pt x="644" y="346"/>
                  </a:lnTo>
                  <a:lnTo>
                    <a:pt x="643" y="368"/>
                  </a:lnTo>
                  <a:lnTo>
                    <a:pt x="638" y="379"/>
                  </a:lnTo>
                  <a:lnTo>
                    <a:pt x="631" y="388"/>
                  </a:lnTo>
                  <a:lnTo>
                    <a:pt x="625" y="394"/>
                  </a:lnTo>
                  <a:lnTo>
                    <a:pt x="618" y="398"/>
                  </a:lnTo>
                  <a:lnTo>
                    <a:pt x="612" y="400"/>
                  </a:lnTo>
                  <a:lnTo>
                    <a:pt x="606" y="402"/>
                  </a:lnTo>
                  <a:lnTo>
                    <a:pt x="601" y="403"/>
                  </a:lnTo>
                  <a:lnTo>
                    <a:pt x="596" y="403"/>
                  </a:lnTo>
                  <a:lnTo>
                    <a:pt x="591" y="403"/>
                  </a:lnTo>
                  <a:lnTo>
                    <a:pt x="589" y="404"/>
                  </a:lnTo>
                  <a:lnTo>
                    <a:pt x="586" y="406"/>
                  </a:lnTo>
                  <a:lnTo>
                    <a:pt x="586" y="408"/>
                  </a:lnTo>
                  <a:lnTo>
                    <a:pt x="586" y="413"/>
                  </a:lnTo>
                  <a:lnTo>
                    <a:pt x="588" y="420"/>
                  </a:lnTo>
                  <a:lnTo>
                    <a:pt x="591" y="428"/>
                  </a:lnTo>
                  <a:lnTo>
                    <a:pt x="597" y="441"/>
                  </a:lnTo>
                  <a:lnTo>
                    <a:pt x="596" y="453"/>
                  </a:lnTo>
                  <a:lnTo>
                    <a:pt x="595" y="461"/>
                  </a:lnTo>
                  <a:lnTo>
                    <a:pt x="594" y="469"/>
                  </a:lnTo>
                  <a:lnTo>
                    <a:pt x="593" y="474"/>
                  </a:lnTo>
                  <a:lnTo>
                    <a:pt x="585" y="485"/>
                  </a:lnTo>
                  <a:lnTo>
                    <a:pt x="572" y="502"/>
                  </a:lnTo>
                  <a:lnTo>
                    <a:pt x="569" y="510"/>
                  </a:lnTo>
                  <a:lnTo>
                    <a:pt x="567" y="520"/>
                  </a:lnTo>
                  <a:lnTo>
                    <a:pt x="565" y="529"/>
                  </a:lnTo>
                  <a:lnTo>
                    <a:pt x="564" y="537"/>
                  </a:lnTo>
                  <a:lnTo>
                    <a:pt x="561" y="554"/>
                  </a:lnTo>
                  <a:lnTo>
                    <a:pt x="563" y="570"/>
                  </a:lnTo>
                  <a:lnTo>
                    <a:pt x="564" y="586"/>
                  </a:lnTo>
                  <a:lnTo>
                    <a:pt x="567" y="602"/>
                  </a:lnTo>
                  <a:lnTo>
                    <a:pt x="570" y="617"/>
                  </a:lnTo>
                  <a:lnTo>
                    <a:pt x="573" y="632"/>
                  </a:lnTo>
                  <a:lnTo>
                    <a:pt x="578" y="648"/>
                  </a:lnTo>
                  <a:lnTo>
                    <a:pt x="581" y="663"/>
                  </a:lnTo>
                  <a:lnTo>
                    <a:pt x="583" y="679"/>
                  </a:lnTo>
                  <a:lnTo>
                    <a:pt x="584" y="695"/>
                  </a:lnTo>
                  <a:lnTo>
                    <a:pt x="584" y="712"/>
                  </a:lnTo>
                  <a:lnTo>
                    <a:pt x="582" y="729"/>
                  </a:lnTo>
                  <a:lnTo>
                    <a:pt x="576" y="747"/>
                  </a:lnTo>
                  <a:lnTo>
                    <a:pt x="570" y="766"/>
                  </a:lnTo>
                  <a:lnTo>
                    <a:pt x="556" y="786"/>
                  </a:lnTo>
                  <a:lnTo>
                    <a:pt x="542" y="803"/>
                  </a:lnTo>
                  <a:lnTo>
                    <a:pt x="527" y="818"/>
                  </a:lnTo>
                  <a:lnTo>
                    <a:pt x="513" y="830"/>
                  </a:lnTo>
                  <a:lnTo>
                    <a:pt x="499" y="841"/>
                  </a:lnTo>
                  <a:lnTo>
                    <a:pt x="485" y="850"/>
                  </a:lnTo>
                  <a:lnTo>
                    <a:pt x="471" y="857"/>
                  </a:lnTo>
                  <a:lnTo>
                    <a:pt x="458" y="861"/>
                  </a:lnTo>
                  <a:lnTo>
                    <a:pt x="445" y="866"/>
                  </a:lnTo>
                  <a:lnTo>
                    <a:pt x="432" y="867"/>
                  </a:lnTo>
                  <a:lnTo>
                    <a:pt x="420" y="868"/>
                  </a:lnTo>
                  <a:lnTo>
                    <a:pt x="408" y="867"/>
                  </a:lnTo>
                  <a:lnTo>
                    <a:pt x="396" y="866"/>
                  </a:lnTo>
                  <a:lnTo>
                    <a:pt x="386" y="862"/>
                  </a:lnTo>
                  <a:lnTo>
                    <a:pt x="376" y="859"/>
                  </a:lnTo>
                  <a:lnTo>
                    <a:pt x="366" y="855"/>
                  </a:lnTo>
                  <a:lnTo>
                    <a:pt x="358" y="850"/>
                  </a:lnTo>
                  <a:lnTo>
                    <a:pt x="350" y="844"/>
                  </a:lnTo>
                  <a:lnTo>
                    <a:pt x="344" y="838"/>
                  </a:lnTo>
                  <a:lnTo>
                    <a:pt x="337" y="832"/>
                  </a:lnTo>
                  <a:lnTo>
                    <a:pt x="333" y="825"/>
                  </a:lnTo>
                  <a:lnTo>
                    <a:pt x="330" y="819"/>
                  </a:lnTo>
                  <a:lnTo>
                    <a:pt x="327" y="812"/>
                  </a:lnTo>
                  <a:lnTo>
                    <a:pt x="325" y="806"/>
                  </a:lnTo>
                  <a:lnTo>
                    <a:pt x="325" y="800"/>
                  </a:lnTo>
                  <a:lnTo>
                    <a:pt x="328" y="794"/>
                  </a:lnTo>
                  <a:lnTo>
                    <a:pt x="330" y="789"/>
                  </a:lnTo>
                  <a:lnTo>
                    <a:pt x="334" y="785"/>
                  </a:lnTo>
                  <a:lnTo>
                    <a:pt x="340" y="781"/>
                  </a:lnTo>
                  <a:lnTo>
                    <a:pt x="347" y="778"/>
                  </a:lnTo>
                  <a:lnTo>
                    <a:pt x="357" y="776"/>
                  </a:lnTo>
                  <a:lnTo>
                    <a:pt x="367" y="776"/>
                  </a:lnTo>
                  <a:lnTo>
                    <a:pt x="376" y="778"/>
                  </a:lnTo>
                  <a:lnTo>
                    <a:pt x="383" y="779"/>
                  </a:lnTo>
                  <a:lnTo>
                    <a:pt x="391" y="779"/>
                  </a:lnTo>
                  <a:lnTo>
                    <a:pt x="397" y="779"/>
                  </a:lnTo>
                  <a:lnTo>
                    <a:pt x="410" y="777"/>
                  </a:lnTo>
                  <a:lnTo>
                    <a:pt x="421" y="775"/>
                  </a:lnTo>
                  <a:lnTo>
                    <a:pt x="429" y="772"/>
                  </a:lnTo>
                  <a:lnTo>
                    <a:pt x="436" y="771"/>
                  </a:lnTo>
                  <a:lnTo>
                    <a:pt x="438" y="771"/>
                  </a:lnTo>
                  <a:lnTo>
                    <a:pt x="440" y="771"/>
                  </a:lnTo>
                  <a:lnTo>
                    <a:pt x="442" y="773"/>
                  </a:lnTo>
                  <a:lnTo>
                    <a:pt x="443" y="775"/>
                  </a:lnTo>
                  <a:lnTo>
                    <a:pt x="449" y="774"/>
                  </a:lnTo>
                  <a:lnTo>
                    <a:pt x="454" y="771"/>
                  </a:lnTo>
                  <a:lnTo>
                    <a:pt x="458" y="766"/>
                  </a:lnTo>
                  <a:lnTo>
                    <a:pt x="464" y="760"/>
                  </a:lnTo>
                  <a:lnTo>
                    <a:pt x="469" y="754"/>
                  </a:lnTo>
                  <a:lnTo>
                    <a:pt x="475" y="744"/>
                  </a:lnTo>
                  <a:lnTo>
                    <a:pt x="480" y="734"/>
                  </a:lnTo>
                  <a:lnTo>
                    <a:pt x="484" y="724"/>
                  </a:lnTo>
                  <a:lnTo>
                    <a:pt x="494" y="700"/>
                  </a:lnTo>
                  <a:lnTo>
                    <a:pt x="504" y="674"/>
                  </a:lnTo>
                  <a:lnTo>
                    <a:pt x="511" y="646"/>
                  </a:lnTo>
                  <a:lnTo>
                    <a:pt x="519" y="616"/>
                  </a:lnTo>
                  <a:lnTo>
                    <a:pt x="524" y="587"/>
                  </a:lnTo>
                  <a:lnTo>
                    <a:pt x="528" y="559"/>
                  </a:lnTo>
                  <a:lnTo>
                    <a:pt x="530" y="533"/>
                  </a:lnTo>
                  <a:lnTo>
                    <a:pt x="531" y="508"/>
                  </a:lnTo>
                  <a:lnTo>
                    <a:pt x="530" y="498"/>
                  </a:lnTo>
                  <a:lnTo>
                    <a:pt x="529" y="488"/>
                  </a:lnTo>
                  <a:lnTo>
                    <a:pt x="528" y="479"/>
                  </a:lnTo>
                  <a:lnTo>
                    <a:pt x="526" y="472"/>
                  </a:lnTo>
                  <a:lnTo>
                    <a:pt x="523" y="467"/>
                  </a:lnTo>
                  <a:lnTo>
                    <a:pt x="520" y="461"/>
                  </a:lnTo>
                  <a:lnTo>
                    <a:pt x="515" y="459"/>
                  </a:lnTo>
                  <a:lnTo>
                    <a:pt x="511" y="457"/>
                  </a:lnTo>
                  <a:lnTo>
                    <a:pt x="510" y="456"/>
                  </a:lnTo>
                  <a:lnTo>
                    <a:pt x="508" y="455"/>
                  </a:lnTo>
                  <a:lnTo>
                    <a:pt x="506" y="455"/>
                  </a:lnTo>
                  <a:lnTo>
                    <a:pt x="502" y="456"/>
                  </a:lnTo>
                  <a:lnTo>
                    <a:pt x="494" y="460"/>
                  </a:lnTo>
                  <a:lnTo>
                    <a:pt x="483" y="468"/>
                  </a:lnTo>
                  <a:lnTo>
                    <a:pt x="455" y="488"/>
                  </a:lnTo>
                  <a:lnTo>
                    <a:pt x="422" y="514"/>
                  </a:lnTo>
                  <a:lnTo>
                    <a:pt x="405" y="525"/>
                  </a:lnTo>
                  <a:lnTo>
                    <a:pt x="388" y="538"/>
                  </a:lnTo>
                  <a:lnTo>
                    <a:pt x="371" y="549"/>
                  </a:lnTo>
                  <a:lnTo>
                    <a:pt x="354" y="557"/>
                  </a:lnTo>
                  <a:lnTo>
                    <a:pt x="347" y="562"/>
                  </a:lnTo>
                  <a:lnTo>
                    <a:pt x="339" y="565"/>
                  </a:lnTo>
                  <a:lnTo>
                    <a:pt x="332" y="567"/>
                  </a:lnTo>
                  <a:lnTo>
                    <a:pt x="325" y="568"/>
                  </a:lnTo>
                  <a:lnTo>
                    <a:pt x="320" y="569"/>
                  </a:lnTo>
                  <a:lnTo>
                    <a:pt x="315" y="568"/>
                  </a:lnTo>
                  <a:lnTo>
                    <a:pt x="310" y="567"/>
                  </a:lnTo>
                  <a:lnTo>
                    <a:pt x="306" y="565"/>
                  </a:lnTo>
                  <a:lnTo>
                    <a:pt x="302" y="566"/>
                  </a:lnTo>
                  <a:lnTo>
                    <a:pt x="298" y="569"/>
                  </a:lnTo>
                  <a:lnTo>
                    <a:pt x="294" y="571"/>
                  </a:lnTo>
                  <a:lnTo>
                    <a:pt x="292" y="574"/>
                  </a:lnTo>
                  <a:lnTo>
                    <a:pt x="288" y="580"/>
                  </a:lnTo>
                  <a:lnTo>
                    <a:pt x="286" y="584"/>
                  </a:lnTo>
                  <a:lnTo>
                    <a:pt x="285" y="584"/>
                  </a:lnTo>
                  <a:lnTo>
                    <a:pt x="284" y="584"/>
                  </a:lnTo>
                  <a:lnTo>
                    <a:pt x="283" y="582"/>
                  </a:lnTo>
                  <a:lnTo>
                    <a:pt x="281" y="579"/>
                  </a:lnTo>
                  <a:lnTo>
                    <a:pt x="278" y="567"/>
                  </a:lnTo>
                  <a:lnTo>
                    <a:pt x="273" y="545"/>
                  </a:lnTo>
                  <a:lnTo>
                    <a:pt x="273" y="515"/>
                  </a:lnTo>
                  <a:lnTo>
                    <a:pt x="272" y="494"/>
                  </a:lnTo>
                  <a:lnTo>
                    <a:pt x="271" y="482"/>
                  </a:lnTo>
                  <a:lnTo>
                    <a:pt x="269" y="475"/>
                  </a:lnTo>
                  <a:lnTo>
                    <a:pt x="266" y="474"/>
                  </a:lnTo>
                  <a:lnTo>
                    <a:pt x="265" y="475"/>
                  </a:lnTo>
                  <a:lnTo>
                    <a:pt x="264" y="477"/>
                  </a:lnTo>
                  <a:lnTo>
                    <a:pt x="262" y="480"/>
                  </a:lnTo>
                  <a:lnTo>
                    <a:pt x="259" y="490"/>
                  </a:lnTo>
                  <a:lnTo>
                    <a:pt x="255" y="503"/>
                  </a:lnTo>
                  <a:lnTo>
                    <a:pt x="245" y="535"/>
                  </a:lnTo>
                  <a:lnTo>
                    <a:pt x="234" y="568"/>
                  </a:lnTo>
                  <a:lnTo>
                    <a:pt x="228" y="584"/>
                  </a:lnTo>
                  <a:lnTo>
                    <a:pt x="222" y="597"/>
                  </a:lnTo>
                  <a:lnTo>
                    <a:pt x="219" y="602"/>
                  </a:lnTo>
                  <a:lnTo>
                    <a:pt x="216" y="606"/>
                  </a:lnTo>
                  <a:lnTo>
                    <a:pt x="213" y="611"/>
                  </a:lnTo>
                  <a:lnTo>
                    <a:pt x="211" y="6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 userDrawn="1"/>
          </p:nvSpPr>
          <p:spPr bwMode="auto">
            <a:xfrm>
              <a:off x="767" y="3957"/>
              <a:ext cx="79" cy="110"/>
            </a:xfrm>
            <a:custGeom>
              <a:avLst/>
              <a:gdLst/>
              <a:ahLst/>
              <a:cxnLst>
                <a:cxn ang="0">
                  <a:pos x="535" y="226"/>
                </a:cxn>
                <a:cxn ang="0">
                  <a:pos x="695" y="329"/>
                </a:cxn>
                <a:cxn ang="0">
                  <a:pos x="683" y="478"/>
                </a:cxn>
                <a:cxn ang="0">
                  <a:pos x="575" y="873"/>
                </a:cxn>
                <a:cxn ang="0">
                  <a:pos x="419" y="972"/>
                </a:cxn>
                <a:cxn ang="0">
                  <a:pos x="263" y="969"/>
                </a:cxn>
                <a:cxn ang="0">
                  <a:pos x="190" y="984"/>
                </a:cxn>
                <a:cxn ang="0">
                  <a:pos x="32" y="803"/>
                </a:cxn>
                <a:cxn ang="0">
                  <a:pos x="29" y="587"/>
                </a:cxn>
                <a:cxn ang="0">
                  <a:pos x="7" y="378"/>
                </a:cxn>
                <a:cxn ang="0">
                  <a:pos x="76" y="301"/>
                </a:cxn>
                <a:cxn ang="0">
                  <a:pos x="133" y="385"/>
                </a:cxn>
                <a:cxn ang="0">
                  <a:pos x="195" y="313"/>
                </a:cxn>
                <a:cxn ang="0">
                  <a:pos x="198" y="182"/>
                </a:cxn>
                <a:cxn ang="0">
                  <a:pos x="300" y="270"/>
                </a:cxn>
                <a:cxn ang="0">
                  <a:pos x="303" y="424"/>
                </a:cxn>
                <a:cxn ang="0">
                  <a:pos x="331" y="459"/>
                </a:cxn>
                <a:cxn ang="0">
                  <a:pos x="349" y="528"/>
                </a:cxn>
                <a:cxn ang="0">
                  <a:pos x="389" y="579"/>
                </a:cxn>
                <a:cxn ang="0">
                  <a:pos x="402" y="631"/>
                </a:cxn>
                <a:cxn ang="0">
                  <a:pos x="413" y="688"/>
                </a:cxn>
                <a:cxn ang="0">
                  <a:pos x="507" y="582"/>
                </a:cxn>
                <a:cxn ang="0">
                  <a:pos x="632" y="458"/>
                </a:cxn>
                <a:cxn ang="0">
                  <a:pos x="477" y="202"/>
                </a:cxn>
                <a:cxn ang="0">
                  <a:pos x="308" y="137"/>
                </a:cxn>
                <a:cxn ang="0">
                  <a:pos x="194" y="68"/>
                </a:cxn>
                <a:cxn ang="0">
                  <a:pos x="308" y="1"/>
                </a:cxn>
                <a:cxn ang="0">
                  <a:pos x="503" y="123"/>
                </a:cxn>
                <a:cxn ang="0">
                  <a:pos x="518" y="193"/>
                </a:cxn>
                <a:cxn ang="0">
                  <a:pos x="334" y="730"/>
                </a:cxn>
                <a:cxn ang="0">
                  <a:pos x="253" y="780"/>
                </a:cxn>
                <a:cxn ang="0">
                  <a:pos x="216" y="853"/>
                </a:cxn>
                <a:cxn ang="0">
                  <a:pos x="310" y="901"/>
                </a:cxn>
                <a:cxn ang="0">
                  <a:pos x="384" y="847"/>
                </a:cxn>
                <a:cxn ang="0">
                  <a:pos x="379" y="833"/>
                </a:cxn>
                <a:cxn ang="0">
                  <a:pos x="354" y="776"/>
                </a:cxn>
                <a:cxn ang="0">
                  <a:pos x="334" y="781"/>
                </a:cxn>
                <a:cxn ang="0">
                  <a:pos x="445" y="880"/>
                </a:cxn>
                <a:cxn ang="0">
                  <a:pos x="237" y="933"/>
                </a:cxn>
                <a:cxn ang="0">
                  <a:pos x="145" y="895"/>
                </a:cxn>
                <a:cxn ang="0">
                  <a:pos x="176" y="835"/>
                </a:cxn>
                <a:cxn ang="0">
                  <a:pos x="240" y="923"/>
                </a:cxn>
                <a:cxn ang="0">
                  <a:pos x="548" y="655"/>
                </a:cxn>
                <a:cxn ang="0">
                  <a:pos x="513" y="801"/>
                </a:cxn>
                <a:cxn ang="0">
                  <a:pos x="474" y="763"/>
                </a:cxn>
                <a:cxn ang="0">
                  <a:pos x="435" y="749"/>
                </a:cxn>
                <a:cxn ang="0">
                  <a:pos x="329" y="784"/>
                </a:cxn>
                <a:cxn ang="0">
                  <a:pos x="280" y="823"/>
                </a:cxn>
                <a:cxn ang="0">
                  <a:pos x="308" y="798"/>
                </a:cxn>
                <a:cxn ang="0">
                  <a:pos x="80" y="648"/>
                </a:cxn>
                <a:cxn ang="0">
                  <a:pos x="94" y="553"/>
                </a:cxn>
                <a:cxn ang="0">
                  <a:pos x="157" y="440"/>
                </a:cxn>
                <a:cxn ang="0">
                  <a:pos x="138" y="602"/>
                </a:cxn>
                <a:cxn ang="0">
                  <a:pos x="160" y="711"/>
                </a:cxn>
                <a:cxn ang="0">
                  <a:pos x="258" y="619"/>
                </a:cxn>
                <a:cxn ang="0">
                  <a:pos x="302" y="642"/>
                </a:cxn>
                <a:cxn ang="0">
                  <a:pos x="442" y="469"/>
                </a:cxn>
                <a:cxn ang="0">
                  <a:pos x="386" y="360"/>
                </a:cxn>
                <a:cxn ang="0">
                  <a:pos x="507" y="386"/>
                </a:cxn>
                <a:cxn ang="0">
                  <a:pos x="149" y="386"/>
                </a:cxn>
                <a:cxn ang="0">
                  <a:pos x="537" y="225"/>
                </a:cxn>
                <a:cxn ang="0">
                  <a:pos x="518" y="207"/>
                </a:cxn>
              </a:cxnLst>
              <a:rect l="0" t="0" r="r" b="b"/>
              <a:pathLst>
                <a:path w="713" h="986">
                  <a:moveTo>
                    <a:pt x="523" y="207"/>
                  </a:moveTo>
                  <a:lnTo>
                    <a:pt x="518" y="207"/>
                  </a:lnTo>
                  <a:lnTo>
                    <a:pt x="514" y="209"/>
                  </a:lnTo>
                  <a:lnTo>
                    <a:pt x="512" y="210"/>
                  </a:lnTo>
                  <a:lnTo>
                    <a:pt x="512" y="212"/>
                  </a:lnTo>
                  <a:lnTo>
                    <a:pt x="512" y="214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8" y="220"/>
                  </a:lnTo>
                  <a:lnTo>
                    <a:pt x="523" y="223"/>
                  </a:lnTo>
                  <a:lnTo>
                    <a:pt x="530" y="225"/>
                  </a:lnTo>
                  <a:lnTo>
                    <a:pt x="533" y="226"/>
                  </a:lnTo>
                  <a:lnTo>
                    <a:pt x="535" y="226"/>
                  </a:lnTo>
                  <a:lnTo>
                    <a:pt x="537" y="226"/>
                  </a:lnTo>
                  <a:lnTo>
                    <a:pt x="537" y="225"/>
                  </a:lnTo>
                  <a:lnTo>
                    <a:pt x="546" y="228"/>
                  </a:lnTo>
                  <a:lnTo>
                    <a:pt x="557" y="233"/>
                  </a:lnTo>
                  <a:lnTo>
                    <a:pt x="568" y="238"/>
                  </a:lnTo>
                  <a:lnTo>
                    <a:pt x="581" y="244"/>
                  </a:lnTo>
                  <a:lnTo>
                    <a:pt x="608" y="260"/>
                  </a:lnTo>
                  <a:lnTo>
                    <a:pt x="636" y="278"/>
                  </a:lnTo>
                  <a:lnTo>
                    <a:pt x="649" y="288"/>
                  </a:lnTo>
                  <a:lnTo>
                    <a:pt x="663" y="298"/>
                  </a:lnTo>
                  <a:lnTo>
                    <a:pt x="675" y="308"/>
                  </a:lnTo>
                  <a:lnTo>
                    <a:pt x="685" y="318"/>
                  </a:lnTo>
                  <a:lnTo>
                    <a:pt x="695" y="329"/>
                  </a:lnTo>
                  <a:lnTo>
                    <a:pt x="703" y="338"/>
                  </a:lnTo>
                  <a:lnTo>
                    <a:pt x="709" y="347"/>
                  </a:lnTo>
                  <a:lnTo>
                    <a:pt x="713" y="355"/>
                  </a:lnTo>
                  <a:lnTo>
                    <a:pt x="709" y="359"/>
                  </a:lnTo>
                  <a:lnTo>
                    <a:pt x="706" y="362"/>
                  </a:lnTo>
                  <a:lnTo>
                    <a:pt x="703" y="367"/>
                  </a:lnTo>
                  <a:lnTo>
                    <a:pt x="699" y="372"/>
                  </a:lnTo>
                  <a:lnTo>
                    <a:pt x="695" y="385"/>
                  </a:lnTo>
                  <a:lnTo>
                    <a:pt x="691" y="400"/>
                  </a:lnTo>
                  <a:lnTo>
                    <a:pt x="687" y="418"/>
                  </a:lnTo>
                  <a:lnTo>
                    <a:pt x="685" y="437"/>
                  </a:lnTo>
                  <a:lnTo>
                    <a:pt x="683" y="458"/>
                  </a:lnTo>
                  <a:lnTo>
                    <a:pt x="683" y="478"/>
                  </a:lnTo>
                  <a:lnTo>
                    <a:pt x="682" y="520"/>
                  </a:lnTo>
                  <a:lnTo>
                    <a:pt x="682" y="557"/>
                  </a:lnTo>
                  <a:lnTo>
                    <a:pt x="683" y="588"/>
                  </a:lnTo>
                  <a:lnTo>
                    <a:pt x="683" y="608"/>
                  </a:lnTo>
                  <a:lnTo>
                    <a:pt x="666" y="663"/>
                  </a:lnTo>
                  <a:lnTo>
                    <a:pt x="648" y="721"/>
                  </a:lnTo>
                  <a:lnTo>
                    <a:pt x="637" y="750"/>
                  </a:lnTo>
                  <a:lnTo>
                    <a:pt x="625" y="779"/>
                  </a:lnTo>
                  <a:lnTo>
                    <a:pt x="612" y="808"/>
                  </a:lnTo>
                  <a:lnTo>
                    <a:pt x="598" y="834"/>
                  </a:lnTo>
                  <a:lnTo>
                    <a:pt x="591" y="848"/>
                  </a:lnTo>
                  <a:lnTo>
                    <a:pt x="583" y="861"/>
                  </a:lnTo>
                  <a:lnTo>
                    <a:pt x="575" y="873"/>
                  </a:lnTo>
                  <a:lnTo>
                    <a:pt x="566" y="885"/>
                  </a:lnTo>
                  <a:lnTo>
                    <a:pt x="557" y="896"/>
                  </a:lnTo>
                  <a:lnTo>
                    <a:pt x="547" y="907"/>
                  </a:lnTo>
                  <a:lnTo>
                    <a:pt x="537" y="917"/>
                  </a:lnTo>
                  <a:lnTo>
                    <a:pt x="527" y="926"/>
                  </a:lnTo>
                  <a:lnTo>
                    <a:pt x="515" y="935"/>
                  </a:lnTo>
                  <a:lnTo>
                    <a:pt x="503" y="943"/>
                  </a:lnTo>
                  <a:lnTo>
                    <a:pt x="491" y="951"/>
                  </a:lnTo>
                  <a:lnTo>
                    <a:pt x="478" y="956"/>
                  </a:lnTo>
                  <a:lnTo>
                    <a:pt x="464" y="962"/>
                  </a:lnTo>
                  <a:lnTo>
                    <a:pt x="450" y="967"/>
                  </a:lnTo>
                  <a:lnTo>
                    <a:pt x="435" y="970"/>
                  </a:lnTo>
                  <a:lnTo>
                    <a:pt x="419" y="972"/>
                  </a:lnTo>
                  <a:lnTo>
                    <a:pt x="417" y="976"/>
                  </a:lnTo>
                  <a:lnTo>
                    <a:pt x="414" y="978"/>
                  </a:lnTo>
                  <a:lnTo>
                    <a:pt x="410" y="982"/>
                  </a:lnTo>
                  <a:lnTo>
                    <a:pt x="404" y="983"/>
                  </a:lnTo>
                  <a:lnTo>
                    <a:pt x="398" y="984"/>
                  </a:lnTo>
                  <a:lnTo>
                    <a:pt x="391" y="985"/>
                  </a:lnTo>
                  <a:lnTo>
                    <a:pt x="384" y="986"/>
                  </a:lnTo>
                  <a:lnTo>
                    <a:pt x="375" y="986"/>
                  </a:lnTo>
                  <a:lnTo>
                    <a:pt x="358" y="985"/>
                  </a:lnTo>
                  <a:lnTo>
                    <a:pt x="340" y="983"/>
                  </a:lnTo>
                  <a:lnTo>
                    <a:pt x="321" y="979"/>
                  </a:lnTo>
                  <a:lnTo>
                    <a:pt x="300" y="976"/>
                  </a:lnTo>
                  <a:lnTo>
                    <a:pt x="263" y="969"/>
                  </a:lnTo>
                  <a:lnTo>
                    <a:pt x="233" y="965"/>
                  </a:lnTo>
                  <a:lnTo>
                    <a:pt x="222" y="963"/>
                  </a:lnTo>
                  <a:lnTo>
                    <a:pt x="214" y="963"/>
                  </a:lnTo>
                  <a:lnTo>
                    <a:pt x="211" y="965"/>
                  </a:lnTo>
                  <a:lnTo>
                    <a:pt x="210" y="967"/>
                  </a:lnTo>
                  <a:lnTo>
                    <a:pt x="210" y="969"/>
                  </a:lnTo>
                  <a:lnTo>
                    <a:pt x="212" y="971"/>
                  </a:lnTo>
                  <a:lnTo>
                    <a:pt x="210" y="977"/>
                  </a:lnTo>
                  <a:lnTo>
                    <a:pt x="208" y="982"/>
                  </a:lnTo>
                  <a:lnTo>
                    <a:pt x="204" y="984"/>
                  </a:lnTo>
                  <a:lnTo>
                    <a:pt x="200" y="985"/>
                  </a:lnTo>
                  <a:lnTo>
                    <a:pt x="195" y="985"/>
                  </a:lnTo>
                  <a:lnTo>
                    <a:pt x="190" y="984"/>
                  </a:lnTo>
                  <a:lnTo>
                    <a:pt x="184" y="981"/>
                  </a:lnTo>
                  <a:lnTo>
                    <a:pt x="178" y="976"/>
                  </a:lnTo>
                  <a:lnTo>
                    <a:pt x="164" y="967"/>
                  </a:lnTo>
                  <a:lnTo>
                    <a:pt x="149" y="953"/>
                  </a:lnTo>
                  <a:lnTo>
                    <a:pt x="134" y="937"/>
                  </a:lnTo>
                  <a:lnTo>
                    <a:pt x="118" y="918"/>
                  </a:lnTo>
                  <a:lnTo>
                    <a:pt x="102" y="899"/>
                  </a:lnTo>
                  <a:lnTo>
                    <a:pt x="86" y="879"/>
                  </a:lnTo>
                  <a:lnTo>
                    <a:pt x="72" y="860"/>
                  </a:lnTo>
                  <a:lnTo>
                    <a:pt x="59" y="843"/>
                  </a:lnTo>
                  <a:lnTo>
                    <a:pt x="47" y="827"/>
                  </a:lnTo>
                  <a:lnTo>
                    <a:pt x="39" y="813"/>
                  </a:lnTo>
                  <a:lnTo>
                    <a:pt x="32" y="803"/>
                  </a:lnTo>
                  <a:lnTo>
                    <a:pt x="30" y="797"/>
                  </a:lnTo>
                  <a:lnTo>
                    <a:pt x="29" y="783"/>
                  </a:lnTo>
                  <a:lnTo>
                    <a:pt x="29" y="769"/>
                  </a:lnTo>
                  <a:lnTo>
                    <a:pt x="29" y="756"/>
                  </a:lnTo>
                  <a:lnTo>
                    <a:pt x="30" y="743"/>
                  </a:lnTo>
                  <a:lnTo>
                    <a:pt x="32" y="715"/>
                  </a:lnTo>
                  <a:lnTo>
                    <a:pt x="35" y="688"/>
                  </a:lnTo>
                  <a:lnTo>
                    <a:pt x="39" y="662"/>
                  </a:lnTo>
                  <a:lnTo>
                    <a:pt x="39" y="636"/>
                  </a:lnTo>
                  <a:lnTo>
                    <a:pt x="37" y="623"/>
                  </a:lnTo>
                  <a:lnTo>
                    <a:pt x="35" y="610"/>
                  </a:lnTo>
                  <a:lnTo>
                    <a:pt x="33" y="599"/>
                  </a:lnTo>
                  <a:lnTo>
                    <a:pt x="29" y="587"/>
                  </a:lnTo>
                  <a:lnTo>
                    <a:pt x="23" y="582"/>
                  </a:lnTo>
                  <a:lnTo>
                    <a:pt x="19" y="575"/>
                  </a:lnTo>
                  <a:lnTo>
                    <a:pt x="15" y="568"/>
                  </a:lnTo>
                  <a:lnTo>
                    <a:pt x="12" y="558"/>
                  </a:lnTo>
                  <a:lnTo>
                    <a:pt x="8" y="547"/>
                  </a:lnTo>
                  <a:lnTo>
                    <a:pt x="5" y="536"/>
                  </a:lnTo>
                  <a:lnTo>
                    <a:pt x="3" y="524"/>
                  </a:lnTo>
                  <a:lnTo>
                    <a:pt x="2" y="510"/>
                  </a:lnTo>
                  <a:lnTo>
                    <a:pt x="0" y="482"/>
                  </a:lnTo>
                  <a:lnTo>
                    <a:pt x="0" y="452"/>
                  </a:lnTo>
                  <a:lnTo>
                    <a:pt x="1" y="421"/>
                  </a:lnTo>
                  <a:lnTo>
                    <a:pt x="5" y="392"/>
                  </a:lnTo>
                  <a:lnTo>
                    <a:pt x="7" y="378"/>
                  </a:lnTo>
                  <a:lnTo>
                    <a:pt x="11" y="365"/>
                  </a:lnTo>
                  <a:lnTo>
                    <a:pt x="14" y="352"/>
                  </a:lnTo>
                  <a:lnTo>
                    <a:pt x="17" y="340"/>
                  </a:lnTo>
                  <a:lnTo>
                    <a:pt x="21" y="329"/>
                  </a:lnTo>
                  <a:lnTo>
                    <a:pt x="26" y="319"/>
                  </a:lnTo>
                  <a:lnTo>
                    <a:pt x="31" y="310"/>
                  </a:lnTo>
                  <a:lnTo>
                    <a:pt x="36" y="304"/>
                  </a:lnTo>
                  <a:lnTo>
                    <a:pt x="42" y="299"/>
                  </a:lnTo>
                  <a:lnTo>
                    <a:pt x="48" y="296"/>
                  </a:lnTo>
                  <a:lnTo>
                    <a:pt x="55" y="293"/>
                  </a:lnTo>
                  <a:lnTo>
                    <a:pt x="61" y="293"/>
                  </a:lnTo>
                  <a:lnTo>
                    <a:pt x="69" y="296"/>
                  </a:lnTo>
                  <a:lnTo>
                    <a:pt x="76" y="301"/>
                  </a:lnTo>
                  <a:lnTo>
                    <a:pt x="84" y="307"/>
                  </a:lnTo>
                  <a:lnTo>
                    <a:pt x="92" y="317"/>
                  </a:lnTo>
                  <a:lnTo>
                    <a:pt x="95" y="329"/>
                  </a:lnTo>
                  <a:lnTo>
                    <a:pt x="99" y="338"/>
                  </a:lnTo>
                  <a:lnTo>
                    <a:pt x="102" y="348"/>
                  </a:lnTo>
                  <a:lnTo>
                    <a:pt x="105" y="355"/>
                  </a:lnTo>
                  <a:lnTo>
                    <a:pt x="108" y="362"/>
                  </a:lnTo>
                  <a:lnTo>
                    <a:pt x="113" y="368"/>
                  </a:lnTo>
                  <a:lnTo>
                    <a:pt x="117" y="373"/>
                  </a:lnTo>
                  <a:lnTo>
                    <a:pt x="121" y="378"/>
                  </a:lnTo>
                  <a:lnTo>
                    <a:pt x="124" y="381"/>
                  </a:lnTo>
                  <a:lnTo>
                    <a:pt x="129" y="384"/>
                  </a:lnTo>
                  <a:lnTo>
                    <a:pt x="133" y="385"/>
                  </a:lnTo>
                  <a:lnTo>
                    <a:pt x="138" y="386"/>
                  </a:lnTo>
                  <a:lnTo>
                    <a:pt x="143" y="387"/>
                  </a:lnTo>
                  <a:lnTo>
                    <a:pt x="147" y="387"/>
                  </a:lnTo>
                  <a:lnTo>
                    <a:pt x="151" y="386"/>
                  </a:lnTo>
                  <a:lnTo>
                    <a:pt x="155" y="385"/>
                  </a:lnTo>
                  <a:lnTo>
                    <a:pt x="164" y="381"/>
                  </a:lnTo>
                  <a:lnTo>
                    <a:pt x="172" y="375"/>
                  </a:lnTo>
                  <a:lnTo>
                    <a:pt x="178" y="367"/>
                  </a:lnTo>
                  <a:lnTo>
                    <a:pt x="184" y="357"/>
                  </a:lnTo>
                  <a:lnTo>
                    <a:pt x="190" y="347"/>
                  </a:lnTo>
                  <a:lnTo>
                    <a:pt x="193" y="336"/>
                  </a:lnTo>
                  <a:lnTo>
                    <a:pt x="195" y="324"/>
                  </a:lnTo>
                  <a:lnTo>
                    <a:pt x="195" y="313"/>
                  </a:lnTo>
                  <a:lnTo>
                    <a:pt x="190" y="294"/>
                  </a:lnTo>
                  <a:lnTo>
                    <a:pt x="187" y="277"/>
                  </a:lnTo>
                  <a:lnTo>
                    <a:pt x="183" y="262"/>
                  </a:lnTo>
                  <a:lnTo>
                    <a:pt x="181" y="250"/>
                  </a:lnTo>
                  <a:lnTo>
                    <a:pt x="180" y="237"/>
                  </a:lnTo>
                  <a:lnTo>
                    <a:pt x="180" y="226"/>
                  </a:lnTo>
                  <a:lnTo>
                    <a:pt x="180" y="217"/>
                  </a:lnTo>
                  <a:lnTo>
                    <a:pt x="181" y="207"/>
                  </a:lnTo>
                  <a:lnTo>
                    <a:pt x="183" y="201"/>
                  </a:lnTo>
                  <a:lnTo>
                    <a:pt x="187" y="194"/>
                  </a:lnTo>
                  <a:lnTo>
                    <a:pt x="190" y="189"/>
                  </a:lnTo>
                  <a:lnTo>
                    <a:pt x="194" y="186"/>
                  </a:lnTo>
                  <a:lnTo>
                    <a:pt x="198" y="182"/>
                  </a:lnTo>
                  <a:lnTo>
                    <a:pt x="203" y="180"/>
                  </a:lnTo>
                  <a:lnTo>
                    <a:pt x="208" y="180"/>
                  </a:lnTo>
                  <a:lnTo>
                    <a:pt x="213" y="180"/>
                  </a:lnTo>
                  <a:lnTo>
                    <a:pt x="220" y="181"/>
                  </a:lnTo>
                  <a:lnTo>
                    <a:pt x="225" y="184"/>
                  </a:lnTo>
                  <a:lnTo>
                    <a:pt x="232" y="187"/>
                  </a:lnTo>
                  <a:lnTo>
                    <a:pt x="238" y="190"/>
                  </a:lnTo>
                  <a:lnTo>
                    <a:pt x="252" y="201"/>
                  </a:lnTo>
                  <a:lnTo>
                    <a:pt x="265" y="213"/>
                  </a:lnTo>
                  <a:lnTo>
                    <a:pt x="278" y="230"/>
                  </a:lnTo>
                  <a:lnTo>
                    <a:pt x="290" y="249"/>
                  </a:lnTo>
                  <a:lnTo>
                    <a:pt x="295" y="259"/>
                  </a:lnTo>
                  <a:lnTo>
                    <a:pt x="300" y="270"/>
                  </a:lnTo>
                  <a:lnTo>
                    <a:pt x="306" y="281"/>
                  </a:lnTo>
                  <a:lnTo>
                    <a:pt x="310" y="292"/>
                  </a:lnTo>
                  <a:lnTo>
                    <a:pt x="329" y="316"/>
                  </a:lnTo>
                  <a:lnTo>
                    <a:pt x="346" y="338"/>
                  </a:lnTo>
                  <a:lnTo>
                    <a:pt x="349" y="344"/>
                  </a:lnTo>
                  <a:lnTo>
                    <a:pt x="350" y="350"/>
                  </a:lnTo>
                  <a:lnTo>
                    <a:pt x="349" y="356"/>
                  </a:lnTo>
                  <a:lnTo>
                    <a:pt x="346" y="363"/>
                  </a:lnTo>
                  <a:lnTo>
                    <a:pt x="341" y="371"/>
                  </a:lnTo>
                  <a:lnTo>
                    <a:pt x="335" y="379"/>
                  </a:lnTo>
                  <a:lnTo>
                    <a:pt x="325" y="388"/>
                  </a:lnTo>
                  <a:lnTo>
                    <a:pt x="313" y="397"/>
                  </a:lnTo>
                  <a:lnTo>
                    <a:pt x="303" y="424"/>
                  </a:lnTo>
                  <a:lnTo>
                    <a:pt x="297" y="443"/>
                  </a:lnTo>
                  <a:lnTo>
                    <a:pt x="293" y="457"/>
                  </a:lnTo>
                  <a:lnTo>
                    <a:pt x="291" y="466"/>
                  </a:lnTo>
                  <a:lnTo>
                    <a:pt x="291" y="469"/>
                  </a:lnTo>
                  <a:lnTo>
                    <a:pt x="291" y="472"/>
                  </a:lnTo>
                  <a:lnTo>
                    <a:pt x="292" y="474"/>
                  </a:lnTo>
                  <a:lnTo>
                    <a:pt x="293" y="474"/>
                  </a:lnTo>
                  <a:lnTo>
                    <a:pt x="297" y="474"/>
                  </a:lnTo>
                  <a:lnTo>
                    <a:pt x="301" y="472"/>
                  </a:lnTo>
                  <a:lnTo>
                    <a:pt x="308" y="468"/>
                  </a:lnTo>
                  <a:lnTo>
                    <a:pt x="315" y="464"/>
                  </a:lnTo>
                  <a:lnTo>
                    <a:pt x="323" y="461"/>
                  </a:lnTo>
                  <a:lnTo>
                    <a:pt x="331" y="459"/>
                  </a:lnTo>
                  <a:lnTo>
                    <a:pt x="336" y="459"/>
                  </a:lnTo>
                  <a:lnTo>
                    <a:pt x="340" y="458"/>
                  </a:lnTo>
                  <a:lnTo>
                    <a:pt x="344" y="459"/>
                  </a:lnTo>
                  <a:lnTo>
                    <a:pt x="349" y="460"/>
                  </a:lnTo>
                  <a:lnTo>
                    <a:pt x="353" y="462"/>
                  </a:lnTo>
                  <a:lnTo>
                    <a:pt x="357" y="465"/>
                  </a:lnTo>
                  <a:lnTo>
                    <a:pt x="361" y="469"/>
                  </a:lnTo>
                  <a:lnTo>
                    <a:pt x="366" y="475"/>
                  </a:lnTo>
                  <a:lnTo>
                    <a:pt x="365" y="482"/>
                  </a:lnTo>
                  <a:lnTo>
                    <a:pt x="364" y="491"/>
                  </a:lnTo>
                  <a:lnTo>
                    <a:pt x="360" y="500"/>
                  </a:lnTo>
                  <a:lnTo>
                    <a:pt x="356" y="510"/>
                  </a:lnTo>
                  <a:lnTo>
                    <a:pt x="349" y="528"/>
                  </a:lnTo>
                  <a:lnTo>
                    <a:pt x="342" y="546"/>
                  </a:lnTo>
                  <a:lnTo>
                    <a:pt x="341" y="555"/>
                  </a:lnTo>
                  <a:lnTo>
                    <a:pt x="341" y="561"/>
                  </a:lnTo>
                  <a:lnTo>
                    <a:pt x="341" y="564"/>
                  </a:lnTo>
                  <a:lnTo>
                    <a:pt x="342" y="568"/>
                  </a:lnTo>
                  <a:lnTo>
                    <a:pt x="344" y="571"/>
                  </a:lnTo>
                  <a:lnTo>
                    <a:pt x="346" y="573"/>
                  </a:lnTo>
                  <a:lnTo>
                    <a:pt x="349" y="575"/>
                  </a:lnTo>
                  <a:lnTo>
                    <a:pt x="352" y="577"/>
                  </a:lnTo>
                  <a:lnTo>
                    <a:pt x="356" y="578"/>
                  </a:lnTo>
                  <a:lnTo>
                    <a:pt x="361" y="579"/>
                  </a:lnTo>
                  <a:lnTo>
                    <a:pt x="374" y="580"/>
                  </a:lnTo>
                  <a:lnTo>
                    <a:pt x="389" y="579"/>
                  </a:lnTo>
                  <a:lnTo>
                    <a:pt x="394" y="570"/>
                  </a:lnTo>
                  <a:lnTo>
                    <a:pt x="397" y="564"/>
                  </a:lnTo>
                  <a:lnTo>
                    <a:pt x="401" y="561"/>
                  </a:lnTo>
                  <a:lnTo>
                    <a:pt x="404" y="560"/>
                  </a:lnTo>
                  <a:lnTo>
                    <a:pt x="408" y="561"/>
                  </a:lnTo>
                  <a:lnTo>
                    <a:pt x="410" y="564"/>
                  </a:lnTo>
                  <a:lnTo>
                    <a:pt x="412" y="570"/>
                  </a:lnTo>
                  <a:lnTo>
                    <a:pt x="413" y="576"/>
                  </a:lnTo>
                  <a:lnTo>
                    <a:pt x="413" y="585"/>
                  </a:lnTo>
                  <a:lnTo>
                    <a:pt x="413" y="594"/>
                  </a:lnTo>
                  <a:lnTo>
                    <a:pt x="411" y="606"/>
                  </a:lnTo>
                  <a:lnTo>
                    <a:pt x="408" y="618"/>
                  </a:lnTo>
                  <a:lnTo>
                    <a:pt x="402" y="631"/>
                  </a:lnTo>
                  <a:lnTo>
                    <a:pt x="396" y="643"/>
                  </a:lnTo>
                  <a:lnTo>
                    <a:pt x="387" y="657"/>
                  </a:lnTo>
                  <a:lnTo>
                    <a:pt x="377" y="671"/>
                  </a:lnTo>
                  <a:lnTo>
                    <a:pt x="380" y="683"/>
                  </a:lnTo>
                  <a:lnTo>
                    <a:pt x="383" y="691"/>
                  </a:lnTo>
                  <a:lnTo>
                    <a:pt x="384" y="695"/>
                  </a:lnTo>
                  <a:lnTo>
                    <a:pt x="386" y="697"/>
                  </a:lnTo>
                  <a:lnTo>
                    <a:pt x="388" y="699"/>
                  </a:lnTo>
                  <a:lnTo>
                    <a:pt x="390" y="699"/>
                  </a:lnTo>
                  <a:lnTo>
                    <a:pt x="396" y="700"/>
                  </a:lnTo>
                  <a:lnTo>
                    <a:pt x="400" y="698"/>
                  </a:lnTo>
                  <a:lnTo>
                    <a:pt x="406" y="694"/>
                  </a:lnTo>
                  <a:lnTo>
                    <a:pt x="413" y="688"/>
                  </a:lnTo>
                  <a:lnTo>
                    <a:pt x="426" y="673"/>
                  </a:lnTo>
                  <a:lnTo>
                    <a:pt x="441" y="657"/>
                  </a:lnTo>
                  <a:lnTo>
                    <a:pt x="449" y="649"/>
                  </a:lnTo>
                  <a:lnTo>
                    <a:pt x="457" y="641"/>
                  </a:lnTo>
                  <a:lnTo>
                    <a:pt x="465" y="635"/>
                  </a:lnTo>
                  <a:lnTo>
                    <a:pt x="474" y="628"/>
                  </a:lnTo>
                  <a:lnTo>
                    <a:pt x="477" y="620"/>
                  </a:lnTo>
                  <a:lnTo>
                    <a:pt x="482" y="611"/>
                  </a:lnTo>
                  <a:lnTo>
                    <a:pt x="486" y="604"/>
                  </a:lnTo>
                  <a:lnTo>
                    <a:pt x="490" y="598"/>
                  </a:lnTo>
                  <a:lnTo>
                    <a:pt x="495" y="591"/>
                  </a:lnTo>
                  <a:lnTo>
                    <a:pt x="502" y="586"/>
                  </a:lnTo>
                  <a:lnTo>
                    <a:pt x="507" y="582"/>
                  </a:lnTo>
                  <a:lnTo>
                    <a:pt x="514" y="576"/>
                  </a:lnTo>
                  <a:lnTo>
                    <a:pt x="542" y="561"/>
                  </a:lnTo>
                  <a:lnTo>
                    <a:pt x="571" y="547"/>
                  </a:lnTo>
                  <a:lnTo>
                    <a:pt x="583" y="539"/>
                  </a:lnTo>
                  <a:lnTo>
                    <a:pt x="596" y="528"/>
                  </a:lnTo>
                  <a:lnTo>
                    <a:pt x="603" y="523"/>
                  </a:lnTo>
                  <a:lnTo>
                    <a:pt x="608" y="516"/>
                  </a:lnTo>
                  <a:lnTo>
                    <a:pt x="613" y="509"/>
                  </a:lnTo>
                  <a:lnTo>
                    <a:pt x="619" y="500"/>
                  </a:lnTo>
                  <a:lnTo>
                    <a:pt x="622" y="491"/>
                  </a:lnTo>
                  <a:lnTo>
                    <a:pt x="626" y="481"/>
                  </a:lnTo>
                  <a:lnTo>
                    <a:pt x="630" y="471"/>
                  </a:lnTo>
                  <a:lnTo>
                    <a:pt x="632" y="458"/>
                  </a:lnTo>
                  <a:lnTo>
                    <a:pt x="634" y="444"/>
                  </a:lnTo>
                  <a:lnTo>
                    <a:pt x="635" y="430"/>
                  </a:lnTo>
                  <a:lnTo>
                    <a:pt x="635" y="413"/>
                  </a:lnTo>
                  <a:lnTo>
                    <a:pt x="635" y="396"/>
                  </a:lnTo>
                  <a:lnTo>
                    <a:pt x="613" y="363"/>
                  </a:lnTo>
                  <a:lnTo>
                    <a:pt x="592" y="330"/>
                  </a:lnTo>
                  <a:lnTo>
                    <a:pt x="569" y="298"/>
                  </a:lnTo>
                  <a:lnTo>
                    <a:pt x="546" y="267"/>
                  </a:lnTo>
                  <a:lnTo>
                    <a:pt x="533" y="253"/>
                  </a:lnTo>
                  <a:lnTo>
                    <a:pt x="520" y="239"/>
                  </a:lnTo>
                  <a:lnTo>
                    <a:pt x="506" y="225"/>
                  </a:lnTo>
                  <a:lnTo>
                    <a:pt x="492" y="213"/>
                  </a:lnTo>
                  <a:lnTo>
                    <a:pt x="477" y="202"/>
                  </a:lnTo>
                  <a:lnTo>
                    <a:pt x="462" y="191"/>
                  </a:lnTo>
                  <a:lnTo>
                    <a:pt x="446" y="182"/>
                  </a:lnTo>
                  <a:lnTo>
                    <a:pt x="429" y="174"/>
                  </a:lnTo>
                  <a:lnTo>
                    <a:pt x="424" y="169"/>
                  </a:lnTo>
                  <a:lnTo>
                    <a:pt x="418" y="163"/>
                  </a:lnTo>
                  <a:lnTo>
                    <a:pt x="412" y="159"/>
                  </a:lnTo>
                  <a:lnTo>
                    <a:pt x="405" y="155"/>
                  </a:lnTo>
                  <a:lnTo>
                    <a:pt x="391" y="148"/>
                  </a:lnTo>
                  <a:lnTo>
                    <a:pt x="375" y="144"/>
                  </a:lnTo>
                  <a:lnTo>
                    <a:pt x="359" y="141"/>
                  </a:lnTo>
                  <a:lnTo>
                    <a:pt x="342" y="139"/>
                  </a:lnTo>
                  <a:lnTo>
                    <a:pt x="325" y="138"/>
                  </a:lnTo>
                  <a:lnTo>
                    <a:pt x="308" y="137"/>
                  </a:lnTo>
                  <a:lnTo>
                    <a:pt x="276" y="136"/>
                  </a:lnTo>
                  <a:lnTo>
                    <a:pt x="248" y="133"/>
                  </a:lnTo>
                  <a:lnTo>
                    <a:pt x="236" y="131"/>
                  </a:lnTo>
                  <a:lnTo>
                    <a:pt x="227" y="127"/>
                  </a:lnTo>
                  <a:lnTo>
                    <a:pt x="223" y="125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7" y="114"/>
                  </a:lnTo>
                  <a:lnTo>
                    <a:pt x="208" y="105"/>
                  </a:lnTo>
                  <a:lnTo>
                    <a:pt x="203" y="95"/>
                  </a:lnTo>
                  <a:lnTo>
                    <a:pt x="197" y="85"/>
                  </a:lnTo>
                  <a:lnTo>
                    <a:pt x="195" y="77"/>
                  </a:lnTo>
                  <a:lnTo>
                    <a:pt x="194" y="68"/>
                  </a:lnTo>
                  <a:lnTo>
                    <a:pt x="194" y="61"/>
                  </a:lnTo>
                  <a:lnTo>
                    <a:pt x="196" y="53"/>
                  </a:lnTo>
                  <a:lnTo>
                    <a:pt x="199" y="46"/>
                  </a:lnTo>
                  <a:lnTo>
                    <a:pt x="204" y="39"/>
                  </a:lnTo>
                  <a:lnTo>
                    <a:pt x="209" y="34"/>
                  </a:lnTo>
                  <a:lnTo>
                    <a:pt x="216" y="29"/>
                  </a:lnTo>
                  <a:lnTo>
                    <a:pt x="223" y="23"/>
                  </a:lnTo>
                  <a:lnTo>
                    <a:pt x="232" y="19"/>
                  </a:lnTo>
                  <a:lnTo>
                    <a:pt x="241" y="15"/>
                  </a:lnTo>
                  <a:lnTo>
                    <a:pt x="251" y="12"/>
                  </a:lnTo>
                  <a:lnTo>
                    <a:pt x="262" y="9"/>
                  </a:lnTo>
                  <a:lnTo>
                    <a:pt x="284" y="4"/>
                  </a:lnTo>
                  <a:lnTo>
                    <a:pt x="308" y="1"/>
                  </a:lnTo>
                  <a:lnTo>
                    <a:pt x="332" y="0"/>
                  </a:lnTo>
                  <a:lnTo>
                    <a:pt x="357" y="0"/>
                  </a:lnTo>
                  <a:lnTo>
                    <a:pt x="382" y="2"/>
                  </a:lnTo>
                  <a:lnTo>
                    <a:pt x="404" y="6"/>
                  </a:lnTo>
                  <a:lnTo>
                    <a:pt x="414" y="10"/>
                  </a:lnTo>
                  <a:lnTo>
                    <a:pt x="424" y="12"/>
                  </a:lnTo>
                  <a:lnTo>
                    <a:pt x="433" y="16"/>
                  </a:lnTo>
                  <a:lnTo>
                    <a:pt x="441" y="19"/>
                  </a:lnTo>
                  <a:lnTo>
                    <a:pt x="454" y="42"/>
                  </a:lnTo>
                  <a:lnTo>
                    <a:pt x="475" y="81"/>
                  </a:lnTo>
                  <a:lnTo>
                    <a:pt x="487" y="100"/>
                  </a:lnTo>
                  <a:lnTo>
                    <a:pt x="499" y="116"/>
                  </a:lnTo>
                  <a:lnTo>
                    <a:pt x="503" y="123"/>
                  </a:lnTo>
                  <a:lnTo>
                    <a:pt x="508" y="128"/>
                  </a:lnTo>
                  <a:lnTo>
                    <a:pt x="512" y="130"/>
                  </a:lnTo>
                  <a:lnTo>
                    <a:pt x="515" y="130"/>
                  </a:lnTo>
                  <a:lnTo>
                    <a:pt x="519" y="133"/>
                  </a:lnTo>
                  <a:lnTo>
                    <a:pt x="522" y="137"/>
                  </a:lnTo>
                  <a:lnTo>
                    <a:pt x="523" y="140"/>
                  </a:lnTo>
                  <a:lnTo>
                    <a:pt x="524" y="143"/>
                  </a:lnTo>
                  <a:lnTo>
                    <a:pt x="524" y="150"/>
                  </a:lnTo>
                  <a:lnTo>
                    <a:pt x="522" y="160"/>
                  </a:lnTo>
                  <a:lnTo>
                    <a:pt x="519" y="170"/>
                  </a:lnTo>
                  <a:lnTo>
                    <a:pt x="518" y="180"/>
                  </a:lnTo>
                  <a:lnTo>
                    <a:pt x="518" y="187"/>
                  </a:lnTo>
                  <a:lnTo>
                    <a:pt x="518" y="193"/>
                  </a:lnTo>
                  <a:lnTo>
                    <a:pt x="520" y="200"/>
                  </a:lnTo>
                  <a:lnTo>
                    <a:pt x="523" y="207"/>
                  </a:lnTo>
                  <a:close/>
                  <a:moveTo>
                    <a:pt x="334" y="781"/>
                  </a:moveTo>
                  <a:lnTo>
                    <a:pt x="334" y="781"/>
                  </a:lnTo>
                  <a:lnTo>
                    <a:pt x="335" y="780"/>
                  </a:lnTo>
                  <a:lnTo>
                    <a:pt x="336" y="779"/>
                  </a:lnTo>
                  <a:lnTo>
                    <a:pt x="342" y="774"/>
                  </a:lnTo>
                  <a:lnTo>
                    <a:pt x="343" y="771"/>
                  </a:lnTo>
                  <a:lnTo>
                    <a:pt x="344" y="770"/>
                  </a:lnTo>
                  <a:lnTo>
                    <a:pt x="343" y="768"/>
                  </a:lnTo>
                  <a:lnTo>
                    <a:pt x="343" y="767"/>
                  </a:lnTo>
                  <a:lnTo>
                    <a:pt x="338" y="744"/>
                  </a:lnTo>
                  <a:lnTo>
                    <a:pt x="334" y="730"/>
                  </a:lnTo>
                  <a:lnTo>
                    <a:pt x="331" y="727"/>
                  </a:lnTo>
                  <a:lnTo>
                    <a:pt x="330" y="724"/>
                  </a:lnTo>
                  <a:lnTo>
                    <a:pt x="328" y="724"/>
                  </a:lnTo>
                  <a:lnTo>
                    <a:pt x="326" y="727"/>
                  </a:lnTo>
                  <a:lnTo>
                    <a:pt x="320" y="733"/>
                  </a:lnTo>
                  <a:lnTo>
                    <a:pt x="312" y="743"/>
                  </a:lnTo>
                  <a:lnTo>
                    <a:pt x="307" y="748"/>
                  </a:lnTo>
                  <a:lnTo>
                    <a:pt x="300" y="753"/>
                  </a:lnTo>
                  <a:lnTo>
                    <a:pt x="294" y="759"/>
                  </a:lnTo>
                  <a:lnTo>
                    <a:pt x="285" y="764"/>
                  </a:lnTo>
                  <a:lnTo>
                    <a:pt x="275" y="769"/>
                  </a:lnTo>
                  <a:lnTo>
                    <a:pt x="264" y="775"/>
                  </a:lnTo>
                  <a:lnTo>
                    <a:pt x="253" y="780"/>
                  </a:lnTo>
                  <a:lnTo>
                    <a:pt x="242" y="785"/>
                  </a:lnTo>
                  <a:lnTo>
                    <a:pt x="235" y="791"/>
                  </a:lnTo>
                  <a:lnTo>
                    <a:pt x="227" y="795"/>
                  </a:lnTo>
                  <a:lnTo>
                    <a:pt x="222" y="801"/>
                  </a:lnTo>
                  <a:lnTo>
                    <a:pt x="218" y="807"/>
                  </a:lnTo>
                  <a:lnTo>
                    <a:pt x="213" y="812"/>
                  </a:lnTo>
                  <a:lnTo>
                    <a:pt x="211" y="818"/>
                  </a:lnTo>
                  <a:lnTo>
                    <a:pt x="210" y="824"/>
                  </a:lnTo>
                  <a:lnTo>
                    <a:pt x="209" y="829"/>
                  </a:lnTo>
                  <a:lnTo>
                    <a:pt x="209" y="835"/>
                  </a:lnTo>
                  <a:lnTo>
                    <a:pt x="210" y="841"/>
                  </a:lnTo>
                  <a:lnTo>
                    <a:pt x="212" y="847"/>
                  </a:lnTo>
                  <a:lnTo>
                    <a:pt x="216" y="853"/>
                  </a:lnTo>
                  <a:lnTo>
                    <a:pt x="219" y="858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3"/>
                  </a:lnTo>
                  <a:lnTo>
                    <a:pt x="243" y="881"/>
                  </a:lnTo>
                  <a:lnTo>
                    <a:pt x="257" y="889"/>
                  </a:lnTo>
                  <a:lnTo>
                    <a:pt x="264" y="892"/>
                  </a:lnTo>
                  <a:lnTo>
                    <a:pt x="271" y="894"/>
                  </a:lnTo>
                  <a:lnTo>
                    <a:pt x="279" y="896"/>
                  </a:lnTo>
                  <a:lnTo>
                    <a:pt x="286" y="898"/>
                  </a:lnTo>
                  <a:lnTo>
                    <a:pt x="295" y="899"/>
                  </a:lnTo>
                  <a:lnTo>
                    <a:pt x="302" y="901"/>
                  </a:lnTo>
                  <a:lnTo>
                    <a:pt x="310" y="901"/>
                  </a:lnTo>
                  <a:lnTo>
                    <a:pt x="317" y="899"/>
                  </a:lnTo>
                  <a:lnTo>
                    <a:pt x="325" y="898"/>
                  </a:lnTo>
                  <a:lnTo>
                    <a:pt x="334" y="896"/>
                  </a:lnTo>
                  <a:lnTo>
                    <a:pt x="340" y="893"/>
                  </a:lnTo>
                  <a:lnTo>
                    <a:pt x="347" y="890"/>
                  </a:lnTo>
                  <a:lnTo>
                    <a:pt x="368" y="872"/>
                  </a:lnTo>
                  <a:lnTo>
                    <a:pt x="381" y="860"/>
                  </a:lnTo>
                  <a:lnTo>
                    <a:pt x="384" y="856"/>
                  </a:lnTo>
                  <a:lnTo>
                    <a:pt x="387" y="851"/>
                  </a:lnTo>
                  <a:lnTo>
                    <a:pt x="387" y="849"/>
                  </a:lnTo>
                  <a:lnTo>
                    <a:pt x="387" y="847"/>
                  </a:lnTo>
                  <a:lnTo>
                    <a:pt x="386" y="847"/>
                  </a:lnTo>
                  <a:lnTo>
                    <a:pt x="384" y="847"/>
                  </a:lnTo>
                  <a:lnTo>
                    <a:pt x="381" y="847"/>
                  </a:lnTo>
                  <a:lnTo>
                    <a:pt x="376" y="848"/>
                  </a:lnTo>
                  <a:lnTo>
                    <a:pt x="367" y="851"/>
                  </a:lnTo>
                  <a:lnTo>
                    <a:pt x="357" y="856"/>
                  </a:lnTo>
                  <a:lnTo>
                    <a:pt x="336" y="865"/>
                  </a:lnTo>
                  <a:lnTo>
                    <a:pt x="324" y="871"/>
                  </a:lnTo>
                  <a:lnTo>
                    <a:pt x="323" y="871"/>
                  </a:lnTo>
                  <a:lnTo>
                    <a:pt x="327" y="867"/>
                  </a:lnTo>
                  <a:lnTo>
                    <a:pt x="338" y="860"/>
                  </a:lnTo>
                  <a:lnTo>
                    <a:pt x="356" y="848"/>
                  </a:lnTo>
                  <a:lnTo>
                    <a:pt x="366" y="844"/>
                  </a:lnTo>
                  <a:lnTo>
                    <a:pt x="373" y="839"/>
                  </a:lnTo>
                  <a:lnTo>
                    <a:pt x="379" y="833"/>
                  </a:lnTo>
                  <a:lnTo>
                    <a:pt x="383" y="828"/>
                  </a:lnTo>
                  <a:lnTo>
                    <a:pt x="385" y="823"/>
                  </a:lnTo>
                  <a:lnTo>
                    <a:pt x="387" y="817"/>
                  </a:lnTo>
                  <a:lnTo>
                    <a:pt x="387" y="812"/>
                  </a:lnTo>
                  <a:lnTo>
                    <a:pt x="387" y="807"/>
                  </a:lnTo>
                  <a:lnTo>
                    <a:pt x="385" y="802"/>
                  </a:lnTo>
                  <a:lnTo>
                    <a:pt x="383" y="797"/>
                  </a:lnTo>
                  <a:lnTo>
                    <a:pt x="380" y="793"/>
                  </a:lnTo>
                  <a:lnTo>
                    <a:pt x="376" y="788"/>
                  </a:lnTo>
                  <a:lnTo>
                    <a:pt x="368" y="781"/>
                  </a:lnTo>
                  <a:lnTo>
                    <a:pt x="359" y="777"/>
                  </a:lnTo>
                  <a:lnTo>
                    <a:pt x="356" y="776"/>
                  </a:lnTo>
                  <a:lnTo>
                    <a:pt x="354" y="776"/>
                  </a:lnTo>
                  <a:lnTo>
                    <a:pt x="351" y="777"/>
                  </a:lnTo>
                  <a:lnTo>
                    <a:pt x="346" y="779"/>
                  </a:lnTo>
                  <a:lnTo>
                    <a:pt x="340" y="784"/>
                  </a:lnTo>
                  <a:lnTo>
                    <a:pt x="338" y="786"/>
                  </a:lnTo>
                  <a:lnTo>
                    <a:pt x="336" y="787"/>
                  </a:lnTo>
                  <a:lnTo>
                    <a:pt x="336" y="788"/>
                  </a:lnTo>
                  <a:lnTo>
                    <a:pt x="336" y="788"/>
                  </a:lnTo>
                  <a:lnTo>
                    <a:pt x="332" y="790"/>
                  </a:lnTo>
                  <a:lnTo>
                    <a:pt x="330" y="790"/>
                  </a:lnTo>
                  <a:lnTo>
                    <a:pt x="329" y="788"/>
                  </a:lnTo>
                  <a:lnTo>
                    <a:pt x="329" y="784"/>
                  </a:lnTo>
                  <a:lnTo>
                    <a:pt x="331" y="783"/>
                  </a:lnTo>
                  <a:lnTo>
                    <a:pt x="334" y="781"/>
                  </a:lnTo>
                  <a:close/>
                  <a:moveTo>
                    <a:pt x="402" y="934"/>
                  </a:moveTo>
                  <a:lnTo>
                    <a:pt x="369" y="930"/>
                  </a:lnTo>
                  <a:lnTo>
                    <a:pt x="350" y="927"/>
                  </a:lnTo>
                  <a:lnTo>
                    <a:pt x="343" y="926"/>
                  </a:lnTo>
                  <a:lnTo>
                    <a:pt x="341" y="924"/>
                  </a:lnTo>
                  <a:lnTo>
                    <a:pt x="340" y="923"/>
                  </a:lnTo>
                  <a:lnTo>
                    <a:pt x="342" y="921"/>
                  </a:lnTo>
                  <a:lnTo>
                    <a:pt x="352" y="915"/>
                  </a:lnTo>
                  <a:lnTo>
                    <a:pt x="369" y="908"/>
                  </a:lnTo>
                  <a:lnTo>
                    <a:pt x="390" y="897"/>
                  </a:lnTo>
                  <a:lnTo>
                    <a:pt x="416" y="883"/>
                  </a:lnTo>
                  <a:lnTo>
                    <a:pt x="433" y="881"/>
                  </a:lnTo>
                  <a:lnTo>
                    <a:pt x="445" y="880"/>
                  </a:lnTo>
                  <a:lnTo>
                    <a:pt x="454" y="880"/>
                  </a:lnTo>
                  <a:lnTo>
                    <a:pt x="458" y="882"/>
                  </a:lnTo>
                  <a:lnTo>
                    <a:pt x="459" y="885"/>
                  </a:lnTo>
                  <a:lnTo>
                    <a:pt x="459" y="886"/>
                  </a:lnTo>
                  <a:lnTo>
                    <a:pt x="459" y="888"/>
                  </a:lnTo>
                  <a:lnTo>
                    <a:pt x="458" y="890"/>
                  </a:lnTo>
                  <a:lnTo>
                    <a:pt x="454" y="895"/>
                  </a:lnTo>
                  <a:lnTo>
                    <a:pt x="448" y="901"/>
                  </a:lnTo>
                  <a:lnTo>
                    <a:pt x="434" y="912"/>
                  </a:lnTo>
                  <a:lnTo>
                    <a:pt x="419" y="923"/>
                  </a:lnTo>
                  <a:lnTo>
                    <a:pt x="406" y="930"/>
                  </a:lnTo>
                  <a:lnTo>
                    <a:pt x="402" y="934"/>
                  </a:lnTo>
                  <a:close/>
                  <a:moveTo>
                    <a:pt x="237" y="933"/>
                  </a:moveTo>
                  <a:lnTo>
                    <a:pt x="234" y="936"/>
                  </a:lnTo>
                  <a:lnTo>
                    <a:pt x="231" y="939"/>
                  </a:lnTo>
                  <a:lnTo>
                    <a:pt x="228" y="942"/>
                  </a:lnTo>
                  <a:lnTo>
                    <a:pt x="224" y="944"/>
                  </a:lnTo>
                  <a:lnTo>
                    <a:pt x="222" y="944"/>
                  </a:lnTo>
                  <a:lnTo>
                    <a:pt x="219" y="944"/>
                  </a:lnTo>
                  <a:lnTo>
                    <a:pt x="216" y="943"/>
                  </a:lnTo>
                  <a:lnTo>
                    <a:pt x="211" y="942"/>
                  </a:lnTo>
                  <a:lnTo>
                    <a:pt x="199" y="936"/>
                  </a:lnTo>
                  <a:lnTo>
                    <a:pt x="188" y="929"/>
                  </a:lnTo>
                  <a:lnTo>
                    <a:pt x="175" y="920"/>
                  </a:lnTo>
                  <a:lnTo>
                    <a:pt x="154" y="904"/>
                  </a:lnTo>
                  <a:lnTo>
                    <a:pt x="145" y="895"/>
                  </a:lnTo>
                  <a:lnTo>
                    <a:pt x="137" y="887"/>
                  </a:lnTo>
                  <a:lnTo>
                    <a:pt x="135" y="882"/>
                  </a:lnTo>
                  <a:lnTo>
                    <a:pt x="133" y="879"/>
                  </a:lnTo>
                  <a:lnTo>
                    <a:pt x="133" y="875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7" y="865"/>
                  </a:lnTo>
                  <a:lnTo>
                    <a:pt x="143" y="858"/>
                  </a:lnTo>
                  <a:lnTo>
                    <a:pt x="150" y="850"/>
                  </a:lnTo>
                  <a:lnTo>
                    <a:pt x="159" y="843"/>
                  </a:lnTo>
                  <a:lnTo>
                    <a:pt x="167" y="838"/>
                  </a:lnTo>
                  <a:lnTo>
                    <a:pt x="176" y="835"/>
                  </a:lnTo>
                  <a:lnTo>
                    <a:pt x="179" y="834"/>
                  </a:lnTo>
                  <a:lnTo>
                    <a:pt x="182" y="835"/>
                  </a:lnTo>
                  <a:lnTo>
                    <a:pt x="185" y="838"/>
                  </a:lnTo>
                  <a:lnTo>
                    <a:pt x="189" y="840"/>
                  </a:lnTo>
                  <a:lnTo>
                    <a:pt x="197" y="856"/>
                  </a:lnTo>
                  <a:lnTo>
                    <a:pt x="206" y="872"/>
                  </a:lnTo>
                  <a:lnTo>
                    <a:pt x="212" y="882"/>
                  </a:lnTo>
                  <a:lnTo>
                    <a:pt x="221" y="892"/>
                  </a:lnTo>
                  <a:lnTo>
                    <a:pt x="228" y="903"/>
                  </a:lnTo>
                  <a:lnTo>
                    <a:pt x="236" y="912"/>
                  </a:lnTo>
                  <a:lnTo>
                    <a:pt x="237" y="915"/>
                  </a:lnTo>
                  <a:lnTo>
                    <a:pt x="239" y="920"/>
                  </a:lnTo>
                  <a:lnTo>
                    <a:pt x="240" y="923"/>
                  </a:lnTo>
                  <a:lnTo>
                    <a:pt x="239" y="926"/>
                  </a:lnTo>
                  <a:lnTo>
                    <a:pt x="238" y="929"/>
                  </a:lnTo>
                  <a:lnTo>
                    <a:pt x="237" y="933"/>
                  </a:lnTo>
                  <a:close/>
                  <a:moveTo>
                    <a:pt x="441" y="740"/>
                  </a:moveTo>
                  <a:lnTo>
                    <a:pt x="456" y="724"/>
                  </a:lnTo>
                  <a:lnTo>
                    <a:pt x="477" y="704"/>
                  </a:lnTo>
                  <a:lnTo>
                    <a:pt x="489" y="694"/>
                  </a:lnTo>
                  <a:lnTo>
                    <a:pt x="501" y="684"/>
                  </a:lnTo>
                  <a:lnTo>
                    <a:pt x="513" y="674"/>
                  </a:lnTo>
                  <a:lnTo>
                    <a:pt x="524" y="666"/>
                  </a:lnTo>
                  <a:lnTo>
                    <a:pt x="535" y="660"/>
                  </a:lnTo>
                  <a:lnTo>
                    <a:pt x="544" y="656"/>
                  </a:lnTo>
                  <a:lnTo>
                    <a:pt x="548" y="655"/>
                  </a:lnTo>
                  <a:lnTo>
                    <a:pt x="551" y="655"/>
                  </a:lnTo>
                  <a:lnTo>
                    <a:pt x="554" y="655"/>
                  </a:lnTo>
                  <a:lnTo>
                    <a:pt x="557" y="656"/>
                  </a:lnTo>
                  <a:lnTo>
                    <a:pt x="558" y="659"/>
                  </a:lnTo>
                  <a:lnTo>
                    <a:pt x="559" y="663"/>
                  </a:lnTo>
                  <a:lnTo>
                    <a:pt x="559" y="667"/>
                  </a:lnTo>
                  <a:lnTo>
                    <a:pt x="559" y="672"/>
                  </a:lnTo>
                  <a:lnTo>
                    <a:pt x="554" y="687"/>
                  </a:lnTo>
                  <a:lnTo>
                    <a:pt x="546" y="706"/>
                  </a:lnTo>
                  <a:lnTo>
                    <a:pt x="535" y="742"/>
                  </a:lnTo>
                  <a:lnTo>
                    <a:pt x="526" y="768"/>
                  </a:lnTo>
                  <a:lnTo>
                    <a:pt x="518" y="787"/>
                  </a:lnTo>
                  <a:lnTo>
                    <a:pt x="513" y="801"/>
                  </a:lnTo>
                  <a:lnTo>
                    <a:pt x="509" y="806"/>
                  </a:lnTo>
                  <a:lnTo>
                    <a:pt x="507" y="809"/>
                  </a:lnTo>
                  <a:lnTo>
                    <a:pt x="505" y="810"/>
                  </a:lnTo>
                  <a:lnTo>
                    <a:pt x="504" y="811"/>
                  </a:lnTo>
                  <a:lnTo>
                    <a:pt x="502" y="811"/>
                  </a:lnTo>
                  <a:lnTo>
                    <a:pt x="501" y="810"/>
                  </a:lnTo>
                  <a:lnTo>
                    <a:pt x="499" y="808"/>
                  </a:lnTo>
                  <a:lnTo>
                    <a:pt x="498" y="806"/>
                  </a:lnTo>
                  <a:lnTo>
                    <a:pt x="491" y="791"/>
                  </a:lnTo>
                  <a:lnTo>
                    <a:pt x="483" y="774"/>
                  </a:lnTo>
                  <a:lnTo>
                    <a:pt x="480" y="769"/>
                  </a:lnTo>
                  <a:lnTo>
                    <a:pt x="477" y="766"/>
                  </a:lnTo>
                  <a:lnTo>
                    <a:pt x="474" y="763"/>
                  </a:lnTo>
                  <a:lnTo>
                    <a:pt x="470" y="761"/>
                  </a:lnTo>
                  <a:lnTo>
                    <a:pt x="465" y="760"/>
                  </a:lnTo>
                  <a:lnTo>
                    <a:pt x="461" y="759"/>
                  </a:lnTo>
                  <a:lnTo>
                    <a:pt x="456" y="759"/>
                  </a:lnTo>
                  <a:lnTo>
                    <a:pt x="449" y="760"/>
                  </a:lnTo>
                  <a:lnTo>
                    <a:pt x="448" y="762"/>
                  </a:lnTo>
                  <a:lnTo>
                    <a:pt x="447" y="764"/>
                  </a:lnTo>
                  <a:lnTo>
                    <a:pt x="446" y="764"/>
                  </a:lnTo>
                  <a:lnTo>
                    <a:pt x="444" y="764"/>
                  </a:lnTo>
                  <a:lnTo>
                    <a:pt x="441" y="763"/>
                  </a:lnTo>
                  <a:lnTo>
                    <a:pt x="438" y="759"/>
                  </a:lnTo>
                  <a:lnTo>
                    <a:pt x="435" y="754"/>
                  </a:lnTo>
                  <a:lnTo>
                    <a:pt x="435" y="749"/>
                  </a:lnTo>
                  <a:lnTo>
                    <a:pt x="435" y="747"/>
                  </a:lnTo>
                  <a:lnTo>
                    <a:pt x="436" y="745"/>
                  </a:lnTo>
                  <a:lnTo>
                    <a:pt x="439" y="743"/>
                  </a:lnTo>
                  <a:lnTo>
                    <a:pt x="441" y="740"/>
                  </a:lnTo>
                  <a:close/>
                  <a:moveTo>
                    <a:pt x="297" y="800"/>
                  </a:moveTo>
                  <a:lnTo>
                    <a:pt x="299" y="801"/>
                  </a:lnTo>
                  <a:lnTo>
                    <a:pt x="301" y="802"/>
                  </a:lnTo>
                  <a:lnTo>
                    <a:pt x="303" y="802"/>
                  </a:lnTo>
                  <a:lnTo>
                    <a:pt x="306" y="801"/>
                  </a:lnTo>
                  <a:lnTo>
                    <a:pt x="308" y="798"/>
                  </a:lnTo>
                  <a:lnTo>
                    <a:pt x="310" y="793"/>
                  </a:lnTo>
                  <a:lnTo>
                    <a:pt x="320" y="788"/>
                  </a:lnTo>
                  <a:lnTo>
                    <a:pt x="329" y="784"/>
                  </a:lnTo>
                  <a:lnTo>
                    <a:pt x="330" y="791"/>
                  </a:lnTo>
                  <a:lnTo>
                    <a:pt x="330" y="795"/>
                  </a:lnTo>
                  <a:lnTo>
                    <a:pt x="328" y="800"/>
                  </a:lnTo>
                  <a:lnTo>
                    <a:pt x="325" y="807"/>
                  </a:lnTo>
                  <a:lnTo>
                    <a:pt x="318" y="816"/>
                  </a:lnTo>
                  <a:lnTo>
                    <a:pt x="313" y="823"/>
                  </a:lnTo>
                  <a:lnTo>
                    <a:pt x="307" y="827"/>
                  </a:lnTo>
                  <a:lnTo>
                    <a:pt x="301" y="829"/>
                  </a:lnTo>
                  <a:lnTo>
                    <a:pt x="296" y="830"/>
                  </a:lnTo>
                  <a:lnTo>
                    <a:pt x="291" y="830"/>
                  </a:lnTo>
                  <a:lnTo>
                    <a:pt x="286" y="828"/>
                  </a:lnTo>
                  <a:lnTo>
                    <a:pt x="283" y="826"/>
                  </a:lnTo>
                  <a:lnTo>
                    <a:pt x="280" y="823"/>
                  </a:lnTo>
                  <a:lnTo>
                    <a:pt x="278" y="818"/>
                  </a:lnTo>
                  <a:lnTo>
                    <a:pt x="278" y="814"/>
                  </a:lnTo>
                  <a:lnTo>
                    <a:pt x="278" y="811"/>
                  </a:lnTo>
                  <a:lnTo>
                    <a:pt x="280" y="807"/>
                  </a:lnTo>
                  <a:lnTo>
                    <a:pt x="284" y="803"/>
                  </a:lnTo>
                  <a:lnTo>
                    <a:pt x="290" y="801"/>
                  </a:lnTo>
                  <a:lnTo>
                    <a:pt x="297" y="800"/>
                  </a:lnTo>
                  <a:close/>
                  <a:moveTo>
                    <a:pt x="297" y="800"/>
                  </a:moveTo>
                  <a:lnTo>
                    <a:pt x="298" y="797"/>
                  </a:lnTo>
                  <a:lnTo>
                    <a:pt x="301" y="796"/>
                  </a:lnTo>
                  <a:lnTo>
                    <a:pt x="306" y="794"/>
                  </a:lnTo>
                  <a:lnTo>
                    <a:pt x="310" y="793"/>
                  </a:lnTo>
                  <a:lnTo>
                    <a:pt x="308" y="798"/>
                  </a:lnTo>
                  <a:lnTo>
                    <a:pt x="306" y="801"/>
                  </a:lnTo>
                  <a:lnTo>
                    <a:pt x="303" y="802"/>
                  </a:lnTo>
                  <a:lnTo>
                    <a:pt x="301" y="802"/>
                  </a:lnTo>
                  <a:lnTo>
                    <a:pt x="299" y="801"/>
                  </a:lnTo>
                  <a:lnTo>
                    <a:pt x="297" y="800"/>
                  </a:lnTo>
                  <a:close/>
                  <a:moveTo>
                    <a:pt x="134" y="762"/>
                  </a:moveTo>
                  <a:lnTo>
                    <a:pt x="129" y="754"/>
                  </a:lnTo>
                  <a:lnTo>
                    <a:pt x="121" y="738"/>
                  </a:lnTo>
                  <a:lnTo>
                    <a:pt x="113" y="718"/>
                  </a:lnTo>
                  <a:lnTo>
                    <a:pt x="102" y="696"/>
                  </a:lnTo>
                  <a:lnTo>
                    <a:pt x="92" y="673"/>
                  </a:lnTo>
                  <a:lnTo>
                    <a:pt x="84" y="655"/>
                  </a:lnTo>
                  <a:lnTo>
                    <a:pt x="80" y="648"/>
                  </a:lnTo>
                  <a:lnTo>
                    <a:pt x="77" y="643"/>
                  </a:lnTo>
                  <a:lnTo>
                    <a:pt x="75" y="641"/>
                  </a:lnTo>
                  <a:lnTo>
                    <a:pt x="74" y="641"/>
                  </a:lnTo>
                  <a:lnTo>
                    <a:pt x="72" y="641"/>
                  </a:lnTo>
                  <a:lnTo>
                    <a:pt x="71" y="640"/>
                  </a:lnTo>
                  <a:lnTo>
                    <a:pt x="70" y="639"/>
                  </a:lnTo>
                  <a:lnTo>
                    <a:pt x="69" y="637"/>
                  </a:lnTo>
                  <a:lnTo>
                    <a:pt x="69" y="633"/>
                  </a:lnTo>
                  <a:lnTo>
                    <a:pt x="69" y="626"/>
                  </a:lnTo>
                  <a:lnTo>
                    <a:pt x="73" y="610"/>
                  </a:lnTo>
                  <a:lnTo>
                    <a:pt x="79" y="591"/>
                  </a:lnTo>
                  <a:lnTo>
                    <a:pt x="87" y="571"/>
                  </a:lnTo>
                  <a:lnTo>
                    <a:pt x="94" y="553"/>
                  </a:lnTo>
                  <a:lnTo>
                    <a:pt x="100" y="537"/>
                  </a:lnTo>
                  <a:lnTo>
                    <a:pt x="101" y="527"/>
                  </a:lnTo>
                  <a:lnTo>
                    <a:pt x="102" y="514"/>
                  </a:lnTo>
                  <a:lnTo>
                    <a:pt x="104" y="504"/>
                  </a:lnTo>
                  <a:lnTo>
                    <a:pt x="106" y="493"/>
                  </a:lnTo>
                  <a:lnTo>
                    <a:pt x="110" y="483"/>
                  </a:lnTo>
                  <a:lnTo>
                    <a:pt x="114" y="476"/>
                  </a:lnTo>
                  <a:lnTo>
                    <a:pt x="119" y="467"/>
                  </a:lnTo>
                  <a:lnTo>
                    <a:pt x="125" y="461"/>
                  </a:lnTo>
                  <a:lnTo>
                    <a:pt x="132" y="455"/>
                  </a:lnTo>
                  <a:lnTo>
                    <a:pt x="139" y="449"/>
                  </a:lnTo>
                  <a:lnTo>
                    <a:pt x="147" y="444"/>
                  </a:lnTo>
                  <a:lnTo>
                    <a:pt x="157" y="440"/>
                  </a:lnTo>
                  <a:lnTo>
                    <a:pt x="166" y="435"/>
                  </a:lnTo>
                  <a:lnTo>
                    <a:pt x="188" y="426"/>
                  </a:lnTo>
                  <a:lnTo>
                    <a:pt x="212" y="417"/>
                  </a:lnTo>
                  <a:lnTo>
                    <a:pt x="212" y="420"/>
                  </a:lnTo>
                  <a:lnTo>
                    <a:pt x="209" y="429"/>
                  </a:lnTo>
                  <a:lnTo>
                    <a:pt x="203" y="442"/>
                  </a:lnTo>
                  <a:lnTo>
                    <a:pt x="194" y="458"/>
                  </a:lnTo>
                  <a:lnTo>
                    <a:pt x="175" y="498"/>
                  </a:lnTo>
                  <a:lnTo>
                    <a:pt x="154" y="543"/>
                  </a:lnTo>
                  <a:lnTo>
                    <a:pt x="147" y="564"/>
                  </a:lnTo>
                  <a:lnTo>
                    <a:pt x="141" y="584"/>
                  </a:lnTo>
                  <a:lnTo>
                    <a:pt x="139" y="593"/>
                  </a:lnTo>
                  <a:lnTo>
                    <a:pt x="138" y="602"/>
                  </a:lnTo>
                  <a:lnTo>
                    <a:pt x="138" y="608"/>
                  </a:lnTo>
                  <a:lnTo>
                    <a:pt x="140" y="615"/>
                  </a:lnTo>
                  <a:lnTo>
                    <a:pt x="141" y="621"/>
                  </a:lnTo>
                  <a:lnTo>
                    <a:pt x="146" y="625"/>
                  </a:lnTo>
                  <a:lnTo>
                    <a:pt x="150" y="627"/>
                  </a:lnTo>
                  <a:lnTo>
                    <a:pt x="155" y="630"/>
                  </a:lnTo>
                  <a:lnTo>
                    <a:pt x="163" y="630"/>
                  </a:lnTo>
                  <a:lnTo>
                    <a:pt x="173" y="628"/>
                  </a:lnTo>
                  <a:lnTo>
                    <a:pt x="183" y="625"/>
                  </a:lnTo>
                  <a:lnTo>
                    <a:pt x="195" y="620"/>
                  </a:lnTo>
                  <a:lnTo>
                    <a:pt x="181" y="656"/>
                  </a:lnTo>
                  <a:lnTo>
                    <a:pt x="167" y="692"/>
                  </a:lnTo>
                  <a:lnTo>
                    <a:pt x="160" y="711"/>
                  </a:lnTo>
                  <a:lnTo>
                    <a:pt x="152" y="728"/>
                  </a:lnTo>
                  <a:lnTo>
                    <a:pt x="144" y="746"/>
                  </a:lnTo>
                  <a:lnTo>
                    <a:pt x="134" y="762"/>
                  </a:lnTo>
                  <a:close/>
                  <a:moveTo>
                    <a:pt x="223" y="727"/>
                  </a:moveTo>
                  <a:lnTo>
                    <a:pt x="222" y="706"/>
                  </a:lnTo>
                  <a:lnTo>
                    <a:pt x="223" y="688"/>
                  </a:lnTo>
                  <a:lnTo>
                    <a:pt x="225" y="672"/>
                  </a:lnTo>
                  <a:lnTo>
                    <a:pt x="229" y="658"/>
                  </a:lnTo>
                  <a:lnTo>
                    <a:pt x="234" y="648"/>
                  </a:lnTo>
                  <a:lnTo>
                    <a:pt x="239" y="638"/>
                  </a:lnTo>
                  <a:lnTo>
                    <a:pt x="244" y="631"/>
                  </a:lnTo>
                  <a:lnTo>
                    <a:pt x="251" y="624"/>
                  </a:lnTo>
                  <a:lnTo>
                    <a:pt x="258" y="619"/>
                  </a:lnTo>
                  <a:lnTo>
                    <a:pt x="265" y="616"/>
                  </a:lnTo>
                  <a:lnTo>
                    <a:pt x="272" y="614"/>
                  </a:lnTo>
                  <a:lnTo>
                    <a:pt x="279" y="612"/>
                  </a:lnTo>
                  <a:lnTo>
                    <a:pt x="283" y="612"/>
                  </a:lnTo>
                  <a:lnTo>
                    <a:pt x="287" y="612"/>
                  </a:lnTo>
                  <a:lnTo>
                    <a:pt x="292" y="615"/>
                  </a:lnTo>
                  <a:lnTo>
                    <a:pt x="295" y="617"/>
                  </a:lnTo>
                  <a:lnTo>
                    <a:pt x="298" y="619"/>
                  </a:lnTo>
                  <a:lnTo>
                    <a:pt x="301" y="622"/>
                  </a:lnTo>
                  <a:lnTo>
                    <a:pt x="302" y="626"/>
                  </a:lnTo>
                  <a:lnTo>
                    <a:pt x="303" y="631"/>
                  </a:lnTo>
                  <a:lnTo>
                    <a:pt x="303" y="636"/>
                  </a:lnTo>
                  <a:lnTo>
                    <a:pt x="302" y="642"/>
                  </a:lnTo>
                  <a:lnTo>
                    <a:pt x="301" y="649"/>
                  </a:lnTo>
                  <a:lnTo>
                    <a:pt x="298" y="655"/>
                  </a:lnTo>
                  <a:lnTo>
                    <a:pt x="294" y="663"/>
                  </a:lnTo>
                  <a:lnTo>
                    <a:pt x="288" y="671"/>
                  </a:lnTo>
                  <a:lnTo>
                    <a:pt x="282" y="680"/>
                  </a:lnTo>
                  <a:lnTo>
                    <a:pt x="275" y="688"/>
                  </a:lnTo>
                  <a:lnTo>
                    <a:pt x="251" y="707"/>
                  </a:lnTo>
                  <a:lnTo>
                    <a:pt x="237" y="717"/>
                  </a:lnTo>
                  <a:lnTo>
                    <a:pt x="229" y="722"/>
                  </a:lnTo>
                  <a:lnTo>
                    <a:pt x="223" y="727"/>
                  </a:lnTo>
                  <a:close/>
                  <a:moveTo>
                    <a:pt x="462" y="481"/>
                  </a:moveTo>
                  <a:lnTo>
                    <a:pt x="453" y="477"/>
                  </a:lnTo>
                  <a:lnTo>
                    <a:pt x="442" y="469"/>
                  </a:lnTo>
                  <a:lnTo>
                    <a:pt x="431" y="460"/>
                  </a:lnTo>
                  <a:lnTo>
                    <a:pt x="420" y="449"/>
                  </a:lnTo>
                  <a:lnTo>
                    <a:pt x="410" y="437"/>
                  </a:lnTo>
                  <a:lnTo>
                    <a:pt x="401" y="425"/>
                  </a:lnTo>
                  <a:lnTo>
                    <a:pt x="393" y="411"/>
                  </a:lnTo>
                  <a:lnTo>
                    <a:pt x="386" y="398"/>
                  </a:lnTo>
                  <a:lnTo>
                    <a:pt x="384" y="392"/>
                  </a:lnTo>
                  <a:lnTo>
                    <a:pt x="382" y="385"/>
                  </a:lnTo>
                  <a:lnTo>
                    <a:pt x="381" y="380"/>
                  </a:lnTo>
                  <a:lnTo>
                    <a:pt x="381" y="375"/>
                  </a:lnTo>
                  <a:lnTo>
                    <a:pt x="382" y="369"/>
                  </a:lnTo>
                  <a:lnTo>
                    <a:pt x="383" y="364"/>
                  </a:lnTo>
                  <a:lnTo>
                    <a:pt x="386" y="360"/>
                  </a:lnTo>
                  <a:lnTo>
                    <a:pt x="389" y="356"/>
                  </a:lnTo>
                  <a:lnTo>
                    <a:pt x="394" y="353"/>
                  </a:lnTo>
                  <a:lnTo>
                    <a:pt x="400" y="350"/>
                  </a:lnTo>
                  <a:lnTo>
                    <a:pt x="406" y="349"/>
                  </a:lnTo>
                  <a:lnTo>
                    <a:pt x="414" y="348"/>
                  </a:lnTo>
                  <a:lnTo>
                    <a:pt x="424" y="347"/>
                  </a:lnTo>
                  <a:lnTo>
                    <a:pt x="434" y="348"/>
                  </a:lnTo>
                  <a:lnTo>
                    <a:pt x="447" y="350"/>
                  </a:lnTo>
                  <a:lnTo>
                    <a:pt x="461" y="352"/>
                  </a:lnTo>
                  <a:lnTo>
                    <a:pt x="475" y="361"/>
                  </a:lnTo>
                  <a:lnTo>
                    <a:pt x="487" y="369"/>
                  </a:lnTo>
                  <a:lnTo>
                    <a:pt x="498" y="378"/>
                  </a:lnTo>
                  <a:lnTo>
                    <a:pt x="507" y="386"/>
                  </a:lnTo>
                  <a:lnTo>
                    <a:pt x="515" y="395"/>
                  </a:lnTo>
                  <a:lnTo>
                    <a:pt x="520" y="403"/>
                  </a:lnTo>
                  <a:lnTo>
                    <a:pt x="523" y="412"/>
                  </a:lnTo>
                  <a:lnTo>
                    <a:pt x="526" y="420"/>
                  </a:lnTo>
                  <a:lnTo>
                    <a:pt x="526" y="429"/>
                  </a:lnTo>
                  <a:lnTo>
                    <a:pt x="522" y="436"/>
                  </a:lnTo>
                  <a:lnTo>
                    <a:pt x="518" y="445"/>
                  </a:lnTo>
                  <a:lnTo>
                    <a:pt x="512" y="452"/>
                  </a:lnTo>
                  <a:lnTo>
                    <a:pt x="503" y="460"/>
                  </a:lnTo>
                  <a:lnTo>
                    <a:pt x="491" y="467"/>
                  </a:lnTo>
                  <a:lnTo>
                    <a:pt x="478" y="475"/>
                  </a:lnTo>
                  <a:lnTo>
                    <a:pt x="462" y="481"/>
                  </a:lnTo>
                  <a:close/>
                  <a:moveTo>
                    <a:pt x="149" y="386"/>
                  </a:moveTo>
                  <a:lnTo>
                    <a:pt x="152" y="382"/>
                  </a:lnTo>
                  <a:lnTo>
                    <a:pt x="157" y="379"/>
                  </a:lnTo>
                  <a:lnTo>
                    <a:pt x="162" y="376"/>
                  </a:lnTo>
                  <a:lnTo>
                    <a:pt x="166" y="375"/>
                  </a:lnTo>
                  <a:lnTo>
                    <a:pt x="169" y="373"/>
                  </a:lnTo>
                  <a:lnTo>
                    <a:pt x="170" y="375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58" y="384"/>
                  </a:lnTo>
                  <a:lnTo>
                    <a:pt x="149" y="386"/>
                  </a:lnTo>
                  <a:close/>
                  <a:moveTo>
                    <a:pt x="523" y="207"/>
                  </a:moveTo>
                  <a:lnTo>
                    <a:pt x="530" y="216"/>
                  </a:lnTo>
                  <a:lnTo>
                    <a:pt x="537" y="225"/>
                  </a:lnTo>
                  <a:lnTo>
                    <a:pt x="537" y="226"/>
                  </a:lnTo>
                  <a:lnTo>
                    <a:pt x="535" y="226"/>
                  </a:lnTo>
                  <a:lnTo>
                    <a:pt x="533" y="226"/>
                  </a:lnTo>
                  <a:lnTo>
                    <a:pt x="530" y="225"/>
                  </a:lnTo>
                  <a:lnTo>
                    <a:pt x="523" y="223"/>
                  </a:lnTo>
                  <a:lnTo>
                    <a:pt x="518" y="220"/>
                  </a:lnTo>
                  <a:lnTo>
                    <a:pt x="515" y="218"/>
                  </a:lnTo>
                  <a:lnTo>
                    <a:pt x="513" y="216"/>
                  </a:lnTo>
                  <a:lnTo>
                    <a:pt x="512" y="214"/>
                  </a:lnTo>
                  <a:lnTo>
                    <a:pt x="512" y="212"/>
                  </a:lnTo>
                  <a:lnTo>
                    <a:pt x="512" y="210"/>
                  </a:lnTo>
                  <a:lnTo>
                    <a:pt x="514" y="209"/>
                  </a:lnTo>
                  <a:lnTo>
                    <a:pt x="518" y="207"/>
                  </a:lnTo>
                  <a:lnTo>
                    <a:pt x="523" y="20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 userDrawn="1"/>
          </p:nvSpPr>
          <p:spPr bwMode="auto">
            <a:xfrm>
              <a:off x="1181" y="3955"/>
              <a:ext cx="74" cy="108"/>
            </a:xfrm>
            <a:custGeom>
              <a:avLst/>
              <a:gdLst/>
              <a:ahLst/>
              <a:cxnLst>
                <a:cxn ang="0">
                  <a:pos x="161" y="797"/>
                </a:cxn>
                <a:cxn ang="0">
                  <a:pos x="152" y="813"/>
                </a:cxn>
                <a:cxn ang="0">
                  <a:pos x="169" y="809"/>
                </a:cxn>
                <a:cxn ang="0">
                  <a:pos x="141" y="838"/>
                </a:cxn>
                <a:cxn ang="0">
                  <a:pos x="200" y="841"/>
                </a:cxn>
                <a:cxn ang="0">
                  <a:pos x="263" y="800"/>
                </a:cxn>
                <a:cxn ang="0">
                  <a:pos x="283" y="738"/>
                </a:cxn>
                <a:cxn ang="0">
                  <a:pos x="271" y="593"/>
                </a:cxn>
                <a:cxn ang="0">
                  <a:pos x="278" y="532"/>
                </a:cxn>
                <a:cxn ang="0">
                  <a:pos x="282" y="288"/>
                </a:cxn>
                <a:cxn ang="0">
                  <a:pos x="300" y="126"/>
                </a:cxn>
                <a:cxn ang="0">
                  <a:pos x="289" y="104"/>
                </a:cxn>
                <a:cxn ang="0">
                  <a:pos x="287" y="90"/>
                </a:cxn>
                <a:cxn ang="0">
                  <a:pos x="302" y="15"/>
                </a:cxn>
                <a:cxn ang="0">
                  <a:pos x="320" y="0"/>
                </a:cxn>
                <a:cxn ang="0">
                  <a:pos x="404" y="50"/>
                </a:cxn>
                <a:cxn ang="0">
                  <a:pos x="443" y="158"/>
                </a:cxn>
                <a:cxn ang="0">
                  <a:pos x="467" y="174"/>
                </a:cxn>
                <a:cxn ang="0">
                  <a:pos x="530" y="153"/>
                </a:cxn>
                <a:cxn ang="0">
                  <a:pos x="581" y="155"/>
                </a:cxn>
                <a:cxn ang="0">
                  <a:pos x="632" y="188"/>
                </a:cxn>
                <a:cxn ang="0">
                  <a:pos x="664" y="241"/>
                </a:cxn>
                <a:cxn ang="0">
                  <a:pos x="657" y="303"/>
                </a:cxn>
                <a:cxn ang="0">
                  <a:pos x="586" y="360"/>
                </a:cxn>
                <a:cxn ang="0">
                  <a:pos x="443" y="483"/>
                </a:cxn>
                <a:cxn ang="0">
                  <a:pos x="405" y="549"/>
                </a:cxn>
                <a:cxn ang="0">
                  <a:pos x="394" y="615"/>
                </a:cxn>
                <a:cxn ang="0">
                  <a:pos x="407" y="690"/>
                </a:cxn>
                <a:cxn ang="0">
                  <a:pos x="429" y="731"/>
                </a:cxn>
                <a:cxn ang="0">
                  <a:pos x="469" y="732"/>
                </a:cxn>
                <a:cxn ang="0">
                  <a:pos x="556" y="710"/>
                </a:cxn>
                <a:cxn ang="0">
                  <a:pos x="612" y="726"/>
                </a:cxn>
                <a:cxn ang="0">
                  <a:pos x="649" y="750"/>
                </a:cxn>
                <a:cxn ang="0">
                  <a:pos x="648" y="788"/>
                </a:cxn>
                <a:cxn ang="0">
                  <a:pos x="614" y="837"/>
                </a:cxn>
                <a:cxn ang="0">
                  <a:pos x="560" y="870"/>
                </a:cxn>
                <a:cxn ang="0">
                  <a:pos x="512" y="870"/>
                </a:cxn>
                <a:cxn ang="0">
                  <a:pos x="346" y="918"/>
                </a:cxn>
                <a:cxn ang="0">
                  <a:pos x="168" y="965"/>
                </a:cxn>
                <a:cxn ang="0">
                  <a:pos x="88" y="961"/>
                </a:cxn>
                <a:cxn ang="0">
                  <a:pos x="13" y="912"/>
                </a:cxn>
                <a:cxn ang="0">
                  <a:pos x="3" y="872"/>
                </a:cxn>
                <a:cxn ang="0">
                  <a:pos x="60" y="829"/>
                </a:cxn>
                <a:cxn ang="0">
                  <a:pos x="123" y="788"/>
                </a:cxn>
                <a:cxn ang="0">
                  <a:pos x="155" y="758"/>
                </a:cxn>
                <a:cxn ang="0">
                  <a:pos x="192" y="725"/>
                </a:cxn>
                <a:cxn ang="0">
                  <a:pos x="204" y="720"/>
                </a:cxn>
                <a:cxn ang="0">
                  <a:pos x="167" y="775"/>
                </a:cxn>
                <a:cxn ang="0">
                  <a:pos x="176" y="770"/>
                </a:cxn>
                <a:cxn ang="0">
                  <a:pos x="175" y="785"/>
                </a:cxn>
                <a:cxn ang="0">
                  <a:pos x="175" y="789"/>
                </a:cxn>
                <a:cxn ang="0">
                  <a:pos x="163" y="809"/>
                </a:cxn>
                <a:cxn ang="0">
                  <a:pos x="152" y="813"/>
                </a:cxn>
                <a:cxn ang="0">
                  <a:pos x="161" y="797"/>
                </a:cxn>
                <a:cxn ang="0">
                  <a:pos x="175" y="788"/>
                </a:cxn>
                <a:cxn ang="0">
                  <a:pos x="178" y="794"/>
                </a:cxn>
              </a:cxnLst>
              <a:rect l="0" t="0" r="r" b="b"/>
              <a:pathLst>
                <a:path w="667" h="966">
                  <a:moveTo>
                    <a:pt x="175" y="788"/>
                  </a:moveTo>
                  <a:lnTo>
                    <a:pt x="175" y="788"/>
                  </a:lnTo>
                  <a:lnTo>
                    <a:pt x="175" y="789"/>
                  </a:lnTo>
                  <a:lnTo>
                    <a:pt x="171" y="791"/>
                  </a:lnTo>
                  <a:lnTo>
                    <a:pt x="167" y="793"/>
                  </a:lnTo>
                  <a:lnTo>
                    <a:pt x="161" y="797"/>
                  </a:lnTo>
                  <a:lnTo>
                    <a:pt x="154" y="803"/>
                  </a:lnTo>
                  <a:lnTo>
                    <a:pt x="150" y="807"/>
                  </a:lnTo>
                  <a:lnTo>
                    <a:pt x="148" y="810"/>
                  </a:lnTo>
                  <a:lnTo>
                    <a:pt x="148" y="811"/>
                  </a:lnTo>
                  <a:lnTo>
                    <a:pt x="149" y="812"/>
                  </a:lnTo>
                  <a:lnTo>
                    <a:pt x="152" y="813"/>
                  </a:lnTo>
                  <a:lnTo>
                    <a:pt x="154" y="812"/>
                  </a:lnTo>
                  <a:lnTo>
                    <a:pt x="158" y="812"/>
                  </a:lnTo>
                  <a:lnTo>
                    <a:pt x="163" y="809"/>
                  </a:lnTo>
                  <a:lnTo>
                    <a:pt x="168" y="805"/>
                  </a:lnTo>
                  <a:lnTo>
                    <a:pt x="172" y="802"/>
                  </a:lnTo>
                  <a:lnTo>
                    <a:pt x="169" y="809"/>
                  </a:lnTo>
                  <a:lnTo>
                    <a:pt x="165" y="814"/>
                  </a:lnTo>
                  <a:lnTo>
                    <a:pt x="161" y="819"/>
                  </a:lnTo>
                  <a:lnTo>
                    <a:pt x="157" y="823"/>
                  </a:lnTo>
                  <a:lnTo>
                    <a:pt x="148" y="831"/>
                  </a:lnTo>
                  <a:lnTo>
                    <a:pt x="142" y="836"/>
                  </a:lnTo>
                  <a:lnTo>
                    <a:pt x="141" y="838"/>
                  </a:lnTo>
                  <a:lnTo>
                    <a:pt x="140" y="841"/>
                  </a:lnTo>
                  <a:lnTo>
                    <a:pt x="142" y="842"/>
                  </a:lnTo>
                  <a:lnTo>
                    <a:pt x="145" y="843"/>
                  </a:lnTo>
                  <a:lnTo>
                    <a:pt x="159" y="844"/>
                  </a:lnTo>
                  <a:lnTo>
                    <a:pt x="184" y="844"/>
                  </a:lnTo>
                  <a:lnTo>
                    <a:pt x="200" y="841"/>
                  </a:lnTo>
                  <a:lnTo>
                    <a:pt x="215" y="835"/>
                  </a:lnTo>
                  <a:lnTo>
                    <a:pt x="227" y="830"/>
                  </a:lnTo>
                  <a:lnTo>
                    <a:pt x="238" y="823"/>
                  </a:lnTo>
                  <a:lnTo>
                    <a:pt x="248" y="816"/>
                  </a:lnTo>
                  <a:lnTo>
                    <a:pt x="257" y="809"/>
                  </a:lnTo>
                  <a:lnTo>
                    <a:pt x="263" y="800"/>
                  </a:lnTo>
                  <a:lnTo>
                    <a:pt x="270" y="790"/>
                  </a:lnTo>
                  <a:lnTo>
                    <a:pt x="274" y="781"/>
                  </a:lnTo>
                  <a:lnTo>
                    <a:pt x="277" y="771"/>
                  </a:lnTo>
                  <a:lnTo>
                    <a:pt x="280" y="761"/>
                  </a:lnTo>
                  <a:lnTo>
                    <a:pt x="282" y="749"/>
                  </a:lnTo>
                  <a:lnTo>
                    <a:pt x="283" y="738"/>
                  </a:lnTo>
                  <a:lnTo>
                    <a:pt x="283" y="726"/>
                  </a:lnTo>
                  <a:lnTo>
                    <a:pt x="283" y="714"/>
                  </a:lnTo>
                  <a:lnTo>
                    <a:pt x="282" y="702"/>
                  </a:lnTo>
                  <a:lnTo>
                    <a:pt x="277" y="653"/>
                  </a:lnTo>
                  <a:lnTo>
                    <a:pt x="272" y="605"/>
                  </a:lnTo>
                  <a:lnTo>
                    <a:pt x="271" y="593"/>
                  </a:lnTo>
                  <a:lnTo>
                    <a:pt x="271" y="581"/>
                  </a:lnTo>
                  <a:lnTo>
                    <a:pt x="271" y="571"/>
                  </a:lnTo>
                  <a:lnTo>
                    <a:pt x="272" y="560"/>
                  </a:lnTo>
                  <a:lnTo>
                    <a:pt x="273" y="550"/>
                  </a:lnTo>
                  <a:lnTo>
                    <a:pt x="275" y="541"/>
                  </a:lnTo>
                  <a:lnTo>
                    <a:pt x="278" y="532"/>
                  </a:lnTo>
                  <a:lnTo>
                    <a:pt x="282" y="524"/>
                  </a:lnTo>
                  <a:lnTo>
                    <a:pt x="282" y="474"/>
                  </a:lnTo>
                  <a:lnTo>
                    <a:pt x="281" y="426"/>
                  </a:lnTo>
                  <a:lnTo>
                    <a:pt x="280" y="379"/>
                  </a:lnTo>
                  <a:lnTo>
                    <a:pt x="281" y="334"/>
                  </a:lnTo>
                  <a:lnTo>
                    <a:pt x="282" y="288"/>
                  </a:lnTo>
                  <a:lnTo>
                    <a:pt x="286" y="241"/>
                  </a:lnTo>
                  <a:lnTo>
                    <a:pt x="288" y="216"/>
                  </a:lnTo>
                  <a:lnTo>
                    <a:pt x="291" y="192"/>
                  </a:lnTo>
                  <a:lnTo>
                    <a:pt x="295" y="167"/>
                  </a:lnTo>
                  <a:lnTo>
                    <a:pt x="301" y="141"/>
                  </a:lnTo>
                  <a:lnTo>
                    <a:pt x="300" y="126"/>
                  </a:lnTo>
                  <a:lnTo>
                    <a:pt x="298" y="114"/>
                  </a:lnTo>
                  <a:lnTo>
                    <a:pt x="297" y="108"/>
                  </a:lnTo>
                  <a:lnTo>
                    <a:pt x="295" y="103"/>
                  </a:lnTo>
                  <a:lnTo>
                    <a:pt x="293" y="101"/>
                  </a:lnTo>
                  <a:lnTo>
                    <a:pt x="291" y="102"/>
                  </a:lnTo>
                  <a:lnTo>
                    <a:pt x="289" y="104"/>
                  </a:lnTo>
                  <a:lnTo>
                    <a:pt x="286" y="109"/>
                  </a:lnTo>
                  <a:lnTo>
                    <a:pt x="281" y="116"/>
                  </a:lnTo>
                  <a:lnTo>
                    <a:pt x="278" y="121"/>
                  </a:lnTo>
                  <a:lnTo>
                    <a:pt x="278" y="120"/>
                  </a:lnTo>
                  <a:lnTo>
                    <a:pt x="280" y="106"/>
                  </a:lnTo>
                  <a:lnTo>
                    <a:pt x="287" y="90"/>
                  </a:lnTo>
                  <a:lnTo>
                    <a:pt x="291" y="74"/>
                  </a:lnTo>
                  <a:lnTo>
                    <a:pt x="294" y="60"/>
                  </a:lnTo>
                  <a:lnTo>
                    <a:pt x="296" y="46"/>
                  </a:lnTo>
                  <a:lnTo>
                    <a:pt x="298" y="34"/>
                  </a:lnTo>
                  <a:lnTo>
                    <a:pt x="300" y="23"/>
                  </a:lnTo>
                  <a:lnTo>
                    <a:pt x="302" y="15"/>
                  </a:lnTo>
                  <a:lnTo>
                    <a:pt x="305" y="8"/>
                  </a:lnTo>
                  <a:lnTo>
                    <a:pt x="306" y="6"/>
                  </a:lnTo>
                  <a:lnTo>
                    <a:pt x="308" y="3"/>
                  </a:lnTo>
                  <a:lnTo>
                    <a:pt x="310" y="2"/>
                  </a:lnTo>
                  <a:lnTo>
                    <a:pt x="313" y="1"/>
                  </a:lnTo>
                  <a:lnTo>
                    <a:pt x="320" y="0"/>
                  </a:lnTo>
                  <a:lnTo>
                    <a:pt x="329" y="2"/>
                  </a:lnTo>
                  <a:lnTo>
                    <a:pt x="339" y="5"/>
                  </a:lnTo>
                  <a:lnTo>
                    <a:pt x="354" y="12"/>
                  </a:lnTo>
                  <a:lnTo>
                    <a:pt x="371" y="21"/>
                  </a:lnTo>
                  <a:lnTo>
                    <a:pt x="392" y="33"/>
                  </a:lnTo>
                  <a:lnTo>
                    <a:pt x="404" y="50"/>
                  </a:lnTo>
                  <a:lnTo>
                    <a:pt x="413" y="66"/>
                  </a:lnTo>
                  <a:lnTo>
                    <a:pt x="420" y="82"/>
                  </a:lnTo>
                  <a:lnTo>
                    <a:pt x="425" y="97"/>
                  </a:lnTo>
                  <a:lnTo>
                    <a:pt x="433" y="125"/>
                  </a:lnTo>
                  <a:lnTo>
                    <a:pt x="439" y="148"/>
                  </a:lnTo>
                  <a:lnTo>
                    <a:pt x="443" y="158"/>
                  </a:lnTo>
                  <a:lnTo>
                    <a:pt x="448" y="164"/>
                  </a:lnTo>
                  <a:lnTo>
                    <a:pt x="451" y="167"/>
                  </a:lnTo>
                  <a:lnTo>
                    <a:pt x="454" y="169"/>
                  </a:lnTo>
                  <a:lnTo>
                    <a:pt x="458" y="172"/>
                  </a:lnTo>
                  <a:lnTo>
                    <a:pt x="463" y="173"/>
                  </a:lnTo>
                  <a:lnTo>
                    <a:pt x="467" y="174"/>
                  </a:lnTo>
                  <a:lnTo>
                    <a:pt x="473" y="174"/>
                  </a:lnTo>
                  <a:lnTo>
                    <a:pt x="480" y="173"/>
                  </a:lnTo>
                  <a:lnTo>
                    <a:pt x="486" y="172"/>
                  </a:lnTo>
                  <a:lnTo>
                    <a:pt x="503" y="166"/>
                  </a:lnTo>
                  <a:lnTo>
                    <a:pt x="524" y="158"/>
                  </a:lnTo>
                  <a:lnTo>
                    <a:pt x="530" y="153"/>
                  </a:lnTo>
                  <a:lnTo>
                    <a:pt x="538" y="151"/>
                  </a:lnTo>
                  <a:lnTo>
                    <a:pt x="545" y="149"/>
                  </a:lnTo>
                  <a:lnTo>
                    <a:pt x="554" y="149"/>
                  </a:lnTo>
                  <a:lnTo>
                    <a:pt x="562" y="150"/>
                  </a:lnTo>
                  <a:lnTo>
                    <a:pt x="571" y="151"/>
                  </a:lnTo>
                  <a:lnTo>
                    <a:pt x="581" y="155"/>
                  </a:lnTo>
                  <a:lnTo>
                    <a:pt x="589" y="158"/>
                  </a:lnTo>
                  <a:lnTo>
                    <a:pt x="599" y="162"/>
                  </a:lnTo>
                  <a:lnTo>
                    <a:pt x="607" y="167"/>
                  </a:lnTo>
                  <a:lnTo>
                    <a:pt x="616" y="174"/>
                  </a:lnTo>
                  <a:lnTo>
                    <a:pt x="625" y="180"/>
                  </a:lnTo>
                  <a:lnTo>
                    <a:pt x="632" y="188"/>
                  </a:lnTo>
                  <a:lnTo>
                    <a:pt x="640" y="195"/>
                  </a:lnTo>
                  <a:lnTo>
                    <a:pt x="646" y="204"/>
                  </a:lnTo>
                  <a:lnTo>
                    <a:pt x="652" y="212"/>
                  </a:lnTo>
                  <a:lnTo>
                    <a:pt x="658" y="222"/>
                  </a:lnTo>
                  <a:lnTo>
                    <a:pt x="662" y="231"/>
                  </a:lnTo>
                  <a:lnTo>
                    <a:pt x="664" y="241"/>
                  </a:lnTo>
                  <a:lnTo>
                    <a:pt x="666" y="252"/>
                  </a:lnTo>
                  <a:lnTo>
                    <a:pt x="667" y="261"/>
                  </a:lnTo>
                  <a:lnTo>
                    <a:pt x="667" y="272"/>
                  </a:lnTo>
                  <a:lnTo>
                    <a:pt x="665" y="283"/>
                  </a:lnTo>
                  <a:lnTo>
                    <a:pt x="662" y="292"/>
                  </a:lnTo>
                  <a:lnTo>
                    <a:pt x="657" y="303"/>
                  </a:lnTo>
                  <a:lnTo>
                    <a:pt x="649" y="313"/>
                  </a:lnTo>
                  <a:lnTo>
                    <a:pt x="641" y="323"/>
                  </a:lnTo>
                  <a:lnTo>
                    <a:pt x="630" y="333"/>
                  </a:lnTo>
                  <a:lnTo>
                    <a:pt x="618" y="342"/>
                  </a:lnTo>
                  <a:lnTo>
                    <a:pt x="603" y="352"/>
                  </a:lnTo>
                  <a:lnTo>
                    <a:pt x="586" y="360"/>
                  </a:lnTo>
                  <a:lnTo>
                    <a:pt x="567" y="369"/>
                  </a:lnTo>
                  <a:lnTo>
                    <a:pt x="528" y="400"/>
                  </a:lnTo>
                  <a:lnTo>
                    <a:pt x="492" y="432"/>
                  </a:lnTo>
                  <a:lnTo>
                    <a:pt x="473" y="448"/>
                  </a:lnTo>
                  <a:lnTo>
                    <a:pt x="458" y="465"/>
                  </a:lnTo>
                  <a:lnTo>
                    <a:pt x="443" y="483"/>
                  </a:lnTo>
                  <a:lnTo>
                    <a:pt x="429" y="501"/>
                  </a:lnTo>
                  <a:lnTo>
                    <a:pt x="424" y="510"/>
                  </a:lnTo>
                  <a:lnTo>
                    <a:pt x="419" y="519"/>
                  </a:lnTo>
                  <a:lnTo>
                    <a:pt x="413" y="529"/>
                  </a:lnTo>
                  <a:lnTo>
                    <a:pt x="409" y="540"/>
                  </a:lnTo>
                  <a:lnTo>
                    <a:pt x="405" y="549"/>
                  </a:lnTo>
                  <a:lnTo>
                    <a:pt x="401" y="560"/>
                  </a:lnTo>
                  <a:lnTo>
                    <a:pt x="398" y="571"/>
                  </a:lnTo>
                  <a:lnTo>
                    <a:pt x="396" y="581"/>
                  </a:lnTo>
                  <a:lnTo>
                    <a:pt x="395" y="592"/>
                  </a:lnTo>
                  <a:lnTo>
                    <a:pt x="394" y="604"/>
                  </a:lnTo>
                  <a:lnTo>
                    <a:pt x="394" y="615"/>
                  </a:lnTo>
                  <a:lnTo>
                    <a:pt x="395" y="627"/>
                  </a:lnTo>
                  <a:lnTo>
                    <a:pt x="396" y="640"/>
                  </a:lnTo>
                  <a:lnTo>
                    <a:pt x="398" y="653"/>
                  </a:lnTo>
                  <a:lnTo>
                    <a:pt x="401" y="666"/>
                  </a:lnTo>
                  <a:lnTo>
                    <a:pt x="406" y="678"/>
                  </a:lnTo>
                  <a:lnTo>
                    <a:pt x="407" y="690"/>
                  </a:lnTo>
                  <a:lnTo>
                    <a:pt x="410" y="700"/>
                  </a:lnTo>
                  <a:lnTo>
                    <a:pt x="413" y="709"/>
                  </a:lnTo>
                  <a:lnTo>
                    <a:pt x="416" y="716"/>
                  </a:lnTo>
                  <a:lnTo>
                    <a:pt x="421" y="722"/>
                  </a:lnTo>
                  <a:lnTo>
                    <a:pt x="425" y="726"/>
                  </a:lnTo>
                  <a:lnTo>
                    <a:pt x="429" y="731"/>
                  </a:lnTo>
                  <a:lnTo>
                    <a:pt x="434" y="733"/>
                  </a:lnTo>
                  <a:lnTo>
                    <a:pt x="439" y="735"/>
                  </a:lnTo>
                  <a:lnTo>
                    <a:pt x="444" y="735"/>
                  </a:lnTo>
                  <a:lnTo>
                    <a:pt x="450" y="735"/>
                  </a:lnTo>
                  <a:lnTo>
                    <a:pt x="456" y="735"/>
                  </a:lnTo>
                  <a:lnTo>
                    <a:pt x="469" y="732"/>
                  </a:lnTo>
                  <a:lnTo>
                    <a:pt x="483" y="727"/>
                  </a:lnTo>
                  <a:lnTo>
                    <a:pt x="498" y="722"/>
                  </a:lnTo>
                  <a:lnTo>
                    <a:pt x="513" y="718"/>
                  </a:lnTo>
                  <a:lnTo>
                    <a:pt x="530" y="714"/>
                  </a:lnTo>
                  <a:lnTo>
                    <a:pt x="547" y="711"/>
                  </a:lnTo>
                  <a:lnTo>
                    <a:pt x="556" y="710"/>
                  </a:lnTo>
                  <a:lnTo>
                    <a:pt x="565" y="711"/>
                  </a:lnTo>
                  <a:lnTo>
                    <a:pt x="574" y="713"/>
                  </a:lnTo>
                  <a:lnTo>
                    <a:pt x="583" y="714"/>
                  </a:lnTo>
                  <a:lnTo>
                    <a:pt x="592" y="717"/>
                  </a:lnTo>
                  <a:lnTo>
                    <a:pt x="602" y="721"/>
                  </a:lnTo>
                  <a:lnTo>
                    <a:pt x="612" y="726"/>
                  </a:lnTo>
                  <a:lnTo>
                    <a:pt x="621" y="732"/>
                  </a:lnTo>
                  <a:lnTo>
                    <a:pt x="629" y="734"/>
                  </a:lnTo>
                  <a:lnTo>
                    <a:pt x="636" y="737"/>
                  </a:lnTo>
                  <a:lnTo>
                    <a:pt x="642" y="741"/>
                  </a:lnTo>
                  <a:lnTo>
                    <a:pt x="646" y="746"/>
                  </a:lnTo>
                  <a:lnTo>
                    <a:pt x="649" y="750"/>
                  </a:lnTo>
                  <a:lnTo>
                    <a:pt x="651" y="755"/>
                  </a:lnTo>
                  <a:lnTo>
                    <a:pt x="652" y="762"/>
                  </a:lnTo>
                  <a:lnTo>
                    <a:pt x="654" y="767"/>
                  </a:lnTo>
                  <a:lnTo>
                    <a:pt x="652" y="774"/>
                  </a:lnTo>
                  <a:lnTo>
                    <a:pt x="651" y="781"/>
                  </a:lnTo>
                  <a:lnTo>
                    <a:pt x="648" y="788"/>
                  </a:lnTo>
                  <a:lnTo>
                    <a:pt x="646" y="795"/>
                  </a:lnTo>
                  <a:lnTo>
                    <a:pt x="642" y="802"/>
                  </a:lnTo>
                  <a:lnTo>
                    <a:pt x="637" y="810"/>
                  </a:lnTo>
                  <a:lnTo>
                    <a:pt x="632" y="817"/>
                  </a:lnTo>
                  <a:lnTo>
                    <a:pt x="627" y="823"/>
                  </a:lnTo>
                  <a:lnTo>
                    <a:pt x="614" y="837"/>
                  </a:lnTo>
                  <a:lnTo>
                    <a:pt x="600" y="849"/>
                  </a:lnTo>
                  <a:lnTo>
                    <a:pt x="592" y="854"/>
                  </a:lnTo>
                  <a:lnTo>
                    <a:pt x="584" y="860"/>
                  </a:lnTo>
                  <a:lnTo>
                    <a:pt x="576" y="864"/>
                  </a:lnTo>
                  <a:lnTo>
                    <a:pt x="568" y="868"/>
                  </a:lnTo>
                  <a:lnTo>
                    <a:pt x="560" y="870"/>
                  </a:lnTo>
                  <a:lnTo>
                    <a:pt x="552" y="874"/>
                  </a:lnTo>
                  <a:lnTo>
                    <a:pt x="543" y="875"/>
                  </a:lnTo>
                  <a:lnTo>
                    <a:pt x="536" y="875"/>
                  </a:lnTo>
                  <a:lnTo>
                    <a:pt x="527" y="875"/>
                  </a:lnTo>
                  <a:lnTo>
                    <a:pt x="519" y="873"/>
                  </a:lnTo>
                  <a:lnTo>
                    <a:pt x="512" y="870"/>
                  </a:lnTo>
                  <a:lnTo>
                    <a:pt x="504" y="866"/>
                  </a:lnTo>
                  <a:lnTo>
                    <a:pt x="479" y="873"/>
                  </a:lnTo>
                  <a:lnTo>
                    <a:pt x="453" y="880"/>
                  </a:lnTo>
                  <a:lnTo>
                    <a:pt x="427" y="889"/>
                  </a:lnTo>
                  <a:lnTo>
                    <a:pt x="400" y="898"/>
                  </a:lnTo>
                  <a:lnTo>
                    <a:pt x="346" y="918"/>
                  </a:lnTo>
                  <a:lnTo>
                    <a:pt x="291" y="937"/>
                  </a:lnTo>
                  <a:lnTo>
                    <a:pt x="263" y="946"/>
                  </a:lnTo>
                  <a:lnTo>
                    <a:pt x="236" y="954"/>
                  </a:lnTo>
                  <a:lnTo>
                    <a:pt x="208" y="959"/>
                  </a:lnTo>
                  <a:lnTo>
                    <a:pt x="182" y="963"/>
                  </a:lnTo>
                  <a:lnTo>
                    <a:pt x="168" y="965"/>
                  </a:lnTo>
                  <a:lnTo>
                    <a:pt x="155" y="965"/>
                  </a:lnTo>
                  <a:lnTo>
                    <a:pt x="141" y="966"/>
                  </a:lnTo>
                  <a:lnTo>
                    <a:pt x="128" y="965"/>
                  </a:lnTo>
                  <a:lnTo>
                    <a:pt x="115" y="964"/>
                  </a:lnTo>
                  <a:lnTo>
                    <a:pt x="101" y="963"/>
                  </a:lnTo>
                  <a:lnTo>
                    <a:pt x="88" y="961"/>
                  </a:lnTo>
                  <a:lnTo>
                    <a:pt x="75" y="957"/>
                  </a:lnTo>
                  <a:lnTo>
                    <a:pt x="58" y="947"/>
                  </a:lnTo>
                  <a:lnTo>
                    <a:pt x="43" y="938"/>
                  </a:lnTo>
                  <a:lnTo>
                    <a:pt x="31" y="929"/>
                  </a:lnTo>
                  <a:lnTo>
                    <a:pt x="22" y="921"/>
                  </a:lnTo>
                  <a:lnTo>
                    <a:pt x="13" y="912"/>
                  </a:lnTo>
                  <a:lnTo>
                    <a:pt x="8" y="905"/>
                  </a:lnTo>
                  <a:lnTo>
                    <a:pt x="3" y="897"/>
                  </a:lnTo>
                  <a:lnTo>
                    <a:pt x="1" y="890"/>
                  </a:lnTo>
                  <a:lnTo>
                    <a:pt x="0" y="883"/>
                  </a:lnTo>
                  <a:lnTo>
                    <a:pt x="1" y="877"/>
                  </a:lnTo>
                  <a:lnTo>
                    <a:pt x="3" y="872"/>
                  </a:lnTo>
                  <a:lnTo>
                    <a:pt x="7" y="865"/>
                  </a:lnTo>
                  <a:lnTo>
                    <a:pt x="11" y="860"/>
                  </a:lnTo>
                  <a:lnTo>
                    <a:pt x="16" y="856"/>
                  </a:lnTo>
                  <a:lnTo>
                    <a:pt x="23" y="850"/>
                  </a:lnTo>
                  <a:lnTo>
                    <a:pt x="29" y="845"/>
                  </a:lnTo>
                  <a:lnTo>
                    <a:pt x="60" y="829"/>
                  </a:lnTo>
                  <a:lnTo>
                    <a:pt x="93" y="813"/>
                  </a:lnTo>
                  <a:lnTo>
                    <a:pt x="105" y="806"/>
                  </a:lnTo>
                  <a:lnTo>
                    <a:pt x="116" y="799"/>
                  </a:lnTo>
                  <a:lnTo>
                    <a:pt x="119" y="796"/>
                  </a:lnTo>
                  <a:lnTo>
                    <a:pt x="121" y="791"/>
                  </a:lnTo>
                  <a:lnTo>
                    <a:pt x="123" y="788"/>
                  </a:lnTo>
                  <a:lnTo>
                    <a:pt x="123" y="784"/>
                  </a:lnTo>
                  <a:lnTo>
                    <a:pt x="128" y="783"/>
                  </a:lnTo>
                  <a:lnTo>
                    <a:pt x="133" y="781"/>
                  </a:lnTo>
                  <a:lnTo>
                    <a:pt x="139" y="777"/>
                  </a:lnTo>
                  <a:lnTo>
                    <a:pt x="144" y="771"/>
                  </a:lnTo>
                  <a:lnTo>
                    <a:pt x="155" y="758"/>
                  </a:lnTo>
                  <a:lnTo>
                    <a:pt x="165" y="746"/>
                  </a:lnTo>
                  <a:lnTo>
                    <a:pt x="175" y="734"/>
                  </a:lnTo>
                  <a:lnTo>
                    <a:pt x="184" y="725"/>
                  </a:lnTo>
                  <a:lnTo>
                    <a:pt x="187" y="723"/>
                  </a:lnTo>
                  <a:lnTo>
                    <a:pt x="190" y="723"/>
                  </a:lnTo>
                  <a:lnTo>
                    <a:pt x="192" y="725"/>
                  </a:lnTo>
                  <a:lnTo>
                    <a:pt x="193" y="729"/>
                  </a:lnTo>
                  <a:lnTo>
                    <a:pt x="200" y="723"/>
                  </a:lnTo>
                  <a:lnTo>
                    <a:pt x="203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1"/>
                  </a:lnTo>
                  <a:lnTo>
                    <a:pt x="198" y="730"/>
                  </a:lnTo>
                  <a:lnTo>
                    <a:pt x="189" y="743"/>
                  </a:lnTo>
                  <a:lnTo>
                    <a:pt x="178" y="757"/>
                  </a:lnTo>
                  <a:lnTo>
                    <a:pt x="170" y="771"/>
                  </a:lnTo>
                  <a:lnTo>
                    <a:pt x="167" y="775"/>
                  </a:lnTo>
                  <a:lnTo>
                    <a:pt x="164" y="780"/>
                  </a:lnTo>
                  <a:lnTo>
                    <a:pt x="164" y="781"/>
                  </a:lnTo>
                  <a:lnTo>
                    <a:pt x="164" y="782"/>
                  </a:lnTo>
                  <a:lnTo>
                    <a:pt x="165" y="782"/>
                  </a:lnTo>
                  <a:lnTo>
                    <a:pt x="167" y="781"/>
                  </a:lnTo>
                  <a:lnTo>
                    <a:pt x="176" y="770"/>
                  </a:lnTo>
                  <a:lnTo>
                    <a:pt x="176" y="770"/>
                  </a:lnTo>
                  <a:lnTo>
                    <a:pt x="175" y="773"/>
                  </a:lnTo>
                  <a:lnTo>
                    <a:pt x="174" y="777"/>
                  </a:lnTo>
                  <a:lnTo>
                    <a:pt x="175" y="780"/>
                  </a:lnTo>
                  <a:lnTo>
                    <a:pt x="176" y="783"/>
                  </a:lnTo>
                  <a:lnTo>
                    <a:pt x="175" y="785"/>
                  </a:lnTo>
                  <a:lnTo>
                    <a:pt x="175" y="788"/>
                  </a:lnTo>
                  <a:close/>
                  <a:moveTo>
                    <a:pt x="154" y="812"/>
                  </a:moveTo>
                  <a:lnTo>
                    <a:pt x="161" y="803"/>
                  </a:lnTo>
                  <a:lnTo>
                    <a:pt x="167" y="793"/>
                  </a:lnTo>
                  <a:lnTo>
                    <a:pt x="171" y="791"/>
                  </a:lnTo>
                  <a:lnTo>
                    <a:pt x="175" y="789"/>
                  </a:lnTo>
                  <a:lnTo>
                    <a:pt x="176" y="791"/>
                  </a:lnTo>
                  <a:lnTo>
                    <a:pt x="178" y="794"/>
                  </a:lnTo>
                  <a:lnTo>
                    <a:pt x="175" y="798"/>
                  </a:lnTo>
                  <a:lnTo>
                    <a:pt x="172" y="802"/>
                  </a:lnTo>
                  <a:lnTo>
                    <a:pt x="168" y="805"/>
                  </a:lnTo>
                  <a:lnTo>
                    <a:pt x="163" y="809"/>
                  </a:lnTo>
                  <a:lnTo>
                    <a:pt x="158" y="812"/>
                  </a:lnTo>
                  <a:lnTo>
                    <a:pt x="154" y="812"/>
                  </a:lnTo>
                  <a:close/>
                  <a:moveTo>
                    <a:pt x="167" y="793"/>
                  </a:moveTo>
                  <a:lnTo>
                    <a:pt x="161" y="803"/>
                  </a:lnTo>
                  <a:lnTo>
                    <a:pt x="154" y="812"/>
                  </a:lnTo>
                  <a:lnTo>
                    <a:pt x="152" y="813"/>
                  </a:lnTo>
                  <a:lnTo>
                    <a:pt x="149" y="812"/>
                  </a:lnTo>
                  <a:lnTo>
                    <a:pt x="148" y="811"/>
                  </a:lnTo>
                  <a:lnTo>
                    <a:pt x="148" y="810"/>
                  </a:lnTo>
                  <a:lnTo>
                    <a:pt x="150" y="807"/>
                  </a:lnTo>
                  <a:lnTo>
                    <a:pt x="154" y="803"/>
                  </a:lnTo>
                  <a:lnTo>
                    <a:pt x="161" y="797"/>
                  </a:lnTo>
                  <a:lnTo>
                    <a:pt x="167" y="793"/>
                  </a:lnTo>
                  <a:close/>
                  <a:moveTo>
                    <a:pt x="178" y="794"/>
                  </a:moveTo>
                  <a:lnTo>
                    <a:pt x="176" y="791"/>
                  </a:lnTo>
                  <a:lnTo>
                    <a:pt x="175" y="789"/>
                  </a:lnTo>
                  <a:lnTo>
                    <a:pt x="175" y="788"/>
                  </a:lnTo>
                  <a:lnTo>
                    <a:pt x="175" y="788"/>
                  </a:lnTo>
                  <a:lnTo>
                    <a:pt x="180" y="785"/>
                  </a:lnTo>
                  <a:lnTo>
                    <a:pt x="184" y="785"/>
                  </a:lnTo>
                  <a:lnTo>
                    <a:pt x="186" y="785"/>
                  </a:lnTo>
                  <a:lnTo>
                    <a:pt x="186" y="786"/>
                  </a:lnTo>
                  <a:lnTo>
                    <a:pt x="184" y="789"/>
                  </a:lnTo>
                  <a:lnTo>
                    <a:pt x="178" y="794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55" y="4107"/>
              <a:ext cx="23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6" y="276"/>
                </a:cxn>
                <a:cxn ang="0">
                  <a:pos x="144" y="268"/>
                </a:cxn>
                <a:cxn ang="0">
                  <a:pos x="155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3" y="178"/>
                </a:cxn>
                <a:cxn ang="0">
                  <a:pos x="73" y="168"/>
                </a:cxn>
                <a:cxn ang="0">
                  <a:pos x="37" y="154"/>
                </a:cxn>
                <a:cxn ang="0">
                  <a:pos x="22" y="141"/>
                </a:cxn>
                <a:cxn ang="0">
                  <a:pos x="11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9" y="52"/>
                </a:cxn>
                <a:cxn ang="0">
                  <a:pos x="24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1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4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7" y="122"/>
                </a:cxn>
                <a:cxn ang="0">
                  <a:pos x="98" y="133"/>
                </a:cxn>
                <a:cxn ang="0">
                  <a:pos x="147" y="146"/>
                </a:cxn>
                <a:cxn ang="0">
                  <a:pos x="184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0" y="258"/>
                </a:cxn>
                <a:cxn ang="0">
                  <a:pos x="186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3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1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3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7" y="279"/>
                  </a:lnTo>
                  <a:lnTo>
                    <a:pt x="112" y="278"/>
                  </a:lnTo>
                  <a:lnTo>
                    <a:pt x="126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5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6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7" y="182"/>
                  </a:lnTo>
                  <a:lnTo>
                    <a:pt x="113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7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2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1" y="124"/>
                  </a:lnTo>
                  <a:lnTo>
                    <a:pt x="7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9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1" y="24"/>
                  </a:lnTo>
                  <a:lnTo>
                    <a:pt x="38" y="19"/>
                  </a:lnTo>
                  <a:lnTo>
                    <a:pt x="46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5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4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5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1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4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4" y="113"/>
                  </a:lnTo>
                  <a:lnTo>
                    <a:pt x="60" y="118"/>
                  </a:lnTo>
                  <a:lnTo>
                    <a:pt x="67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8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5" y="157"/>
                  </a:lnTo>
                  <a:lnTo>
                    <a:pt x="184" y="165"/>
                  </a:lnTo>
                  <a:lnTo>
                    <a:pt x="193" y="175"/>
                  </a:lnTo>
                  <a:lnTo>
                    <a:pt x="199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0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6" y="280"/>
                  </a:lnTo>
                  <a:lnTo>
                    <a:pt x="180" y="287"/>
                  </a:lnTo>
                  <a:lnTo>
                    <a:pt x="172" y="293"/>
                  </a:lnTo>
                  <a:lnTo>
                    <a:pt x="164" y="298"/>
                  </a:lnTo>
                  <a:lnTo>
                    <a:pt x="155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5" y="312"/>
                  </a:lnTo>
                  <a:lnTo>
                    <a:pt x="113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685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0" y="173"/>
                </a:cxn>
                <a:cxn ang="0">
                  <a:pos x="139" y="159"/>
                </a:cxn>
                <a:cxn ang="0">
                  <a:pos x="137" y="146"/>
                </a:cxn>
                <a:cxn ang="0">
                  <a:pos x="134" y="137"/>
                </a:cxn>
                <a:cxn ang="0">
                  <a:pos x="131" y="132"/>
                </a:cxn>
                <a:cxn ang="0">
                  <a:pos x="129" y="129"/>
                </a:cxn>
                <a:cxn ang="0">
                  <a:pos x="124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0" y="121"/>
                </a:cxn>
                <a:cxn ang="0">
                  <a:pos x="105" y="121"/>
                </a:cxn>
                <a:cxn ang="0">
                  <a:pos x="97" y="120"/>
                </a:cxn>
                <a:cxn ang="0">
                  <a:pos x="90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0" y="131"/>
                </a:cxn>
                <a:cxn ang="0">
                  <a:pos x="52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2" y="92"/>
                </a:cxn>
                <a:cxn ang="0">
                  <a:pos x="80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6" y="83"/>
                </a:cxn>
                <a:cxn ang="0">
                  <a:pos x="123" y="84"/>
                </a:cxn>
                <a:cxn ang="0">
                  <a:pos x="131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79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7" y="146"/>
                  </a:lnTo>
                  <a:lnTo>
                    <a:pt x="134" y="137"/>
                  </a:lnTo>
                  <a:lnTo>
                    <a:pt x="131" y="132"/>
                  </a:lnTo>
                  <a:lnTo>
                    <a:pt x="129" y="129"/>
                  </a:lnTo>
                  <a:lnTo>
                    <a:pt x="124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0" y="121"/>
                  </a:lnTo>
                  <a:lnTo>
                    <a:pt x="105" y="121"/>
                  </a:lnTo>
                  <a:lnTo>
                    <a:pt x="97" y="120"/>
                  </a:lnTo>
                  <a:lnTo>
                    <a:pt x="90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0" y="131"/>
                  </a:lnTo>
                  <a:lnTo>
                    <a:pt x="52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80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6" y="83"/>
                  </a:lnTo>
                  <a:lnTo>
                    <a:pt x="123" y="84"/>
                  </a:lnTo>
                  <a:lnTo>
                    <a:pt x="131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79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 userDrawn="1"/>
          </p:nvSpPr>
          <p:spPr bwMode="auto">
            <a:xfrm>
              <a:off x="711" y="4115"/>
              <a:ext cx="21" cy="27"/>
            </a:xfrm>
            <a:custGeom>
              <a:avLst/>
              <a:gdLst/>
              <a:ahLst/>
              <a:cxnLst>
                <a:cxn ang="0">
                  <a:pos x="144" y="115"/>
                </a:cxn>
                <a:cxn ang="0">
                  <a:pos x="128" y="116"/>
                </a:cxn>
                <a:cxn ang="0">
                  <a:pos x="108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49" y="138"/>
                </a:cxn>
                <a:cxn ang="0">
                  <a:pos x="42" y="150"/>
                </a:cxn>
                <a:cxn ang="0">
                  <a:pos x="40" y="165"/>
                </a:cxn>
                <a:cxn ang="0">
                  <a:pos x="42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0" y="203"/>
                </a:cxn>
                <a:cxn ang="0">
                  <a:pos x="116" y="197"/>
                </a:cxn>
                <a:cxn ang="0">
                  <a:pos x="144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5" y="234"/>
                </a:cxn>
                <a:cxn ang="0">
                  <a:pos x="85" y="239"/>
                </a:cxn>
                <a:cxn ang="0">
                  <a:pos x="62" y="239"/>
                </a:cxn>
                <a:cxn ang="0">
                  <a:pos x="48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5" y="215"/>
                </a:cxn>
                <a:cxn ang="0">
                  <a:pos x="9" y="203"/>
                </a:cxn>
                <a:cxn ang="0">
                  <a:pos x="2" y="189"/>
                </a:cxn>
                <a:cxn ang="0">
                  <a:pos x="0" y="175"/>
                </a:cxn>
                <a:cxn ang="0">
                  <a:pos x="0" y="156"/>
                </a:cxn>
                <a:cxn ang="0">
                  <a:pos x="5" y="136"/>
                </a:cxn>
                <a:cxn ang="0">
                  <a:pos x="15" y="120"/>
                </a:cxn>
                <a:cxn ang="0">
                  <a:pos x="31" y="106"/>
                </a:cxn>
                <a:cxn ang="0">
                  <a:pos x="51" y="96"/>
                </a:cxn>
                <a:cxn ang="0">
                  <a:pos x="74" y="91"/>
                </a:cxn>
                <a:cxn ang="0">
                  <a:pos x="101" y="87"/>
                </a:cxn>
                <a:cxn ang="0">
                  <a:pos x="129" y="85"/>
                </a:cxn>
                <a:cxn ang="0">
                  <a:pos x="144" y="76"/>
                </a:cxn>
                <a:cxn ang="0">
                  <a:pos x="143" y="64"/>
                </a:cxn>
                <a:cxn ang="0">
                  <a:pos x="139" y="55"/>
                </a:cxn>
                <a:cxn ang="0">
                  <a:pos x="134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9" y="43"/>
                </a:cxn>
                <a:cxn ang="0">
                  <a:pos x="20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9" y="1"/>
                </a:cxn>
                <a:cxn ang="0">
                  <a:pos x="88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0" y="58"/>
                </a:cxn>
                <a:cxn ang="0">
                  <a:pos x="182" y="77"/>
                </a:cxn>
                <a:cxn ang="0">
                  <a:pos x="144" y="234"/>
                </a:cxn>
              </a:cxnLst>
              <a:rect l="0" t="0" r="r" b="b"/>
              <a:pathLst>
                <a:path w="182" h="240">
                  <a:moveTo>
                    <a:pt x="144" y="177"/>
                  </a:moveTo>
                  <a:lnTo>
                    <a:pt x="144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8" y="118"/>
                  </a:lnTo>
                  <a:lnTo>
                    <a:pt x="99" y="119"/>
                  </a:lnTo>
                  <a:lnTo>
                    <a:pt x="90" y="120"/>
                  </a:lnTo>
                  <a:lnTo>
                    <a:pt x="81" y="122"/>
                  </a:lnTo>
                  <a:lnTo>
                    <a:pt x="75" y="123"/>
                  </a:lnTo>
                  <a:lnTo>
                    <a:pt x="68" y="126"/>
                  </a:lnTo>
                  <a:lnTo>
                    <a:pt x="61" y="129"/>
                  </a:lnTo>
                  <a:lnTo>
                    <a:pt x="55" y="134"/>
                  </a:lnTo>
                  <a:lnTo>
                    <a:pt x="49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2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0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0" y="188"/>
                  </a:lnTo>
                  <a:lnTo>
                    <a:pt x="144" y="177"/>
                  </a:lnTo>
                  <a:close/>
                  <a:moveTo>
                    <a:pt x="144" y="209"/>
                  </a:moveTo>
                  <a:lnTo>
                    <a:pt x="138" y="214"/>
                  </a:lnTo>
                  <a:lnTo>
                    <a:pt x="131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5" y="234"/>
                  </a:lnTo>
                  <a:lnTo>
                    <a:pt x="95" y="237"/>
                  </a:lnTo>
                  <a:lnTo>
                    <a:pt x="85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6" y="238"/>
                  </a:lnTo>
                  <a:lnTo>
                    <a:pt x="48" y="237"/>
                  </a:lnTo>
                  <a:lnTo>
                    <a:pt x="42" y="235"/>
                  </a:lnTo>
                  <a:lnTo>
                    <a:pt x="36" y="232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5" y="215"/>
                  </a:lnTo>
                  <a:lnTo>
                    <a:pt x="12" y="209"/>
                  </a:lnTo>
                  <a:lnTo>
                    <a:pt x="9" y="203"/>
                  </a:lnTo>
                  <a:lnTo>
                    <a:pt x="5" y="197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10" y="127"/>
                  </a:lnTo>
                  <a:lnTo>
                    <a:pt x="15" y="120"/>
                  </a:lnTo>
                  <a:lnTo>
                    <a:pt x="22" y="112"/>
                  </a:lnTo>
                  <a:lnTo>
                    <a:pt x="31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2" y="93"/>
                  </a:lnTo>
                  <a:lnTo>
                    <a:pt x="74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9" y="85"/>
                  </a:lnTo>
                  <a:lnTo>
                    <a:pt x="144" y="84"/>
                  </a:lnTo>
                  <a:lnTo>
                    <a:pt x="144" y="76"/>
                  </a:lnTo>
                  <a:lnTo>
                    <a:pt x="144" y="70"/>
                  </a:lnTo>
                  <a:lnTo>
                    <a:pt x="143" y="64"/>
                  </a:lnTo>
                  <a:lnTo>
                    <a:pt x="142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4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3" y="36"/>
                  </a:lnTo>
                  <a:lnTo>
                    <a:pt x="57" y="38"/>
                  </a:lnTo>
                  <a:lnTo>
                    <a:pt x="47" y="40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1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3" y="34"/>
                  </a:lnTo>
                  <a:lnTo>
                    <a:pt x="176" y="41"/>
                  </a:lnTo>
                  <a:lnTo>
                    <a:pt x="178" y="49"/>
                  </a:lnTo>
                  <a:lnTo>
                    <a:pt x="180" y="58"/>
                  </a:lnTo>
                  <a:lnTo>
                    <a:pt x="181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4" y="234"/>
                  </a:lnTo>
                  <a:lnTo>
                    <a:pt x="144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740" y="4115"/>
              <a:ext cx="20" cy="26"/>
            </a:xfrm>
            <a:custGeom>
              <a:avLst/>
              <a:gdLst/>
              <a:ahLst/>
              <a:cxnLst>
                <a:cxn ang="0">
                  <a:pos x="179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8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8" y="46"/>
                </a:cxn>
                <a:cxn ang="0">
                  <a:pos x="125" y="43"/>
                </a:cxn>
                <a:cxn ang="0">
                  <a:pos x="120" y="41"/>
                </a:cxn>
                <a:cxn ang="0">
                  <a:pos x="116" y="40"/>
                </a:cxn>
                <a:cxn ang="0">
                  <a:pos x="111" y="38"/>
                </a:cxn>
                <a:cxn ang="0">
                  <a:pos x="104" y="38"/>
                </a:cxn>
                <a:cxn ang="0">
                  <a:pos x="98" y="37"/>
                </a:cxn>
                <a:cxn ang="0">
                  <a:pos x="90" y="38"/>
                </a:cxn>
                <a:cxn ang="0">
                  <a:pos x="83" y="39"/>
                </a:cxn>
                <a:cxn ang="0">
                  <a:pos x="75" y="41"/>
                </a:cxn>
                <a:cxn ang="0">
                  <a:pos x="68" y="44"/>
                </a:cxn>
                <a:cxn ang="0">
                  <a:pos x="60" y="48"/>
                </a:cxn>
                <a:cxn ang="0">
                  <a:pos x="53" y="54"/>
                </a:cxn>
                <a:cxn ang="0">
                  <a:pos x="45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6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2" y="9"/>
                </a:cxn>
                <a:cxn ang="0">
                  <a:pos x="81" y="5"/>
                </a:cxn>
                <a:cxn ang="0">
                  <a:pos x="89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4" y="9"/>
                </a:cxn>
                <a:cxn ang="0">
                  <a:pos x="151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6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8" y="67"/>
                </a:cxn>
                <a:cxn ang="0">
                  <a:pos x="179" y="77"/>
                </a:cxn>
                <a:cxn ang="0">
                  <a:pos x="179" y="87"/>
                </a:cxn>
                <a:cxn ang="0">
                  <a:pos x="179" y="235"/>
                </a:cxn>
              </a:cxnLst>
              <a:rect l="0" t="0" r="r" b="b"/>
              <a:pathLst>
                <a:path w="179" h="235">
                  <a:moveTo>
                    <a:pt x="179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8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8" y="46"/>
                  </a:lnTo>
                  <a:lnTo>
                    <a:pt x="125" y="43"/>
                  </a:lnTo>
                  <a:lnTo>
                    <a:pt x="120" y="41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4" y="38"/>
                  </a:lnTo>
                  <a:lnTo>
                    <a:pt x="98" y="37"/>
                  </a:lnTo>
                  <a:lnTo>
                    <a:pt x="90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6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2" y="9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6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8" y="67"/>
                  </a:lnTo>
                  <a:lnTo>
                    <a:pt x="179" y="77"/>
                  </a:lnTo>
                  <a:lnTo>
                    <a:pt x="179" y="87"/>
                  </a:lnTo>
                  <a:lnTo>
                    <a:pt x="179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 userDrawn="1"/>
          </p:nvSpPr>
          <p:spPr bwMode="auto">
            <a:xfrm>
              <a:off x="766" y="4115"/>
              <a:ext cx="22" cy="36"/>
            </a:xfrm>
            <a:custGeom>
              <a:avLst/>
              <a:gdLst/>
              <a:ahLst/>
              <a:cxnLst>
                <a:cxn ang="0">
                  <a:pos x="140" y="42"/>
                </a:cxn>
                <a:cxn ang="0">
                  <a:pos x="102" y="34"/>
                </a:cxn>
                <a:cxn ang="0">
                  <a:pos x="82" y="38"/>
                </a:cxn>
                <a:cxn ang="0">
                  <a:pos x="66" y="47"/>
                </a:cxn>
                <a:cxn ang="0">
                  <a:pos x="53" y="62"/>
                </a:cxn>
                <a:cxn ang="0">
                  <a:pos x="44" y="82"/>
                </a:cxn>
                <a:cxn ang="0">
                  <a:pos x="40" y="108"/>
                </a:cxn>
                <a:cxn ang="0">
                  <a:pos x="43" y="151"/>
                </a:cxn>
                <a:cxn ang="0">
                  <a:pos x="50" y="170"/>
                </a:cxn>
                <a:cxn ang="0">
                  <a:pos x="59" y="184"/>
                </a:cxn>
                <a:cxn ang="0">
                  <a:pos x="74" y="192"/>
                </a:cxn>
                <a:cxn ang="0">
                  <a:pos x="94" y="196"/>
                </a:cxn>
                <a:cxn ang="0">
                  <a:pos x="117" y="192"/>
                </a:cxn>
                <a:cxn ang="0">
                  <a:pos x="140" y="183"/>
                </a:cxn>
                <a:cxn ang="0">
                  <a:pos x="24" y="271"/>
                </a:cxn>
                <a:cxn ang="0">
                  <a:pos x="43" y="279"/>
                </a:cxn>
                <a:cxn ang="0">
                  <a:pos x="72" y="285"/>
                </a:cxn>
                <a:cxn ang="0">
                  <a:pos x="100" y="286"/>
                </a:cxn>
                <a:cxn ang="0">
                  <a:pos x="123" y="282"/>
                </a:cxn>
                <a:cxn ang="0">
                  <a:pos x="138" y="273"/>
                </a:cxn>
                <a:cxn ang="0">
                  <a:pos x="147" y="260"/>
                </a:cxn>
                <a:cxn ang="0">
                  <a:pos x="153" y="238"/>
                </a:cxn>
                <a:cxn ang="0">
                  <a:pos x="145" y="210"/>
                </a:cxn>
                <a:cxn ang="0">
                  <a:pos x="123" y="224"/>
                </a:cxn>
                <a:cxn ang="0">
                  <a:pos x="96" y="231"/>
                </a:cxn>
                <a:cxn ang="0">
                  <a:pos x="67" y="229"/>
                </a:cxn>
                <a:cxn ang="0">
                  <a:pos x="42" y="219"/>
                </a:cxn>
                <a:cxn ang="0">
                  <a:pos x="23" y="202"/>
                </a:cxn>
                <a:cxn ang="0">
                  <a:pos x="9" y="176"/>
                </a:cxn>
                <a:cxn ang="0">
                  <a:pos x="2" y="144"/>
                </a:cxn>
                <a:cxn ang="0">
                  <a:pos x="0" y="105"/>
                </a:cxn>
                <a:cxn ang="0">
                  <a:pos x="8" y="69"/>
                </a:cxn>
                <a:cxn ang="0">
                  <a:pos x="23" y="39"/>
                </a:cxn>
                <a:cxn ang="0">
                  <a:pos x="43" y="18"/>
                </a:cxn>
                <a:cxn ang="0">
                  <a:pos x="69" y="5"/>
                </a:cxn>
                <a:cxn ang="0">
                  <a:pos x="97" y="0"/>
                </a:cxn>
                <a:cxn ang="0">
                  <a:pos x="121" y="2"/>
                </a:cxn>
                <a:cxn ang="0">
                  <a:pos x="154" y="16"/>
                </a:cxn>
                <a:cxn ang="0">
                  <a:pos x="192" y="208"/>
                </a:cxn>
                <a:cxn ang="0">
                  <a:pos x="188" y="248"/>
                </a:cxn>
                <a:cxn ang="0">
                  <a:pos x="177" y="279"/>
                </a:cxn>
                <a:cxn ang="0">
                  <a:pos x="160" y="300"/>
                </a:cxn>
                <a:cxn ang="0">
                  <a:pos x="135" y="314"/>
                </a:cxn>
                <a:cxn ang="0">
                  <a:pos x="101" y="320"/>
                </a:cxn>
                <a:cxn ang="0">
                  <a:pos x="72" y="320"/>
                </a:cxn>
                <a:cxn ang="0">
                  <a:pos x="46" y="317"/>
                </a:cxn>
                <a:cxn ang="0">
                  <a:pos x="22" y="311"/>
                </a:cxn>
              </a:cxnLst>
              <a:rect l="0" t="0" r="r" b="b"/>
              <a:pathLst>
                <a:path w="192" h="321">
                  <a:moveTo>
                    <a:pt x="154" y="173"/>
                  </a:moveTo>
                  <a:lnTo>
                    <a:pt x="154" y="47"/>
                  </a:lnTo>
                  <a:lnTo>
                    <a:pt x="140" y="42"/>
                  </a:lnTo>
                  <a:lnTo>
                    <a:pt x="127" y="38"/>
                  </a:lnTo>
                  <a:lnTo>
                    <a:pt x="115" y="35"/>
                  </a:lnTo>
                  <a:lnTo>
                    <a:pt x="102" y="34"/>
                  </a:lnTo>
                  <a:lnTo>
                    <a:pt x="96" y="35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77" y="40"/>
                  </a:lnTo>
                  <a:lnTo>
                    <a:pt x="71" y="43"/>
                  </a:lnTo>
                  <a:lnTo>
                    <a:pt x="66" y="47"/>
                  </a:lnTo>
                  <a:lnTo>
                    <a:pt x="61" y="51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7" y="75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1" y="98"/>
                  </a:lnTo>
                  <a:lnTo>
                    <a:pt x="40" y="108"/>
                  </a:lnTo>
                  <a:lnTo>
                    <a:pt x="40" y="118"/>
                  </a:lnTo>
                  <a:lnTo>
                    <a:pt x="40" y="136"/>
                  </a:lnTo>
                  <a:lnTo>
                    <a:pt x="43" y="151"/>
                  </a:lnTo>
                  <a:lnTo>
                    <a:pt x="44" y="158"/>
                  </a:lnTo>
                  <a:lnTo>
                    <a:pt x="47" y="165"/>
                  </a:lnTo>
                  <a:lnTo>
                    <a:pt x="50" y="170"/>
                  </a:lnTo>
                  <a:lnTo>
                    <a:pt x="53" y="175"/>
                  </a:lnTo>
                  <a:lnTo>
                    <a:pt x="56" y="181"/>
                  </a:lnTo>
                  <a:lnTo>
                    <a:pt x="59" y="184"/>
                  </a:lnTo>
                  <a:lnTo>
                    <a:pt x="65" y="188"/>
                  </a:lnTo>
                  <a:lnTo>
                    <a:pt x="69" y="190"/>
                  </a:lnTo>
                  <a:lnTo>
                    <a:pt x="74" y="192"/>
                  </a:lnTo>
                  <a:lnTo>
                    <a:pt x="81" y="194"/>
                  </a:lnTo>
                  <a:lnTo>
                    <a:pt x="87" y="196"/>
                  </a:lnTo>
                  <a:lnTo>
                    <a:pt x="94" y="196"/>
                  </a:lnTo>
                  <a:lnTo>
                    <a:pt x="101" y="194"/>
                  </a:lnTo>
                  <a:lnTo>
                    <a:pt x="109" y="193"/>
                  </a:lnTo>
                  <a:lnTo>
                    <a:pt x="117" y="192"/>
                  </a:lnTo>
                  <a:lnTo>
                    <a:pt x="125" y="189"/>
                  </a:lnTo>
                  <a:lnTo>
                    <a:pt x="132" y="186"/>
                  </a:lnTo>
                  <a:lnTo>
                    <a:pt x="140" y="183"/>
                  </a:lnTo>
                  <a:lnTo>
                    <a:pt x="147" y="177"/>
                  </a:lnTo>
                  <a:lnTo>
                    <a:pt x="154" y="173"/>
                  </a:lnTo>
                  <a:close/>
                  <a:moveTo>
                    <a:pt x="24" y="271"/>
                  </a:moveTo>
                  <a:lnTo>
                    <a:pt x="28" y="273"/>
                  </a:lnTo>
                  <a:lnTo>
                    <a:pt x="36" y="276"/>
                  </a:lnTo>
                  <a:lnTo>
                    <a:pt x="43" y="279"/>
                  </a:lnTo>
                  <a:lnTo>
                    <a:pt x="53" y="281"/>
                  </a:lnTo>
                  <a:lnTo>
                    <a:pt x="63" y="283"/>
                  </a:lnTo>
                  <a:lnTo>
                    <a:pt x="72" y="285"/>
                  </a:lnTo>
                  <a:lnTo>
                    <a:pt x="82" y="286"/>
                  </a:lnTo>
                  <a:lnTo>
                    <a:pt x="92" y="286"/>
                  </a:lnTo>
                  <a:lnTo>
                    <a:pt x="100" y="286"/>
                  </a:lnTo>
                  <a:lnTo>
                    <a:pt x="109" y="285"/>
                  </a:lnTo>
                  <a:lnTo>
                    <a:pt x="115" y="284"/>
                  </a:lnTo>
                  <a:lnTo>
                    <a:pt x="123" y="282"/>
                  </a:lnTo>
                  <a:lnTo>
                    <a:pt x="128" y="280"/>
                  </a:lnTo>
                  <a:lnTo>
                    <a:pt x="133" y="277"/>
                  </a:lnTo>
                  <a:lnTo>
                    <a:pt x="138" y="273"/>
                  </a:lnTo>
                  <a:lnTo>
                    <a:pt x="142" y="269"/>
                  </a:lnTo>
                  <a:lnTo>
                    <a:pt x="144" y="265"/>
                  </a:lnTo>
                  <a:lnTo>
                    <a:pt x="147" y="260"/>
                  </a:lnTo>
                  <a:lnTo>
                    <a:pt x="150" y="255"/>
                  </a:lnTo>
                  <a:lnTo>
                    <a:pt x="151" y="250"/>
                  </a:lnTo>
                  <a:lnTo>
                    <a:pt x="153" y="238"/>
                  </a:lnTo>
                  <a:lnTo>
                    <a:pt x="154" y="224"/>
                  </a:lnTo>
                  <a:lnTo>
                    <a:pt x="154" y="204"/>
                  </a:lnTo>
                  <a:lnTo>
                    <a:pt x="145" y="210"/>
                  </a:lnTo>
                  <a:lnTo>
                    <a:pt x="138" y="216"/>
                  </a:lnTo>
                  <a:lnTo>
                    <a:pt x="130" y="221"/>
                  </a:lnTo>
                  <a:lnTo>
                    <a:pt x="123" y="224"/>
                  </a:lnTo>
                  <a:lnTo>
                    <a:pt x="115" y="228"/>
                  </a:lnTo>
                  <a:lnTo>
                    <a:pt x="106" y="230"/>
                  </a:lnTo>
                  <a:lnTo>
                    <a:pt x="96" y="231"/>
                  </a:lnTo>
                  <a:lnTo>
                    <a:pt x="85" y="231"/>
                  </a:lnTo>
                  <a:lnTo>
                    <a:pt x="76" y="231"/>
                  </a:lnTo>
                  <a:lnTo>
                    <a:pt x="67" y="229"/>
                  </a:lnTo>
                  <a:lnTo>
                    <a:pt x="58" y="226"/>
                  </a:lnTo>
                  <a:lnTo>
                    <a:pt x="51" y="223"/>
                  </a:lnTo>
                  <a:lnTo>
                    <a:pt x="42" y="219"/>
                  </a:lnTo>
                  <a:lnTo>
                    <a:pt x="36" y="215"/>
                  </a:lnTo>
                  <a:lnTo>
                    <a:pt x="29" y="208"/>
                  </a:lnTo>
                  <a:lnTo>
                    <a:pt x="23" y="202"/>
                  </a:lnTo>
                  <a:lnTo>
                    <a:pt x="18" y="194"/>
                  </a:lnTo>
                  <a:lnTo>
                    <a:pt x="13" y="186"/>
                  </a:lnTo>
                  <a:lnTo>
                    <a:pt x="9" y="176"/>
                  </a:lnTo>
                  <a:lnTo>
                    <a:pt x="6" y="167"/>
                  </a:lnTo>
                  <a:lnTo>
                    <a:pt x="3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2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39"/>
                  </a:lnTo>
                  <a:lnTo>
                    <a:pt x="29" y="31"/>
                  </a:lnTo>
                  <a:lnTo>
                    <a:pt x="36" y="24"/>
                  </a:lnTo>
                  <a:lnTo>
                    <a:pt x="43" y="18"/>
                  </a:lnTo>
                  <a:lnTo>
                    <a:pt x="52" y="13"/>
                  </a:lnTo>
                  <a:lnTo>
                    <a:pt x="61" y="9"/>
                  </a:lnTo>
                  <a:lnTo>
                    <a:pt x="69" y="5"/>
                  </a:lnTo>
                  <a:lnTo>
                    <a:pt x="78" y="2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7" y="5"/>
                  </a:lnTo>
                  <a:lnTo>
                    <a:pt x="141" y="10"/>
                  </a:lnTo>
                  <a:lnTo>
                    <a:pt x="154" y="16"/>
                  </a:lnTo>
                  <a:lnTo>
                    <a:pt x="156" y="7"/>
                  </a:lnTo>
                  <a:lnTo>
                    <a:pt x="192" y="7"/>
                  </a:lnTo>
                  <a:lnTo>
                    <a:pt x="192" y="208"/>
                  </a:lnTo>
                  <a:lnTo>
                    <a:pt x="191" y="223"/>
                  </a:lnTo>
                  <a:lnTo>
                    <a:pt x="190" y="236"/>
                  </a:lnTo>
                  <a:lnTo>
                    <a:pt x="188" y="248"/>
                  </a:lnTo>
                  <a:lnTo>
                    <a:pt x="186" y="260"/>
                  </a:lnTo>
                  <a:lnTo>
                    <a:pt x="182" y="269"/>
                  </a:lnTo>
                  <a:lnTo>
                    <a:pt x="177" y="279"/>
                  </a:lnTo>
                  <a:lnTo>
                    <a:pt x="173" y="286"/>
                  </a:lnTo>
                  <a:lnTo>
                    <a:pt x="167" y="294"/>
                  </a:lnTo>
                  <a:lnTo>
                    <a:pt x="160" y="300"/>
                  </a:lnTo>
                  <a:lnTo>
                    <a:pt x="153" y="305"/>
                  </a:lnTo>
                  <a:lnTo>
                    <a:pt x="144" y="311"/>
                  </a:lnTo>
                  <a:lnTo>
                    <a:pt x="135" y="314"/>
                  </a:lnTo>
                  <a:lnTo>
                    <a:pt x="124" y="317"/>
                  </a:lnTo>
                  <a:lnTo>
                    <a:pt x="113" y="319"/>
                  </a:lnTo>
                  <a:lnTo>
                    <a:pt x="101" y="320"/>
                  </a:lnTo>
                  <a:lnTo>
                    <a:pt x="89" y="321"/>
                  </a:lnTo>
                  <a:lnTo>
                    <a:pt x="81" y="320"/>
                  </a:lnTo>
                  <a:lnTo>
                    <a:pt x="72" y="320"/>
                  </a:lnTo>
                  <a:lnTo>
                    <a:pt x="64" y="319"/>
                  </a:lnTo>
                  <a:lnTo>
                    <a:pt x="54" y="318"/>
                  </a:lnTo>
                  <a:lnTo>
                    <a:pt x="46" y="317"/>
                  </a:lnTo>
                  <a:lnTo>
                    <a:pt x="38" y="315"/>
                  </a:lnTo>
                  <a:lnTo>
                    <a:pt x="29" y="313"/>
                  </a:lnTo>
                  <a:lnTo>
                    <a:pt x="22" y="311"/>
                  </a:lnTo>
                  <a:lnTo>
                    <a:pt x="22" y="27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796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1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8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8" y="120"/>
                </a:cxn>
                <a:cxn ang="0">
                  <a:pos x="91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1" y="131"/>
                </a:cxn>
                <a:cxn ang="0">
                  <a:pos x="53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5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8" y="84"/>
                </a:cxn>
                <a:cxn ang="0">
                  <a:pos x="108" y="83"/>
                </a:cxn>
                <a:cxn ang="0">
                  <a:pos x="115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4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0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2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1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8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8" y="120"/>
                  </a:lnTo>
                  <a:lnTo>
                    <a:pt x="91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5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8" y="84"/>
                  </a:lnTo>
                  <a:lnTo>
                    <a:pt x="108" y="83"/>
                  </a:lnTo>
                  <a:lnTo>
                    <a:pt x="115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4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0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2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822" y="4115"/>
              <a:ext cx="21" cy="27"/>
            </a:xfrm>
            <a:custGeom>
              <a:avLst/>
              <a:gdLst/>
              <a:ahLst/>
              <a:cxnLst>
                <a:cxn ang="0">
                  <a:pos x="143" y="115"/>
                </a:cxn>
                <a:cxn ang="0">
                  <a:pos x="128" y="116"/>
                </a:cxn>
                <a:cxn ang="0">
                  <a:pos x="109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50" y="138"/>
                </a:cxn>
                <a:cxn ang="0">
                  <a:pos x="42" y="150"/>
                </a:cxn>
                <a:cxn ang="0">
                  <a:pos x="39" y="165"/>
                </a:cxn>
                <a:cxn ang="0">
                  <a:pos x="43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1" y="203"/>
                </a:cxn>
                <a:cxn ang="0">
                  <a:pos x="116" y="197"/>
                </a:cxn>
                <a:cxn ang="0">
                  <a:pos x="143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6" y="234"/>
                </a:cxn>
                <a:cxn ang="0">
                  <a:pos x="84" y="239"/>
                </a:cxn>
                <a:cxn ang="0">
                  <a:pos x="62" y="239"/>
                </a:cxn>
                <a:cxn ang="0">
                  <a:pos x="49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6" y="215"/>
                </a:cxn>
                <a:cxn ang="0">
                  <a:pos x="8" y="203"/>
                </a:cxn>
                <a:cxn ang="0">
                  <a:pos x="3" y="189"/>
                </a:cxn>
                <a:cxn ang="0">
                  <a:pos x="0" y="175"/>
                </a:cxn>
                <a:cxn ang="0">
                  <a:pos x="1" y="156"/>
                </a:cxn>
                <a:cxn ang="0">
                  <a:pos x="5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1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28" y="85"/>
                </a:cxn>
                <a:cxn ang="0">
                  <a:pos x="143" y="76"/>
                </a:cxn>
                <a:cxn ang="0">
                  <a:pos x="142" y="64"/>
                </a:cxn>
                <a:cxn ang="0">
                  <a:pos x="139" y="55"/>
                </a:cxn>
                <a:cxn ang="0">
                  <a:pos x="135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8" y="43"/>
                </a:cxn>
                <a:cxn ang="0">
                  <a:pos x="21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8" y="1"/>
                </a:cxn>
                <a:cxn ang="0">
                  <a:pos x="89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3" y="9"/>
                </a:cxn>
                <a:cxn ang="0">
                  <a:pos x="157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1" y="58"/>
                </a:cxn>
                <a:cxn ang="0">
                  <a:pos x="182" y="77"/>
                </a:cxn>
                <a:cxn ang="0">
                  <a:pos x="143" y="234"/>
                </a:cxn>
              </a:cxnLst>
              <a:rect l="0" t="0" r="r" b="b"/>
              <a:pathLst>
                <a:path w="182" h="240">
                  <a:moveTo>
                    <a:pt x="143" y="177"/>
                  </a:moveTo>
                  <a:lnTo>
                    <a:pt x="143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9" y="118"/>
                  </a:lnTo>
                  <a:lnTo>
                    <a:pt x="98" y="119"/>
                  </a:lnTo>
                  <a:lnTo>
                    <a:pt x="90" y="120"/>
                  </a:lnTo>
                  <a:lnTo>
                    <a:pt x="82" y="122"/>
                  </a:lnTo>
                  <a:lnTo>
                    <a:pt x="75" y="123"/>
                  </a:lnTo>
                  <a:lnTo>
                    <a:pt x="67" y="126"/>
                  </a:lnTo>
                  <a:lnTo>
                    <a:pt x="61" y="129"/>
                  </a:lnTo>
                  <a:lnTo>
                    <a:pt x="54" y="134"/>
                  </a:lnTo>
                  <a:lnTo>
                    <a:pt x="50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39" y="165"/>
                  </a:lnTo>
                  <a:lnTo>
                    <a:pt x="40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1" y="188"/>
                  </a:lnTo>
                  <a:lnTo>
                    <a:pt x="143" y="177"/>
                  </a:lnTo>
                  <a:close/>
                  <a:moveTo>
                    <a:pt x="143" y="209"/>
                  </a:moveTo>
                  <a:lnTo>
                    <a:pt x="138" y="214"/>
                  </a:lnTo>
                  <a:lnTo>
                    <a:pt x="132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6" y="234"/>
                  </a:lnTo>
                  <a:lnTo>
                    <a:pt x="96" y="237"/>
                  </a:lnTo>
                  <a:lnTo>
                    <a:pt x="84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5" y="238"/>
                  </a:lnTo>
                  <a:lnTo>
                    <a:pt x="49" y="237"/>
                  </a:lnTo>
                  <a:lnTo>
                    <a:pt x="43" y="235"/>
                  </a:lnTo>
                  <a:lnTo>
                    <a:pt x="36" y="232"/>
                  </a:lnTo>
                  <a:lnTo>
                    <a:pt x="31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6" y="215"/>
                  </a:lnTo>
                  <a:lnTo>
                    <a:pt x="11" y="209"/>
                  </a:lnTo>
                  <a:lnTo>
                    <a:pt x="8" y="203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9" y="127"/>
                  </a:lnTo>
                  <a:lnTo>
                    <a:pt x="16" y="120"/>
                  </a:lnTo>
                  <a:lnTo>
                    <a:pt x="22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8" y="85"/>
                  </a:lnTo>
                  <a:lnTo>
                    <a:pt x="143" y="84"/>
                  </a:lnTo>
                  <a:lnTo>
                    <a:pt x="143" y="76"/>
                  </a:lnTo>
                  <a:lnTo>
                    <a:pt x="143" y="70"/>
                  </a:lnTo>
                  <a:lnTo>
                    <a:pt x="142" y="64"/>
                  </a:lnTo>
                  <a:lnTo>
                    <a:pt x="141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4" y="36"/>
                  </a:lnTo>
                  <a:lnTo>
                    <a:pt x="57" y="38"/>
                  </a:lnTo>
                  <a:lnTo>
                    <a:pt x="48" y="40"/>
                  </a:lnTo>
                  <a:lnTo>
                    <a:pt x="38" y="43"/>
                  </a:lnTo>
                  <a:lnTo>
                    <a:pt x="30" y="46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2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3" y="9"/>
                  </a:lnTo>
                  <a:lnTo>
                    <a:pt x="151" y="13"/>
                  </a:lnTo>
                  <a:lnTo>
                    <a:pt x="157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2" y="34"/>
                  </a:lnTo>
                  <a:lnTo>
                    <a:pt x="176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2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3" y="234"/>
                  </a:lnTo>
                  <a:lnTo>
                    <a:pt x="143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 userDrawn="1"/>
          </p:nvSpPr>
          <p:spPr bwMode="auto">
            <a:xfrm>
              <a:off x="851" y="4107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875" y="4108"/>
              <a:ext cx="13" cy="33"/>
            </a:xfrm>
            <a:custGeom>
              <a:avLst/>
              <a:gdLst/>
              <a:ahLst/>
              <a:cxnLst>
                <a:cxn ang="0">
                  <a:pos x="118" y="304"/>
                </a:cxn>
                <a:cxn ang="0">
                  <a:pos x="0" y="304"/>
                </a:cxn>
                <a:cxn ang="0">
                  <a:pos x="0" y="273"/>
                </a:cxn>
                <a:cxn ang="0">
                  <a:pos x="39" y="273"/>
                </a:cxn>
                <a:cxn ang="0">
                  <a:pos x="39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31"/>
                </a:cxn>
                <a:cxn ang="0">
                  <a:pos x="79" y="31"/>
                </a:cxn>
                <a:cxn ang="0">
                  <a:pos x="79" y="273"/>
                </a:cxn>
                <a:cxn ang="0">
                  <a:pos x="118" y="273"/>
                </a:cxn>
                <a:cxn ang="0">
                  <a:pos x="118" y="304"/>
                </a:cxn>
              </a:cxnLst>
              <a:rect l="0" t="0" r="r" b="b"/>
              <a:pathLst>
                <a:path w="118" h="304">
                  <a:moveTo>
                    <a:pt x="118" y="304"/>
                  </a:moveTo>
                  <a:lnTo>
                    <a:pt x="0" y="304"/>
                  </a:lnTo>
                  <a:lnTo>
                    <a:pt x="0" y="273"/>
                  </a:lnTo>
                  <a:lnTo>
                    <a:pt x="39" y="273"/>
                  </a:lnTo>
                  <a:lnTo>
                    <a:pt x="39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31"/>
                  </a:lnTo>
                  <a:lnTo>
                    <a:pt x="79" y="31"/>
                  </a:lnTo>
                  <a:lnTo>
                    <a:pt x="79" y="273"/>
                  </a:lnTo>
                  <a:lnTo>
                    <a:pt x="118" y="273"/>
                  </a:lnTo>
                  <a:lnTo>
                    <a:pt x="118" y="3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895" y="4115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2" y="90"/>
                </a:cxn>
                <a:cxn ang="0">
                  <a:pos x="141" y="76"/>
                </a:cxn>
                <a:cxn ang="0">
                  <a:pos x="139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9" y="46"/>
                </a:cxn>
                <a:cxn ang="0">
                  <a:pos x="126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2" y="38"/>
                </a:cxn>
                <a:cxn ang="0">
                  <a:pos x="105" y="38"/>
                </a:cxn>
                <a:cxn ang="0">
                  <a:pos x="99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5" y="13"/>
                </a:cxn>
                <a:cxn ang="0">
                  <a:pos x="73" y="9"/>
                </a:cxn>
                <a:cxn ang="0">
                  <a:pos x="82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25" y="1"/>
                </a:cxn>
                <a:cxn ang="0">
                  <a:pos x="132" y="3"/>
                </a:cxn>
                <a:cxn ang="0">
                  <a:pos x="139" y="6"/>
                </a:cxn>
                <a:cxn ang="0">
                  <a:pos x="145" y="9"/>
                </a:cxn>
                <a:cxn ang="0">
                  <a:pos x="152" y="13"/>
                </a:cxn>
                <a:cxn ang="0">
                  <a:pos x="157" y="17"/>
                </a:cxn>
                <a:cxn ang="0">
                  <a:pos x="161" y="23"/>
                </a:cxn>
                <a:cxn ang="0">
                  <a:pos x="167" y="28"/>
                </a:cxn>
                <a:cxn ang="0">
                  <a:pos x="170" y="34"/>
                </a:cxn>
                <a:cxn ang="0">
                  <a:pos x="173" y="42"/>
                </a:cxn>
                <a:cxn ang="0">
                  <a:pos x="176" y="49"/>
                </a:cxn>
                <a:cxn ang="0">
                  <a:pos x="178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2" y="90"/>
                  </a:lnTo>
                  <a:lnTo>
                    <a:pt x="141" y="76"/>
                  </a:lnTo>
                  <a:lnTo>
                    <a:pt x="139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9" y="46"/>
                  </a:lnTo>
                  <a:lnTo>
                    <a:pt x="126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2" y="38"/>
                  </a:lnTo>
                  <a:lnTo>
                    <a:pt x="105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5" y="13"/>
                  </a:lnTo>
                  <a:lnTo>
                    <a:pt x="73" y="9"/>
                  </a:lnTo>
                  <a:lnTo>
                    <a:pt x="82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1"/>
                  </a:lnTo>
                  <a:lnTo>
                    <a:pt x="132" y="3"/>
                  </a:lnTo>
                  <a:lnTo>
                    <a:pt x="139" y="6"/>
                  </a:lnTo>
                  <a:lnTo>
                    <a:pt x="145" y="9"/>
                  </a:lnTo>
                  <a:lnTo>
                    <a:pt x="152" y="13"/>
                  </a:lnTo>
                  <a:lnTo>
                    <a:pt x="157" y="17"/>
                  </a:lnTo>
                  <a:lnTo>
                    <a:pt x="161" y="23"/>
                  </a:lnTo>
                  <a:lnTo>
                    <a:pt x="167" y="28"/>
                  </a:lnTo>
                  <a:lnTo>
                    <a:pt x="170" y="34"/>
                  </a:lnTo>
                  <a:lnTo>
                    <a:pt x="173" y="42"/>
                  </a:lnTo>
                  <a:lnTo>
                    <a:pt x="176" y="49"/>
                  </a:lnTo>
                  <a:lnTo>
                    <a:pt x="178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922" y="4115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3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6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944" y="4109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6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4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40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7" y="232"/>
                </a:cxn>
                <a:cxn ang="0">
                  <a:pos x="27" y="223"/>
                </a:cxn>
                <a:cxn ang="0">
                  <a:pos x="27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7" y="65"/>
                </a:cxn>
                <a:cxn ang="0">
                  <a:pos x="27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1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6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9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4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6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40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7" y="232"/>
                  </a:lnTo>
                  <a:lnTo>
                    <a:pt x="27" y="223"/>
                  </a:lnTo>
                  <a:lnTo>
                    <a:pt x="27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7" y="65"/>
                  </a:lnTo>
                  <a:lnTo>
                    <a:pt x="27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6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9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4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964" y="4107"/>
              <a:ext cx="5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975" y="4109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5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3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39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5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8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3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5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3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39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5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8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3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995" y="4116"/>
              <a:ext cx="20" cy="26"/>
            </a:xfrm>
            <a:custGeom>
              <a:avLst/>
              <a:gdLst/>
              <a:ahLst/>
              <a:cxnLst>
                <a:cxn ang="0">
                  <a:pos x="180" y="228"/>
                </a:cxn>
                <a:cxn ang="0">
                  <a:pos x="142" y="228"/>
                </a:cxn>
                <a:cxn ang="0">
                  <a:pos x="142" y="202"/>
                </a:cxn>
                <a:cxn ang="0">
                  <a:pos x="133" y="210"/>
                </a:cxn>
                <a:cxn ang="0">
                  <a:pos x="124" y="216"/>
                </a:cxn>
                <a:cxn ang="0">
                  <a:pos x="116" y="222"/>
                </a:cxn>
                <a:cxn ang="0">
                  <a:pos x="108" y="226"/>
                </a:cxn>
                <a:cxn ang="0">
                  <a:pos x="100" y="229"/>
                </a:cxn>
                <a:cxn ang="0">
                  <a:pos x="91" y="232"/>
                </a:cxn>
                <a:cxn ang="0">
                  <a:pos x="82" y="233"/>
                </a:cxn>
                <a:cxn ang="0">
                  <a:pos x="72" y="234"/>
                </a:cxn>
                <a:cxn ang="0">
                  <a:pos x="64" y="233"/>
                </a:cxn>
                <a:cxn ang="0">
                  <a:pos x="58" y="233"/>
                </a:cxn>
                <a:cxn ang="0">
                  <a:pos x="50" y="231"/>
                </a:cxn>
                <a:cxn ang="0">
                  <a:pos x="44" y="229"/>
                </a:cxn>
                <a:cxn ang="0">
                  <a:pos x="38" y="226"/>
                </a:cxn>
                <a:cxn ang="0">
                  <a:pos x="31" y="223"/>
                </a:cxn>
                <a:cxn ang="0">
                  <a:pos x="26" y="218"/>
                </a:cxn>
                <a:cxn ang="0">
                  <a:pos x="21" y="213"/>
                </a:cxn>
                <a:cxn ang="0">
                  <a:pos x="16" y="208"/>
                </a:cxn>
                <a:cxn ang="0">
                  <a:pos x="12" y="201"/>
                </a:cxn>
                <a:cxn ang="0">
                  <a:pos x="9" y="195"/>
                </a:cxn>
                <a:cxn ang="0">
                  <a:pos x="5" y="186"/>
                </a:cxn>
                <a:cxn ang="0">
                  <a:pos x="3" y="178"/>
                </a:cxn>
                <a:cxn ang="0">
                  <a:pos x="2" y="169"/>
                </a:cxn>
                <a:cxn ang="0">
                  <a:pos x="1" y="159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30"/>
                </a:cxn>
                <a:cxn ang="0">
                  <a:pos x="39" y="146"/>
                </a:cxn>
                <a:cxn ang="0">
                  <a:pos x="40" y="160"/>
                </a:cxn>
                <a:cxn ang="0">
                  <a:pos x="41" y="165"/>
                </a:cxn>
                <a:cxn ang="0">
                  <a:pos x="42" y="170"/>
                </a:cxn>
                <a:cxn ang="0">
                  <a:pos x="44" y="176"/>
                </a:cxn>
                <a:cxn ang="0">
                  <a:pos x="46" y="181"/>
                </a:cxn>
                <a:cxn ang="0">
                  <a:pos x="48" y="184"/>
                </a:cxn>
                <a:cxn ang="0">
                  <a:pos x="52" y="189"/>
                </a:cxn>
                <a:cxn ang="0">
                  <a:pos x="55" y="191"/>
                </a:cxn>
                <a:cxn ang="0">
                  <a:pos x="59" y="194"/>
                </a:cxn>
                <a:cxn ang="0">
                  <a:pos x="63" y="195"/>
                </a:cxn>
                <a:cxn ang="0">
                  <a:pos x="69" y="196"/>
                </a:cxn>
                <a:cxn ang="0">
                  <a:pos x="75" y="197"/>
                </a:cxn>
                <a:cxn ang="0">
                  <a:pos x="83" y="197"/>
                </a:cxn>
                <a:cxn ang="0">
                  <a:pos x="89" y="197"/>
                </a:cxn>
                <a:cxn ang="0">
                  <a:pos x="97" y="196"/>
                </a:cxn>
                <a:cxn ang="0">
                  <a:pos x="104" y="193"/>
                </a:cxn>
                <a:cxn ang="0">
                  <a:pos x="113" y="190"/>
                </a:cxn>
                <a:cxn ang="0">
                  <a:pos x="120" y="185"/>
                </a:cxn>
                <a:cxn ang="0">
                  <a:pos x="128" y="181"/>
                </a:cxn>
                <a:cxn ang="0">
                  <a:pos x="135" y="176"/>
                </a:cxn>
                <a:cxn ang="0">
                  <a:pos x="142" y="170"/>
                </a:cxn>
                <a:cxn ang="0">
                  <a:pos x="142" y="0"/>
                </a:cxn>
                <a:cxn ang="0">
                  <a:pos x="180" y="0"/>
                </a:cxn>
                <a:cxn ang="0">
                  <a:pos x="180" y="228"/>
                </a:cxn>
              </a:cxnLst>
              <a:rect l="0" t="0" r="r" b="b"/>
              <a:pathLst>
                <a:path w="180" h="234">
                  <a:moveTo>
                    <a:pt x="180" y="228"/>
                  </a:moveTo>
                  <a:lnTo>
                    <a:pt x="142" y="228"/>
                  </a:lnTo>
                  <a:lnTo>
                    <a:pt x="142" y="202"/>
                  </a:lnTo>
                  <a:lnTo>
                    <a:pt x="133" y="210"/>
                  </a:lnTo>
                  <a:lnTo>
                    <a:pt x="124" y="216"/>
                  </a:lnTo>
                  <a:lnTo>
                    <a:pt x="116" y="222"/>
                  </a:lnTo>
                  <a:lnTo>
                    <a:pt x="108" y="226"/>
                  </a:lnTo>
                  <a:lnTo>
                    <a:pt x="100" y="229"/>
                  </a:lnTo>
                  <a:lnTo>
                    <a:pt x="91" y="232"/>
                  </a:lnTo>
                  <a:lnTo>
                    <a:pt x="82" y="233"/>
                  </a:lnTo>
                  <a:lnTo>
                    <a:pt x="72" y="234"/>
                  </a:lnTo>
                  <a:lnTo>
                    <a:pt x="64" y="233"/>
                  </a:lnTo>
                  <a:lnTo>
                    <a:pt x="58" y="233"/>
                  </a:lnTo>
                  <a:lnTo>
                    <a:pt x="50" y="231"/>
                  </a:lnTo>
                  <a:lnTo>
                    <a:pt x="44" y="229"/>
                  </a:lnTo>
                  <a:lnTo>
                    <a:pt x="38" y="226"/>
                  </a:lnTo>
                  <a:lnTo>
                    <a:pt x="31" y="223"/>
                  </a:lnTo>
                  <a:lnTo>
                    <a:pt x="26" y="218"/>
                  </a:lnTo>
                  <a:lnTo>
                    <a:pt x="21" y="213"/>
                  </a:lnTo>
                  <a:lnTo>
                    <a:pt x="16" y="208"/>
                  </a:lnTo>
                  <a:lnTo>
                    <a:pt x="12" y="201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3" y="178"/>
                  </a:lnTo>
                  <a:lnTo>
                    <a:pt x="2" y="169"/>
                  </a:lnTo>
                  <a:lnTo>
                    <a:pt x="1" y="159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30"/>
                  </a:lnTo>
                  <a:lnTo>
                    <a:pt x="39" y="146"/>
                  </a:lnTo>
                  <a:lnTo>
                    <a:pt x="40" y="160"/>
                  </a:lnTo>
                  <a:lnTo>
                    <a:pt x="41" y="165"/>
                  </a:lnTo>
                  <a:lnTo>
                    <a:pt x="42" y="170"/>
                  </a:lnTo>
                  <a:lnTo>
                    <a:pt x="44" y="176"/>
                  </a:lnTo>
                  <a:lnTo>
                    <a:pt x="46" y="181"/>
                  </a:lnTo>
                  <a:lnTo>
                    <a:pt x="48" y="184"/>
                  </a:lnTo>
                  <a:lnTo>
                    <a:pt x="52" y="189"/>
                  </a:lnTo>
                  <a:lnTo>
                    <a:pt x="55" y="191"/>
                  </a:lnTo>
                  <a:lnTo>
                    <a:pt x="59" y="194"/>
                  </a:lnTo>
                  <a:lnTo>
                    <a:pt x="63" y="195"/>
                  </a:lnTo>
                  <a:lnTo>
                    <a:pt x="69" y="196"/>
                  </a:lnTo>
                  <a:lnTo>
                    <a:pt x="75" y="197"/>
                  </a:lnTo>
                  <a:lnTo>
                    <a:pt x="83" y="197"/>
                  </a:lnTo>
                  <a:lnTo>
                    <a:pt x="89" y="197"/>
                  </a:lnTo>
                  <a:lnTo>
                    <a:pt x="97" y="196"/>
                  </a:lnTo>
                  <a:lnTo>
                    <a:pt x="104" y="193"/>
                  </a:lnTo>
                  <a:lnTo>
                    <a:pt x="113" y="190"/>
                  </a:lnTo>
                  <a:lnTo>
                    <a:pt x="120" y="185"/>
                  </a:lnTo>
                  <a:lnTo>
                    <a:pt x="128" y="181"/>
                  </a:lnTo>
                  <a:lnTo>
                    <a:pt x="135" y="176"/>
                  </a:lnTo>
                  <a:lnTo>
                    <a:pt x="142" y="170"/>
                  </a:lnTo>
                  <a:lnTo>
                    <a:pt x="142" y="0"/>
                  </a:lnTo>
                  <a:lnTo>
                    <a:pt x="180" y="0"/>
                  </a:lnTo>
                  <a:lnTo>
                    <a:pt x="180" y="2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1021" y="4109"/>
              <a:ext cx="15" cy="33"/>
            </a:xfrm>
            <a:custGeom>
              <a:avLst/>
              <a:gdLst/>
              <a:ahLst/>
              <a:cxnLst>
                <a:cxn ang="0">
                  <a:pos x="92" y="297"/>
                </a:cxn>
                <a:cxn ang="0">
                  <a:pos x="85" y="297"/>
                </a:cxn>
                <a:cxn ang="0">
                  <a:pos x="77" y="296"/>
                </a:cxn>
                <a:cxn ang="0">
                  <a:pos x="71" y="295"/>
                </a:cxn>
                <a:cxn ang="0">
                  <a:pos x="64" y="293"/>
                </a:cxn>
                <a:cxn ang="0">
                  <a:pos x="59" y="290"/>
                </a:cxn>
                <a:cxn ang="0">
                  <a:pos x="52" y="288"/>
                </a:cxn>
                <a:cxn ang="0">
                  <a:pos x="48" y="283"/>
                </a:cxn>
                <a:cxn ang="0">
                  <a:pos x="43" y="279"/>
                </a:cxn>
                <a:cxn ang="0">
                  <a:pos x="38" y="275"/>
                </a:cxn>
                <a:cxn ang="0">
                  <a:pos x="35" y="270"/>
                </a:cxn>
                <a:cxn ang="0">
                  <a:pos x="32" y="263"/>
                </a:cxn>
                <a:cxn ang="0">
                  <a:pos x="30" y="257"/>
                </a:cxn>
                <a:cxn ang="0">
                  <a:pos x="28" y="249"/>
                </a:cxn>
                <a:cxn ang="0">
                  <a:pos x="27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4" y="0"/>
                </a:cxn>
                <a:cxn ang="0">
                  <a:pos x="64" y="65"/>
                </a:cxn>
                <a:cxn ang="0">
                  <a:pos x="135" y="65"/>
                </a:cxn>
                <a:cxn ang="0">
                  <a:pos x="135" y="97"/>
                </a:cxn>
                <a:cxn ang="0">
                  <a:pos x="64" y="97"/>
                </a:cxn>
                <a:cxn ang="0">
                  <a:pos x="64" y="204"/>
                </a:cxn>
                <a:cxn ang="0">
                  <a:pos x="64" y="220"/>
                </a:cxn>
                <a:cxn ang="0">
                  <a:pos x="65" y="231"/>
                </a:cxn>
                <a:cxn ang="0">
                  <a:pos x="66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4" y="256"/>
                </a:cxn>
                <a:cxn ang="0">
                  <a:pos x="77" y="258"/>
                </a:cxn>
                <a:cxn ang="0">
                  <a:pos x="80" y="260"/>
                </a:cxn>
                <a:cxn ang="0">
                  <a:pos x="85" y="261"/>
                </a:cxn>
                <a:cxn ang="0">
                  <a:pos x="90" y="262"/>
                </a:cxn>
                <a:cxn ang="0">
                  <a:pos x="95" y="263"/>
                </a:cxn>
                <a:cxn ang="0">
                  <a:pos x="102" y="263"/>
                </a:cxn>
                <a:cxn ang="0">
                  <a:pos x="111" y="263"/>
                </a:cxn>
                <a:cxn ang="0">
                  <a:pos x="120" y="261"/>
                </a:cxn>
                <a:cxn ang="0">
                  <a:pos x="127" y="258"/>
                </a:cxn>
                <a:cxn ang="0">
                  <a:pos x="133" y="256"/>
                </a:cxn>
                <a:cxn ang="0">
                  <a:pos x="135" y="256"/>
                </a:cxn>
                <a:cxn ang="0">
                  <a:pos x="135" y="291"/>
                </a:cxn>
                <a:cxn ang="0">
                  <a:pos x="124" y="293"/>
                </a:cxn>
                <a:cxn ang="0">
                  <a:pos x="114" y="295"/>
                </a:cxn>
                <a:cxn ang="0">
                  <a:pos x="102" y="296"/>
                </a:cxn>
                <a:cxn ang="0">
                  <a:pos x="92" y="297"/>
                </a:cxn>
              </a:cxnLst>
              <a:rect l="0" t="0" r="r" b="b"/>
              <a:pathLst>
                <a:path w="135" h="297">
                  <a:moveTo>
                    <a:pt x="92" y="297"/>
                  </a:moveTo>
                  <a:lnTo>
                    <a:pt x="85" y="297"/>
                  </a:lnTo>
                  <a:lnTo>
                    <a:pt x="77" y="296"/>
                  </a:lnTo>
                  <a:lnTo>
                    <a:pt x="71" y="295"/>
                  </a:lnTo>
                  <a:lnTo>
                    <a:pt x="64" y="293"/>
                  </a:lnTo>
                  <a:lnTo>
                    <a:pt x="59" y="290"/>
                  </a:lnTo>
                  <a:lnTo>
                    <a:pt x="52" y="288"/>
                  </a:lnTo>
                  <a:lnTo>
                    <a:pt x="48" y="283"/>
                  </a:lnTo>
                  <a:lnTo>
                    <a:pt x="43" y="279"/>
                  </a:lnTo>
                  <a:lnTo>
                    <a:pt x="38" y="275"/>
                  </a:lnTo>
                  <a:lnTo>
                    <a:pt x="35" y="270"/>
                  </a:lnTo>
                  <a:lnTo>
                    <a:pt x="32" y="263"/>
                  </a:lnTo>
                  <a:lnTo>
                    <a:pt x="30" y="257"/>
                  </a:lnTo>
                  <a:lnTo>
                    <a:pt x="28" y="249"/>
                  </a:lnTo>
                  <a:lnTo>
                    <a:pt x="27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4" y="0"/>
                  </a:lnTo>
                  <a:lnTo>
                    <a:pt x="64" y="65"/>
                  </a:lnTo>
                  <a:lnTo>
                    <a:pt x="135" y="65"/>
                  </a:lnTo>
                  <a:lnTo>
                    <a:pt x="135" y="97"/>
                  </a:lnTo>
                  <a:lnTo>
                    <a:pt x="64" y="97"/>
                  </a:lnTo>
                  <a:lnTo>
                    <a:pt x="64" y="204"/>
                  </a:lnTo>
                  <a:lnTo>
                    <a:pt x="64" y="220"/>
                  </a:lnTo>
                  <a:lnTo>
                    <a:pt x="65" y="231"/>
                  </a:lnTo>
                  <a:lnTo>
                    <a:pt x="66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4" y="256"/>
                  </a:lnTo>
                  <a:lnTo>
                    <a:pt x="77" y="258"/>
                  </a:lnTo>
                  <a:lnTo>
                    <a:pt x="80" y="260"/>
                  </a:lnTo>
                  <a:lnTo>
                    <a:pt x="85" y="261"/>
                  </a:lnTo>
                  <a:lnTo>
                    <a:pt x="90" y="262"/>
                  </a:lnTo>
                  <a:lnTo>
                    <a:pt x="95" y="263"/>
                  </a:lnTo>
                  <a:lnTo>
                    <a:pt x="102" y="263"/>
                  </a:lnTo>
                  <a:lnTo>
                    <a:pt x="111" y="263"/>
                  </a:lnTo>
                  <a:lnTo>
                    <a:pt x="120" y="261"/>
                  </a:lnTo>
                  <a:lnTo>
                    <a:pt x="127" y="258"/>
                  </a:lnTo>
                  <a:lnTo>
                    <a:pt x="133" y="256"/>
                  </a:lnTo>
                  <a:lnTo>
                    <a:pt x="135" y="256"/>
                  </a:lnTo>
                  <a:lnTo>
                    <a:pt x="135" y="291"/>
                  </a:lnTo>
                  <a:lnTo>
                    <a:pt x="124" y="293"/>
                  </a:lnTo>
                  <a:lnTo>
                    <a:pt x="114" y="295"/>
                  </a:lnTo>
                  <a:lnTo>
                    <a:pt x="102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 userDrawn="1"/>
          </p:nvSpPr>
          <p:spPr bwMode="auto">
            <a:xfrm>
              <a:off x="1040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1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60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71" y="194"/>
                  </a:lnTo>
                  <a:lnTo>
                    <a:pt x="77" y="199"/>
                  </a:lnTo>
                  <a:lnTo>
                    <a:pt x="84" y="201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0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 userDrawn="1"/>
          </p:nvSpPr>
          <p:spPr bwMode="auto">
            <a:xfrm>
              <a:off x="1079" y="4115"/>
              <a:ext cx="22" cy="27"/>
            </a:xfrm>
            <a:custGeom>
              <a:avLst/>
              <a:gdLst/>
              <a:ahLst/>
              <a:cxnLst>
                <a:cxn ang="0">
                  <a:pos x="204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5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5" y="217"/>
                </a:cxn>
                <a:cxn ang="0">
                  <a:pos x="16" y="191"/>
                </a:cxn>
                <a:cxn ang="0">
                  <a:pos x="4" y="159"/>
                </a:cxn>
                <a:cxn ang="0">
                  <a:pos x="0" y="121"/>
                </a:cxn>
                <a:cxn ang="0">
                  <a:pos x="4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2" y="1"/>
                </a:cxn>
                <a:cxn ang="0">
                  <a:pos x="125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4" y="94"/>
                </a:cxn>
                <a:cxn ang="0">
                  <a:pos x="165" y="121"/>
                </a:cxn>
                <a:cxn ang="0">
                  <a:pos x="163" y="91"/>
                </a:cxn>
                <a:cxn ang="0">
                  <a:pos x="157" y="67"/>
                </a:cxn>
                <a:cxn ang="0">
                  <a:pos x="145" y="50"/>
                </a:cxn>
                <a:cxn ang="0">
                  <a:pos x="130" y="39"/>
                </a:cxn>
                <a:cxn ang="0">
                  <a:pos x="110" y="33"/>
                </a:cxn>
                <a:cxn ang="0">
                  <a:pos x="89" y="34"/>
                </a:cxn>
                <a:cxn ang="0">
                  <a:pos x="71" y="42"/>
                </a:cxn>
                <a:cxn ang="0">
                  <a:pos x="57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1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3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40" y="196"/>
                </a:cxn>
                <a:cxn ang="0">
                  <a:pos x="153" y="181"/>
                </a:cxn>
                <a:cxn ang="0">
                  <a:pos x="161" y="159"/>
                </a:cxn>
                <a:cxn ang="0">
                  <a:pos x="165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5" y="135"/>
                  </a:lnTo>
                  <a:lnTo>
                    <a:pt x="204" y="148"/>
                  </a:lnTo>
                  <a:lnTo>
                    <a:pt x="202" y="160"/>
                  </a:lnTo>
                  <a:lnTo>
                    <a:pt x="198" y="172"/>
                  </a:lnTo>
                  <a:lnTo>
                    <a:pt x="194" y="183"/>
                  </a:lnTo>
                  <a:lnTo>
                    <a:pt x="190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71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5" y="233"/>
                  </a:lnTo>
                  <a:lnTo>
                    <a:pt x="135" y="237"/>
                  </a:lnTo>
                  <a:lnTo>
                    <a:pt x="125" y="239"/>
                  </a:lnTo>
                  <a:lnTo>
                    <a:pt x="115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80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1" y="229"/>
                  </a:lnTo>
                  <a:lnTo>
                    <a:pt x="43" y="223"/>
                  </a:lnTo>
                  <a:lnTo>
                    <a:pt x="35" y="217"/>
                  </a:lnTo>
                  <a:lnTo>
                    <a:pt x="28" y="208"/>
                  </a:lnTo>
                  <a:lnTo>
                    <a:pt x="21" y="201"/>
                  </a:lnTo>
                  <a:lnTo>
                    <a:pt x="16" y="191"/>
                  </a:lnTo>
                  <a:lnTo>
                    <a:pt x="11" y="182"/>
                  </a:lnTo>
                  <a:lnTo>
                    <a:pt x="7" y="171"/>
                  </a:lnTo>
                  <a:lnTo>
                    <a:pt x="4" y="159"/>
                  </a:lnTo>
                  <a:lnTo>
                    <a:pt x="2" y="148"/>
                  </a:lnTo>
                  <a:lnTo>
                    <a:pt x="1" y="135"/>
                  </a:lnTo>
                  <a:lnTo>
                    <a:pt x="0" y="121"/>
                  </a:lnTo>
                  <a:lnTo>
                    <a:pt x="1" y="107"/>
                  </a:lnTo>
                  <a:lnTo>
                    <a:pt x="2" y="94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2" y="59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29" y="32"/>
                  </a:lnTo>
                  <a:lnTo>
                    <a:pt x="35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3" y="0"/>
                  </a:lnTo>
                  <a:lnTo>
                    <a:pt x="115" y="1"/>
                  </a:lnTo>
                  <a:lnTo>
                    <a:pt x="125" y="2"/>
                  </a:lnTo>
                  <a:lnTo>
                    <a:pt x="135" y="5"/>
                  </a:lnTo>
                  <a:lnTo>
                    <a:pt x="145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71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90" y="49"/>
                  </a:lnTo>
                  <a:lnTo>
                    <a:pt x="194" y="59"/>
                  </a:lnTo>
                  <a:lnTo>
                    <a:pt x="198" y="70"/>
                  </a:lnTo>
                  <a:lnTo>
                    <a:pt x="202" y="81"/>
                  </a:lnTo>
                  <a:lnTo>
                    <a:pt x="204" y="94"/>
                  </a:lnTo>
                  <a:lnTo>
                    <a:pt x="205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5" y="110"/>
                  </a:lnTo>
                  <a:lnTo>
                    <a:pt x="164" y="101"/>
                  </a:lnTo>
                  <a:lnTo>
                    <a:pt x="163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61"/>
                  </a:lnTo>
                  <a:lnTo>
                    <a:pt x="149" y="55"/>
                  </a:lnTo>
                  <a:lnTo>
                    <a:pt x="145" y="50"/>
                  </a:lnTo>
                  <a:lnTo>
                    <a:pt x="140" y="45"/>
                  </a:lnTo>
                  <a:lnTo>
                    <a:pt x="135" y="42"/>
                  </a:lnTo>
                  <a:lnTo>
                    <a:pt x="130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10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9" y="34"/>
                  </a:lnTo>
                  <a:lnTo>
                    <a:pt x="83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5" y="45"/>
                  </a:lnTo>
                  <a:lnTo>
                    <a:pt x="61" y="50"/>
                  </a:lnTo>
                  <a:lnTo>
                    <a:pt x="57" y="55"/>
                  </a:lnTo>
                  <a:lnTo>
                    <a:pt x="53" y="61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3" y="91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1" y="121"/>
                  </a:lnTo>
                  <a:lnTo>
                    <a:pt x="41" y="132"/>
                  </a:lnTo>
                  <a:lnTo>
                    <a:pt x="41" y="141"/>
                  </a:lnTo>
                  <a:lnTo>
                    <a:pt x="43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9" y="173"/>
                  </a:lnTo>
                  <a:lnTo>
                    <a:pt x="53" y="180"/>
                  </a:lnTo>
                  <a:lnTo>
                    <a:pt x="57" y="186"/>
                  </a:lnTo>
                  <a:lnTo>
                    <a:pt x="61" y="191"/>
                  </a:lnTo>
                  <a:lnTo>
                    <a:pt x="65" y="196"/>
                  </a:lnTo>
                  <a:lnTo>
                    <a:pt x="71" y="200"/>
                  </a:lnTo>
                  <a:lnTo>
                    <a:pt x="76" y="202"/>
                  </a:lnTo>
                  <a:lnTo>
                    <a:pt x="83" y="205"/>
                  </a:lnTo>
                  <a:lnTo>
                    <a:pt x="89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10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30" y="203"/>
                  </a:lnTo>
                  <a:lnTo>
                    <a:pt x="135" y="200"/>
                  </a:lnTo>
                  <a:lnTo>
                    <a:pt x="140" y="196"/>
                  </a:lnTo>
                  <a:lnTo>
                    <a:pt x="145" y="191"/>
                  </a:lnTo>
                  <a:lnTo>
                    <a:pt x="149" y="186"/>
                  </a:lnTo>
                  <a:lnTo>
                    <a:pt x="153" y="181"/>
                  </a:lnTo>
                  <a:lnTo>
                    <a:pt x="157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3" y="151"/>
                  </a:lnTo>
                  <a:lnTo>
                    <a:pt x="164" y="141"/>
                  </a:lnTo>
                  <a:lnTo>
                    <a:pt x="165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1106" y="4106"/>
              <a:ext cx="15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7" y="34"/>
                </a:cxn>
                <a:cxn ang="0">
                  <a:pos x="109" y="33"/>
                </a:cxn>
                <a:cxn ang="0">
                  <a:pos x="98" y="34"/>
                </a:cxn>
                <a:cxn ang="0">
                  <a:pos x="88" y="36"/>
                </a:cxn>
                <a:cxn ang="0">
                  <a:pos x="80" y="39"/>
                </a:cxn>
                <a:cxn ang="0">
                  <a:pos x="74" y="45"/>
                </a:cxn>
                <a:cxn ang="0">
                  <a:pos x="71" y="48"/>
                </a:cxn>
                <a:cxn ang="0">
                  <a:pos x="70" y="51"/>
                </a:cxn>
                <a:cxn ang="0">
                  <a:pos x="68" y="55"/>
                </a:cxn>
                <a:cxn ang="0">
                  <a:pos x="67" y="60"/>
                </a:cxn>
                <a:cxn ang="0">
                  <a:pos x="65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8" y="92"/>
                </a:cxn>
                <a:cxn ang="0">
                  <a:pos x="128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7" y="75"/>
                </a:cxn>
                <a:cxn ang="0">
                  <a:pos x="27" y="65"/>
                </a:cxn>
                <a:cxn ang="0">
                  <a:pos x="29" y="56"/>
                </a:cxn>
                <a:cxn ang="0">
                  <a:pos x="32" y="48"/>
                </a:cxn>
                <a:cxn ang="0">
                  <a:pos x="35" y="40"/>
                </a:cxn>
                <a:cxn ang="0">
                  <a:pos x="38" y="34"/>
                </a:cxn>
                <a:cxn ang="0">
                  <a:pos x="42" y="28"/>
                </a:cxn>
                <a:cxn ang="0">
                  <a:pos x="47" y="21"/>
                </a:cxn>
                <a:cxn ang="0">
                  <a:pos x="52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6" y="1"/>
                </a:cxn>
                <a:cxn ang="0">
                  <a:pos x="95" y="1"/>
                </a:cxn>
                <a:cxn ang="0">
                  <a:pos x="103" y="0"/>
                </a:cxn>
                <a:cxn ang="0">
                  <a:pos x="114" y="0"/>
                </a:cxn>
                <a:cxn ang="0">
                  <a:pos x="125" y="1"/>
                </a:cxn>
                <a:cxn ang="0">
                  <a:pos x="134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98" y="34"/>
                  </a:lnTo>
                  <a:lnTo>
                    <a:pt x="88" y="36"/>
                  </a:lnTo>
                  <a:lnTo>
                    <a:pt x="80" y="39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1"/>
                  </a:lnTo>
                  <a:lnTo>
                    <a:pt x="68" y="55"/>
                  </a:lnTo>
                  <a:lnTo>
                    <a:pt x="67" y="60"/>
                  </a:lnTo>
                  <a:lnTo>
                    <a:pt x="65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8" y="92"/>
                  </a:lnTo>
                  <a:lnTo>
                    <a:pt x="128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27" y="65"/>
                  </a:lnTo>
                  <a:lnTo>
                    <a:pt x="29" y="56"/>
                  </a:lnTo>
                  <a:lnTo>
                    <a:pt x="32" y="48"/>
                  </a:lnTo>
                  <a:lnTo>
                    <a:pt x="35" y="40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7" y="21"/>
                  </a:lnTo>
                  <a:lnTo>
                    <a:pt x="52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6" y="1"/>
                  </a:lnTo>
                  <a:lnTo>
                    <a:pt x="95" y="1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 userDrawn="1"/>
          </p:nvSpPr>
          <p:spPr bwMode="auto">
            <a:xfrm>
              <a:off x="1134" y="4108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2" y="0"/>
                </a:cxn>
                <a:cxn ang="0">
                  <a:pos x="255" y="304"/>
                </a:cxn>
                <a:cxn ang="0">
                  <a:pos x="213" y="304"/>
                </a:cxn>
                <a:cxn ang="0">
                  <a:pos x="185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4" y="185"/>
                </a:cxn>
                <a:cxn ang="0">
                  <a:pos x="126" y="40"/>
                </a:cxn>
                <a:cxn ang="0">
                  <a:pos x="79" y="185"/>
                </a:cxn>
                <a:cxn ang="0">
                  <a:pos x="174" y="185"/>
                </a:cxn>
              </a:cxnLst>
              <a:rect l="0" t="0" r="r" b="b"/>
              <a:pathLst>
                <a:path w="255" h="304">
                  <a:moveTo>
                    <a:pt x="0" y="304"/>
                  </a:moveTo>
                  <a:lnTo>
                    <a:pt x="103" y="0"/>
                  </a:lnTo>
                  <a:lnTo>
                    <a:pt x="152" y="0"/>
                  </a:lnTo>
                  <a:lnTo>
                    <a:pt x="255" y="304"/>
                  </a:lnTo>
                  <a:lnTo>
                    <a:pt x="213" y="304"/>
                  </a:lnTo>
                  <a:lnTo>
                    <a:pt x="185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4" y="185"/>
                  </a:moveTo>
                  <a:lnTo>
                    <a:pt x="126" y="40"/>
                  </a:lnTo>
                  <a:lnTo>
                    <a:pt x="79" y="185"/>
                  </a:lnTo>
                  <a:lnTo>
                    <a:pt x="174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 userDrawn="1"/>
          </p:nvSpPr>
          <p:spPr bwMode="auto">
            <a:xfrm>
              <a:off x="1168" y="4115"/>
              <a:ext cx="21" cy="36"/>
            </a:xfrm>
            <a:custGeom>
              <a:avLst/>
              <a:gdLst/>
              <a:ahLst/>
              <a:cxnLst>
                <a:cxn ang="0">
                  <a:pos x="192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2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6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3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1" y="9"/>
                </a:cxn>
                <a:cxn ang="0">
                  <a:pos x="89" y="2"/>
                </a:cxn>
                <a:cxn ang="0">
                  <a:pos x="109" y="0"/>
                </a:cxn>
                <a:cxn ang="0">
                  <a:pos x="128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1" y="31"/>
                </a:cxn>
                <a:cxn ang="0">
                  <a:pos x="180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6" y="38"/>
                </a:cxn>
                <a:cxn ang="0">
                  <a:pos x="91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7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2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2" y="197"/>
                  </a:lnTo>
                  <a:lnTo>
                    <a:pt x="165" y="205"/>
                  </a:lnTo>
                  <a:lnTo>
                    <a:pt x="158" y="214"/>
                  </a:lnTo>
                  <a:lnTo>
                    <a:pt x="150" y="220"/>
                  </a:lnTo>
                  <a:lnTo>
                    <a:pt x="142" y="225"/>
                  </a:lnTo>
                  <a:lnTo>
                    <a:pt x="134" y="231"/>
                  </a:lnTo>
                  <a:lnTo>
                    <a:pt x="125" y="234"/>
                  </a:lnTo>
                  <a:lnTo>
                    <a:pt x="116" y="237"/>
                  </a:lnTo>
                  <a:lnTo>
                    <a:pt x="106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3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8" y="2"/>
                  </a:lnTo>
                  <a:lnTo>
                    <a:pt x="135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1" y="31"/>
                  </a:lnTo>
                  <a:lnTo>
                    <a:pt x="175" y="40"/>
                  </a:lnTo>
                  <a:lnTo>
                    <a:pt x="180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3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6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6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1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7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0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 userDrawn="1"/>
          </p:nvSpPr>
          <p:spPr bwMode="auto">
            <a:xfrm>
              <a:off x="1196" y="4115"/>
              <a:ext cx="21" cy="36"/>
            </a:xfrm>
            <a:custGeom>
              <a:avLst/>
              <a:gdLst/>
              <a:ahLst/>
              <a:cxnLst>
                <a:cxn ang="0">
                  <a:pos x="191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1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5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2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0" y="9"/>
                </a:cxn>
                <a:cxn ang="0">
                  <a:pos x="88" y="2"/>
                </a:cxn>
                <a:cxn ang="0">
                  <a:pos x="109" y="0"/>
                </a:cxn>
                <a:cxn ang="0">
                  <a:pos x="127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0" y="31"/>
                </a:cxn>
                <a:cxn ang="0">
                  <a:pos x="179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7" y="38"/>
                </a:cxn>
                <a:cxn ang="0">
                  <a:pos x="92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6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1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1" y="197"/>
                  </a:lnTo>
                  <a:lnTo>
                    <a:pt x="164" y="205"/>
                  </a:lnTo>
                  <a:lnTo>
                    <a:pt x="158" y="214"/>
                  </a:lnTo>
                  <a:lnTo>
                    <a:pt x="151" y="220"/>
                  </a:lnTo>
                  <a:lnTo>
                    <a:pt x="142" y="225"/>
                  </a:lnTo>
                  <a:lnTo>
                    <a:pt x="133" y="231"/>
                  </a:lnTo>
                  <a:lnTo>
                    <a:pt x="125" y="234"/>
                  </a:lnTo>
                  <a:lnTo>
                    <a:pt x="115" y="237"/>
                  </a:lnTo>
                  <a:lnTo>
                    <a:pt x="105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2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0" y="9"/>
                  </a:lnTo>
                  <a:lnTo>
                    <a:pt x="80" y="6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7" y="2"/>
                  </a:lnTo>
                  <a:lnTo>
                    <a:pt x="136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0" y="31"/>
                  </a:lnTo>
                  <a:lnTo>
                    <a:pt x="175" y="40"/>
                  </a:lnTo>
                  <a:lnTo>
                    <a:pt x="179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7" y="38"/>
                  </a:lnTo>
                  <a:lnTo>
                    <a:pt x="99" y="37"/>
                  </a:lnTo>
                  <a:lnTo>
                    <a:pt x="92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7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6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1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 userDrawn="1"/>
          </p:nvSpPr>
          <p:spPr bwMode="auto">
            <a:xfrm>
              <a:off x="1224" y="4106"/>
              <a:ext cx="4" cy="3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 userDrawn="1"/>
          </p:nvSpPr>
          <p:spPr bwMode="auto">
            <a:xfrm>
              <a:off x="1236" y="4107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 userDrawn="1"/>
          </p:nvSpPr>
          <p:spPr bwMode="auto">
            <a:xfrm>
              <a:off x="1248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4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39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 userDrawn="1"/>
          </p:nvSpPr>
          <p:spPr bwMode="auto">
            <a:xfrm>
              <a:off x="1274" y="4106"/>
              <a:ext cx="22" cy="36"/>
            </a:xfrm>
            <a:custGeom>
              <a:avLst/>
              <a:gdLst/>
              <a:ahLst/>
              <a:cxnLst>
                <a:cxn ang="0">
                  <a:pos x="154" y="318"/>
                </a:cxn>
                <a:cxn ang="0">
                  <a:pos x="145" y="301"/>
                </a:cxn>
                <a:cxn ang="0">
                  <a:pos x="131" y="312"/>
                </a:cxn>
                <a:cxn ang="0">
                  <a:pos x="114" y="319"/>
                </a:cxn>
                <a:cxn ang="0">
                  <a:pos x="96" y="323"/>
                </a:cxn>
                <a:cxn ang="0">
                  <a:pos x="75" y="323"/>
                </a:cxn>
                <a:cxn ang="0">
                  <a:pos x="58" y="320"/>
                </a:cxn>
                <a:cxn ang="0">
                  <a:pos x="43" y="312"/>
                </a:cxn>
                <a:cxn ang="0">
                  <a:pos x="29" y="301"/>
                </a:cxn>
                <a:cxn ang="0">
                  <a:pos x="19" y="286"/>
                </a:cxn>
                <a:cxn ang="0">
                  <a:pos x="9" y="267"/>
                </a:cxn>
                <a:cxn ang="0">
                  <a:pos x="4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5" y="165"/>
                </a:cxn>
                <a:cxn ang="0">
                  <a:pos x="12" y="143"/>
                </a:cxn>
                <a:cxn ang="0">
                  <a:pos x="23" y="124"/>
                </a:cxn>
                <a:cxn ang="0">
                  <a:pos x="36" y="108"/>
                </a:cxn>
                <a:cxn ang="0">
                  <a:pos x="51" y="96"/>
                </a:cxn>
                <a:cxn ang="0">
                  <a:pos x="68" y="89"/>
                </a:cxn>
                <a:cxn ang="0">
                  <a:pos x="87" y="84"/>
                </a:cxn>
                <a:cxn ang="0">
                  <a:pos x="113" y="84"/>
                </a:cxn>
                <a:cxn ang="0">
                  <a:pos x="140" y="92"/>
                </a:cxn>
                <a:cxn ang="0">
                  <a:pos x="154" y="0"/>
                </a:cxn>
                <a:cxn ang="0">
                  <a:pos x="192" y="318"/>
                </a:cxn>
                <a:cxn ang="0">
                  <a:pos x="154" y="130"/>
                </a:cxn>
                <a:cxn ang="0">
                  <a:pos x="128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7" y="124"/>
                </a:cxn>
                <a:cxn ang="0">
                  <a:pos x="66" y="131"/>
                </a:cxn>
                <a:cxn ang="0">
                  <a:pos x="56" y="141"/>
                </a:cxn>
                <a:cxn ang="0">
                  <a:pos x="49" y="153"/>
                </a:cxn>
                <a:cxn ang="0">
                  <a:pos x="44" y="168"/>
                </a:cxn>
                <a:cxn ang="0">
                  <a:pos x="41" y="185"/>
                </a:cxn>
                <a:cxn ang="0">
                  <a:pos x="40" y="205"/>
                </a:cxn>
                <a:cxn ang="0">
                  <a:pos x="43" y="240"/>
                </a:cxn>
                <a:cxn ang="0">
                  <a:pos x="47" y="254"/>
                </a:cxn>
                <a:cxn ang="0">
                  <a:pos x="53" y="266"/>
                </a:cxn>
                <a:cxn ang="0">
                  <a:pos x="60" y="275"/>
                </a:cxn>
                <a:cxn ang="0">
                  <a:pos x="69" y="282"/>
                </a:cxn>
                <a:cxn ang="0">
                  <a:pos x="81" y="286"/>
                </a:cxn>
                <a:cxn ang="0">
                  <a:pos x="94" y="287"/>
                </a:cxn>
                <a:cxn ang="0">
                  <a:pos x="110" y="286"/>
                </a:cxn>
                <a:cxn ang="0">
                  <a:pos x="125" y="281"/>
                </a:cxn>
                <a:cxn ang="0">
                  <a:pos x="140" y="273"/>
                </a:cxn>
                <a:cxn ang="0">
                  <a:pos x="154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4" y="318"/>
                  </a:lnTo>
                  <a:lnTo>
                    <a:pt x="154" y="295"/>
                  </a:lnTo>
                  <a:lnTo>
                    <a:pt x="145" y="301"/>
                  </a:lnTo>
                  <a:lnTo>
                    <a:pt x="138" y="307"/>
                  </a:lnTo>
                  <a:lnTo>
                    <a:pt x="131" y="312"/>
                  </a:lnTo>
                  <a:lnTo>
                    <a:pt x="123" y="316"/>
                  </a:lnTo>
                  <a:lnTo>
                    <a:pt x="114" y="319"/>
                  </a:lnTo>
                  <a:lnTo>
                    <a:pt x="106" y="322"/>
                  </a:lnTo>
                  <a:lnTo>
                    <a:pt x="96" y="323"/>
                  </a:lnTo>
                  <a:lnTo>
                    <a:pt x="85" y="324"/>
                  </a:lnTo>
                  <a:lnTo>
                    <a:pt x="75" y="323"/>
                  </a:lnTo>
                  <a:lnTo>
                    <a:pt x="67" y="322"/>
                  </a:lnTo>
                  <a:lnTo>
                    <a:pt x="58" y="320"/>
                  </a:lnTo>
                  <a:lnTo>
                    <a:pt x="51" y="316"/>
                  </a:lnTo>
                  <a:lnTo>
                    <a:pt x="43" y="312"/>
                  </a:lnTo>
                  <a:lnTo>
                    <a:pt x="36" y="306"/>
                  </a:lnTo>
                  <a:lnTo>
                    <a:pt x="29" y="301"/>
                  </a:lnTo>
                  <a:lnTo>
                    <a:pt x="24" y="293"/>
                  </a:lnTo>
                  <a:lnTo>
                    <a:pt x="19" y="286"/>
                  </a:lnTo>
                  <a:lnTo>
                    <a:pt x="13" y="276"/>
                  </a:lnTo>
                  <a:lnTo>
                    <a:pt x="9" y="267"/>
                  </a:lnTo>
                  <a:lnTo>
                    <a:pt x="6" y="256"/>
                  </a:lnTo>
                  <a:lnTo>
                    <a:pt x="4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5" y="165"/>
                  </a:lnTo>
                  <a:lnTo>
                    <a:pt x="8" y="154"/>
                  </a:lnTo>
                  <a:lnTo>
                    <a:pt x="12" y="143"/>
                  </a:lnTo>
                  <a:lnTo>
                    <a:pt x="16" y="133"/>
                  </a:lnTo>
                  <a:lnTo>
                    <a:pt x="23" y="124"/>
                  </a:lnTo>
                  <a:lnTo>
                    <a:pt x="29" y="115"/>
                  </a:lnTo>
                  <a:lnTo>
                    <a:pt x="36" y="108"/>
                  </a:lnTo>
                  <a:lnTo>
                    <a:pt x="43" y="101"/>
                  </a:lnTo>
                  <a:lnTo>
                    <a:pt x="51" y="96"/>
                  </a:lnTo>
                  <a:lnTo>
                    <a:pt x="59" y="92"/>
                  </a:lnTo>
                  <a:lnTo>
                    <a:pt x="68" y="89"/>
                  </a:lnTo>
                  <a:lnTo>
                    <a:pt x="78" y="85"/>
                  </a:lnTo>
                  <a:lnTo>
                    <a:pt x="87" y="84"/>
                  </a:lnTo>
                  <a:lnTo>
                    <a:pt x="97" y="83"/>
                  </a:lnTo>
                  <a:lnTo>
                    <a:pt x="113" y="84"/>
                  </a:lnTo>
                  <a:lnTo>
                    <a:pt x="127" y="88"/>
                  </a:lnTo>
                  <a:lnTo>
                    <a:pt x="140" y="92"/>
                  </a:lnTo>
                  <a:lnTo>
                    <a:pt x="154" y="99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4" y="263"/>
                  </a:moveTo>
                  <a:lnTo>
                    <a:pt x="154" y="130"/>
                  </a:lnTo>
                  <a:lnTo>
                    <a:pt x="140" y="125"/>
                  </a:lnTo>
                  <a:lnTo>
                    <a:pt x="128" y="121"/>
                  </a:lnTo>
                  <a:lnTo>
                    <a:pt x="116" y="120"/>
                  </a:lnTo>
                  <a:lnTo>
                    <a:pt x="103" y="118"/>
                  </a:lnTo>
                  <a:lnTo>
                    <a:pt x="96" y="118"/>
                  </a:lnTo>
                  <a:lnTo>
                    <a:pt x="89" y="120"/>
                  </a:lnTo>
                  <a:lnTo>
                    <a:pt x="83" y="122"/>
                  </a:lnTo>
                  <a:lnTo>
                    <a:pt x="77" y="124"/>
                  </a:lnTo>
                  <a:lnTo>
                    <a:pt x="71" y="127"/>
                  </a:lnTo>
                  <a:lnTo>
                    <a:pt x="66" y="131"/>
                  </a:lnTo>
                  <a:lnTo>
                    <a:pt x="60" y="136"/>
                  </a:lnTo>
                  <a:lnTo>
                    <a:pt x="56" y="141"/>
                  </a:lnTo>
                  <a:lnTo>
                    <a:pt x="53" y="146"/>
                  </a:lnTo>
                  <a:lnTo>
                    <a:pt x="49" y="153"/>
                  </a:lnTo>
                  <a:lnTo>
                    <a:pt x="47" y="160"/>
                  </a:lnTo>
                  <a:lnTo>
                    <a:pt x="44" y="168"/>
                  </a:lnTo>
                  <a:lnTo>
                    <a:pt x="42" y="176"/>
                  </a:lnTo>
                  <a:lnTo>
                    <a:pt x="41" y="185"/>
                  </a:lnTo>
                  <a:lnTo>
                    <a:pt x="40" y="194"/>
                  </a:lnTo>
                  <a:lnTo>
                    <a:pt x="40" y="205"/>
                  </a:lnTo>
                  <a:lnTo>
                    <a:pt x="40" y="224"/>
                  </a:lnTo>
                  <a:lnTo>
                    <a:pt x="43" y="240"/>
                  </a:lnTo>
                  <a:lnTo>
                    <a:pt x="44" y="248"/>
                  </a:lnTo>
                  <a:lnTo>
                    <a:pt x="47" y="254"/>
                  </a:lnTo>
                  <a:lnTo>
                    <a:pt x="50" y="260"/>
                  </a:lnTo>
                  <a:lnTo>
                    <a:pt x="53" y="266"/>
                  </a:lnTo>
                  <a:lnTo>
                    <a:pt x="56" y="271"/>
                  </a:lnTo>
                  <a:lnTo>
                    <a:pt x="60" y="275"/>
                  </a:lnTo>
                  <a:lnTo>
                    <a:pt x="65" y="280"/>
                  </a:lnTo>
                  <a:lnTo>
                    <a:pt x="69" y="282"/>
                  </a:lnTo>
                  <a:lnTo>
                    <a:pt x="74" y="285"/>
                  </a:lnTo>
                  <a:lnTo>
                    <a:pt x="81" y="286"/>
                  </a:lnTo>
                  <a:lnTo>
                    <a:pt x="87" y="287"/>
                  </a:lnTo>
                  <a:lnTo>
                    <a:pt x="94" y="287"/>
                  </a:lnTo>
                  <a:lnTo>
                    <a:pt x="101" y="287"/>
                  </a:lnTo>
                  <a:lnTo>
                    <a:pt x="110" y="286"/>
                  </a:lnTo>
                  <a:lnTo>
                    <a:pt x="117" y="284"/>
                  </a:lnTo>
                  <a:lnTo>
                    <a:pt x="125" y="281"/>
                  </a:lnTo>
                  <a:lnTo>
                    <a:pt x="132" y="277"/>
                  </a:lnTo>
                  <a:lnTo>
                    <a:pt x="140" y="273"/>
                  </a:lnTo>
                  <a:lnTo>
                    <a:pt x="146" y="268"/>
                  </a:lnTo>
                  <a:lnTo>
                    <a:pt x="154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 userDrawn="1"/>
          </p:nvSpPr>
          <p:spPr bwMode="auto">
            <a:xfrm>
              <a:off x="1317" y="4108"/>
              <a:ext cx="21" cy="33"/>
            </a:xfrm>
            <a:custGeom>
              <a:avLst/>
              <a:gdLst/>
              <a:ahLst/>
              <a:cxnLst>
                <a:cxn ang="0">
                  <a:pos x="192" y="101"/>
                </a:cxn>
                <a:cxn ang="0">
                  <a:pos x="189" y="119"/>
                </a:cxn>
                <a:cxn ang="0">
                  <a:pos x="183" y="138"/>
                </a:cxn>
                <a:cxn ang="0">
                  <a:pos x="172" y="152"/>
                </a:cxn>
                <a:cxn ang="0">
                  <a:pos x="158" y="166"/>
                </a:cxn>
                <a:cxn ang="0">
                  <a:pos x="140" y="178"/>
                </a:cxn>
                <a:cxn ang="0">
                  <a:pos x="118" y="186"/>
                </a:cxn>
                <a:cxn ang="0">
                  <a:pos x="90" y="190"/>
                </a:cxn>
                <a:cxn ang="0">
                  <a:pos x="41" y="191"/>
                </a:cxn>
                <a:cxn ang="0">
                  <a:pos x="0" y="304"/>
                </a:cxn>
                <a:cxn ang="0">
                  <a:pos x="78" y="0"/>
                </a:cxn>
                <a:cxn ang="0">
                  <a:pos x="102" y="1"/>
                </a:cxn>
                <a:cxn ang="0">
                  <a:pos x="124" y="4"/>
                </a:cxn>
                <a:cxn ang="0">
                  <a:pos x="141" y="11"/>
                </a:cxn>
                <a:cxn ang="0">
                  <a:pos x="157" y="19"/>
                </a:cxn>
                <a:cxn ang="0">
                  <a:pos x="172" y="32"/>
                </a:cxn>
                <a:cxn ang="0">
                  <a:pos x="184" y="48"/>
                </a:cxn>
                <a:cxn ang="0">
                  <a:pos x="191" y="68"/>
                </a:cxn>
                <a:cxn ang="0">
                  <a:pos x="193" y="92"/>
                </a:cxn>
                <a:cxn ang="0">
                  <a:pos x="150" y="85"/>
                </a:cxn>
                <a:cxn ang="0">
                  <a:pos x="148" y="71"/>
                </a:cxn>
                <a:cxn ang="0">
                  <a:pos x="142" y="60"/>
                </a:cxn>
                <a:cxn ang="0">
                  <a:pos x="134" y="50"/>
                </a:cxn>
                <a:cxn ang="0">
                  <a:pos x="124" y="44"/>
                </a:cxn>
                <a:cxn ang="0">
                  <a:pos x="113" y="38"/>
                </a:cxn>
                <a:cxn ang="0">
                  <a:pos x="100" y="36"/>
                </a:cxn>
                <a:cxn ang="0">
                  <a:pos x="84" y="35"/>
                </a:cxn>
                <a:cxn ang="0">
                  <a:pos x="41" y="34"/>
                </a:cxn>
                <a:cxn ang="0">
                  <a:pos x="69" y="156"/>
                </a:cxn>
                <a:cxn ang="0">
                  <a:pos x="90" y="155"/>
                </a:cxn>
                <a:cxn ang="0">
                  <a:pos x="109" y="151"/>
                </a:cxn>
                <a:cxn ang="0">
                  <a:pos x="123" y="146"/>
                </a:cxn>
                <a:cxn ang="0">
                  <a:pos x="133" y="138"/>
                </a:cxn>
                <a:cxn ang="0">
                  <a:pos x="142" y="128"/>
                </a:cxn>
                <a:cxn ang="0">
                  <a:pos x="147" y="117"/>
                </a:cxn>
                <a:cxn ang="0">
                  <a:pos x="149" y="106"/>
                </a:cxn>
                <a:cxn ang="0">
                  <a:pos x="150" y="93"/>
                </a:cxn>
              </a:cxnLst>
              <a:rect l="0" t="0" r="r" b="b"/>
              <a:pathLst>
                <a:path w="193" h="304">
                  <a:moveTo>
                    <a:pt x="193" y="92"/>
                  </a:moveTo>
                  <a:lnTo>
                    <a:pt x="192" y="101"/>
                  </a:lnTo>
                  <a:lnTo>
                    <a:pt x="191" y="111"/>
                  </a:lnTo>
                  <a:lnTo>
                    <a:pt x="189" y="119"/>
                  </a:lnTo>
                  <a:lnTo>
                    <a:pt x="186" y="129"/>
                  </a:lnTo>
                  <a:lnTo>
                    <a:pt x="183" y="138"/>
                  </a:lnTo>
                  <a:lnTo>
                    <a:pt x="177" y="145"/>
                  </a:lnTo>
                  <a:lnTo>
                    <a:pt x="172" y="152"/>
                  </a:lnTo>
                  <a:lnTo>
                    <a:pt x="167" y="159"/>
                  </a:lnTo>
                  <a:lnTo>
                    <a:pt x="158" y="166"/>
                  </a:lnTo>
                  <a:lnTo>
                    <a:pt x="149" y="173"/>
                  </a:lnTo>
                  <a:lnTo>
                    <a:pt x="140" y="178"/>
                  </a:lnTo>
                  <a:lnTo>
                    <a:pt x="129" y="182"/>
                  </a:lnTo>
                  <a:lnTo>
                    <a:pt x="118" y="186"/>
                  </a:lnTo>
                  <a:lnTo>
                    <a:pt x="105" y="189"/>
                  </a:lnTo>
                  <a:lnTo>
                    <a:pt x="90" y="190"/>
                  </a:lnTo>
                  <a:lnTo>
                    <a:pt x="75" y="191"/>
                  </a:lnTo>
                  <a:lnTo>
                    <a:pt x="41" y="191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3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41" y="11"/>
                  </a:lnTo>
                  <a:lnTo>
                    <a:pt x="149" y="14"/>
                  </a:lnTo>
                  <a:lnTo>
                    <a:pt x="157" y="19"/>
                  </a:lnTo>
                  <a:lnTo>
                    <a:pt x="164" y="26"/>
                  </a:lnTo>
                  <a:lnTo>
                    <a:pt x="172" y="32"/>
                  </a:lnTo>
                  <a:lnTo>
                    <a:pt x="178" y="39"/>
                  </a:lnTo>
                  <a:lnTo>
                    <a:pt x="184" y="48"/>
                  </a:lnTo>
                  <a:lnTo>
                    <a:pt x="188" y="58"/>
                  </a:lnTo>
                  <a:lnTo>
                    <a:pt x="191" y="68"/>
                  </a:lnTo>
                  <a:lnTo>
                    <a:pt x="192" y="79"/>
                  </a:lnTo>
                  <a:lnTo>
                    <a:pt x="193" y="92"/>
                  </a:lnTo>
                  <a:close/>
                  <a:moveTo>
                    <a:pt x="150" y="93"/>
                  </a:moveTo>
                  <a:lnTo>
                    <a:pt x="150" y="85"/>
                  </a:lnTo>
                  <a:lnTo>
                    <a:pt x="149" y="78"/>
                  </a:lnTo>
                  <a:lnTo>
                    <a:pt x="148" y="71"/>
                  </a:lnTo>
                  <a:lnTo>
                    <a:pt x="145" y="65"/>
                  </a:lnTo>
                  <a:lnTo>
                    <a:pt x="142" y="60"/>
                  </a:lnTo>
                  <a:lnTo>
                    <a:pt x="139" y="54"/>
                  </a:lnTo>
                  <a:lnTo>
                    <a:pt x="134" y="50"/>
                  </a:lnTo>
                  <a:lnTo>
                    <a:pt x="129" y="46"/>
                  </a:lnTo>
                  <a:lnTo>
                    <a:pt x="124" y="44"/>
                  </a:lnTo>
                  <a:lnTo>
                    <a:pt x="118" y="40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36"/>
                  </a:lnTo>
                  <a:lnTo>
                    <a:pt x="93" y="35"/>
                  </a:lnTo>
                  <a:lnTo>
                    <a:pt x="84" y="35"/>
                  </a:lnTo>
                  <a:lnTo>
                    <a:pt x="74" y="34"/>
                  </a:lnTo>
                  <a:lnTo>
                    <a:pt x="41" y="34"/>
                  </a:lnTo>
                  <a:lnTo>
                    <a:pt x="41" y="156"/>
                  </a:lnTo>
                  <a:lnTo>
                    <a:pt x="69" y="156"/>
                  </a:lnTo>
                  <a:lnTo>
                    <a:pt x="81" y="156"/>
                  </a:lnTo>
                  <a:lnTo>
                    <a:pt x="90" y="155"/>
                  </a:lnTo>
                  <a:lnTo>
                    <a:pt x="100" y="154"/>
                  </a:lnTo>
                  <a:lnTo>
                    <a:pt x="109" y="151"/>
                  </a:lnTo>
                  <a:lnTo>
                    <a:pt x="115" y="149"/>
                  </a:lnTo>
                  <a:lnTo>
                    <a:pt x="123" y="146"/>
                  </a:lnTo>
                  <a:lnTo>
                    <a:pt x="128" y="143"/>
                  </a:lnTo>
                  <a:lnTo>
                    <a:pt x="133" y="138"/>
                  </a:lnTo>
                  <a:lnTo>
                    <a:pt x="138" y="133"/>
                  </a:lnTo>
                  <a:lnTo>
                    <a:pt x="142" y="128"/>
                  </a:lnTo>
                  <a:lnTo>
                    <a:pt x="144" y="123"/>
                  </a:lnTo>
                  <a:lnTo>
                    <a:pt x="147" y="117"/>
                  </a:lnTo>
                  <a:lnTo>
                    <a:pt x="148" y="112"/>
                  </a:lnTo>
                  <a:lnTo>
                    <a:pt x="149" y="106"/>
                  </a:lnTo>
                  <a:lnTo>
                    <a:pt x="150" y="99"/>
                  </a:lnTo>
                  <a:lnTo>
                    <a:pt x="150" y="9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 userDrawn="1"/>
          </p:nvSpPr>
          <p:spPr bwMode="auto">
            <a:xfrm>
              <a:off x="1344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1" y="159"/>
                </a:cxn>
                <a:cxn ang="0">
                  <a:pos x="138" y="146"/>
                </a:cxn>
                <a:cxn ang="0">
                  <a:pos x="135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6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2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2" y="88"/>
                </a:cxn>
                <a:cxn ang="0">
                  <a:pos x="90" y="85"/>
                </a:cxn>
                <a:cxn ang="0">
                  <a:pos x="100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5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2" y="106"/>
                </a:cxn>
                <a:cxn ang="0">
                  <a:pos x="166" y="111"/>
                </a:cxn>
                <a:cxn ang="0">
                  <a:pos x="170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1" y="159"/>
                  </a:lnTo>
                  <a:lnTo>
                    <a:pt x="138" y="146"/>
                  </a:lnTo>
                  <a:lnTo>
                    <a:pt x="135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6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2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2" y="88"/>
                  </a:lnTo>
                  <a:lnTo>
                    <a:pt x="90" y="85"/>
                  </a:lnTo>
                  <a:lnTo>
                    <a:pt x="100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5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2" y="106"/>
                  </a:lnTo>
                  <a:lnTo>
                    <a:pt x="166" y="111"/>
                  </a:lnTo>
                  <a:lnTo>
                    <a:pt x="170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 userDrawn="1"/>
          </p:nvSpPr>
          <p:spPr bwMode="auto">
            <a:xfrm>
              <a:off x="1369" y="4116"/>
              <a:ext cx="23" cy="35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4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7" y="0"/>
                </a:cxn>
                <a:cxn ang="0">
                  <a:pos x="207" y="0"/>
                </a:cxn>
              </a:cxnLst>
              <a:rect l="0" t="0" r="r" b="b"/>
              <a:pathLst>
                <a:path w="207" h="311">
                  <a:moveTo>
                    <a:pt x="207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4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 userDrawn="1"/>
          </p:nvSpPr>
          <p:spPr bwMode="auto">
            <a:xfrm>
              <a:off x="1396" y="4115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3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5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7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3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7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5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3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7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 userDrawn="1"/>
          </p:nvSpPr>
          <p:spPr bwMode="auto">
            <a:xfrm>
              <a:off x="1421" y="4107"/>
              <a:ext cx="4" cy="34"/>
            </a:xfrm>
            <a:custGeom>
              <a:avLst/>
              <a:gdLst/>
              <a:ahLst/>
              <a:cxnLst>
                <a:cxn ang="0">
                  <a:pos x="40" y="306"/>
                </a:cxn>
                <a:cxn ang="0">
                  <a:pos x="2" y="306"/>
                </a:cxn>
                <a:cxn ang="0">
                  <a:pos x="2" y="78"/>
                </a:cxn>
                <a:cxn ang="0">
                  <a:pos x="40" y="78"/>
                </a:cxn>
                <a:cxn ang="0">
                  <a:pos x="40" y="306"/>
                </a:cxn>
                <a:cxn ang="0">
                  <a:pos x="43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39"/>
                </a:cxn>
              </a:cxnLst>
              <a:rect l="0" t="0" r="r" b="b"/>
              <a:pathLst>
                <a:path w="43" h="306">
                  <a:moveTo>
                    <a:pt x="40" y="306"/>
                  </a:moveTo>
                  <a:lnTo>
                    <a:pt x="2" y="306"/>
                  </a:lnTo>
                  <a:lnTo>
                    <a:pt x="2" y="78"/>
                  </a:lnTo>
                  <a:lnTo>
                    <a:pt x="40" y="78"/>
                  </a:lnTo>
                  <a:lnTo>
                    <a:pt x="40" y="306"/>
                  </a:lnTo>
                  <a:close/>
                  <a:moveTo>
                    <a:pt x="43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 userDrawn="1"/>
          </p:nvSpPr>
          <p:spPr bwMode="auto">
            <a:xfrm>
              <a:off x="1432" y="4115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3" y="235"/>
                </a:cxn>
                <a:cxn ang="0">
                  <a:pos x="54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5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5" y="79"/>
                </a:cxn>
                <a:cxn ang="0">
                  <a:pos x="12" y="58"/>
                </a:cxn>
                <a:cxn ang="0">
                  <a:pos x="23" y="40"/>
                </a:cxn>
                <a:cxn ang="0">
                  <a:pos x="37" y="25"/>
                </a:cxn>
                <a:cxn ang="0">
                  <a:pos x="54" y="13"/>
                </a:cxn>
                <a:cxn ang="0">
                  <a:pos x="73" y="5"/>
                </a:cxn>
                <a:cxn ang="0">
                  <a:pos x="96" y="1"/>
                </a:cxn>
                <a:cxn ang="0">
                  <a:pos x="116" y="0"/>
                </a:cxn>
                <a:cxn ang="0">
                  <a:pos x="135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8" y="57"/>
                </a:cxn>
                <a:cxn ang="0">
                  <a:pos x="155" y="48"/>
                </a:cxn>
                <a:cxn ang="0">
                  <a:pos x="138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4" y="202"/>
                </a:cxn>
                <a:cxn ang="0">
                  <a:pos x="99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1" y="193"/>
                </a:cxn>
                <a:cxn ang="0">
                  <a:pos x="166" y="184"/>
                </a:cxn>
                <a:cxn ang="0">
                  <a:pos x="174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6" y="235"/>
                </a:cxn>
                <a:cxn ang="0">
                  <a:pos x="118" y="238"/>
                </a:cxn>
              </a:cxnLst>
              <a:rect l="0" t="0" r="r" b="b"/>
              <a:pathLst>
                <a:path w="174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3" y="235"/>
                  </a:lnTo>
                  <a:lnTo>
                    <a:pt x="64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29" y="209"/>
                  </a:lnTo>
                  <a:lnTo>
                    <a:pt x="23" y="202"/>
                  </a:lnTo>
                  <a:lnTo>
                    <a:pt x="18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29" y="31"/>
                  </a:lnTo>
                  <a:lnTo>
                    <a:pt x="37" y="25"/>
                  </a:lnTo>
                  <a:lnTo>
                    <a:pt x="44" y="18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2" y="61"/>
                  </a:lnTo>
                  <a:lnTo>
                    <a:pt x="168" y="57"/>
                  </a:lnTo>
                  <a:lnTo>
                    <a:pt x="161" y="53"/>
                  </a:lnTo>
                  <a:lnTo>
                    <a:pt x="155" y="48"/>
                  </a:lnTo>
                  <a:lnTo>
                    <a:pt x="146" y="44"/>
                  </a:lnTo>
                  <a:lnTo>
                    <a:pt x="138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7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7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9" y="200"/>
                  </a:lnTo>
                  <a:lnTo>
                    <a:pt x="84" y="202"/>
                  </a:lnTo>
                  <a:lnTo>
                    <a:pt x="92" y="204"/>
                  </a:lnTo>
                  <a:lnTo>
                    <a:pt x="99" y="205"/>
                  </a:lnTo>
                  <a:lnTo>
                    <a:pt x="107" y="205"/>
                  </a:lnTo>
                  <a:lnTo>
                    <a:pt x="115" y="205"/>
                  </a:lnTo>
                  <a:lnTo>
                    <a:pt x="125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1" y="193"/>
                  </a:lnTo>
                  <a:lnTo>
                    <a:pt x="158" y="189"/>
                  </a:lnTo>
                  <a:lnTo>
                    <a:pt x="166" y="184"/>
                  </a:lnTo>
                  <a:lnTo>
                    <a:pt x="172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8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4" y="233"/>
                  </a:lnTo>
                  <a:lnTo>
                    <a:pt x="136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 userDrawn="1"/>
          </p:nvSpPr>
          <p:spPr bwMode="auto">
            <a:xfrm>
              <a:off x="1456" y="4115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4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7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4" y="139"/>
                </a:cxn>
                <a:cxn ang="0">
                  <a:pos x="62" y="134"/>
                </a:cxn>
                <a:cxn ang="0">
                  <a:pos x="39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8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4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1" y="72"/>
                </a:cxn>
                <a:cxn ang="0">
                  <a:pos x="45" y="82"/>
                </a:cxn>
                <a:cxn ang="0">
                  <a:pos x="53" y="89"/>
                </a:cxn>
                <a:cxn ang="0">
                  <a:pos x="65" y="95"/>
                </a:cxn>
                <a:cxn ang="0">
                  <a:pos x="83" y="100"/>
                </a:cxn>
                <a:cxn ang="0">
                  <a:pos x="103" y="104"/>
                </a:cxn>
                <a:cxn ang="0">
                  <a:pos x="127" y="110"/>
                </a:cxn>
                <a:cxn ang="0">
                  <a:pos x="146" y="121"/>
                </a:cxn>
                <a:cxn ang="0">
                  <a:pos x="159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7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4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2" y="200"/>
                  </a:lnTo>
                  <a:lnTo>
                    <a:pt x="54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7" y="206"/>
                  </a:lnTo>
                  <a:lnTo>
                    <a:pt x="98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7" y="173"/>
                  </a:lnTo>
                  <a:lnTo>
                    <a:pt x="127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4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9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1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5" y="20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3"/>
                  </a:lnTo>
                  <a:lnTo>
                    <a:pt x="158" y="16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4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9" y="34"/>
                  </a:lnTo>
                  <a:lnTo>
                    <a:pt x="61" y="37"/>
                  </a:lnTo>
                  <a:lnTo>
                    <a:pt x="54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1" y="64"/>
                  </a:lnTo>
                  <a:lnTo>
                    <a:pt x="41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3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3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5" y="107"/>
                  </a:lnTo>
                  <a:lnTo>
                    <a:pt x="127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9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7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6" y="223"/>
                  </a:lnTo>
                  <a:lnTo>
                    <a:pt x="130" y="228"/>
                  </a:lnTo>
                  <a:lnTo>
                    <a:pt x="122" y="231"/>
                  </a:lnTo>
                  <a:lnTo>
                    <a:pt x="115" y="234"/>
                  </a:lnTo>
                  <a:lnTo>
                    <a:pt x="107" y="236"/>
                  </a:lnTo>
                  <a:lnTo>
                    <a:pt x="98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 userDrawn="1"/>
          </p:nvSpPr>
          <p:spPr bwMode="auto">
            <a:xfrm>
              <a:off x="1479" y="4135"/>
              <a:ext cx="10" cy="1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0" y="134"/>
                </a:cxn>
                <a:cxn ang="0">
                  <a:pos x="0" y="134"/>
                </a:cxn>
                <a:cxn ang="0">
                  <a:pos x="36" y="0"/>
                </a:cxn>
                <a:cxn ang="0">
                  <a:pos x="87" y="0"/>
                </a:cxn>
              </a:cxnLst>
              <a:rect l="0" t="0" r="r" b="b"/>
              <a:pathLst>
                <a:path w="87" h="134">
                  <a:moveTo>
                    <a:pt x="87" y="0"/>
                  </a:moveTo>
                  <a:lnTo>
                    <a:pt x="30" y="134"/>
                  </a:lnTo>
                  <a:lnTo>
                    <a:pt x="0" y="134"/>
                  </a:lnTo>
                  <a:lnTo>
                    <a:pt x="36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3" name="Freeform 63"/>
            <p:cNvSpPr>
              <a:spLocks/>
            </p:cNvSpPr>
            <p:nvPr userDrawn="1"/>
          </p:nvSpPr>
          <p:spPr bwMode="auto">
            <a:xfrm>
              <a:off x="1508" y="4107"/>
              <a:ext cx="25" cy="35"/>
            </a:xfrm>
            <a:custGeom>
              <a:avLst/>
              <a:gdLst/>
              <a:ahLst/>
              <a:cxnLst>
                <a:cxn ang="0">
                  <a:pos x="122" y="313"/>
                </a:cxn>
                <a:cxn ang="0">
                  <a:pos x="94" y="309"/>
                </a:cxn>
                <a:cxn ang="0">
                  <a:pos x="69" y="298"/>
                </a:cxn>
                <a:cxn ang="0">
                  <a:pos x="48" y="283"/>
                </a:cxn>
                <a:cxn ang="0">
                  <a:pos x="30" y="264"/>
                </a:cxn>
                <a:cxn ang="0">
                  <a:pos x="16" y="240"/>
                </a:cxn>
                <a:cxn ang="0">
                  <a:pos x="5" y="210"/>
                </a:cxn>
                <a:cxn ang="0">
                  <a:pos x="1" y="176"/>
                </a:cxn>
                <a:cxn ang="0">
                  <a:pos x="1" y="138"/>
                </a:cxn>
                <a:cxn ang="0">
                  <a:pos x="5" y="105"/>
                </a:cxn>
                <a:cxn ang="0">
                  <a:pos x="15" y="76"/>
                </a:cxn>
                <a:cxn ang="0">
                  <a:pos x="30" y="52"/>
                </a:cxn>
                <a:cxn ang="0">
                  <a:pos x="48" y="32"/>
                </a:cxn>
                <a:cxn ang="0">
                  <a:pos x="69" y="16"/>
                </a:cxn>
                <a:cxn ang="0">
                  <a:pos x="94" y="5"/>
                </a:cxn>
                <a:cxn ang="0">
                  <a:pos x="122" y="0"/>
                </a:cxn>
                <a:cxn ang="0">
                  <a:pos x="152" y="0"/>
                </a:cxn>
                <a:cxn ang="0">
                  <a:pos x="179" y="4"/>
                </a:cxn>
                <a:cxn ang="0">
                  <a:pos x="201" y="10"/>
                </a:cxn>
                <a:cxn ang="0">
                  <a:pos x="222" y="20"/>
                </a:cxn>
                <a:cxn ang="0">
                  <a:pos x="231" y="73"/>
                </a:cxn>
                <a:cxn ang="0">
                  <a:pos x="223" y="68"/>
                </a:cxn>
                <a:cxn ang="0">
                  <a:pos x="205" y="55"/>
                </a:cxn>
                <a:cxn ang="0">
                  <a:pos x="182" y="42"/>
                </a:cxn>
                <a:cxn ang="0">
                  <a:pos x="161" y="36"/>
                </a:cxn>
                <a:cxn ang="0">
                  <a:pos x="145" y="34"/>
                </a:cxn>
                <a:cxn ang="0">
                  <a:pos x="127" y="35"/>
                </a:cxn>
                <a:cxn ang="0">
                  <a:pos x="109" y="38"/>
                </a:cxn>
                <a:cxn ang="0">
                  <a:pos x="92" y="47"/>
                </a:cxn>
                <a:cxn ang="0">
                  <a:pos x="76" y="58"/>
                </a:cxn>
                <a:cxn ang="0">
                  <a:pos x="63" y="73"/>
                </a:cxn>
                <a:cxn ang="0">
                  <a:pos x="53" y="93"/>
                </a:cxn>
                <a:cxn ang="0">
                  <a:pos x="46" y="116"/>
                </a:cxn>
                <a:cxn ang="0">
                  <a:pos x="42" y="143"/>
                </a:cxn>
                <a:cxn ang="0">
                  <a:pos x="42" y="172"/>
                </a:cxn>
                <a:cxn ang="0">
                  <a:pos x="47" y="199"/>
                </a:cxn>
                <a:cxn ang="0">
                  <a:pos x="54" y="222"/>
                </a:cxn>
                <a:cxn ang="0">
                  <a:pos x="64" y="241"/>
                </a:cxn>
                <a:cxn ang="0">
                  <a:pos x="77" y="256"/>
                </a:cxn>
                <a:cxn ang="0">
                  <a:pos x="92" y="267"/>
                </a:cxn>
                <a:cxn ang="0">
                  <a:pos x="109" y="275"/>
                </a:cxn>
                <a:cxn ang="0">
                  <a:pos x="127" y="279"/>
                </a:cxn>
                <a:cxn ang="0">
                  <a:pos x="145" y="279"/>
                </a:cxn>
                <a:cxn ang="0">
                  <a:pos x="161" y="277"/>
                </a:cxn>
                <a:cxn ang="0">
                  <a:pos x="184" y="271"/>
                </a:cxn>
                <a:cxn ang="0">
                  <a:pos x="207" y="258"/>
                </a:cxn>
                <a:cxn ang="0">
                  <a:pos x="223" y="245"/>
                </a:cxn>
                <a:cxn ang="0">
                  <a:pos x="231" y="240"/>
                </a:cxn>
                <a:cxn ang="0">
                  <a:pos x="222" y="293"/>
                </a:cxn>
                <a:cxn ang="0">
                  <a:pos x="202" y="302"/>
                </a:cxn>
                <a:cxn ang="0">
                  <a:pos x="178" y="309"/>
                </a:cxn>
                <a:cxn ang="0">
                  <a:pos x="153" y="313"/>
                </a:cxn>
              </a:cxnLst>
              <a:rect l="0" t="0" r="r" b="b"/>
              <a:pathLst>
                <a:path w="231" h="314">
                  <a:moveTo>
                    <a:pt x="137" y="314"/>
                  </a:moveTo>
                  <a:lnTo>
                    <a:pt x="122" y="313"/>
                  </a:lnTo>
                  <a:lnTo>
                    <a:pt x="108" y="312"/>
                  </a:lnTo>
                  <a:lnTo>
                    <a:pt x="94" y="309"/>
                  </a:lnTo>
                  <a:lnTo>
                    <a:pt x="81" y="304"/>
                  </a:lnTo>
                  <a:lnTo>
                    <a:pt x="69" y="298"/>
                  </a:lnTo>
                  <a:lnTo>
                    <a:pt x="59" y="292"/>
                  </a:lnTo>
                  <a:lnTo>
                    <a:pt x="48" y="283"/>
                  </a:lnTo>
                  <a:lnTo>
                    <a:pt x="38" y="275"/>
                  </a:lnTo>
                  <a:lnTo>
                    <a:pt x="30" y="264"/>
                  </a:lnTo>
                  <a:lnTo>
                    <a:pt x="22" y="252"/>
                  </a:lnTo>
                  <a:lnTo>
                    <a:pt x="16" y="240"/>
                  </a:lnTo>
                  <a:lnTo>
                    <a:pt x="10" y="225"/>
                  </a:lnTo>
                  <a:lnTo>
                    <a:pt x="5" y="210"/>
                  </a:lnTo>
                  <a:lnTo>
                    <a:pt x="2" y="193"/>
                  </a:lnTo>
                  <a:lnTo>
                    <a:pt x="1" y="176"/>
                  </a:lnTo>
                  <a:lnTo>
                    <a:pt x="0" y="157"/>
                  </a:lnTo>
                  <a:lnTo>
                    <a:pt x="1" y="138"/>
                  </a:lnTo>
                  <a:lnTo>
                    <a:pt x="2" y="121"/>
                  </a:lnTo>
                  <a:lnTo>
                    <a:pt x="5" y="105"/>
                  </a:lnTo>
                  <a:lnTo>
                    <a:pt x="9" y="90"/>
                  </a:lnTo>
                  <a:lnTo>
                    <a:pt x="15" y="76"/>
                  </a:lnTo>
                  <a:lnTo>
                    <a:pt x="21" y="64"/>
                  </a:lnTo>
                  <a:lnTo>
                    <a:pt x="30" y="52"/>
                  </a:lnTo>
                  <a:lnTo>
                    <a:pt x="38" y="41"/>
                  </a:lnTo>
                  <a:lnTo>
                    <a:pt x="48" y="32"/>
                  </a:lnTo>
                  <a:lnTo>
                    <a:pt x="57" y="23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4" y="5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6" y="2"/>
                  </a:lnTo>
                  <a:lnTo>
                    <a:pt x="179" y="4"/>
                  </a:lnTo>
                  <a:lnTo>
                    <a:pt x="190" y="7"/>
                  </a:lnTo>
                  <a:lnTo>
                    <a:pt x="201" y="10"/>
                  </a:lnTo>
                  <a:lnTo>
                    <a:pt x="211" y="15"/>
                  </a:lnTo>
                  <a:lnTo>
                    <a:pt x="222" y="20"/>
                  </a:lnTo>
                  <a:lnTo>
                    <a:pt x="231" y="25"/>
                  </a:lnTo>
                  <a:lnTo>
                    <a:pt x="231" y="73"/>
                  </a:lnTo>
                  <a:lnTo>
                    <a:pt x="228" y="73"/>
                  </a:lnTo>
                  <a:lnTo>
                    <a:pt x="223" y="68"/>
                  </a:lnTo>
                  <a:lnTo>
                    <a:pt x="215" y="61"/>
                  </a:lnTo>
                  <a:lnTo>
                    <a:pt x="205" y="55"/>
                  </a:lnTo>
                  <a:lnTo>
                    <a:pt x="194" y="49"/>
                  </a:lnTo>
                  <a:lnTo>
                    <a:pt x="182" y="42"/>
                  </a:lnTo>
                  <a:lnTo>
                    <a:pt x="169" y="38"/>
                  </a:lnTo>
                  <a:lnTo>
                    <a:pt x="161" y="36"/>
                  </a:lnTo>
                  <a:lnTo>
                    <a:pt x="154" y="35"/>
                  </a:lnTo>
                  <a:lnTo>
                    <a:pt x="145" y="34"/>
                  </a:lnTo>
                  <a:lnTo>
                    <a:pt x="137" y="34"/>
                  </a:lnTo>
                  <a:lnTo>
                    <a:pt x="127" y="35"/>
                  </a:lnTo>
                  <a:lnTo>
                    <a:pt x="118" y="36"/>
                  </a:lnTo>
                  <a:lnTo>
                    <a:pt x="109" y="38"/>
                  </a:lnTo>
                  <a:lnTo>
                    <a:pt x="100" y="41"/>
                  </a:lnTo>
                  <a:lnTo>
                    <a:pt x="92" y="47"/>
                  </a:lnTo>
                  <a:lnTo>
                    <a:pt x="83" y="52"/>
                  </a:lnTo>
                  <a:lnTo>
                    <a:pt x="76" y="58"/>
                  </a:lnTo>
                  <a:lnTo>
                    <a:pt x="69" y="65"/>
                  </a:lnTo>
                  <a:lnTo>
                    <a:pt x="63" y="73"/>
                  </a:lnTo>
                  <a:lnTo>
                    <a:pt x="57" y="83"/>
                  </a:lnTo>
                  <a:lnTo>
                    <a:pt x="53" y="93"/>
                  </a:lnTo>
                  <a:lnTo>
                    <a:pt x="49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3"/>
                  </a:lnTo>
                  <a:lnTo>
                    <a:pt x="42" y="157"/>
                  </a:lnTo>
                  <a:lnTo>
                    <a:pt x="42" y="172"/>
                  </a:lnTo>
                  <a:lnTo>
                    <a:pt x="43" y="186"/>
                  </a:lnTo>
                  <a:lnTo>
                    <a:pt x="47" y="199"/>
                  </a:lnTo>
                  <a:lnTo>
                    <a:pt x="50" y="211"/>
                  </a:lnTo>
                  <a:lnTo>
                    <a:pt x="54" y="222"/>
                  </a:lnTo>
                  <a:lnTo>
                    <a:pt x="59" y="231"/>
                  </a:lnTo>
                  <a:lnTo>
                    <a:pt x="64" y="241"/>
                  </a:lnTo>
                  <a:lnTo>
                    <a:pt x="70" y="249"/>
                  </a:lnTo>
                  <a:lnTo>
                    <a:pt x="77" y="256"/>
                  </a:lnTo>
                  <a:lnTo>
                    <a:pt x="84" y="262"/>
                  </a:lnTo>
                  <a:lnTo>
                    <a:pt x="92" y="267"/>
                  </a:lnTo>
                  <a:lnTo>
                    <a:pt x="100" y="272"/>
                  </a:lnTo>
                  <a:lnTo>
                    <a:pt x="109" y="275"/>
                  </a:lnTo>
                  <a:lnTo>
                    <a:pt x="118" y="277"/>
                  </a:lnTo>
                  <a:lnTo>
                    <a:pt x="127" y="279"/>
                  </a:lnTo>
                  <a:lnTo>
                    <a:pt x="137" y="279"/>
                  </a:lnTo>
                  <a:lnTo>
                    <a:pt x="145" y="279"/>
                  </a:lnTo>
                  <a:lnTo>
                    <a:pt x="154" y="278"/>
                  </a:lnTo>
                  <a:lnTo>
                    <a:pt x="161" y="277"/>
                  </a:lnTo>
                  <a:lnTo>
                    <a:pt x="169" y="275"/>
                  </a:lnTo>
                  <a:lnTo>
                    <a:pt x="184" y="271"/>
                  </a:lnTo>
                  <a:lnTo>
                    <a:pt x="196" y="264"/>
                  </a:lnTo>
                  <a:lnTo>
                    <a:pt x="207" y="258"/>
                  </a:lnTo>
                  <a:lnTo>
                    <a:pt x="215" y="251"/>
                  </a:lnTo>
                  <a:lnTo>
                    <a:pt x="223" y="245"/>
                  </a:lnTo>
                  <a:lnTo>
                    <a:pt x="228" y="240"/>
                  </a:lnTo>
                  <a:lnTo>
                    <a:pt x="231" y="240"/>
                  </a:lnTo>
                  <a:lnTo>
                    <a:pt x="231" y="288"/>
                  </a:lnTo>
                  <a:lnTo>
                    <a:pt x="222" y="293"/>
                  </a:lnTo>
                  <a:lnTo>
                    <a:pt x="213" y="297"/>
                  </a:lnTo>
                  <a:lnTo>
                    <a:pt x="202" y="302"/>
                  </a:lnTo>
                  <a:lnTo>
                    <a:pt x="190" y="306"/>
                  </a:lnTo>
                  <a:lnTo>
                    <a:pt x="178" y="309"/>
                  </a:lnTo>
                  <a:lnTo>
                    <a:pt x="166" y="312"/>
                  </a:lnTo>
                  <a:lnTo>
                    <a:pt x="153" y="313"/>
                  </a:lnTo>
                  <a:lnTo>
                    <a:pt x="137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 userDrawn="1"/>
          </p:nvSpPr>
          <p:spPr bwMode="auto">
            <a:xfrm>
              <a:off x="1539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 userDrawn="1"/>
          </p:nvSpPr>
          <p:spPr bwMode="auto">
            <a:xfrm>
              <a:off x="1567" y="4107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 userDrawn="1"/>
          </p:nvSpPr>
          <p:spPr bwMode="auto">
            <a:xfrm>
              <a:off x="1580" y="4115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1" y="90"/>
                </a:cxn>
                <a:cxn ang="0">
                  <a:pos x="139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9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6" y="40"/>
                </a:cxn>
                <a:cxn ang="0">
                  <a:pos x="110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0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3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1" y="90"/>
                  </a:lnTo>
                  <a:lnTo>
                    <a:pt x="139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9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6" y="40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0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3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7" name="Freeform 67"/>
            <p:cNvSpPr>
              <a:spLocks noEditPoints="1"/>
            </p:cNvSpPr>
            <p:nvPr userDrawn="1"/>
          </p:nvSpPr>
          <p:spPr bwMode="auto">
            <a:xfrm>
              <a:off x="1607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8" name="Freeform 68"/>
            <p:cNvSpPr>
              <a:spLocks/>
            </p:cNvSpPr>
            <p:nvPr userDrawn="1"/>
          </p:nvSpPr>
          <p:spPr bwMode="auto">
            <a:xfrm>
              <a:off x="1634" y="4115"/>
              <a:ext cx="18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 userDrawn="1"/>
          </p:nvSpPr>
          <p:spPr bwMode="auto">
            <a:xfrm>
              <a:off x="1657" y="4115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7" y="236"/>
                </a:cxn>
                <a:cxn ang="0">
                  <a:pos x="55" y="229"/>
                </a:cxn>
                <a:cxn ang="0">
                  <a:pos x="37" y="217"/>
                </a:cxn>
                <a:cxn ang="0">
                  <a:pos x="22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3" y="83"/>
                </a:cxn>
                <a:cxn ang="0">
                  <a:pos x="10" y="61"/>
                </a:cxn>
                <a:cxn ang="0">
                  <a:pos x="22" y="42"/>
                </a:cxn>
                <a:cxn ang="0">
                  <a:pos x="36" y="26"/>
                </a:cxn>
                <a:cxn ang="0">
                  <a:pos x="53" y="13"/>
                </a:cxn>
                <a:cxn ang="0">
                  <a:pos x="72" y="6"/>
                </a:cxn>
                <a:cxn ang="0">
                  <a:pos x="94" y="1"/>
                </a:cxn>
                <a:cxn ang="0">
                  <a:pos x="115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7" y="125"/>
                </a:cxn>
                <a:cxn ang="0">
                  <a:pos x="38" y="135"/>
                </a:cxn>
                <a:cxn ang="0">
                  <a:pos x="41" y="152"/>
                </a:cxn>
                <a:cxn ang="0">
                  <a:pos x="46" y="167"/>
                </a:cxn>
                <a:cxn ang="0">
                  <a:pos x="54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1" y="201"/>
                </a:cxn>
                <a:cxn ang="0">
                  <a:pos x="171" y="191"/>
                </a:cxn>
                <a:cxn ang="0">
                  <a:pos x="185" y="183"/>
                </a:cxn>
                <a:cxn ang="0">
                  <a:pos x="193" y="178"/>
                </a:cxn>
                <a:cxn ang="0">
                  <a:pos x="185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7" y="239"/>
                </a:cxn>
                <a:cxn ang="0">
                  <a:pos x="159" y="95"/>
                </a:cxn>
                <a:cxn ang="0">
                  <a:pos x="156" y="69"/>
                </a:cxn>
                <a:cxn ang="0">
                  <a:pos x="146" y="49"/>
                </a:cxn>
                <a:cxn ang="0">
                  <a:pos x="139" y="42"/>
                </a:cxn>
                <a:cxn ang="0">
                  <a:pos x="129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7" y="37"/>
                </a:cxn>
                <a:cxn ang="0">
                  <a:pos x="67" y="42"/>
                </a:cxn>
                <a:cxn ang="0">
                  <a:pos x="57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0" y="81"/>
                </a:cxn>
                <a:cxn ang="0">
                  <a:pos x="38" y="95"/>
                </a:cxn>
              </a:cxnLst>
              <a:rect l="0" t="0" r="r" b="b"/>
              <a:pathLst>
                <a:path w="197" h="240">
                  <a:moveTo>
                    <a:pt x="114" y="240"/>
                  </a:moveTo>
                  <a:lnTo>
                    <a:pt x="101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6" y="232"/>
                  </a:lnTo>
                  <a:lnTo>
                    <a:pt x="55" y="229"/>
                  </a:lnTo>
                  <a:lnTo>
                    <a:pt x="46" y="223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2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1" y="95"/>
                  </a:lnTo>
                  <a:lnTo>
                    <a:pt x="3" y="83"/>
                  </a:lnTo>
                  <a:lnTo>
                    <a:pt x="7" y="72"/>
                  </a:lnTo>
                  <a:lnTo>
                    <a:pt x="10" y="61"/>
                  </a:lnTo>
                  <a:lnTo>
                    <a:pt x="16" y="51"/>
                  </a:lnTo>
                  <a:lnTo>
                    <a:pt x="22" y="42"/>
                  </a:lnTo>
                  <a:lnTo>
                    <a:pt x="28" y="33"/>
                  </a:lnTo>
                  <a:lnTo>
                    <a:pt x="36" y="26"/>
                  </a:lnTo>
                  <a:lnTo>
                    <a:pt x="45" y="19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3" y="7"/>
                  </a:lnTo>
                  <a:lnTo>
                    <a:pt x="151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0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7" y="104"/>
                  </a:lnTo>
                  <a:lnTo>
                    <a:pt x="197" y="125"/>
                  </a:lnTo>
                  <a:lnTo>
                    <a:pt x="38" y="125"/>
                  </a:lnTo>
                  <a:lnTo>
                    <a:pt x="38" y="135"/>
                  </a:lnTo>
                  <a:lnTo>
                    <a:pt x="39" y="143"/>
                  </a:lnTo>
                  <a:lnTo>
                    <a:pt x="41" y="152"/>
                  </a:lnTo>
                  <a:lnTo>
                    <a:pt x="43" y="159"/>
                  </a:lnTo>
                  <a:lnTo>
                    <a:pt x="46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69" y="194"/>
                  </a:lnTo>
                  <a:lnTo>
                    <a:pt x="76" y="199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106" y="206"/>
                  </a:lnTo>
                  <a:lnTo>
                    <a:pt x="114" y="206"/>
                  </a:lnTo>
                  <a:lnTo>
                    <a:pt x="127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1" y="197"/>
                  </a:lnTo>
                  <a:lnTo>
                    <a:pt x="171" y="191"/>
                  </a:lnTo>
                  <a:lnTo>
                    <a:pt x="179" y="187"/>
                  </a:lnTo>
                  <a:lnTo>
                    <a:pt x="185" y="183"/>
                  </a:lnTo>
                  <a:lnTo>
                    <a:pt x="190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5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7" y="239"/>
                  </a:lnTo>
                  <a:lnTo>
                    <a:pt x="114" y="240"/>
                  </a:lnTo>
                  <a:close/>
                  <a:moveTo>
                    <a:pt x="159" y="95"/>
                  </a:moveTo>
                  <a:lnTo>
                    <a:pt x="158" y="81"/>
                  </a:lnTo>
                  <a:lnTo>
                    <a:pt x="156" y="69"/>
                  </a:lnTo>
                  <a:lnTo>
                    <a:pt x="152" y="58"/>
                  </a:lnTo>
                  <a:lnTo>
                    <a:pt x="146" y="49"/>
                  </a:lnTo>
                  <a:lnTo>
                    <a:pt x="143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29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3"/>
                  </a:lnTo>
                  <a:lnTo>
                    <a:pt x="82" y="34"/>
                  </a:lnTo>
                  <a:lnTo>
                    <a:pt x="77" y="37"/>
                  </a:lnTo>
                  <a:lnTo>
                    <a:pt x="71" y="40"/>
                  </a:lnTo>
                  <a:lnTo>
                    <a:pt x="67" y="42"/>
                  </a:lnTo>
                  <a:lnTo>
                    <a:pt x="62" y="46"/>
                  </a:lnTo>
                  <a:lnTo>
                    <a:pt x="57" y="50"/>
                  </a:lnTo>
                  <a:lnTo>
                    <a:pt x="53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8" y="95"/>
                  </a:lnTo>
                  <a:lnTo>
                    <a:pt x="159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0" name="Freeform 70"/>
            <p:cNvSpPr>
              <a:spLocks noEditPoints="1"/>
            </p:cNvSpPr>
            <p:nvPr userDrawn="1"/>
          </p:nvSpPr>
          <p:spPr bwMode="auto">
            <a:xfrm>
              <a:off x="1694" y="4108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4" y="0"/>
                </a:cxn>
                <a:cxn ang="0">
                  <a:pos x="257" y="304"/>
                </a:cxn>
                <a:cxn ang="0">
                  <a:pos x="214" y="304"/>
                </a:cxn>
                <a:cxn ang="0">
                  <a:pos x="186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5" y="185"/>
                </a:cxn>
                <a:cxn ang="0">
                  <a:pos x="127" y="40"/>
                </a:cxn>
                <a:cxn ang="0">
                  <a:pos x="81" y="185"/>
                </a:cxn>
                <a:cxn ang="0">
                  <a:pos x="175" y="185"/>
                </a:cxn>
              </a:cxnLst>
              <a:rect l="0" t="0" r="r" b="b"/>
              <a:pathLst>
                <a:path w="257" h="304">
                  <a:moveTo>
                    <a:pt x="0" y="304"/>
                  </a:moveTo>
                  <a:lnTo>
                    <a:pt x="103" y="0"/>
                  </a:lnTo>
                  <a:lnTo>
                    <a:pt x="154" y="0"/>
                  </a:lnTo>
                  <a:lnTo>
                    <a:pt x="257" y="304"/>
                  </a:lnTo>
                  <a:lnTo>
                    <a:pt x="214" y="304"/>
                  </a:lnTo>
                  <a:lnTo>
                    <a:pt x="186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5" y="185"/>
                  </a:moveTo>
                  <a:lnTo>
                    <a:pt x="127" y="40"/>
                  </a:lnTo>
                  <a:lnTo>
                    <a:pt x="81" y="185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 userDrawn="1"/>
          </p:nvSpPr>
          <p:spPr bwMode="auto">
            <a:xfrm>
              <a:off x="1726" y="4115"/>
              <a:ext cx="19" cy="27"/>
            </a:xfrm>
            <a:custGeom>
              <a:avLst/>
              <a:gdLst/>
              <a:ahLst/>
              <a:cxnLst>
                <a:cxn ang="0">
                  <a:pos x="94" y="238"/>
                </a:cxn>
                <a:cxn ang="0">
                  <a:pos x="73" y="235"/>
                </a:cxn>
                <a:cxn ang="0">
                  <a:pos x="53" y="228"/>
                </a:cxn>
                <a:cxn ang="0">
                  <a:pos x="36" y="217"/>
                </a:cxn>
                <a:cxn ang="0">
                  <a:pos x="22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2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3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3" y="62"/>
                </a:cxn>
                <a:cxn ang="0">
                  <a:pos x="46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2" y="177"/>
                </a:cxn>
                <a:cxn ang="0">
                  <a:pos x="61" y="188"/>
                </a:cxn>
                <a:cxn ang="0">
                  <a:pos x="72" y="197"/>
                </a:cxn>
                <a:cxn ang="0">
                  <a:pos x="83" y="202"/>
                </a:cxn>
                <a:cxn ang="0">
                  <a:pos x="97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4" y="177"/>
                </a:cxn>
                <a:cxn ang="0">
                  <a:pos x="167" y="223"/>
                </a:cxn>
                <a:cxn ang="0">
                  <a:pos x="151" y="231"/>
                </a:cxn>
                <a:cxn ang="0">
                  <a:pos x="135" y="235"/>
                </a:cxn>
                <a:cxn ang="0">
                  <a:pos x="117" y="238"/>
                </a:cxn>
              </a:cxnLst>
              <a:rect l="0" t="0" r="r" b="b"/>
              <a:pathLst>
                <a:path w="174" h="238">
                  <a:moveTo>
                    <a:pt x="106" y="238"/>
                  </a:moveTo>
                  <a:lnTo>
                    <a:pt x="94" y="238"/>
                  </a:lnTo>
                  <a:lnTo>
                    <a:pt x="83" y="237"/>
                  </a:lnTo>
                  <a:lnTo>
                    <a:pt x="73" y="235"/>
                  </a:lnTo>
                  <a:lnTo>
                    <a:pt x="63" y="232"/>
                  </a:lnTo>
                  <a:lnTo>
                    <a:pt x="53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29" y="209"/>
                  </a:lnTo>
                  <a:lnTo>
                    <a:pt x="22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2" y="40"/>
                  </a:lnTo>
                  <a:lnTo>
                    <a:pt x="29" y="31"/>
                  </a:lnTo>
                  <a:lnTo>
                    <a:pt x="36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4" y="4"/>
                  </a:lnTo>
                  <a:lnTo>
                    <a:pt x="142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1" y="61"/>
                  </a:lnTo>
                  <a:lnTo>
                    <a:pt x="167" y="57"/>
                  </a:lnTo>
                  <a:lnTo>
                    <a:pt x="161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6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1" y="36"/>
                  </a:lnTo>
                  <a:lnTo>
                    <a:pt x="85" y="37"/>
                  </a:lnTo>
                  <a:lnTo>
                    <a:pt x="78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6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2" y="177"/>
                  </a:lnTo>
                  <a:lnTo>
                    <a:pt x="57" y="183"/>
                  </a:lnTo>
                  <a:lnTo>
                    <a:pt x="61" y="188"/>
                  </a:lnTo>
                  <a:lnTo>
                    <a:pt x="66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3" y="202"/>
                  </a:lnTo>
                  <a:lnTo>
                    <a:pt x="91" y="204"/>
                  </a:lnTo>
                  <a:lnTo>
                    <a:pt x="97" y="205"/>
                  </a:lnTo>
                  <a:lnTo>
                    <a:pt x="106" y="205"/>
                  </a:lnTo>
                  <a:lnTo>
                    <a:pt x="115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1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1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1" y="231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6" y="237"/>
                  </a:lnTo>
                  <a:lnTo>
                    <a:pt x="117" y="238"/>
                  </a:lnTo>
                  <a:lnTo>
                    <a:pt x="106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2" name="Freeform 72"/>
            <p:cNvSpPr>
              <a:spLocks noEditPoints="1"/>
            </p:cNvSpPr>
            <p:nvPr userDrawn="1"/>
          </p:nvSpPr>
          <p:spPr bwMode="auto">
            <a:xfrm>
              <a:off x="1750" y="4115"/>
              <a:ext cx="20" cy="27"/>
            </a:xfrm>
            <a:custGeom>
              <a:avLst/>
              <a:gdLst/>
              <a:ahLst/>
              <a:cxnLst>
                <a:cxn ang="0">
                  <a:pos x="145" y="115"/>
                </a:cxn>
                <a:cxn ang="0">
                  <a:pos x="129" y="116"/>
                </a:cxn>
                <a:cxn ang="0">
                  <a:pos x="110" y="118"/>
                </a:cxn>
                <a:cxn ang="0">
                  <a:pos x="90" y="120"/>
                </a:cxn>
                <a:cxn ang="0">
                  <a:pos x="76" y="123"/>
                </a:cxn>
                <a:cxn ang="0">
                  <a:pos x="62" y="129"/>
                </a:cxn>
                <a:cxn ang="0">
                  <a:pos x="51" y="138"/>
                </a:cxn>
                <a:cxn ang="0">
                  <a:pos x="43" y="150"/>
                </a:cxn>
                <a:cxn ang="0">
                  <a:pos x="41" y="165"/>
                </a:cxn>
                <a:cxn ang="0">
                  <a:pos x="43" y="183"/>
                </a:cxn>
                <a:cxn ang="0">
                  <a:pos x="52" y="195"/>
                </a:cxn>
                <a:cxn ang="0">
                  <a:pos x="66" y="202"/>
                </a:cxn>
                <a:cxn ang="0">
                  <a:pos x="84" y="204"/>
                </a:cxn>
                <a:cxn ang="0">
                  <a:pos x="101" y="203"/>
                </a:cxn>
                <a:cxn ang="0">
                  <a:pos x="117" y="197"/>
                </a:cxn>
                <a:cxn ang="0">
                  <a:pos x="145" y="177"/>
                </a:cxn>
                <a:cxn ang="0">
                  <a:pos x="140" y="214"/>
                </a:cxn>
                <a:cxn ang="0">
                  <a:pos x="125" y="224"/>
                </a:cxn>
                <a:cxn ang="0">
                  <a:pos x="106" y="234"/>
                </a:cxn>
                <a:cxn ang="0">
                  <a:pos x="86" y="239"/>
                </a:cxn>
                <a:cxn ang="0">
                  <a:pos x="63" y="239"/>
                </a:cxn>
                <a:cxn ang="0">
                  <a:pos x="50" y="237"/>
                </a:cxn>
                <a:cxn ang="0">
                  <a:pos x="37" y="232"/>
                </a:cxn>
                <a:cxn ang="0">
                  <a:pos x="26" y="224"/>
                </a:cxn>
                <a:cxn ang="0">
                  <a:pos x="16" y="215"/>
                </a:cxn>
                <a:cxn ang="0">
                  <a:pos x="9" y="203"/>
                </a:cxn>
                <a:cxn ang="0">
                  <a:pos x="3" y="189"/>
                </a:cxn>
                <a:cxn ang="0">
                  <a:pos x="1" y="175"/>
                </a:cxn>
                <a:cxn ang="0">
                  <a:pos x="1" y="156"/>
                </a:cxn>
                <a:cxn ang="0">
                  <a:pos x="7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3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30" y="85"/>
                </a:cxn>
                <a:cxn ang="0">
                  <a:pos x="145" y="76"/>
                </a:cxn>
                <a:cxn ang="0">
                  <a:pos x="144" y="64"/>
                </a:cxn>
                <a:cxn ang="0">
                  <a:pos x="141" y="55"/>
                </a:cxn>
                <a:cxn ang="0">
                  <a:pos x="135" y="47"/>
                </a:cxn>
                <a:cxn ang="0">
                  <a:pos x="129" y="42"/>
                </a:cxn>
                <a:cxn ang="0">
                  <a:pos x="111" y="36"/>
                </a:cxn>
                <a:cxn ang="0">
                  <a:pos x="89" y="34"/>
                </a:cxn>
                <a:cxn ang="0">
                  <a:pos x="58" y="38"/>
                </a:cxn>
                <a:cxn ang="0">
                  <a:pos x="40" y="43"/>
                </a:cxn>
                <a:cxn ang="0">
                  <a:pos x="22" y="49"/>
                </a:cxn>
                <a:cxn ang="0">
                  <a:pos x="20" y="11"/>
                </a:cxn>
                <a:cxn ang="0">
                  <a:pos x="50" y="4"/>
                </a:cxn>
                <a:cxn ang="0">
                  <a:pos x="70" y="1"/>
                </a:cxn>
                <a:cxn ang="0">
                  <a:pos x="89" y="0"/>
                </a:cxn>
                <a:cxn ang="0">
                  <a:pos x="111" y="1"/>
                </a:cxn>
                <a:cxn ang="0">
                  <a:pos x="129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9" y="28"/>
                </a:cxn>
                <a:cxn ang="0">
                  <a:pos x="177" y="41"/>
                </a:cxn>
                <a:cxn ang="0">
                  <a:pos x="181" y="58"/>
                </a:cxn>
                <a:cxn ang="0">
                  <a:pos x="183" y="77"/>
                </a:cxn>
                <a:cxn ang="0">
                  <a:pos x="145" y="234"/>
                </a:cxn>
              </a:cxnLst>
              <a:rect l="0" t="0" r="r" b="b"/>
              <a:pathLst>
                <a:path w="183" h="240">
                  <a:moveTo>
                    <a:pt x="145" y="177"/>
                  </a:moveTo>
                  <a:lnTo>
                    <a:pt x="145" y="115"/>
                  </a:lnTo>
                  <a:lnTo>
                    <a:pt x="138" y="115"/>
                  </a:lnTo>
                  <a:lnTo>
                    <a:pt x="129" y="116"/>
                  </a:lnTo>
                  <a:lnTo>
                    <a:pt x="120" y="117"/>
                  </a:lnTo>
                  <a:lnTo>
                    <a:pt x="110" y="118"/>
                  </a:lnTo>
                  <a:lnTo>
                    <a:pt x="100" y="119"/>
                  </a:lnTo>
                  <a:lnTo>
                    <a:pt x="90" y="120"/>
                  </a:lnTo>
                  <a:lnTo>
                    <a:pt x="83" y="122"/>
                  </a:lnTo>
                  <a:lnTo>
                    <a:pt x="76" y="123"/>
                  </a:lnTo>
                  <a:lnTo>
                    <a:pt x="69" y="126"/>
                  </a:lnTo>
                  <a:lnTo>
                    <a:pt x="62" y="129"/>
                  </a:lnTo>
                  <a:lnTo>
                    <a:pt x="56" y="134"/>
                  </a:lnTo>
                  <a:lnTo>
                    <a:pt x="51" y="138"/>
                  </a:lnTo>
                  <a:lnTo>
                    <a:pt x="46" y="143"/>
                  </a:lnTo>
                  <a:lnTo>
                    <a:pt x="43" y="150"/>
                  </a:lnTo>
                  <a:lnTo>
                    <a:pt x="41" y="157"/>
                  </a:lnTo>
                  <a:lnTo>
                    <a:pt x="41" y="165"/>
                  </a:lnTo>
                  <a:lnTo>
                    <a:pt x="41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2" y="195"/>
                  </a:lnTo>
                  <a:lnTo>
                    <a:pt x="58" y="199"/>
                  </a:lnTo>
                  <a:lnTo>
                    <a:pt x="66" y="202"/>
                  </a:lnTo>
                  <a:lnTo>
                    <a:pt x="74" y="204"/>
                  </a:lnTo>
                  <a:lnTo>
                    <a:pt x="84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10" y="200"/>
                  </a:lnTo>
                  <a:lnTo>
                    <a:pt x="117" y="197"/>
                  </a:lnTo>
                  <a:lnTo>
                    <a:pt x="131" y="188"/>
                  </a:lnTo>
                  <a:lnTo>
                    <a:pt x="145" y="177"/>
                  </a:lnTo>
                  <a:close/>
                  <a:moveTo>
                    <a:pt x="145" y="209"/>
                  </a:moveTo>
                  <a:lnTo>
                    <a:pt x="140" y="214"/>
                  </a:lnTo>
                  <a:lnTo>
                    <a:pt x="132" y="219"/>
                  </a:lnTo>
                  <a:lnTo>
                    <a:pt x="125" y="224"/>
                  </a:lnTo>
                  <a:lnTo>
                    <a:pt x="117" y="229"/>
                  </a:lnTo>
                  <a:lnTo>
                    <a:pt x="106" y="234"/>
                  </a:lnTo>
                  <a:lnTo>
                    <a:pt x="97" y="237"/>
                  </a:lnTo>
                  <a:lnTo>
                    <a:pt x="86" y="239"/>
                  </a:lnTo>
                  <a:lnTo>
                    <a:pt x="70" y="240"/>
                  </a:lnTo>
                  <a:lnTo>
                    <a:pt x="63" y="239"/>
                  </a:lnTo>
                  <a:lnTo>
                    <a:pt x="56" y="238"/>
                  </a:lnTo>
                  <a:lnTo>
                    <a:pt x="50" y="237"/>
                  </a:lnTo>
                  <a:lnTo>
                    <a:pt x="43" y="235"/>
                  </a:lnTo>
                  <a:lnTo>
                    <a:pt x="37" y="232"/>
                  </a:lnTo>
                  <a:lnTo>
                    <a:pt x="31" y="229"/>
                  </a:lnTo>
                  <a:lnTo>
                    <a:pt x="26" y="224"/>
                  </a:lnTo>
                  <a:lnTo>
                    <a:pt x="21" y="220"/>
                  </a:lnTo>
                  <a:lnTo>
                    <a:pt x="16" y="215"/>
                  </a:lnTo>
                  <a:lnTo>
                    <a:pt x="13" y="209"/>
                  </a:lnTo>
                  <a:lnTo>
                    <a:pt x="9" y="203"/>
                  </a:lnTo>
                  <a:lnTo>
                    <a:pt x="7" y="197"/>
                  </a:lnTo>
                  <a:lnTo>
                    <a:pt x="3" y="189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3" y="145"/>
                  </a:lnTo>
                  <a:lnTo>
                    <a:pt x="7" y="136"/>
                  </a:lnTo>
                  <a:lnTo>
                    <a:pt x="11" y="127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3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8" y="89"/>
                  </a:lnTo>
                  <a:lnTo>
                    <a:pt x="101" y="87"/>
                  </a:lnTo>
                  <a:lnTo>
                    <a:pt x="115" y="86"/>
                  </a:lnTo>
                  <a:lnTo>
                    <a:pt x="130" y="85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4" y="70"/>
                  </a:lnTo>
                  <a:lnTo>
                    <a:pt x="144" y="64"/>
                  </a:lnTo>
                  <a:lnTo>
                    <a:pt x="142" y="59"/>
                  </a:lnTo>
                  <a:lnTo>
                    <a:pt x="141" y="55"/>
                  </a:lnTo>
                  <a:lnTo>
                    <a:pt x="139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9" y="42"/>
                  </a:lnTo>
                  <a:lnTo>
                    <a:pt x="120" y="38"/>
                  </a:lnTo>
                  <a:lnTo>
                    <a:pt x="111" y="36"/>
                  </a:lnTo>
                  <a:lnTo>
                    <a:pt x="100" y="34"/>
                  </a:lnTo>
                  <a:lnTo>
                    <a:pt x="89" y="34"/>
                  </a:lnTo>
                  <a:lnTo>
                    <a:pt x="74" y="36"/>
                  </a:lnTo>
                  <a:lnTo>
                    <a:pt x="58" y="38"/>
                  </a:lnTo>
                  <a:lnTo>
                    <a:pt x="48" y="40"/>
                  </a:lnTo>
                  <a:lnTo>
                    <a:pt x="40" y="43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20" y="11"/>
                  </a:lnTo>
                  <a:lnTo>
                    <a:pt x="32" y="8"/>
                  </a:lnTo>
                  <a:lnTo>
                    <a:pt x="50" y="4"/>
                  </a:lnTo>
                  <a:lnTo>
                    <a:pt x="60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8" y="17"/>
                  </a:lnTo>
                  <a:lnTo>
                    <a:pt x="164" y="22"/>
                  </a:lnTo>
                  <a:lnTo>
                    <a:pt x="169" y="28"/>
                  </a:lnTo>
                  <a:lnTo>
                    <a:pt x="173" y="34"/>
                  </a:lnTo>
                  <a:lnTo>
                    <a:pt x="177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3" y="68"/>
                  </a:lnTo>
                  <a:lnTo>
                    <a:pt x="183" y="77"/>
                  </a:lnTo>
                  <a:lnTo>
                    <a:pt x="183" y="234"/>
                  </a:lnTo>
                  <a:lnTo>
                    <a:pt x="145" y="234"/>
                  </a:lnTo>
                  <a:lnTo>
                    <a:pt x="145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3" name="Freeform 73"/>
            <p:cNvSpPr>
              <a:spLocks noEditPoints="1"/>
            </p:cNvSpPr>
            <p:nvPr userDrawn="1"/>
          </p:nvSpPr>
          <p:spPr bwMode="auto">
            <a:xfrm>
              <a:off x="1777" y="4106"/>
              <a:ext cx="21" cy="36"/>
            </a:xfrm>
            <a:custGeom>
              <a:avLst/>
              <a:gdLst/>
              <a:ahLst/>
              <a:cxnLst>
                <a:cxn ang="0">
                  <a:pos x="153" y="318"/>
                </a:cxn>
                <a:cxn ang="0">
                  <a:pos x="144" y="301"/>
                </a:cxn>
                <a:cxn ang="0">
                  <a:pos x="130" y="312"/>
                </a:cxn>
                <a:cxn ang="0">
                  <a:pos x="113" y="319"/>
                </a:cxn>
                <a:cxn ang="0">
                  <a:pos x="95" y="323"/>
                </a:cxn>
                <a:cxn ang="0">
                  <a:pos x="75" y="323"/>
                </a:cxn>
                <a:cxn ang="0">
                  <a:pos x="57" y="320"/>
                </a:cxn>
                <a:cxn ang="0">
                  <a:pos x="42" y="312"/>
                </a:cxn>
                <a:cxn ang="0">
                  <a:pos x="29" y="301"/>
                </a:cxn>
                <a:cxn ang="0">
                  <a:pos x="18" y="286"/>
                </a:cxn>
                <a:cxn ang="0">
                  <a:pos x="8" y="267"/>
                </a:cxn>
                <a:cxn ang="0">
                  <a:pos x="3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4" y="165"/>
                </a:cxn>
                <a:cxn ang="0">
                  <a:pos x="11" y="143"/>
                </a:cxn>
                <a:cxn ang="0">
                  <a:pos x="22" y="124"/>
                </a:cxn>
                <a:cxn ang="0">
                  <a:pos x="35" y="108"/>
                </a:cxn>
                <a:cxn ang="0">
                  <a:pos x="50" y="96"/>
                </a:cxn>
                <a:cxn ang="0">
                  <a:pos x="67" y="89"/>
                </a:cxn>
                <a:cxn ang="0">
                  <a:pos x="86" y="84"/>
                </a:cxn>
                <a:cxn ang="0">
                  <a:pos x="112" y="84"/>
                </a:cxn>
                <a:cxn ang="0">
                  <a:pos x="139" y="92"/>
                </a:cxn>
                <a:cxn ang="0">
                  <a:pos x="153" y="0"/>
                </a:cxn>
                <a:cxn ang="0">
                  <a:pos x="192" y="318"/>
                </a:cxn>
                <a:cxn ang="0">
                  <a:pos x="153" y="130"/>
                </a:cxn>
                <a:cxn ang="0">
                  <a:pos x="127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6" y="124"/>
                </a:cxn>
                <a:cxn ang="0">
                  <a:pos x="65" y="131"/>
                </a:cxn>
                <a:cxn ang="0">
                  <a:pos x="55" y="141"/>
                </a:cxn>
                <a:cxn ang="0">
                  <a:pos x="48" y="153"/>
                </a:cxn>
                <a:cxn ang="0">
                  <a:pos x="44" y="168"/>
                </a:cxn>
                <a:cxn ang="0">
                  <a:pos x="40" y="185"/>
                </a:cxn>
                <a:cxn ang="0">
                  <a:pos x="39" y="205"/>
                </a:cxn>
                <a:cxn ang="0">
                  <a:pos x="42" y="240"/>
                </a:cxn>
                <a:cxn ang="0">
                  <a:pos x="46" y="254"/>
                </a:cxn>
                <a:cxn ang="0">
                  <a:pos x="52" y="266"/>
                </a:cxn>
                <a:cxn ang="0">
                  <a:pos x="60" y="275"/>
                </a:cxn>
                <a:cxn ang="0">
                  <a:pos x="68" y="282"/>
                </a:cxn>
                <a:cxn ang="0">
                  <a:pos x="80" y="286"/>
                </a:cxn>
                <a:cxn ang="0">
                  <a:pos x="93" y="287"/>
                </a:cxn>
                <a:cxn ang="0">
                  <a:pos x="109" y="286"/>
                </a:cxn>
                <a:cxn ang="0">
                  <a:pos x="124" y="281"/>
                </a:cxn>
                <a:cxn ang="0">
                  <a:pos x="139" y="273"/>
                </a:cxn>
                <a:cxn ang="0">
                  <a:pos x="153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3" y="318"/>
                  </a:lnTo>
                  <a:lnTo>
                    <a:pt x="153" y="295"/>
                  </a:lnTo>
                  <a:lnTo>
                    <a:pt x="144" y="301"/>
                  </a:lnTo>
                  <a:lnTo>
                    <a:pt x="137" y="307"/>
                  </a:lnTo>
                  <a:lnTo>
                    <a:pt x="130" y="312"/>
                  </a:lnTo>
                  <a:lnTo>
                    <a:pt x="122" y="316"/>
                  </a:lnTo>
                  <a:lnTo>
                    <a:pt x="113" y="319"/>
                  </a:lnTo>
                  <a:lnTo>
                    <a:pt x="105" y="322"/>
                  </a:lnTo>
                  <a:lnTo>
                    <a:pt x="95" y="323"/>
                  </a:lnTo>
                  <a:lnTo>
                    <a:pt x="84" y="324"/>
                  </a:lnTo>
                  <a:lnTo>
                    <a:pt x="75" y="323"/>
                  </a:lnTo>
                  <a:lnTo>
                    <a:pt x="66" y="322"/>
                  </a:lnTo>
                  <a:lnTo>
                    <a:pt x="57" y="320"/>
                  </a:lnTo>
                  <a:lnTo>
                    <a:pt x="50" y="316"/>
                  </a:lnTo>
                  <a:lnTo>
                    <a:pt x="42" y="312"/>
                  </a:lnTo>
                  <a:lnTo>
                    <a:pt x="35" y="306"/>
                  </a:lnTo>
                  <a:lnTo>
                    <a:pt x="29" y="301"/>
                  </a:lnTo>
                  <a:lnTo>
                    <a:pt x="23" y="293"/>
                  </a:lnTo>
                  <a:lnTo>
                    <a:pt x="18" y="286"/>
                  </a:lnTo>
                  <a:lnTo>
                    <a:pt x="12" y="276"/>
                  </a:lnTo>
                  <a:lnTo>
                    <a:pt x="8" y="267"/>
                  </a:lnTo>
                  <a:lnTo>
                    <a:pt x="5" y="256"/>
                  </a:lnTo>
                  <a:lnTo>
                    <a:pt x="3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5"/>
                  </a:lnTo>
                  <a:lnTo>
                    <a:pt x="7" y="154"/>
                  </a:lnTo>
                  <a:lnTo>
                    <a:pt x="11" y="143"/>
                  </a:lnTo>
                  <a:lnTo>
                    <a:pt x="17" y="133"/>
                  </a:lnTo>
                  <a:lnTo>
                    <a:pt x="22" y="124"/>
                  </a:lnTo>
                  <a:lnTo>
                    <a:pt x="29" y="115"/>
                  </a:lnTo>
                  <a:lnTo>
                    <a:pt x="35" y="108"/>
                  </a:lnTo>
                  <a:lnTo>
                    <a:pt x="42" y="101"/>
                  </a:lnTo>
                  <a:lnTo>
                    <a:pt x="50" y="96"/>
                  </a:lnTo>
                  <a:lnTo>
                    <a:pt x="59" y="92"/>
                  </a:lnTo>
                  <a:lnTo>
                    <a:pt x="67" y="89"/>
                  </a:lnTo>
                  <a:lnTo>
                    <a:pt x="77" y="85"/>
                  </a:lnTo>
                  <a:lnTo>
                    <a:pt x="86" y="84"/>
                  </a:lnTo>
                  <a:lnTo>
                    <a:pt x="96" y="83"/>
                  </a:lnTo>
                  <a:lnTo>
                    <a:pt x="112" y="84"/>
                  </a:lnTo>
                  <a:lnTo>
                    <a:pt x="126" y="88"/>
                  </a:lnTo>
                  <a:lnTo>
                    <a:pt x="139" y="92"/>
                  </a:lnTo>
                  <a:lnTo>
                    <a:pt x="153" y="99"/>
                  </a:lnTo>
                  <a:lnTo>
                    <a:pt x="153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3" y="263"/>
                  </a:moveTo>
                  <a:lnTo>
                    <a:pt x="153" y="130"/>
                  </a:lnTo>
                  <a:lnTo>
                    <a:pt x="139" y="125"/>
                  </a:lnTo>
                  <a:lnTo>
                    <a:pt x="127" y="121"/>
                  </a:lnTo>
                  <a:lnTo>
                    <a:pt x="115" y="120"/>
                  </a:lnTo>
                  <a:lnTo>
                    <a:pt x="103" y="118"/>
                  </a:lnTo>
                  <a:lnTo>
                    <a:pt x="95" y="118"/>
                  </a:lnTo>
                  <a:lnTo>
                    <a:pt x="89" y="120"/>
                  </a:lnTo>
                  <a:lnTo>
                    <a:pt x="82" y="122"/>
                  </a:lnTo>
                  <a:lnTo>
                    <a:pt x="76" y="124"/>
                  </a:lnTo>
                  <a:lnTo>
                    <a:pt x="70" y="127"/>
                  </a:lnTo>
                  <a:lnTo>
                    <a:pt x="65" y="131"/>
                  </a:lnTo>
                  <a:lnTo>
                    <a:pt x="60" y="136"/>
                  </a:lnTo>
                  <a:lnTo>
                    <a:pt x="55" y="141"/>
                  </a:lnTo>
                  <a:lnTo>
                    <a:pt x="52" y="146"/>
                  </a:lnTo>
                  <a:lnTo>
                    <a:pt x="48" y="153"/>
                  </a:lnTo>
                  <a:lnTo>
                    <a:pt x="46" y="160"/>
                  </a:lnTo>
                  <a:lnTo>
                    <a:pt x="44" y="168"/>
                  </a:lnTo>
                  <a:lnTo>
                    <a:pt x="41" y="176"/>
                  </a:lnTo>
                  <a:lnTo>
                    <a:pt x="40" y="185"/>
                  </a:lnTo>
                  <a:lnTo>
                    <a:pt x="39" y="194"/>
                  </a:lnTo>
                  <a:lnTo>
                    <a:pt x="39" y="205"/>
                  </a:lnTo>
                  <a:lnTo>
                    <a:pt x="39" y="224"/>
                  </a:lnTo>
                  <a:lnTo>
                    <a:pt x="42" y="240"/>
                  </a:lnTo>
                  <a:lnTo>
                    <a:pt x="44" y="248"/>
                  </a:lnTo>
                  <a:lnTo>
                    <a:pt x="46" y="254"/>
                  </a:lnTo>
                  <a:lnTo>
                    <a:pt x="49" y="260"/>
                  </a:lnTo>
                  <a:lnTo>
                    <a:pt x="52" y="266"/>
                  </a:lnTo>
                  <a:lnTo>
                    <a:pt x="55" y="271"/>
                  </a:lnTo>
                  <a:lnTo>
                    <a:pt x="60" y="275"/>
                  </a:lnTo>
                  <a:lnTo>
                    <a:pt x="64" y="280"/>
                  </a:lnTo>
                  <a:lnTo>
                    <a:pt x="68" y="282"/>
                  </a:lnTo>
                  <a:lnTo>
                    <a:pt x="74" y="285"/>
                  </a:lnTo>
                  <a:lnTo>
                    <a:pt x="80" y="286"/>
                  </a:lnTo>
                  <a:lnTo>
                    <a:pt x="86" y="287"/>
                  </a:lnTo>
                  <a:lnTo>
                    <a:pt x="93" y="287"/>
                  </a:lnTo>
                  <a:lnTo>
                    <a:pt x="100" y="287"/>
                  </a:lnTo>
                  <a:lnTo>
                    <a:pt x="109" y="286"/>
                  </a:lnTo>
                  <a:lnTo>
                    <a:pt x="116" y="284"/>
                  </a:lnTo>
                  <a:lnTo>
                    <a:pt x="124" y="281"/>
                  </a:lnTo>
                  <a:lnTo>
                    <a:pt x="132" y="277"/>
                  </a:lnTo>
                  <a:lnTo>
                    <a:pt x="139" y="273"/>
                  </a:lnTo>
                  <a:lnTo>
                    <a:pt x="145" y="268"/>
                  </a:lnTo>
                  <a:lnTo>
                    <a:pt x="153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 userDrawn="1"/>
          </p:nvSpPr>
          <p:spPr bwMode="auto">
            <a:xfrm>
              <a:off x="1804" y="4115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1" y="61"/>
                </a:cxn>
                <a:cxn ang="0">
                  <a:pos x="22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9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39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4" y="180"/>
                </a:cxn>
                <a:cxn ang="0">
                  <a:pos x="65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2" y="201"/>
                </a:cxn>
                <a:cxn ang="0">
                  <a:pos x="171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9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7" y="42"/>
                </a:cxn>
                <a:cxn ang="0">
                  <a:pos x="59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1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8" y="217"/>
                  </a:lnTo>
                  <a:lnTo>
                    <a:pt x="31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2"/>
                  </a:lnTo>
                  <a:lnTo>
                    <a:pt x="11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30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9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39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5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7" y="199"/>
                  </a:lnTo>
                  <a:lnTo>
                    <a:pt x="83" y="201"/>
                  </a:lnTo>
                  <a:lnTo>
                    <a:pt x="91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7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6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8" y="49"/>
                  </a:lnTo>
                  <a:lnTo>
                    <a:pt x="143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9" y="33"/>
                  </a:lnTo>
                  <a:lnTo>
                    <a:pt x="111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90" y="33"/>
                  </a:lnTo>
                  <a:lnTo>
                    <a:pt x="83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7" y="42"/>
                  </a:lnTo>
                  <a:lnTo>
                    <a:pt x="63" y="46"/>
                  </a:lnTo>
                  <a:lnTo>
                    <a:pt x="59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5" name="Freeform 75"/>
            <p:cNvSpPr>
              <a:spLocks/>
            </p:cNvSpPr>
            <p:nvPr userDrawn="1"/>
          </p:nvSpPr>
          <p:spPr bwMode="auto">
            <a:xfrm>
              <a:off x="1833" y="4115"/>
              <a:ext cx="33" cy="26"/>
            </a:xfrm>
            <a:custGeom>
              <a:avLst/>
              <a:gdLst/>
              <a:ahLst/>
              <a:cxnLst>
                <a:cxn ang="0">
                  <a:pos x="260" y="103"/>
                </a:cxn>
                <a:cxn ang="0">
                  <a:pos x="259" y="74"/>
                </a:cxn>
                <a:cxn ang="0">
                  <a:pos x="253" y="53"/>
                </a:cxn>
                <a:cxn ang="0">
                  <a:pos x="249" y="46"/>
                </a:cxn>
                <a:cxn ang="0">
                  <a:pos x="241" y="41"/>
                </a:cxn>
                <a:cxn ang="0">
                  <a:pos x="233" y="38"/>
                </a:cxn>
                <a:cxn ang="0">
                  <a:pos x="221" y="37"/>
                </a:cxn>
                <a:cxn ang="0">
                  <a:pos x="209" y="39"/>
                </a:cxn>
                <a:cxn ang="0">
                  <a:pos x="195" y="44"/>
                </a:cxn>
                <a:cxn ang="0">
                  <a:pos x="181" y="53"/>
                </a:cxn>
                <a:cxn ang="0">
                  <a:pos x="167" y="65"/>
                </a:cxn>
                <a:cxn ang="0">
                  <a:pos x="168" y="73"/>
                </a:cxn>
                <a:cxn ang="0">
                  <a:pos x="168" y="85"/>
                </a:cxn>
                <a:cxn ang="0">
                  <a:pos x="130" y="235"/>
                </a:cxn>
                <a:cxn ang="0">
                  <a:pos x="130" y="88"/>
                </a:cxn>
                <a:cxn ang="0">
                  <a:pos x="127" y="62"/>
                </a:cxn>
                <a:cxn ang="0">
                  <a:pos x="121" y="49"/>
                </a:cxn>
                <a:cxn ang="0">
                  <a:pos x="115" y="43"/>
                </a:cxn>
                <a:cxn ang="0">
                  <a:pos x="107" y="39"/>
                </a:cxn>
                <a:cxn ang="0">
                  <a:pos x="98" y="38"/>
                </a:cxn>
                <a:cxn ang="0">
                  <a:pos x="85" y="38"/>
                </a:cxn>
                <a:cxn ang="0">
                  <a:pos x="72" y="42"/>
                </a:cxn>
                <a:cxn ang="0">
                  <a:pos x="52" y="54"/>
                </a:cxn>
                <a:cxn ang="0">
                  <a:pos x="39" y="235"/>
                </a:cxn>
                <a:cxn ang="0">
                  <a:pos x="0" y="7"/>
                </a:cxn>
                <a:cxn ang="0">
                  <a:pos x="39" y="32"/>
                </a:cxn>
                <a:cxn ang="0">
                  <a:pos x="54" y="18"/>
                </a:cxn>
                <a:cxn ang="0">
                  <a:pos x="69" y="9"/>
                </a:cxn>
                <a:cxn ang="0">
                  <a:pos x="84" y="2"/>
                </a:cxn>
                <a:cxn ang="0">
                  <a:pos x="101" y="0"/>
                </a:cxn>
                <a:cxn ang="0">
                  <a:pos x="120" y="2"/>
                </a:cxn>
                <a:cxn ang="0">
                  <a:pos x="137" y="10"/>
                </a:cxn>
                <a:cxn ang="0">
                  <a:pos x="151" y="22"/>
                </a:cxn>
                <a:cxn ang="0">
                  <a:pos x="161" y="40"/>
                </a:cxn>
                <a:cxn ang="0">
                  <a:pos x="178" y="23"/>
                </a:cxn>
                <a:cxn ang="0">
                  <a:pos x="195" y="10"/>
                </a:cxn>
                <a:cxn ang="0">
                  <a:pos x="212" y="2"/>
                </a:cxn>
                <a:cxn ang="0">
                  <a:pos x="231" y="0"/>
                </a:cxn>
                <a:cxn ang="0">
                  <a:pos x="246" y="1"/>
                </a:cxn>
                <a:cxn ang="0">
                  <a:pos x="259" y="5"/>
                </a:cxn>
                <a:cxn ang="0">
                  <a:pos x="269" y="11"/>
                </a:cxn>
                <a:cxn ang="0">
                  <a:pos x="279" y="19"/>
                </a:cxn>
                <a:cxn ang="0">
                  <a:pos x="287" y="31"/>
                </a:cxn>
                <a:cxn ang="0">
                  <a:pos x="293" y="46"/>
                </a:cxn>
                <a:cxn ang="0">
                  <a:pos x="297" y="63"/>
                </a:cxn>
                <a:cxn ang="0">
                  <a:pos x="298" y="85"/>
                </a:cxn>
                <a:cxn ang="0">
                  <a:pos x="260" y="235"/>
                </a:cxn>
              </a:cxnLst>
              <a:rect l="0" t="0" r="r" b="b"/>
              <a:pathLst>
                <a:path w="298" h="235">
                  <a:moveTo>
                    <a:pt x="260" y="235"/>
                  </a:moveTo>
                  <a:lnTo>
                    <a:pt x="260" y="103"/>
                  </a:lnTo>
                  <a:lnTo>
                    <a:pt x="260" y="88"/>
                  </a:lnTo>
                  <a:lnTo>
                    <a:pt x="259" y="74"/>
                  </a:lnTo>
                  <a:lnTo>
                    <a:pt x="256" y="62"/>
                  </a:lnTo>
                  <a:lnTo>
                    <a:pt x="253" y="53"/>
                  </a:lnTo>
                  <a:lnTo>
                    <a:pt x="251" y="49"/>
                  </a:lnTo>
                  <a:lnTo>
                    <a:pt x="249" y="46"/>
                  </a:lnTo>
                  <a:lnTo>
                    <a:pt x="246" y="43"/>
                  </a:lnTo>
                  <a:lnTo>
                    <a:pt x="241" y="41"/>
                  </a:lnTo>
                  <a:lnTo>
                    <a:pt x="237" y="39"/>
                  </a:lnTo>
                  <a:lnTo>
                    <a:pt x="233" y="38"/>
                  </a:lnTo>
                  <a:lnTo>
                    <a:pt x="227" y="38"/>
                  </a:lnTo>
                  <a:lnTo>
                    <a:pt x="221" y="37"/>
                  </a:lnTo>
                  <a:lnTo>
                    <a:pt x="216" y="38"/>
                  </a:lnTo>
                  <a:lnTo>
                    <a:pt x="209" y="39"/>
                  </a:lnTo>
                  <a:lnTo>
                    <a:pt x="203" y="41"/>
                  </a:lnTo>
                  <a:lnTo>
                    <a:pt x="195" y="44"/>
                  </a:lnTo>
                  <a:lnTo>
                    <a:pt x="189" y="48"/>
                  </a:lnTo>
                  <a:lnTo>
                    <a:pt x="181" y="53"/>
                  </a:lnTo>
                  <a:lnTo>
                    <a:pt x="175" y="59"/>
                  </a:lnTo>
                  <a:lnTo>
                    <a:pt x="167" y="65"/>
                  </a:lnTo>
                  <a:lnTo>
                    <a:pt x="167" y="69"/>
                  </a:lnTo>
                  <a:lnTo>
                    <a:pt x="168" y="73"/>
                  </a:lnTo>
                  <a:lnTo>
                    <a:pt x="168" y="78"/>
                  </a:lnTo>
                  <a:lnTo>
                    <a:pt x="168" y="85"/>
                  </a:lnTo>
                  <a:lnTo>
                    <a:pt x="168" y="235"/>
                  </a:lnTo>
                  <a:lnTo>
                    <a:pt x="130" y="235"/>
                  </a:lnTo>
                  <a:lnTo>
                    <a:pt x="130" y="103"/>
                  </a:lnTo>
                  <a:lnTo>
                    <a:pt x="130" y="88"/>
                  </a:lnTo>
                  <a:lnTo>
                    <a:pt x="129" y="74"/>
                  </a:lnTo>
                  <a:lnTo>
                    <a:pt x="127" y="62"/>
                  </a:lnTo>
                  <a:lnTo>
                    <a:pt x="123" y="53"/>
                  </a:lnTo>
                  <a:lnTo>
                    <a:pt x="121" y="49"/>
                  </a:lnTo>
                  <a:lnTo>
                    <a:pt x="118" y="46"/>
                  </a:lnTo>
                  <a:lnTo>
                    <a:pt x="115" y="43"/>
                  </a:lnTo>
                  <a:lnTo>
                    <a:pt x="112" y="41"/>
                  </a:lnTo>
                  <a:lnTo>
                    <a:pt x="107" y="39"/>
                  </a:lnTo>
                  <a:lnTo>
                    <a:pt x="103" y="38"/>
                  </a:lnTo>
                  <a:lnTo>
                    <a:pt x="98" y="38"/>
                  </a:lnTo>
                  <a:lnTo>
                    <a:pt x="91" y="37"/>
                  </a:lnTo>
                  <a:lnTo>
                    <a:pt x="85" y="38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5" y="45"/>
                  </a:lnTo>
                  <a:lnTo>
                    <a:pt x="52" y="54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1" y="13"/>
                  </a:lnTo>
                  <a:lnTo>
                    <a:pt x="69" y="9"/>
                  </a:lnTo>
                  <a:lnTo>
                    <a:pt x="76" y="6"/>
                  </a:lnTo>
                  <a:lnTo>
                    <a:pt x="84" y="2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6"/>
                  </a:lnTo>
                  <a:lnTo>
                    <a:pt x="137" y="10"/>
                  </a:lnTo>
                  <a:lnTo>
                    <a:pt x="145" y="15"/>
                  </a:lnTo>
                  <a:lnTo>
                    <a:pt x="151" y="22"/>
                  </a:lnTo>
                  <a:lnTo>
                    <a:pt x="157" y="30"/>
                  </a:lnTo>
                  <a:lnTo>
                    <a:pt x="161" y="40"/>
                  </a:lnTo>
                  <a:lnTo>
                    <a:pt x="170" y="30"/>
                  </a:lnTo>
                  <a:lnTo>
                    <a:pt x="178" y="23"/>
                  </a:lnTo>
                  <a:lnTo>
                    <a:pt x="187" y="16"/>
                  </a:lnTo>
                  <a:lnTo>
                    <a:pt x="195" y="10"/>
                  </a:lnTo>
                  <a:lnTo>
                    <a:pt x="204" y="6"/>
                  </a:lnTo>
                  <a:lnTo>
                    <a:pt x="212" y="2"/>
                  </a:lnTo>
                  <a:lnTo>
                    <a:pt x="221" y="1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6" y="1"/>
                  </a:lnTo>
                  <a:lnTo>
                    <a:pt x="252" y="3"/>
                  </a:lnTo>
                  <a:lnTo>
                    <a:pt x="259" y="5"/>
                  </a:lnTo>
                  <a:lnTo>
                    <a:pt x="264" y="8"/>
                  </a:lnTo>
                  <a:lnTo>
                    <a:pt x="269" y="11"/>
                  </a:lnTo>
                  <a:lnTo>
                    <a:pt x="275" y="15"/>
                  </a:lnTo>
                  <a:lnTo>
                    <a:pt x="279" y="19"/>
                  </a:lnTo>
                  <a:lnTo>
                    <a:pt x="283" y="25"/>
                  </a:lnTo>
                  <a:lnTo>
                    <a:pt x="287" y="31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5" y="54"/>
                  </a:lnTo>
                  <a:lnTo>
                    <a:pt x="297" y="63"/>
                  </a:lnTo>
                  <a:lnTo>
                    <a:pt x="298" y="74"/>
                  </a:lnTo>
                  <a:lnTo>
                    <a:pt x="298" y="85"/>
                  </a:lnTo>
                  <a:lnTo>
                    <a:pt x="298" y="235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 userDrawn="1"/>
          </p:nvSpPr>
          <p:spPr bwMode="auto">
            <a:xfrm>
              <a:off x="1871" y="4116"/>
              <a:ext cx="23" cy="3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3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6" y="0"/>
                </a:cxn>
                <a:cxn ang="0">
                  <a:pos x="206" y="0"/>
                </a:cxn>
              </a:cxnLst>
              <a:rect l="0" t="0" r="r" b="b"/>
              <a:pathLst>
                <a:path w="206" h="311">
                  <a:moveTo>
                    <a:pt x="206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3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7" name="Freeform 77"/>
            <p:cNvSpPr>
              <a:spLocks noEditPoints="1"/>
            </p:cNvSpPr>
            <p:nvPr userDrawn="1"/>
          </p:nvSpPr>
          <p:spPr bwMode="auto">
            <a:xfrm>
              <a:off x="1910" y="4115"/>
              <a:ext cx="23" cy="27"/>
            </a:xfrm>
            <a:custGeom>
              <a:avLst/>
              <a:gdLst/>
              <a:ahLst/>
              <a:cxnLst>
                <a:cxn ang="0">
                  <a:pos x="203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4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4" y="217"/>
                </a:cxn>
                <a:cxn ang="0">
                  <a:pos x="15" y="191"/>
                </a:cxn>
                <a:cxn ang="0">
                  <a:pos x="3" y="159"/>
                </a:cxn>
                <a:cxn ang="0">
                  <a:pos x="0" y="121"/>
                </a:cxn>
                <a:cxn ang="0">
                  <a:pos x="3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1" y="1"/>
                </a:cxn>
                <a:cxn ang="0">
                  <a:pos x="124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3" y="94"/>
                </a:cxn>
                <a:cxn ang="0">
                  <a:pos x="165" y="121"/>
                </a:cxn>
                <a:cxn ang="0">
                  <a:pos x="162" y="91"/>
                </a:cxn>
                <a:cxn ang="0">
                  <a:pos x="156" y="67"/>
                </a:cxn>
                <a:cxn ang="0">
                  <a:pos x="144" y="50"/>
                </a:cxn>
                <a:cxn ang="0">
                  <a:pos x="129" y="39"/>
                </a:cxn>
                <a:cxn ang="0">
                  <a:pos x="109" y="33"/>
                </a:cxn>
                <a:cxn ang="0">
                  <a:pos x="88" y="34"/>
                </a:cxn>
                <a:cxn ang="0">
                  <a:pos x="70" y="42"/>
                </a:cxn>
                <a:cxn ang="0">
                  <a:pos x="56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0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1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39" y="196"/>
                </a:cxn>
                <a:cxn ang="0">
                  <a:pos x="152" y="181"/>
                </a:cxn>
                <a:cxn ang="0">
                  <a:pos x="161" y="159"/>
                </a:cxn>
                <a:cxn ang="0">
                  <a:pos x="164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4" y="135"/>
                  </a:lnTo>
                  <a:lnTo>
                    <a:pt x="203" y="148"/>
                  </a:lnTo>
                  <a:lnTo>
                    <a:pt x="201" y="160"/>
                  </a:lnTo>
                  <a:lnTo>
                    <a:pt x="197" y="172"/>
                  </a:lnTo>
                  <a:lnTo>
                    <a:pt x="194" y="183"/>
                  </a:lnTo>
                  <a:lnTo>
                    <a:pt x="189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69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4" y="233"/>
                  </a:lnTo>
                  <a:lnTo>
                    <a:pt x="134" y="237"/>
                  </a:lnTo>
                  <a:lnTo>
                    <a:pt x="124" y="239"/>
                  </a:lnTo>
                  <a:lnTo>
                    <a:pt x="114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79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0" y="229"/>
                  </a:lnTo>
                  <a:lnTo>
                    <a:pt x="42" y="223"/>
                  </a:lnTo>
                  <a:lnTo>
                    <a:pt x="34" y="217"/>
                  </a:lnTo>
                  <a:lnTo>
                    <a:pt x="27" y="208"/>
                  </a:lnTo>
                  <a:lnTo>
                    <a:pt x="20" y="201"/>
                  </a:lnTo>
                  <a:lnTo>
                    <a:pt x="15" y="191"/>
                  </a:lnTo>
                  <a:lnTo>
                    <a:pt x="11" y="182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7"/>
                  </a:lnTo>
                  <a:lnTo>
                    <a:pt x="1" y="94"/>
                  </a:lnTo>
                  <a:lnTo>
                    <a:pt x="3" y="81"/>
                  </a:lnTo>
                  <a:lnTo>
                    <a:pt x="6" y="70"/>
                  </a:lnTo>
                  <a:lnTo>
                    <a:pt x="11" y="59"/>
                  </a:lnTo>
                  <a:lnTo>
                    <a:pt x="16" y="49"/>
                  </a:lnTo>
                  <a:lnTo>
                    <a:pt x="21" y="41"/>
                  </a:lnTo>
                  <a:lnTo>
                    <a:pt x="28" y="32"/>
                  </a:lnTo>
                  <a:lnTo>
                    <a:pt x="35" y="25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69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197" y="70"/>
                  </a:lnTo>
                  <a:lnTo>
                    <a:pt x="201" y="81"/>
                  </a:lnTo>
                  <a:lnTo>
                    <a:pt x="203" y="94"/>
                  </a:lnTo>
                  <a:lnTo>
                    <a:pt x="204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4" y="110"/>
                  </a:lnTo>
                  <a:lnTo>
                    <a:pt x="164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6" y="67"/>
                  </a:lnTo>
                  <a:lnTo>
                    <a:pt x="152" y="61"/>
                  </a:lnTo>
                  <a:lnTo>
                    <a:pt x="149" y="55"/>
                  </a:lnTo>
                  <a:lnTo>
                    <a:pt x="144" y="50"/>
                  </a:lnTo>
                  <a:lnTo>
                    <a:pt x="139" y="45"/>
                  </a:lnTo>
                  <a:lnTo>
                    <a:pt x="134" y="42"/>
                  </a:lnTo>
                  <a:lnTo>
                    <a:pt x="129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8" y="34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0" y="42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2" y="91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1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8" y="173"/>
                  </a:lnTo>
                  <a:lnTo>
                    <a:pt x="53" y="180"/>
                  </a:lnTo>
                  <a:lnTo>
                    <a:pt x="56" y="186"/>
                  </a:lnTo>
                  <a:lnTo>
                    <a:pt x="60" y="191"/>
                  </a:lnTo>
                  <a:lnTo>
                    <a:pt x="65" y="196"/>
                  </a:lnTo>
                  <a:lnTo>
                    <a:pt x="70" y="200"/>
                  </a:lnTo>
                  <a:lnTo>
                    <a:pt x="76" y="202"/>
                  </a:lnTo>
                  <a:lnTo>
                    <a:pt x="81" y="205"/>
                  </a:lnTo>
                  <a:lnTo>
                    <a:pt x="88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09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4" y="200"/>
                  </a:lnTo>
                  <a:lnTo>
                    <a:pt x="139" y="196"/>
                  </a:lnTo>
                  <a:lnTo>
                    <a:pt x="144" y="191"/>
                  </a:lnTo>
                  <a:lnTo>
                    <a:pt x="149" y="186"/>
                  </a:lnTo>
                  <a:lnTo>
                    <a:pt x="152" y="181"/>
                  </a:lnTo>
                  <a:lnTo>
                    <a:pt x="156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2" y="15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 userDrawn="1"/>
          </p:nvSpPr>
          <p:spPr bwMode="auto">
            <a:xfrm>
              <a:off x="1937" y="4106"/>
              <a:ext cx="16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6" y="34"/>
                </a:cxn>
                <a:cxn ang="0">
                  <a:pos x="109" y="33"/>
                </a:cxn>
                <a:cxn ang="0">
                  <a:pos x="97" y="34"/>
                </a:cxn>
                <a:cxn ang="0">
                  <a:pos x="87" y="36"/>
                </a:cxn>
                <a:cxn ang="0">
                  <a:pos x="80" y="39"/>
                </a:cxn>
                <a:cxn ang="0">
                  <a:pos x="73" y="45"/>
                </a:cxn>
                <a:cxn ang="0">
                  <a:pos x="71" y="48"/>
                </a:cxn>
                <a:cxn ang="0">
                  <a:pos x="69" y="51"/>
                </a:cxn>
                <a:cxn ang="0">
                  <a:pos x="67" y="55"/>
                </a:cxn>
                <a:cxn ang="0">
                  <a:pos x="66" y="60"/>
                </a:cxn>
                <a:cxn ang="0">
                  <a:pos x="64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7" y="92"/>
                </a:cxn>
                <a:cxn ang="0">
                  <a:pos x="127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6" y="75"/>
                </a:cxn>
                <a:cxn ang="0">
                  <a:pos x="27" y="65"/>
                </a:cxn>
                <a:cxn ang="0">
                  <a:pos x="28" y="56"/>
                </a:cxn>
                <a:cxn ang="0">
                  <a:pos x="32" y="48"/>
                </a:cxn>
                <a:cxn ang="0">
                  <a:pos x="34" y="40"/>
                </a:cxn>
                <a:cxn ang="0">
                  <a:pos x="37" y="34"/>
                </a:cxn>
                <a:cxn ang="0">
                  <a:pos x="41" y="28"/>
                </a:cxn>
                <a:cxn ang="0">
                  <a:pos x="45" y="21"/>
                </a:cxn>
                <a:cxn ang="0">
                  <a:pos x="51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5" y="1"/>
                </a:cxn>
                <a:cxn ang="0">
                  <a:pos x="94" y="1"/>
                </a:cxn>
                <a:cxn ang="0">
                  <a:pos x="103" y="0"/>
                </a:cxn>
                <a:cxn ang="0">
                  <a:pos x="113" y="0"/>
                </a:cxn>
                <a:cxn ang="0">
                  <a:pos x="124" y="1"/>
                </a:cxn>
                <a:cxn ang="0">
                  <a:pos x="133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6" y="34"/>
                  </a:lnTo>
                  <a:lnTo>
                    <a:pt x="109" y="33"/>
                  </a:lnTo>
                  <a:lnTo>
                    <a:pt x="97" y="34"/>
                  </a:lnTo>
                  <a:lnTo>
                    <a:pt x="87" y="36"/>
                  </a:lnTo>
                  <a:lnTo>
                    <a:pt x="80" y="39"/>
                  </a:lnTo>
                  <a:lnTo>
                    <a:pt x="73" y="45"/>
                  </a:lnTo>
                  <a:lnTo>
                    <a:pt x="71" y="48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6" y="60"/>
                  </a:lnTo>
                  <a:lnTo>
                    <a:pt x="64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7" y="92"/>
                  </a:lnTo>
                  <a:lnTo>
                    <a:pt x="127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6" y="75"/>
                  </a:lnTo>
                  <a:lnTo>
                    <a:pt x="27" y="65"/>
                  </a:lnTo>
                  <a:lnTo>
                    <a:pt x="28" y="56"/>
                  </a:lnTo>
                  <a:lnTo>
                    <a:pt x="32" y="48"/>
                  </a:lnTo>
                  <a:lnTo>
                    <a:pt x="34" y="40"/>
                  </a:lnTo>
                  <a:lnTo>
                    <a:pt x="37" y="34"/>
                  </a:lnTo>
                  <a:lnTo>
                    <a:pt x="41" y="28"/>
                  </a:lnTo>
                  <a:lnTo>
                    <a:pt x="45" y="21"/>
                  </a:lnTo>
                  <a:lnTo>
                    <a:pt x="51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4" y="1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 userDrawn="1"/>
          </p:nvSpPr>
          <p:spPr bwMode="auto">
            <a:xfrm>
              <a:off x="1967" y="4107"/>
              <a:ext cx="24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7" y="276"/>
                </a:cxn>
                <a:cxn ang="0">
                  <a:pos x="144" y="268"/>
                </a:cxn>
                <a:cxn ang="0">
                  <a:pos x="156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4" y="178"/>
                </a:cxn>
                <a:cxn ang="0">
                  <a:pos x="73" y="168"/>
                </a:cxn>
                <a:cxn ang="0">
                  <a:pos x="38" y="154"/>
                </a:cxn>
                <a:cxn ang="0">
                  <a:pos x="23" y="141"/>
                </a:cxn>
                <a:cxn ang="0">
                  <a:pos x="10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10" y="52"/>
                </a:cxn>
                <a:cxn ang="0">
                  <a:pos x="25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2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5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8" y="122"/>
                </a:cxn>
                <a:cxn ang="0">
                  <a:pos x="99" y="133"/>
                </a:cxn>
                <a:cxn ang="0">
                  <a:pos x="147" y="146"/>
                </a:cxn>
                <a:cxn ang="0">
                  <a:pos x="185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1" y="258"/>
                </a:cxn>
                <a:cxn ang="0">
                  <a:pos x="187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4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0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4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8" y="279"/>
                  </a:lnTo>
                  <a:lnTo>
                    <a:pt x="113" y="278"/>
                  </a:lnTo>
                  <a:lnTo>
                    <a:pt x="127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6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7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8" y="182"/>
                  </a:lnTo>
                  <a:lnTo>
                    <a:pt x="114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8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3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0" y="124"/>
                  </a:lnTo>
                  <a:lnTo>
                    <a:pt x="8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5" y="31"/>
                  </a:lnTo>
                  <a:lnTo>
                    <a:pt x="31" y="24"/>
                  </a:lnTo>
                  <a:lnTo>
                    <a:pt x="39" y="19"/>
                  </a:lnTo>
                  <a:lnTo>
                    <a:pt x="46" y="13"/>
                  </a:lnTo>
                  <a:lnTo>
                    <a:pt x="55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2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6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5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2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5" y="113"/>
                  </a:lnTo>
                  <a:lnTo>
                    <a:pt x="60" y="118"/>
                  </a:lnTo>
                  <a:lnTo>
                    <a:pt x="68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9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4" y="157"/>
                  </a:lnTo>
                  <a:lnTo>
                    <a:pt x="185" y="165"/>
                  </a:lnTo>
                  <a:lnTo>
                    <a:pt x="193" y="175"/>
                  </a:lnTo>
                  <a:lnTo>
                    <a:pt x="200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1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7" y="280"/>
                  </a:lnTo>
                  <a:lnTo>
                    <a:pt x="180" y="287"/>
                  </a:lnTo>
                  <a:lnTo>
                    <a:pt x="173" y="293"/>
                  </a:lnTo>
                  <a:lnTo>
                    <a:pt x="164" y="298"/>
                  </a:lnTo>
                  <a:lnTo>
                    <a:pt x="156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6" y="312"/>
                  </a:lnTo>
                  <a:lnTo>
                    <a:pt x="114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 userDrawn="1"/>
          </p:nvSpPr>
          <p:spPr bwMode="auto">
            <a:xfrm>
              <a:off x="1995" y="4115"/>
              <a:ext cx="20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4" y="228"/>
                </a:cxn>
                <a:cxn ang="0">
                  <a:pos x="36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6" y="25"/>
                </a:cxn>
                <a:cxn ang="0">
                  <a:pos x="54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4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7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4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4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1" name="Freeform 81"/>
            <p:cNvSpPr>
              <a:spLocks noEditPoints="1"/>
            </p:cNvSpPr>
            <p:nvPr userDrawn="1"/>
          </p:nvSpPr>
          <p:spPr bwMode="auto">
            <a:xfrm>
              <a:off x="2021" y="4107"/>
              <a:ext cx="4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2" name="Freeform 82"/>
            <p:cNvSpPr>
              <a:spLocks noEditPoints="1"/>
            </p:cNvSpPr>
            <p:nvPr userDrawn="1"/>
          </p:nvSpPr>
          <p:spPr bwMode="auto">
            <a:xfrm>
              <a:off x="2032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5" y="83"/>
                </a:cxn>
                <a:cxn ang="0">
                  <a:pos x="11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3" y="178"/>
                </a:cxn>
                <a:cxn ang="0">
                  <a:pos x="186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8" y="223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1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40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3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89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 userDrawn="1"/>
          </p:nvSpPr>
          <p:spPr bwMode="auto">
            <a:xfrm>
              <a:off x="2060" y="4115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8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1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3" y="39"/>
                </a:cxn>
                <a:cxn ang="0">
                  <a:pos x="76" y="41"/>
                </a:cxn>
                <a:cxn ang="0">
                  <a:pos x="68" y="44"/>
                </a:cxn>
                <a:cxn ang="0">
                  <a:pos x="61" y="48"/>
                </a:cxn>
                <a:cxn ang="0">
                  <a:pos x="53" y="54"/>
                </a:cxn>
                <a:cxn ang="0">
                  <a:pos x="46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7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1" y="5"/>
                </a:cxn>
                <a:cxn ang="0">
                  <a:pos x="90" y="2"/>
                </a:cxn>
                <a:cxn ang="0">
                  <a:pos x="98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5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6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8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1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6" y="41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4"/>
                  </a:lnTo>
                  <a:lnTo>
                    <a:pt x="46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7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5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6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 userDrawn="1"/>
          </p:nvSpPr>
          <p:spPr bwMode="auto">
            <a:xfrm>
              <a:off x="2087" y="4115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5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1" y="135"/>
                </a:cxn>
                <a:cxn ang="0">
                  <a:pos x="1" y="106"/>
                </a:cxn>
                <a:cxn ang="0">
                  <a:pos x="4" y="79"/>
                </a:cxn>
                <a:cxn ang="0">
                  <a:pos x="13" y="58"/>
                </a:cxn>
                <a:cxn ang="0">
                  <a:pos x="23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7" y="34"/>
                </a:cxn>
                <a:cxn ang="0">
                  <a:pos x="99" y="34"/>
                </a:cxn>
                <a:cxn ang="0">
                  <a:pos x="86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3" y="62"/>
                </a:cxn>
                <a:cxn ang="0">
                  <a:pos x="47" y="76"/>
                </a:cxn>
                <a:cxn ang="0">
                  <a:pos x="43" y="92"/>
                </a:cxn>
                <a:cxn ang="0">
                  <a:pos x="41" y="110"/>
                </a:cxn>
                <a:cxn ang="0">
                  <a:pos x="41" y="129"/>
                </a:cxn>
                <a:cxn ang="0">
                  <a:pos x="43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3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4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5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5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1" y="135"/>
                  </a:lnTo>
                  <a:lnTo>
                    <a:pt x="0" y="120"/>
                  </a:lnTo>
                  <a:lnTo>
                    <a:pt x="1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4" y="4"/>
                  </a:lnTo>
                  <a:lnTo>
                    <a:pt x="144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7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6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5" y="84"/>
                  </a:lnTo>
                  <a:lnTo>
                    <a:pt x="43" y="92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0" y="120"/>
                  </a:lnTo>
                  <a:lnTo>
                    <a:pt x="41" y="129"/>
                  </a:lnTo>
                  <a:lnTo>
                    <a:pt x="41" y="139"/>
                  </a:lnTo>
                  <a:lnTo>
                    <a:pt x="43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3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4" y="201"/>
                  </a:lnTo>
                  <a:lnTo>
                    <a:pt x="143" y="198"/>
                  </a:lnTo>
                  <a:lnTo>
                    <a:pt x="150" y="193"/>
                  </a:lnTo>
                  <a:lnTo>
                    <a:pt x="159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8" y="223"/>
                  </a:lnTo>
                  <a:lnTo>
                    <a:pt x="161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5" name="Freeform 85"/>
            <p:cNvSpPr>
              <a:spLocks noEditPoints="1"/>
            </p:cNvSpPr>
            <p:nvPr userDrawn="1"/>
          </p:nvSpPr>
          <p:spPr bwMode="auto">
            <a:xfrm>
              <a:off x="2111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5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3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9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8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3" y="10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1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9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1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9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 userDrawn="1"/>
          </p:nvSpPr>
          <p:spPr bwMode="auto">
            <a:xfrm>
              <a:off x="2138" y="4115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8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6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3" y="139"/>
                </a:cxn>
                <a:cxn ang="0">
                  <a:pos x="62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8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0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1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4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6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7" y="223"/>
                </a:cxn>
                <a:cxn ang="0">
                  <a:pos x="123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2" y="196"/>
                  </a:lnTo>
                  <a:lnTo>
                    <a:pt x="42" y="200"/>
                  </a:lnTo>
                  <a:lnTo>
                    <a:pt x="53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8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6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8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40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8" y="34"/>
                  </a:lnTo>
                  <a:lnTo>
                    <a:pt x="61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4" y="104"/>
                  </a:lnTo>
                  <a:lnTo>
                    <a:pt x="115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6" y="175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6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7" y="223"/>
                  </a:lnTo>
                  <a:lnTo>
                    <a:pt x="130" y="228"/>
                  </a:lnTo>
                  <a:lnTo>
                    <a:pt x="123" y="231"/>
                  </a:lnTo>
                  <a:lnTo>
                    <a:pt x="116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51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rgbClr val="663300"/>
                </a:solidFill>
                <a:latin typeface="华文新魏" pitchFamily="2" charset="-122"/>
              </a:defRPr>
            </a:lvl1pPr>
          </a:lstStyle>
          <a:p>
            <a:r>
              <a:rPr lang="en-US" altLang="zh-CN"/>
              <a:t>SSRF 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6375" y="4724400"/>
            <a:ext cx="6400800" cy="527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solidFill>
                  <a:srgbClr val="663300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en-US" altLang="zh-CN"/>
              <a:t>Yongbin Leng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476250"/>
            <a:ext cx="2095500" cy="56499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476250"/>
            <a:ext cx="6137275" cy="5649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194425"/>
          </a:xfrm>
          <a:prstGeom prst="rect">
            <a:avLst/>
          </a:prstGeom>
          <a:noFill/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476250"/>
            <a:ext cx="787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5581650" y="44450"/>
            <a:ext cx="3168650" cy="358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2053" name="Group 7"/>
          <p:cNvGrpSpPr>
            <a:grpSpLocks noChangeAspect="1"/>
          </p:cNvGrpSpPr>
          <p:nvPr/>
        </p:nvGrpSpPr>
        <p:grpSpPr bwMode="auto">
          <a:xfrm>
            <a:off x="5651500" y="44450"/>
            <a:ext cx="3027363" cy="379413"/>
            <a:chOff x="3606" y="3871"/>
            <a:chExt cx="1907" cy="239"/>
          </a:xfrm>
        </p:grpSpPr>
        <p:sp>
          <p:nvSpPr>
            <p:cNvPr id="250888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3606" y="3871"/>
              <a:ext cx="1907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89" name="Freeform 9"/>
            <p:cNvSpPr>
              <a:spLocks/>
            </p:cNvSpPr>
            <p:nvPr userDrawn="1"/>
          </p:nvSpPr>
          <p:spPr bwMode="auto">
            <a:xfrm>
              <a:off x="3667" y="3925"/>
              <a:ext cx="164" cy="125"/>
            </a:xfrm>
            <a:custGeom>
              <a:avLst/>
              <a:gdLst/>
              <a:ahLst/>
              <a:cxnLst>
                <a:cxn ang="0">
                  <a:pos x="457" y="1100"/>
                </a:cxn>
                <a:cxn ang="0">
                  <a:pos x="500" y="1041"/>
                </a:cxn>
                <a:cxn ang="0">
                  <a:pos x="544" y="982"/>
                </a:cxn>
                <a:cxn ang="0">
                  <a:pos x="588" y="923"/>
                </a:cxn>
                <a:cxn ang="0">
                  <a:pos x="651" y="839"/>
                </a:cxn>
                <a:cxn ang="0">
                  <a:pos x="732" y="735"/>
                </a:cxn>
                <a:cxn ang="0">
                  <a:pos x="811" y="641"/>
                </a:cxn>
                <a:cxn ang="0">
                  <a:pos x="889" y="551"/>
                </a:cxn>
                <a:cxn ang="0">
                  <a:pos x="968" y="467"/>
                </a:cxn>
                <a:cxn ang="0">
                  <a:pos x="1048" y="387"/>
                </a:cxn>
                <a:cxn ang="0">
                  <a:pos x="1130" y="309"/>
                </a:cxn>
                <a:cxn ang="0">
                  <a:pos x="1214" y="232"/>
                </a:cxn>
                <a:cxn ang="0">
                  <a:pos x="1285" y="169"/>
                </a:cxn>
                <a:cxn ang="0">
                  <a:pos x="1340" y="120"/>
                </a:cxn>
                <a:cxn ang="0">
                  <a:pos x="1396" y="72"/>
                </a:cxn>
                <a:cxn ang="0">
                  <a:pos x="1451" y="24"/>
                </a:cxn>
                <a:cxn ang="0">
                  <a:pos x="1480" y="0"/>
                </a:cxn>
                <a:cxn ang="0">
                  <a:pos x="1428" y="28"/>
                </a:cxn>
                <a:cxn ang="0">
                  <a:pos x="1325" y="85"/>
                </a:cxn>
                <a:cxn ang="0">
                  <a:pos x="1224" y="144"/>
                </a:cxn>
                <a:cxn ang="0">
                  <a:pos x="1123" y="205"/>
                </a:cxn>
                <a:cxn ang="0">
                  <a:pos x="1025" y="268"/>
                </a:cxn>
                <a:cxn ang="0">
                  <a:pos x="928" y="334"/>
                </a:cxn>
                <a:cxn ang="0">
                  <a:pos x="831" y="402"/>
                </a:cxn>
                <a:cxn ang="0">
                  <a:pos x="738" y="470"/>
                </a:cxn>
                <a:cxn ang="0">
                  <a:pos x="645" y="541"/>
                </a:cxn>
                <a:cxn ang="0">
                  <a:pos x="554" y="614"/>
                </a:cxn>
                <a:cxn ang="0">
                  <a:pos x="464" y="689"/>
                </a:cxn>
                <a:cxn ang="0">
                  <a:pos x="376" y="764"/>
                </a:cxn>
                <a:cxn ang="0">
                  <a:pos x="290" y="843"/>
                </a:cxn>
                <a:cxn ang="0">
                  <a:pos x="205" y="923"/>
                </a:cxn>
                <a:cxn ang="0">
                  <a:pos x="121" y="1004"/>
                </a:cxn>
                <a:cxn ang="0">
                  <a:pos x="40" y="1088"/>
                </a:cxn>
                <a:cxn ang="0">
                  <a:pos x="437" y="1130"/>
                </a:cxn>
              </a:cxnLst>
              <a:rect l="0" t="0" r="r" b="b"/>
              <a:pathLst>
                <a:path w="1480" h="1130">
                  <a:moveTo>
                    <a:pt x="437" y="1130"/>
                  </a:moveTo>
                  <a:lnTo>
                    <a:pt x="457" y="1100"/>
                  </a:lnTo>
                  <a:lnTo>
                    <a:pt x="479" y="1071"/>
                  </a:lnTo>
                  <a:lnTo>
                    <a:pt x="500" y="1041"/>
                  </a:lnTo>
                  <a:lnTo>
                    <a:pt x="521" y="1011"/>
                  </a:lnTo>
                  <a:lnTo>
                    <a:pt x="544" y="982"/>
                  </a:lnTo>
                  <a:lnTo>
                    <a:pt x="565" y="952"/>
                  </a:lnTo>
                  <a:lnTo>
                    <a:pt x="588" y="923"/>
                  </a:lnTo>
                  <a:lnTo>
                    <a:pt x="611" y="894"/>
                  </a:lnTo>
                  <a:lnTo>
                    <a:pt x="651" y="839"/>
                  </a:lnTo>
                  <a:lnTo>
                    <a:pt x="692" y="787"/>
                  </a:lnTo>
                  <a:lnTo>
                    <a:pt x="732" y="735"/>
                  </a:lnTo>
                  <a:lnTo>
                    <a:pt x="771" y="686"/>
                  </a:lnTo>
                  <a:lnTo>
                    <a:pt x="811" y="641"/>
                  </a:lnTo>
                  <a:lnTo>
                    <a:pt x="850" y="595"/>
                  </a:lnTo>
                  <a:lnTo>
                    <a:pt x="889" y="551"/>
                  </a:lnTo>
                  <a:lnTo>
                    <a:pt x="929" y="508"/>
                  </a:lnTo>
                  <a:lnTo>
                    <a:pt x="968" y="467"/>
                  </a:lnTo>
                  <a:lnTo>
                    <a:pt x="1007" y="426"/>
                  </a:lnTo>
                  <a:lnTo>
                    <a:pt x="1048" y="387"/>
                  </a:lnTo>
                  <a:lnTo>
                    <a:pt x="1088" y="347"/>
                  </a:lnTo>
                  <a:lnTo>
                    <a:pt x="1130" y="309"/>
                  </a:lnTo>
                  <a:lnTo>
                    <a:pt x="1172" y="270"/>
                  </a:lnTo>
                  <a:lnTo>
                    <a:pt x="1214" y="232"/>
                  </a:lnTo>
                  <a:lnTo>
                    <a:pt x="1257" y="193"/>
                  </a:lnTo>
                  <a:lnTo>
                    <a:pt x="1285" y="169"/>
                  </a:lnTo>
                  <a:lnTo>
                    <a:pt x="1312" y="144"/>
                  </a:lnTo>
                  <a:lnTo>
                    <a:pt x="1340" y="120"/>
                  </a:lnTo>
                  <a:lnTo>
                    <a:pt x="1368" y="95"/>
                  </a:lnTo>
                  <a:lnTo>
                    <a:pt x="1396" y="72"/>
                  </a:lnTo>
                  <a:lnTo>
                    <a:pt x="1424" y="47"/>
                  </a:lnTo>
                  <a:lnTo>
                    <a:pt x="1451" y="24"/>
                  </a:lnTo>
                  <a:lnTo>
                    <a:pt x="1480" y="0"/>
                  </a:lnTo>
                  <a:lnTo>
                    <a:pt x="1480" y="0"/>
                  </a:lnTo>
                  <a:lnTo>
                    <a:pt x="1479" y="0"/>
                  </a:lnTo>
                  <a:lnTo>
                    <a:pt x="1428" y="28"/>
                  </a:lnTo>
                  <a:lnTo>
                    <a:pt x="1376" y="56"/>
                  </a:lnTo>
                  <a:lnTo>
                    <a:pt x="1325" y="85"/>
                  </a:lnTo>
                  <a:lnTo>
                    <a:pt x="1274" y="115"/>
                  </a:lnTo>
                  <a:lnTo>
                    <a:pt x="1224" y="144"/>
                  </a:lnTo>
                  <a:lnTo>
                    <a:pt x="1174" y="174"/>
                  </a:lnTo>
                  <a:lnTo>
                    <a:pt x="1123" y="205"/>
                  </a:lnTo>
                  <a:lnTo>
                    <a:pt x="1074" y="237"/>
                  </a:lnTo>
                  <a:lnTo>
                    <a:pt x="1025" y="268"/>
                  </a:lnTo>
                  <a:lnTo>
                    <a:pt x="976" y="301"/>
                  </a:lnTo>
                  <a:lnTo>
                    <a:pt x="928" y="334"/>
                  </a:lnTo>
                  <a:lnTo>
                    <a:pt x="880" y="367"/>
                  </a:lnTo>
                  <a:lnTo>
                    <a:pt x="831" y="402"/>
                  </a:lnTo>
                  <a:lnTo>
                    <a:pt x="784" y="436"/>
                  </a:lnTo>
                  <a:lnTo>
                    <a:pt x="738" y="470"/>
                  </a:lnTo>
                  <a:lnTo>
                    <a:pt x="691" y="505"/>
                  </a:lnTo>
                  <a:lnTo>
                    <a:pt x="645" y="541"/>
                  </a:lnTo>
                  <a:lnTo>
                    <a:pt x="599" y="578"/>
                  </a:lnTo>
                  <a:lnTo>
                    <a:pt x="554" y="614"/>
                  </a:lnTo>
                  <a:lnTo>
                    <a:pt x="509" y="651"/>
                  </a:lnTo>
                  <a:lnTo>
                    <a:pt x="464" y="689"/>
                  </a:lnTo>
                  <a:lnTo>
                    <a:pt x="420" y="726"/>
                  </a:lnTo>
                  <a:lnTo>
                    <a:pt x="376" y="764"/>
                  </a:lnTo>
                  <a:lnTo>
                    <a:pt x="333" y="804"/>
                  </a:lnTo>
                  <a:lnTo>
                    <a:pt x="290" y="843"/>
                  </a:lnTo>
                  <a:lnTo>
                    <a:pt x="247" y="883"/>
                  </a:lnTo>
                  <a:lnTo>
                    <a:pt x="205" y="923"/>
                  </a:lnTo>
                  <a:lnTo>
                    <a:pt x="163" y="964"/>
                  </a:lnTo>
                  <a:lnTo>
                    <a:pt x="121" y="1004"/>
                  </a:lnTo>
                  <a:lnTo>
                    <a:pt x="81" y="1046"/>
                  </a:lnTo>
                  <a:lnTo>
                    <a:pt x="40" y="1088"/>
                  </a:lnTo>
                  <a:lnTo>
                    <a:pt x="0" y="1130"/>
                  </a:lnTo>
                  <a:lnTo>
                    <a:pt x="437" y="1130"/>
                  </a:lnTo>
                  <a:close/>
                </a:path>
              </a:pathLst>
            </a:custGeom>
            <a:solidFill>
              <a:srgbClr val="749E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0" name="Freeform 10"/>
            <p:cNvSpPr>
              <a:spLocks/>
            </p:cNvSpPr>
            <p:nvPr userDrawn="1"/>
          </p:nvSpPr>
          <p:spPr bwMode="auto">
            <a:xfrm>
              <a:off x="3636" y="3871"/>
              <a:ext cx="317" cy="152"/>
            </a:xfrm>
            <a:custGeom>
              <a:avLst/>
              <a:gdLst/>
              <a:ahLst/>
              <a:cxnLst>
                <a:cxn ang="0">
                  <a:pos x="1294" y="80"/>
                </a:cxn>
                <a:cxn ang="0">
                  <a:pos x="1530" y="37"/>
                </a:cxn>
                <a:cxn ang="0">
                  <a:pos x="1755" y="12"/>
                </a:cxn>
                <a:cxn ang="0">
                  <a:pos x="1969" y="0"/>
                </a:cxn>
                <a:cxn ang="0">
                  <a:pos x="2165" y="4"/>
                </a:cxn>
                <a:cxn ang="0">
                  <a:pos x="2343" y="22"/>
                </a:cxn>
                <a:cxn ang="0">
                  <a:pos x="2500" y="55"/>
                </a:cxn>
                <a:cxn ang="0">
                  <a:pos x="2630" y="101"/>
                </a:cxn>
                <a:cxn ang="0">
                  <a:pos x="2734" y="161"/>
                </a:cxn>
                <a:cxn ang="0">
                  <a:pos x="2807" y="235"/>
                </a:cxn>
                <a:cxn ang="0">
                  <a:pos x="2847" y="320"/>
                </a:cxn>
                <a:cxn ang="0">
                  <a:pos x="2849" y="416"/>
                </a:cxn>
                <a:cxn ang="0">
                  <a:pos x="2817" y="515"/>
                </a:cxn>
                <a:cxn ang="0">
                  <a:pos x="2751" y="617"/>
                </a:cxn>
                <a:cxn ang="0">
                  <a:pos x="2654" y="720"/>
                </a:cxn>
                <a:cxn ang="0">
                  <a:pos x="2530" y="823"/>
                </a:cxn>
                <a:cxn ang="0">
                  <a:pos x="2378" y="923"/>
                </a:cxn>
                <a:cxn ang="0">
                  <a:pos x="2205" y="1018"/>
                </a:cxn>
                <a:cxn ang="0">
                  <a:pos x="2010" y="1109"/>
                </a:cxn>
                <a:cxn ang="0">
                  <a:pos x="1797" y="1191"/>
                </a:cxn>
                <a:cxn ang="0">
                  <a:pos x="1568" y="1264"/>
                </a:cxn>
                <a:cxn ang="0">
                  <a:pos x="1375" y="1316"/>
                </a:cxn>
                <a:cxn ang="0">
                  <a:pos x="1276" y="1338"/>
                </a:cxn>
                <a:cxn ang="0">
                  <a:pos x="1178" y="1358"/>
                </a:cxn>
                <a:cxn ang="0">
                  <a:pos x="1432" y="988"/>
                </a:cxn>
                <a:cxn ang="0">
                  <a:pos x="1639" y="936"/>
                </a:cxn>
                <a:cxn ang="0">
                  <a:pos x="1831" y="879"/>
                </a:cxn>
                <a:cxn ang="0">
                  <a:pos x="2008" y="818"/>
                </a:cxn>
                <a:cxn ang="0">
                  <a:pos x="2167" y="755"/>
                </a:cxn>
                <a:cxn ang="0">
                  <a:pos x="2306" y="689"/>
                </a:cxn>
                <a:cxn ang="0">
                  <a:pos x="2422" y="622"/>
                </a:cxn>
                <a:cxn ang="0">
                  <a:pos x="2516" y="554"/>
                </a:cxn>
                <a:cxn ang="0">
                  <a:pos x="2582" y="484"/>
                </a:cxn>
                <a:cxn ang="0">
                  <a:pos x="2621" y="416"/>
                </a:cxn>
                <a:cxn ang="0">
                  <a:pos x="2629" y="348"/>
                </a:cxn>
                <a:cxn ang="0">
                  <a:pos x="2605" y="282"/>
                </a:cxn>
                <a:cxn ang="0">
                  <a:pos x="2547" y="225"/>
                </a:cxn>
                <a:cxn ang="0">
                  <a:pos x="2460" y="178"/>
                </a:cxn>
                <a:cxn ang="0">
                  <a:pos x="2345" y="141"/>
                </a:cxn>
                <a:cxn ang="0">
                  <a:pos x="2206" y="115"/>
                </a:cxn>
                <a:cxn ang="0">
                  <a:pos x="2046" y="99"/>
                </a:cxn>
                <a:cxn ang="0">
                  <a:pos x="1868" y="95"/>
                </a:cxn>
                <a:cxn ang="0">
                  <a:pos x="1674" y="101"/>
                </a:cxn>
                <a:cxn ang="0">
                  <a:pos x="1468" y="120"/>
                </a:cxn>
                <a:cxn ang="0">
                  <a:pos x="1253" y="148"/>
                </a:cxn>
                <a:cxn ang="0">
                  <a:pos x="1031" y="190"/>
                </a:cxn>
                <a:cxn ang="0">
                  <a:pos x="913" y="218"/>
                </a:cxn>
                <a:cxn ang="0">
                  <a:pos x="725" y="273"/>
                </a:cxn>
                <a:cxn ang="0">
                  <a:pos x="513" y="351"/>
                </a:cxn>
                <a:cxn ang="0">
                  <a:pos x="320" y="437"/>
                </a:cxn>
                <a:cxn ang="0">
                  <a:pos x="148" y="525"/>
                </a:cxn>
                <a:cxn ang="0">
                  <a:pos x="0" y="610"/>
                </a:cxn>
                <a:cxn ang="0">
                  <a:pos x="76" y="556"/>
                </a:cxn>
                <a:cxn ang="0">
                  <a:pos x="221" y="467"/>
                </a:cxn>
                <a:cxn ang="0">
                  <a:pos x="417" y="366"/>
                </a:cxn>
                <a:cxn ang="0">
                  <a:pos x="636" y="272"/>
                </a:cxn>
                <a:cxn ang="0">
                  <a:pos x="877" y="189"/>
                </a:cxn>
                <a:cxn ang="0">
                  <a:pos x="1132" y="116"/>
                </a:cxn>
              </a:cxnLst>
              <a:rect l="0" t="0" r="r" b="b"/>
              <a:pathLst>
                <a:path w="2852" h="1364">
                  <a:moveTo>
                    <a:pt x="1132" y="116"/>
                  </a:moveTo>
                  <a:lnTo>
                    <a:pt x="1213" y="97"/>
                  </a:lnTo>
                  <a:lnTo>
                    <a:pt x="1294" y="80"/>
                  </a:lnTo>
                  <a:lnTo>
                    <a:pt x="1373" y="64"/>
                  </a:lnTo>
                  <a:lnTo>
                    <a:pt x="1452" y="50"/>
                  </a:lnTo>
                  <a:lnTo>
                    <a:pt x="1530" y="37"/>
                  </a:lnTo>
                  <a:lnTo>
                    <a:pt x="1606" y="28"/>
                  </a:lnTo>
                  <a:lnTo>
                    <a:pt x="1681" y="18"/>
                  </a:lnTo>
                  <a:lnTo>
                    <a:pt x="1755" y="12"/>
                  </a:lnTo>
                  <a:lnTo>
                    <a:pt x="1828" y="6"/>
                  </a:lnTo>
                  <a:lnTo>
                    <a:pt x="1899" y="2"/>
                  </a:lnTo>
                  <a:lnTo>
                    <a:pt x="1969" y="0"/>
                  </a:lnTo>
                  <a:lnTo>
                    <a:pt x="2036" y="0"/>
                  </a:lnTo>
                  <a:lnTo>
                    <a:pt x="2102" y="1"/>
                  </a:lnTo>
                  <a:lnTo>
                    <a:pt x="2165" y="4"/>
                  </a:lnTo>
                  <a:lnTo>
                    <a:pt x="2227" y="9"/>
                  </a:lnTo>
                  <a:lnTo>
                    <a:pt x="2286" y="15"/>
                  </a:lnTo>
                  <a:lnTo>
                    <a:pt x="2343" y="22"/>
                  </a:lnTo>
                  <a:lnTo>
                    <a:pt x="2398" y="32"/>
                  </a:lnTo>
                  <a:lnTo>
                    <a:pt x="2450" y="43"/>
                  </a:lnTo>
                  <a:lnTo>
                    <a:pt x="2500" y="55"/>
                  </a:lnTo>
                  <a:lnTo>
                    <a:pt x="2546" y="69"/>
                  </a:lnTo>
                  <a:lnTo>
                    <a:pt x="2590" y="84"/>
                  </a:lnTo>
                  <a:lnTo>
                    <a:pt x="2630" y="101"/>
                  </a:lnTo>
                  <a:lnTo>
                    <a:pt x="2669" y="121"/>
                  </a:lnTo>
                  <a:lnTo>
                    <a:pt x="2703" y="140"/>
                  </a:lnTo>
                  <a:lnTo>
                    <a:pt x="2734" y="161"/>
                  </a:lnTo>
                  <a:lnTo>
                    <a:pt x="2762" y="185"/>
                  </a:lnTo>
                  <a:lnTo>
                    <a:pt x="2787" y="209"/>
                  </a:lnTo>
                  <a:lnTo>
                    <a:pt x="2807" y="235"/>
                  </a:lnTo>
                  <a:lnTo>
                    <a:pt x="2825" y="262"/>
                  </a:lnTo>
                  <a:lnTo>
                    <a:pt x="2837" y="290"/>
                  </a:lnTo>
                  <a:lnTo>
                    <a:pt x="2847" y="320"/>
                  </a:lnTo>
                  <a:lnTo>
                    <a:pt x="2851" y="352"/>
                  </a:lnTo>
                  <a:lnTo>
                    <a:pt x="2852" y="383"/>
                  </a:lnTo>
                  <a:lnTo>
                    <a:pt x="2849" y="416"/>
                  </a:lnTo>
                  <a:lnTo>
                    <a:pt x="2843" y="448"/>
                  </a:lnTo>
                  <a:lnTo>
                    <a:pt x="2831" y="481"/>
                  </a:lnTo>
                  <a:lnTo>
                    <a:pt x="2817" y="515"/>
                  </a:lnTo>
                  <a:lnTo>
                    <a:pt x="2798" y="548"/>
                  </a:lnTo>
                  <a:lnTo>
                    <a:pt x="2776" y="583"/>
                  </a:lnTo>
                  <a:lnTo>
                    <a:pt x="2751" y="617"/>
                  </a:lnTo>
                  <a:lnTo>
                    <a:pt x="2722" y="652"/>
                  </a:lnTo>
                  <a:lnTo>
                    <a:pt x="2689" y="686"/>
                  </a:lnTo>
                  <a:lnTo>
                    <a:pt x="2654" y="720"/>
                  </a:lnTo>
                  <a:lnTo>
                    <a:pt x="2615" y="754"/>
                  </a:lnTo>
                  <a:lnTo>
                    <a:pt x="2574" y="788"/>
                  </a:lnTo>
                  <a:lnTo>
                    <a:pt x="2530" y="823"/>
                  </a:lnTo>
                  <a:lnTo>
                    <a:pt x="2482" y="856"/>
                  </a:lnTo>
                  <a:lnTo>
                    <a:pt x="2432" y="890"/>
                  </a:lnTo>
                  <a:lnTo>
                    <a:pt x="2378" y="923"/>
                  </a:lnTo>
                  <a:lnTo>
                    <a:pt x="2324" y="955"/>
                  </a:lnTo>
                  <a:lnTo>
                    <a:pt x="2266" y="987"/>
                  </a:lnTo>
                  <a:lnTo>
                    <a:pt x="2205" y="1018"/>
                  </a:lnTo>
                  <a:lnTo>
                    <a:pt x="2142" y="1049"/>
                  </a:lnTo>
                  <a:lnTo>
                    <a:pt x="2077" y="1079"/>
                  </a:lnTo>
                  <a:lnTo>
                    <a:pt x="2010" y="1109"/>
                  </a:lnTo>
                  <a:lnTo>
                    <a:pt x="1942" y="1136"/>
                  </a:lnTo>
                  <a:lnTo>
                    <a:pt x="1870" y="1164"/>
                  </a:lnTo>
                  <a:lnTo>
                    <a:pt x="1797" y="1191"/>
                  </a:lnTo>
                  <a:lnTo>
                    <a:pt x="1723" y="1216"/>
                  </a:lnTo>
                  <a:lnTo>
                    <a:pt x="1647" y="1241"/>
                  </a:lnTo>
                  <a:lnTo>
                    <a:pt x="1568" y="1264"/>
                  </a:lnTo>
                  <a:lnTo>
                    <a:pt x="1489" y="1287"/>
                  </a:lnTo>
                  <a:lnTo>
                    <a:pt x="1409" y="1307"/>
                  </a:lnTo>
                  <a:lnTo>
                    <a:pt x="1375" y="1316"/>
                  </a:lnTo>
                  <a:lnTo>
                    <a:pt x="1342" y="1323"/>
                  </a:lnTo>
                  <a:lnTo>
                    <a:pt x="1309" y="1331"/>
                  </a:lnTo>
                  <a:lnTo>
                    <a:pt x="1276" y="1338"/>
                  </a:lnTo>
                  <a:lnTo>
                    <a:pt x="1243" y="1344"/>
                  </a:lnTo>
                  <a:lnTo>
                    <a:pt x="1210" y="1352"/>
                  </a:lnTo>
                  <a:lnTo>
                    <a:pt x="1178" y="1358"/>
                  </a:lnTo>
                  <a:lnTo>
                    <a:pt x="1146" y="1364"/>
                  </a:lnTo>
                  <a:lnTo>
                    <a:pt x="1360" y="1004"/>
                  </a:lnTo>
                  <a:lnTo>
                    <a:pt x="1432" y="988"/>
                  </a:lnTo>
                  <a:lnTo>
                    <a:pt x="1503" y="971"/>
                  </a:lnTo>
                  <a:lnTo>
                    <a:pt x="1572" y="954"/>
                  </a:lnTo>
                  <a:lnTo>
                    <a:pt x="1639" y="936"/>
                  </a:lnTo>
                  <a:lnTo>
                    <a:pt x="1705" y="918"/>
                  </a:lnTo>
                  <a:lnTo>
                    <a:pt x="1769" y="898"/>
                  </a:lnTo>
                  <a:lnTo>
                    <a:pt x="1831" y="879"/>
                  </a:lnTo>
                  <a:lnTo>
                    <a:pt x="1892" y="859"/>
                  </a:lnTo>
                  <a:lnTo>
                    <a:pt x="1951" y="839"/>
                  </a:lnTo>
                  <a:lnTo>
                    <a:pt x="2008" y="818"/>
                  </a:lnTo>
                  <a:lnTo>
                    <a:pt x="2063" y="798"/>
                  </a:lnTo>
                  <a:lnTo>
                    <a:pt x="2117" y="777"/>
                  </a:lnTo>
                  <a:lnTo>
                    <a:pt x="2167" y="755"/>
                  </a:lnTo>
                  <a:lnTo>
                    <a:pt x="2215" y="734"/>
                  </a:lnTo>
                  <a:lnTo>
                    <a:pt x="2262" y="712"/>
                  </a:lnTo>
                  <a:lnTo>
                    <a:pt x="2306" y="689"/>
                  </a:lnTo>
                  <a:lnTo>
                    <a:pt x="2347" y="668"/>
                  </a:lnTo>
                  <a:lnTo>
                    <a:pt x="2387" y="644"/>
                  </a:lnTo>
                  <a:lnTo>
                    <a:pt x="2422" y="622"/>
                  </a:lnTo>
                  <a:lnTo>
                    <a:pt x="2457" y="600"/>
                  </a:lnTo>
                  <a:lnTo>
                    <a:pt x="2488" y="577"/>
                  </a:lnTo>
                  <a:lnTo>
                    <a:pt x="2516" y="554"/>
                  </a:lnTo>
                  <a:lnTo>
                    <a:pt x="2540" y="531"/>
                  </a:lnTo>
                  <a:lnTo>
                    <a:pt x="2563" y="508"/>
                  </a:lnTo>
                  <a:lnTo>
                    <a:pt x="2582" y="484"/>
                  </a:lnTo>
                  <a:lnTo>
                    <a:pt x="2598" y="462"/>
                  </a:lnTo>
                  <a:lnTo>
                    <a:pt x="2611" y="439"/>
                  </a:lnTo>
                  <a:lnTo>
                    <a:pt x="2621" y="416"/>
                  </a:lnTo>
                  <a:lnTo>
                    <a:pt x="2627" y="393"/>
                  </a:lnTo>
                  <a:lnTo>
                    <a:pt x="2629" y="370"/>
                  </a:lnTo>
                  <a:lnTo>
                    <a:pt x="2629" y="348"/>
                  </a:lnTo>
                  <a:lnTo>
                    <a:pt x="2625" y="325"/>
                  </a:lnTo>
                  <a:lnTo>
                    <a:pt x="2616" y="303"/>
                  </a:lnTo>
                  <a:lnTo>
                    <a:pt x="2605" y="282"/>
                  </a:lnTo>
                  <a:lnTo>
                    <a:pt x="2589" y="261"/>
                  </a:lnTo>
                  <a:lnTo>
                    <a:pt x="2570" y="243"/>
                  </a:lnTo>
                  <a:lnTo>
                    <a:pt x="2547" y="225"/>
                  </a:lnTo>
                  <a:lnTo>
                    <a:pt x="2521" y="208"/>
                  </a:lnTo>
                  <a:lnTo>
                    <a:pt x="2492" y="192"/>
                  </a:lnTo>
                  <a:lnTo>
                    <a:pt x="2460" y="178"/>
                  </a:lnTo>
                  <a:lnTo>
                    <a:pt x="2424" y="164"/>
                  </a:lnTo>
                  <a:lnTo>
                    <a:pt x="2386" y="153"/>
                  </a:lnTo>
                  <a:lnTo>
                    <a:pt x="2345" y="141"/>
                  </a:lnTo>
                  <a:lnTo>
                    <a:pt x="2301" y="131"/>
                  </a:lnTo>
                  <a:lnTo>
                    <a:pt x="2255" y="123"/>
                  </a:lnTo>
                  <a:lnTo>
                    <a:pt x="2206" y="115"/>
                  </a:lnTo>
                  <a:lnTo>
                    <a:pt x="2155" y="109"/>
                  </a:lnTo>
                  <a:lnTo>
                    <a:pt x="2102" y="103"/>
                  </a:lnTo>
                  <a:lnTo>
                    <a:pt x="2046" y="99"/>
                  </a:lnTo>
                  <a:lnTo>
                    <a:pt x="1988" y="96"/>
                  </a:lnTo>
                  <a:lnTo>
                    <a:pt x="1929" y="95"/>
                  </a:lnTo>
                  <a:lnTo>
                    <a:pt x="1868" y="95"/>
                  </a:lnTo>
                  <a:lnTo>
                    <a:pt x="1804" y="96"/>
                  </a:lnTo>
                  <a:lnTo>
                    <a:pt x="1740" y="98"/>
                  </a:lnTo>
                  <a:lnTo>
                    <a:pt x="1674" y="101"/>
                  </a:lnTo>
                  <a:lnTo>
                    <a:pt x="1606" y="106"/>
                  </a:lnTo>
                  <a:lnTo>
                    <a:pt x="1537" y="112"/>
                  </a:lnTo>
                  <a:lnTo>
                    <a:pt x="1468" y="120"/>
                  </a:lnTo>
                  <a:lnTo>
                    <a:pt x="1397" y="128"/>
                  </a:lnTo>
                  <a:lnTo>
                    <a:pt x="1325" y="138"/>
                  </a:lnTo>
                  <a:lnTo>
                    <a:pt x="1253" y="148"/>
                  </a:lnTo>
                  <a:lnTo>
                    <a:pt x="1179" y="161"/>
                  </a:lnTo>
                  <a:lnTo>
                    <a:pt x="1105" y="175"/>
                  </a:lnTo>
                  <a:lnTo>
                    <a:pt x="1031" y="190"/>
                  </a:lnTo>
                  <a:lnTo>
                    <a:pt x="991" y="200"/>
                  </a:lnTo>
                  <a:lnTo>
                    <a:pt x="953" y="208"/>
                  </a:lnTo>
                  <a:lnTo>
                    <a:pt x="913" y="218"/>
                  </a:lnTo>
                  <a:lnTo>
                    <a:pt x="875" y="228"/>
                  </a:lnTo>
                  <a:lnTo>
                    <a:pt x="799" y="250"/>
                  </a:lnTo>
                  <a:lnTo>
                    <a:pt x="725" y="273"/>
                  </a:lnTo>
                  <a:lnTo>
                    <a:pt x="652" y="299"/>
                  </a:lnTo>
                  <a:lnTo>
                    <a:pt x="582" y="324"/>
                  </a:lnTo>
                  <a:lnTo>
                    <a:pt x="513" y="351"/>
                  </a:lnTo>
                  <a:lnTo>
                    <a:pt x="446" y="379"/>
                  </a:lnTo>
                  <a:lnTo>
                    <a:pt x="382" y="408"/>
                  </a:lnTo>
                  <a:lnTo>
                    <a:pt x="320" y="437"/>
                  </a:lnTo>
                  <a:lnTo>
                    <a:pt x="260" y="466"/>
                  </a:lnTo>
                  <a:lnTo>
                    <a:pt x="203" y="496"/>
                  </a:lnTo>
                  <a:lnTo>
                    <a:pt x="148" y="525"/>
                  </a:lnTo>
                  <a:lnTo>
                    <a:pt x="96" y="554"/>
                  </a:lnTo>
                  <a:lnTo>
                    <a:pt x="46" y="583"/>
                  </a:lnTo>
                  <a:lnTo>
                    <a:pt x="0" y="610"/>
                  </a:lnTo>
                  <a:lnTo>
                    <a:pt x="25" y="592"/>
                  </a:lnTo>
                  <a:lnTo>
                    <a:pt x="51" y="574"/>
                  </a:lnTo>
                  <a:lnTo>
                    <a:pt x="76" y="556"/>
                  </a:lnTo>
                  <a:lnTo>
                    <a:pt x="104" y="538"/>
                  </a:lnTo>
                  <a:lnTo>
                    <a:pt x="161" y="503"/>
                  </a:lnTo>
                  <a:lnTo>
                    <a:pt x="221" y="467"/>
                  </a:lnTo>
                  <a:lnTo>
                    <a:pt x="283" y="433"/>
                  </a:lnTo>
                  <a:lnTo>
                    <a:pt x="349" y="399"/>
                  </a:lnTo>
                  <a:lnTo>
                    <a:pt x="417" y="366"/>
                  </a:lnTo>
                  <a:lnTo>
                    <a:pt x="488" y="334"/>
                  </a:lnTo>
                  <a:lnTo>
                    <a:pt x="561" y="303"/>
                  </a:lnTo>
                  <a:lnTo>
                    <a:pt x="636" y="272"/>
                  </a:lnTo>
                  <a:lnTo>
                    <a:pt x="715" y="243"/>
                  </a:lnTo>
                  <a:lnTo>
                    <a:pt x="794" y="216"/>
                  </a:lnTo>
                  <a:lnTo>
                    <a:pt x="877" y="189"/>
                  </a:lnTo>
                  <a:lnTo>
                    <a:pt x="960" y="163"/>
                  </a:lnTo>
                  <a:lnTo>
                    <a:pt x="1045" y="139"/>
                  </a:lnTo>
                  <a:lnTo>
                    <a:pt x="1132" y="116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1" name="Freeform 11"/>
            <p:cNvSpPr>
              <a:spLocks/>
            </p:cNvSpPr>
            <p:nvPr userDrawn="1"/>
          </p:nvSpPr>
          <p:spPr bwMode="auto">
            <a:xfrm>
              <a:off x="3726" y="3899"/>
              <a:ext cx="149" cy="151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46" y="1295"/>
                </a:cxn>
                <a:cxn ang="0">
                  <a:pos x="93" y="1231"/>
                </a:cxn>
                <a:cxn ang="0">
                  <a:pos x="141" y="1168"/>
                </a:cxn>
                <a:cxn ang="0">
                  <a:pos x="189" y="1105"/>
                </a:cxn>
                <a:cxn ang="0">
                  <a:pos x="239" y="1043"/>
                </a:cxn>
                <a:cxn ang="0">
                  <a:pos x="289" y="981"/>
                </a:cxn>
                <a:cxn ang="0">
                  <a:pos x="340" y="921"/>
                </a:cxn>
                <a:cxn ang="0">
                  <a:pos x="393" y="861"/>
                </a:cxn>
                <a:cxn ang="0">
                  <a:pos x="445" y="801"/>
                </a:cxn>
                <a:cxn ang="0">
                  <a:pos x="499" y="744"/>
                </a:cxn>
                <a:cxn ang="0">
                  <a:pos x="552" y="686"/>
                </a:cxn>
                <a:cxn ang="0">
                  <a:pos x="608" y="628"/>
                </a:cxn>
                <a:cxn ang="0">
                  <a:pos x="664" y="573"/>
                </a:cxn>
                <a:cxn ang="0">
                  <a:pos x="721" y="517"/>
                </a:cxn>
                <a:cxn ang="0">
                  <a:pos x="779" y="463"/>
                </a:cxn>
                <a:cxn ang="0">
                  <a:pos x="837" y="409"/>
                </a:cxn>
                <a:cxn ang="0">
                  <a:pos x="868" y="382"/>
                </a:cxn>
                <a:cxn ang="0">
                  <a:pos x="898" y="355"/>
                </a:cxn>
                <a:cxn ang="0">
                  <a:pos x="929" y="328"/>
                </a:cxn>
                <a:cxn ang="0">
                  <a:pos x="961" y="302"/>
                </a:cxn>
                <a:cxn ang="0">
                  <a:pos x="992" y="274"/>
                </a:cxn>
                <a:cxn ang="0">
                  <a:pos x="1024" y="247"/>
                </a:cxn>
                <a:cxn ang="0">
                  <a:pos x="1058" y="220"/>
                </a:cxn>
                <a:cxn ang="0">
                  <a:pos x="1091" y="192"/>
                </a:cxn>
                <a:cxn ang="0">
                  <a:pos x="1122" y="167"/>
                </a:cxn>
                <a:cxn ang="0">
                  <a:pos x="1153" y="143"/>
                </a:cxn>
                <a:cxn ang="0">
                  <a:pos x="1184" y="118"/>
                </a:cxn>
                <a:cxn ang="0">
                  <a:pos x="1215" y="95"/>
                </a:cxn>
                <a:cxn ang="0">
                  <a:pos x="1248" y="70"/>
                </a:cxn>
                <a:cxn ang="0">
                  <a:pos x="1279" y="47"/>
                </a:cxn>
                <a:cxn ang="0">
                  <a:pos x="1311" y="23"/>
                </a:cxn>
                <a:cxn ang="0">
                  <a:pos x="1343" y="0"/>
                </a:cxn>
                <a:cxn ang="0">
                  <a:pos x="1280" y="71"/>
                </a:cxn>
                <a:cxn ang="0">
                  <a:pos x="1217" y="142"/>
                </a:cxn>
                <a:cxn ang="0">
                  <a:pos x="1155" y="214"/>
                </a:cxn>
                <a:cxn ang="0">
                  <a:pos x="1095" y="287"/>
                </a:cxn>
                <a:cxn ang="0">
                  <a:pos x="1035" y="361"/>
                </a:cxn>
                <a:cxn ang="0">
                  <a:pos x="977" y="436"/>
                </a:cxn>
                <a:cxn ang="0">
                  <a:pos x="948" y="476"/>
                </a:cxn>
                <a:cxn ang="0">
                  <a:pos x="920" y="514"/>
                </a:cxn>
                <a:cxn ang="0">
                  <a:pos x="892" y="555"/>
                </a:cxn>
                <a:cxn ang="0">
                  <a:pos x="865" y="594"/>
                </a:cxn>
                <a:cxn ang="0">
                  <a:pos x="838" y="636"/>
                </a:cxn>
                <a:cxn ang="0">
                  <a:pos x="811" y="677"/>
                </a:cxn>
                <a:cxn ang="0">
                  <a:pos x="785" y="720"/>
                </a:cxn>
                <a:cxn ang="0">
                  <a:pos x="759" y="764"/>
                </a:cxn>
                <a:cxn ang="0">
                  <a:pos x="734" y="808"/>
                </a:cxn>
                <a:cxn ang="0">
                  <a:pos x="708" y="852"/>
                </a:cxn>
                <a:cxn ang="0">
                  <a:pos x="684" y="898"/>
                </a:cxn>
                <a:cxn ang="0">
                  <a:pos x="660" y="945"/>
                </a:cxn>
                <a:cxn ang="0">
                  <a:pos x="636" y="993"/>
                </a:cxn>
                <a:cxn ang="0">
                  <a:pos x="614" y="1042"/>
                </a:cxn>
                <a:cxn ang="0">
                  <a:pos x="591" y="1092"/>
                </a:cxn>
                <a:cxn ang="0">
                  <a:pos x="569" y="1144"/>
                </a:cxn>
                <a:cxn ang="0">
                  <a:pos x="547" y="1196"/>
                </a:cxn>
                <a:cxn ang="0">
                  <a:pos x="527" y="1249"/>
                </a:cxn>
                <a:cxn ang="0">
                  <a:pos x="506" y="1304"/>
                </a:cxn>
                <a:cxn ang="0">
                  <a:pos x="487" y="1360"/>
                </a:cxn>
                <a:cxn ang="0">
                  <a:pos x="0" y="1360"/>
                </a:cxn>
              </a:cxnLst>
              <a:rect l="0" t="0" r="r" b="b"/>
              <a:pathLst>
                <a:path w="1343" h="1360">
                  <a:moveTo>
                    <a:pt x="0" y="1360"/>
                  </a:moveTo>
                  <a:lnTo>
                    <a:pt x="46" y="1295"/>
                  </a:lnTo>
                  <a:lnTo>
                    <a:pt x="93" y="1231"/>
                  </a:lnTo>
                  <a:lnTo>
                    <a:pt x="141" y="1168"/>
                  </a:lnTo>
                  <a:lnTo>
                    <a:pt x="189" y="1105"/>
                  </a:lnTo>
                  <a:lnTo>
                    <a:pt x="239" y="1043"/>
                  </a:lnTo>
                  <a:lnTo>
                    <a:pt x="289" y="981"/>
                  </a:lnTo>
                  <a:lnTo>
                    <a:pt x="340" y="921"/>
                  </a:lnTo>
                  <a:lnTo>
                    <a:pt x="393" y="861"/>
                  </a:lnTo>
                  <a:lnTo>
                    <a:pt x="445" y="801"/>
                  </a:lnTo>
                  <a:lnTo>
                    <a:pt x="499" y="744"/>
                  </a:lnTo>
                  <a:lnTo>
                    <a:pt x="552" y="686"/>
                  </a:lnTo>
                  <a:lnTo>
                    <a:pt x="608" y="628"/>
                  </a:lnTo>
                  <a:lnTo>
                    <a:pt x="664" y="573"/>
                  </a:lnTo>
                  <a:lnTo>
                    <a:pt x="721" y="517"/>
                  </a:lnTo>
                  <a:lnTo>
                    <a:pt x="779" y="463"/>
                  </a:lnTo>
                  <a:lnTo>
                    <a:pt x="837" y="409"/>
                  </a:lnTo>
                  <a:lnTo>
                    <a:pt x="868" y="382"/>
                  </a:lnTo>
                  <a:lnTo>
                    <a:pt x="898" y="355"/>
                  </a:lnTo>
                  <a:lnTo>
                    <a:pt x="929" y="328"/>
                  </a:lnTo>
                  <a:lnTo>
                    <a:pt x="961" y="302"/>
                  </a:lnTo>
                  <a:lnTo>
                    <a:pt x="992" y="274"/>
                  </a:lnTo>
                  <a:lnTo>
                    <a:pt x="1024" y="247"/>
                  </a:lnTo>
                  <a:lnTo>
                    <a:pt x="1058" y="220"/>
                  </a:lnTo>
                  <a:lnTo>
                    <a:pt x="1091" y="192"/>
                  </a:lnTo>
                  <a:lnTo>
                    <a:pt x="1122" y="167"/>
                  </a:lnTo>
                  <a:lnTo>
                    <a:pt x="1153" y="143"/>
                  </a:lnTo>
                  <a:lnTo>
                    <a:pt x="1184" y="118"/>
                  </a:lnTo>
                  <a:lnTo>
                    <a:pt x="1215" y="95"/>
                  </a:lnTo>
                  <a:lnTo>
                    <a:pt x="1248" y="70"/>
                  </a:lnTo>
                  <a:lnTo>
                    <a:pt x="1279" y="47"/>
                  </a:lnTo>
                  <a:lnTo>
                    <a:pt x="1311" y="23"/>
                  </a:lnTo>
                  <a:lnTo>
                    <a:pt x="1343" y="0"/>
                  </a:lnTo>
                  <a:lnTo>
                    <a:pt x="1280" y="71"/>
                  </a:lnTo>
                  <a:lnTo>
                    <a:pt x="1217" y="142"/>
                  </a:lnTo>
                  <a:lnTo>
                    <a:pt x="1155" y="214"/>
                  </a:lnTo>
                  <a:lnTo>
                    <a:pt x="1095" y="287"/>
                  </a:lnTo>
                  <a:lnTo>
                    <a:pt x="1035" y="361"/>
                  </a:lnTo>
                  <a:lnTo>
                    <a:pt x="977" y="436"/>
                  </a:lnTo>
                  <a:lnTo>
                    <a:pt x="948" y="476"/>
                  </a:lnTo>
                  <a:lnTo>
                    <a:pt x="920" y="514"/>
                  </a:lnTo>
                  <a:lnTo>
                    <a:pt x="892" y="555"/>
                  </a:lnTo>
                  <a:lnTo>
                    <a:pt x="865" y="594"/>
                  </a:lnTo>
                  <a:lnTo>
                    <a:pt x="838" y="636"/>
                  </a:lnTo>
                  <a:lnTo>
                    <a:pt x="811" y="677"/>
                  </a:lnTo>
                  <a:lnTo>
                    <a:pt x="785" y="720"/>
                  </a:lnTo>
                  <a:lnTo>
                    <a:pt x="759" y="764"/>
                  </a:lnTo>
                  <a:lnTo>
                    <a:pt x="734" y="808"/>
                  </a:lnTo>
                  <a:lnTo>
                    <a:pt x="708" y="852"/>
                  </a:lnTo>
                  <a:lnTo>
                    <a:pt x="684" y="898"/>
                  </a:lnTo>
                  <a:lnTo>
                    <a:pt x="660" y="945"/>
                  </a:lnTo>
                  <a:lnTo>
                    <a:pt x="636" y="993"/>
                  </a:lnTo>
                  <a:lnTo>
                    <a:pt x="614" y="1042"/>
                  </a:lnTo>
                  <a:lnTo>
                    <a:pt x="591" y="1092"/>
                  </a:lnTo>
                  <a:lnTo>
                    <a:pt x="569" y="1144"/>
                  </a:lnTo>
                  <a:lnTo>
                    <a:pt x="547" y="1196"/>
                  </a:lnTo>
                  <a:lnTo>
                    <a:pt x="527" y="1249"/>
                  </a:lnTo>
                  <a:lnTo>
                    <a:pt x="506" y="1304"/>
                  </a:lnTo>
                  <a:lnTo>
                    <a:pt x="487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2" name="Freeform 12"/>
            <p:cNvSpPr>
              <a:spLocks/>
            </p:cNvSpPr>
            <p:nvPr userDrawn="1"/>
          </p:nvSpPr>
          <p:spPr bwMode="auto">
            <a:xfrm>
              <a:off x="3606" y="3952"/>
              <a:ext cx="167" cy="98"/>
            </a:xfrm>
            <a:custGeom>
              <a:avLst/>
              <a:gdLst/>
              <a:ahLst/>
              <a:cxnLst>
                <a:cxn ang="0">
                  <a:pos x="440" y="884"/>
                </a:cxn>
                <a:cxn ang="0">
                  <a:pos x="499" y="822"/>
                </a:cxn>
                <a:cxn ang="0">
                  <a:pos x="559" y="760"/>
                </a:cxn>
                <a:cxn ang="0">
                  <a:pos x="621" y="700"/>
                </a:cxn>
                <a:cxn ang="0">
                  <a:pos x="683" y="640"/>
                </a:cxn>
                <a:cxn ang="0">
                  <a:pos x="747" y="581"/>
                </a:cxn>
                <a:cxn ang="0">
                  <a:pos x="811" y="523"/>
                </a:cxn>
                <a:cxn ang="0">
                  <a:pos x="876" y="466"/>
                </a:cxn>
                <a:cxn ang="0">
                  <a:pos x="943" y="409"/>
                </a:cxn>
                <a:cxn ang="0">
                  <a:pos x="1009" y="355"/>
                </a:cxn>
                <a:cxn ang="0">
                  <a:pos x="1078" y="301"/>
                </a:cxn>
                <a:cxn ang="0">
                  <a:pos x="1147" y="248"/>
                </a:cxn>
                <a:cxn ang="0">
                  <a:pos x="1216" y="196"/>
                </a:cxn>
                <a:cxn ang="0">
                  <a:pos x="1286" y="146"/>
                </a:cxn>
                <a:cxn ang="0">
                  <a:pos x="1357" y="96"/>
                </a:cxn>
                <a:cxn ang="0">
                  <a:pos x="1429" y="48"/>
                </a:cxn>
                <a:cxn ang="0">
                  <a:pos x="1501" y="0"/>
                </a:cxn>
                <a:cxn ang="0">
                  <a:pos x="1384" y="57"/>
                </a:cxn>
                <a:cxn ang="0">
                  <a:pos x="1271" y="115"/>
                </a:cxn>
                <a:cxn ang="0">
                  <a:pos x="1162" y="172"/>
                </a:cxn>
                <a:cxn ang="0">
                  <a:pos x="1057" y="228"/>
                </a:cxn>
                <a:cxn ang="0">
                  <a:pos x="955" y="285"/>
                </a:cxn>
                <a:cxn ang="0">
                  <a:pos x="856" y="340"/>
                </a:cxn>
                <a:cxn ang="0">
                  <a:pos x="761" y="396"/>
                </a:cxn>
                <a:cxn ang="0">
                  <a:pos x="667" y="450"/>
                </a:cxn>
                <a:cxn ang="0">
                  <a:pos x="577" y="505"/>
                </a:cxn>
                <a:cxn ang="0">
                  <a:pos x="489" y="560"/>
                </a:cxn>
                <a:cxn ang="0">
                  <a:pos x="403" y="614"/>
                </a:cxn>
                <a:cxn ang="0">
                  <a:pos x="320" y="669"/>
                </a:cxn>
                <a:cxn ang="0">
                  <a:pos x="237" y="723"/>
                </a:cxn>
                <a:cxn ang="0">
                  <a:pos x="157" y="776"/>
                </a:cxn>
                <a:cxn ang="0">
                  <a:pos x="78" y="831"/>
                </a:cxn>
                <a:cxn ang="0">
                  <a:pos x="0" y="884"/>
                </a:cxn>
                <a:cxn ang="0">
                  <a:pos x="440" y="884"/>
                </a:cxn>
              </a:cxnLst>
              <a:rect l="0" t="0" r="r" b="b"/>
              <a:pathLst>
                <a:path w="1501" h="884">
                  <a:moveTo>
                    <a:pt x="440" y="884"/>
                  </a:moveTo>
                  <a:lnTo>
                    <a:pt x="499" y="822"/>
                  </a:lnTo>
                  <a:lnTo>
                    <a:pt x="559" y="760"/>
                  </a:lnTo>
                  <a:lnTo>
                    <a:pt x="621" y="700"/>
                  </a:lnTo>
                  <a:lnTo>
                    <a:pt x="683" y="640"/>
                  </a:lnTo>
                  <a:lnTo>
                    <a:pt x="747" y="581"/>
                  </a:lnTo>
                  <a:lnTo>
                    <a:pt x="811" y="523"/>
                  </a:lnTo>
                  <a:lnTo>
                    <a:pt x="876" y="466"/>
                  </a:lnTo>
                  <a:lnTo>
                    <a:pt x="943" y="409"/>
                  </a:lnTo>
                  <a:lnTo>
                    <a:pt x="1009" y="355"/>
                  </a:lnTo>
                  <a:lnTo>
                    <a:pt x="1078" y="301"/>
                  </a:lnTo>
                  <a:lnTo>
                    <a:pt x="1147" y="248"/>
                  </a:lnTo>
                  <a:lnTo>
                    <a:pt x="1216" y="196"/>
                  </a:lnTo>
                  <a:lnTo>
                    <a:pt x="1286" y="146"/>
                  </a:lnTo>
                  <a:lnTo>
                    <a:pt x="1357" y="96"/>
                  </a:lnTo>
                  <a:lnTo>
                    <a:pt x="1429" y="48"/>
                  </a:lnTo>
                  <a:lnTo>
                    <a:pt x="1501" y="0"/>
                  </a:lnTo>
                  <a:lnTo>
                    <a:pt x="1384" y="57"/>
                  </a:lnTo>
                  <a:lnTo>
                    <a:pt x="1271" y="115"/>
                  </a:lnTo>
                  <a:lnTo>
                    <a:pt x="1162" y="172"/>
                  </a:lnTo>
                  <a:lnTo>
                    <a:pt x="1057" y="228"/>
                  </a:lnTo>
                  <a:lnTo>
                    <a:pt x="955" y="285"/>
                  </a:lnTo>
                  <a:lnTo>
                    <a:pt x="856" y="340"/>
                  </a:lnTo>
                  <a:lnTo>
                    <a:pt x="761" y="396"/>
                  </a:lnTo>
                  <a:lnTo>
                    <a:pt x="667" y="450"/>
                  </a:lnTo>
                  <a:lnTo>
                    <a:pt x="577" y="505"/>
                  </a:lnTo>
                  <a:lnTo>
                    <a:pt x="489" y="560"/>
                  </a:lnTo>
                  <a:lnTo>
                    <a:pt x="403" y="614"/>
                  </a:lnTo>
                  <a:lnTo>
                    <a:pt x="320" y="669"/>
                  </a:lnTo>
                  <a:lnTo>
                    <a:pt x="237" y="723"/>
                  </a:lnTo>
                  <a:lnTo>
                    <a:pt x="157" y="776"/>
                  </a:lnTo>
                  <a:lnTo>
                    <a:pt x="78" y="831"/>
                  </a:lnTo>
                  <a:lnTo>
                    <a:pt x="0" y="884"/>
                  </a:lnTo>
                  <a:lnTo>
                    <a:pt x="440" y="884"/>
                  </a:lnTo>
                  <a:close/>
                </a:path>
              </a:pathLst>
            </a:custGeom>
            <a:solidFill>
              <a:srgbClr val="B0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3" name="Freeform 13"/>
            <p:cNvSpPr>
              <a:spLocks noEditPoints="1"/>
            </p:cNvSpPr>
            <p:nvPr userDrawn="1"/>
          </p:nvSpPr>
          <p:spPr bwMode="auto">
            <a:xfrm>
              <a:off x="3853" y="4074"/>
              <a:ext cx="41" cy="3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284" y="0"/>
                </a:cxn>
                <a:cxn ang="0">
                  <a:pos x="303" y="4"/>
                </a:cxn>
                <a:cxn ang="0">
                  <a:pos x="321" y="12"/>
                </a:cxn>
                <a:cxn ang="0">
                  <a:pos x="337" y="22"/>
                </a:cxn>
                <a:cxn ang="0">
                  <a:pos x="350" y="36"/>
                </a:cxn>
                <a:cxn ang="0">
                  <a:pos x="361" y="51"/>
                </a:cxn>
                <a:cxn ang="0">
                  <a:pos x="369" y="69"/>
                </a:cxn>
                <a:cxn ang="0">
                  <a:pos x="373" y="88"/>
                </a:cxn>
                <a:cxn ang="0">
                  <a:pos x="374" y="148"/>
                </a:cxn>
                <a:cxn ang="0">
                  <a:pos x="372" y="168"/>
                </a:cxn>
                <a:cxn ang="0">
                  <a:pos x="365" y="186"/>
                </a:cxn>
                <a:cxn ang="0">
                  <a:pos x="357" y="204"/>
                </a:cxn>
                <a:cxn ang="0">
                  <a:pos x="344" y="219"/>
                </a:cxn>
                <a:cxn ang="0">
                  <a:pos x="329" y="230"/>
                </a:cxn>
                <a:cxn ang="0">
                  <a:pos x="313" y="240"/>
                </a:cxn>
                <a:cxn ang="0">
                  <a:pos x="293" y="245"/>
                </a:cxn>
                <a:cxn ang="0">
                  <a:pos x="274" y="247"/>
                </a:cxn>
                <a:cxn ang="0">
                  <a:pos x="99" y="322"/>
                </a:cxn>
                <a:cxn ang="0">
                  <a:pos x="0" y="247"/>
                </a:cxn>
                <a:cxn ang="0">
                  <a:pos x="0" y="73"/>
                </a:cxn>
                <a:cxn ang="0">
                  <a:pos x="99" y="73"/>
                </a:cxn>
                <a:cxn ang="0">
                  <a:pos x="149" y="173"/>
                </a:cxn>
                <a:cxn ang="0">
                  <a:pos x="267" y="173"/>
                </a:cxn>
                <a:cxn ang="0">
                  <a:pos x="275" y="168"/>
                </a:cxn>
                <a:cxn ang="0">
                  <a:pos x="282" y="162"/>
                </a:cxn>
                <a:cxn ang="0">
                  <a:pos x="286" y="153"/>
                </a:cxn>
                <a:cxn ang="0">
                  <a:pos x="286" y="99"/>
                </a:cxn>
                <a:cxn ang="0">
                  <a:pos x="284" y="89"/>
                </a:cxn>
                <a:cxn ang="0">
                  <a:pos x="278" y="81"/>
                </a:cxn>
                <a:cxn ang="0">
                  <a:pos x="271" y="76"/>
                </a:cxn>
                <a:cxn ang="0">
                  <a:pos x="261" y="73"/>
                </a:cxn>
                <a:cxn ang="0">
                  <a:pos x="99" y="73"/>
                </a:cxn>
              </a:cxnLst>
              <a:rect l="0" t="0" r="r" b="b"/>
              <a:pathLst>
                <a:path w="374" h="322">
                  <a:moveTo>
                    <a:pt x="0" y="0"/>
                  </a:moveTo>
                  <a:lnTo>
                    <a:pt x="99" y="0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1"/>
                  </a:lnTo>
                  <a:lnTo>
                    <a:pt x="303" y="4"/>
                  </a:lnTo>
                  <a:lnTo>
                    <a:pt x="313" y="7"/>
                  </a:lnTo>
                  <a:lnTo>
                    <a:pt x="321" y="12"/>
                  </a:lnTo>
                  <a:lnTo>
                    <a:pt x="329" y="17"/>
                  </a:lnTo>
                  <a:lnTo>
                    <a:pt x="337" y="22"/>
                  </a:lnTo>
                  <a:lnTo>
                    <a:pt x="344" y="29"/>
                  </a:lnTo>
                  <a:lnTo>
                    <a:pt x="350" y="36"/>
                  </a:lnTo>
                  <a:lnTo>
                    <a:pt x="357" y="44"/>
                  </a:lnTo>
                  <a:lnTo>
                    <a:pt x="361" y="51"/>
                  </a:lnTo>
                  <a:lnTo>
                    <a:pt x="365" y="60"/>
                  </a:lnTo>
                  <a:lnTo>
                    <a:pt x="369" y="69"/>
                  </a:lnTo>
                  <a:lnTo>
                    <a:pt x="372" y="79"/>
                  </a:lnTo>
                  <a:lnTo>
                    <a:pt x="373" y="88"/>
                  </a:lnTo>
                  <a:lnTo>
                    <a:pt x="374" y="99"/>
                  </a:lnTo>
                  <a:lnTo>
                    <a:pt x="374" y="148"/>
                  </a:lnTo>
                  <a:lnTo>
                    <a:pt x="373" y="159"/>
                  </a:lnTo>
                  <a:lnTo>
                    <a:pt x="372" y="168"/>
                  </a:lnTo>
                  <a:lnTo>
                    <a:pt x="369" y="178"/>
                  </a:lnTo>
                  <a:lnTo>
                    <a:pt x="365" y="186"/>
                  </a:lnTo>
                  <a:lnTo>
                    <a:pt x="361" y="196"/>
                  </a:lnTo>
                  <a:lnTo>
                    <a:pt x="357" y="204"/>
                  </a:lnTo>
                  <a:lnTo>
                    <a:pt x="350" y="211"/>
                  </a:lnTo>
                  <a:lnTo>
                    <a:pt x="344" y="219"/>
                  </a:lnTo>
                  <a:lnTo>
                    <a:pt x="337" y="225"/>
                  </a:lnTo>
                  <a:lnTo>
                    <a:pt x="329" y="230"/>
                  </a:lnTo>
                  <a:lnTo>
                    <a:pt x="321" y="236"/>
                  </a:lnTo>
                  <a:lnTo>
                    <a:pt x="313" y="240"/>
                  </a:lnTo>
                  <a:lnTo>
                    <a:pt x="303" y="243"/>
                  </a:lnTo>
                  <a:lnTo>
                    <a:pt x="293" y="245"/>
                  </a:lnTo>
                  <a:lnTo>
                    <a:pt x="284" y="247"/>
                  </a:lnTo>
                  <a:lnTo>
                    <a:pt x="274" y="247"/>
                  </a:lnTo>
                  <a:lnTo>
                    <a:pt x="99" y="247"/>
                  </a:lnTo>
                  <a:lnTo>
                    <a:pt x="99" y="322"/>
                  </a:lnTo>
                  <a:lnTo>
                    <a:pt x="0" y="322"/>
                  </a:lnTo>
                  <a:lnTo>
                    <a:pt x="0" y="247"/>
                  </a:lnTo>
                  <a:lnTo>
                    <a:pt x="0" y="1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99" y="73"/>
                  </a:moveTo>
                  <a:lnTo>
                    <a:pt x="99" y="173"/>
                  </a:lnTo>
                  <a:lnTo>
                    <a:pt x="149" y="173"/>
                  </a:lnTo>
                  <a:lnTo>
                    <a:pt x="261" y="173"/>
                  </a:lnTo>
                  <a:lnTo>
                    <a:pt x="267" y="173"/>
                  </a:lnTo>
                  <a:lnTo>
                    <a:pt x="271" y="172"/>
                  </a:lnTo>
                  <a:lnTo>
                    <a:pt x="275" y="168"/>
                  </a:lnTo>
                  <a:lnTo>
                    <a:pt x="278" y="166"/>
                  </a:lnTo>
                  <a:lnTo>
                    <a:pt x="282" y="162"/>
                  </a:lnTo>
                  <a:lnTo>
                    <a:pt x="284" y="158"/>
                  </a:lnTo>
                  <a:lnTo>
                    <a:pt x="286" y="153"/>
                  </a:lnTo>
                  <a:lnTo>
                    <a:pt x="286" y="148"/>
                  </a:lnTo>
                  <a:lnTo>
                    <a:pt x="286" y="99"/>
                  </a:lnTo>
                  <a:lnTo>
                    <a:pt x="286" y="94"/>
                  </a:lnTo>
                  <a:lnTo>
                    <a:pt x="284" y="89"/>
                  </a:lnTo>
                  <a:lnTo>
                    <a:pt x="282" y="85"/>
                  </a:lnTo>
                  <a:lnTo>
                    <a:pt x="278" y="81"/>
                  </a:lnTo>
                  <a:lnTo>
                    <a:pt x="275" y="78"/>
                  </a:lnTo>
                  <a:lnTo>
                    <a:pt x="271" y="76"/>
                  </a:lnTo>
                  <a:lnTo>
                    <a:pt x="267" y="74"/>
                  </a:lnTo>
                  <a:lnTo>
                    <a:pt x="261" y="73"/>
                  </a:lnTo>
                  <a:lnTo>
                    <a:pt x="149" y="73"/>
                  </a:lnTo>
                  <a:lnTo>
                    <a:pt x="99" y="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4" name="Freeform 14"/>
            <p:cNvSpPr>
              <a:spLocks/>
            </p:cNvSpPr>
            <p:nvPr userDrawn="1"/>
          </p:nvSpPr>
          <p:spPr bwMode="auto">
            <a:xfrm>
              <a:off x="3664" y="4074"/>
              <a:ext cx="42" cy="36"/>
            </a:xfrm>
            <a:custGeom>
              <a:avLst/>
              <a:gdLst/>
              <a:ahLst/>
              <a:cxnLst>
                <a:cxn ang="0">
                  <a:pos x="177" y="247"/>
                </a:cxn>
                <a:cxn ang="0">
                  <a:pos x="254" y="247"/>
                </a:cxn>
                <a:cxn ang="0">
                  <a:pos x="262" y="243"/>
                </a:cxn>
                <a:cxn ang="0">
                  <a:pos x="269" y="237"/>
                </a:cxn>
                <a:cxn ang="0">
                  <a:pos x="273" y="228"/>
                </a:cxn>
                <a:cxn ang="0">
                  <a:pos x="273" y="217"/>
                </a:cxn>
                <a:cxn ang="0">
                  <a:pos x="269" y="209"/>
                </a:cxn>
                <a:cxn ang="0">
                  <a:pos x="262" y="203"/>
                </a:cxn>
                <a:cxn ang="0">
                  <a:pos x="254" y="198"/>
                </a:cxn>
                <a:cxn ang="0">
                  <a:pos x="177" y="198"/>
                </a:cxn>
                <a:cxn ang="0">
                  <a:pos x="89" y="197"/>
                </a:cxn>
                <a:cxn ang="0">
                  <a:pos x="69" y="194"/>
                </a:cxn>
                <a:cxn ang="0">
                  <a:pos x="51" y="186"/>
                </a:cxn>
                <a:cxn ang="0">
                  <a:pos x="35" y="175"/>
                </a:cxn>
                <a:cxn ang="0">
                  <a:pos x="22" y="162"/>
                </a:cxn>
                <a:cxn ang="0">
                  <a:pos x="11" y="146"/>
                </a:cxn>
                <a:cxn ang="0">
                  <a:pos x="4" y="128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4" y="69"/>
                </a:cxn>
                <a:cxn ang="0">
                  <a:pos x="11" y="51"/>
                </a:cxn>
                <a:cxn ang="0">
                  <a:pos x="22" y="36"/>
                </a:cxn>
                <a:cxn ang="0">
                  <a:pos x="35" y="22"/>
                </a:cxn>
                <a:cxn ang="0">
                  <a:pos x="51" y="12"/>
                </a:cxn>
                <a:cxn ang="0">
                  <a:pos x="69" y="4"/>
                </a:cxn>
                <a:cxn ang="0">
                  <a:pos x="89" y="0"/>
                </a:cxn>
                <a:cxn ang="0">
                  <a:pos x="348" y="0"/>
                </a:cxn>
                <a:cxn ang="0">
                  <a:pos x="196" y="73"/>
                </a:cxn>
                <a:cxn ang="0">
                  <a:pos x="119" y="74"/>
                </a:cxn>
                <a:cxn ang="0">
                  <a:pos x="110" y="78"/>
                </a:cxn>
                <a:cxn ang="0">
                  <a:pos x="103" y="85"/>
                </a:cxn>
                <a:cxn ang="0">
                  <a:pos x="99" y="94"/>
                </a:cxn>
                <a:cxn ang="0">
                  <a:pos x="99" y="103"/>
                </a:cxn>
                <a:cxn ang="0">
                  <a:pos x="103" y="113"/>
                </a:cxn>
                <a:cxn ang="0">
                  <a:pos x="110" y="119"/>
                </a:cxn>
                <a:cxn ang="0">
                  <a:pos x="119" y="122"/>
                </a:cxn>
                <a:cxn ang="0">
                  <a:pos x="196" y="124"/>
                </a:cxn>
                <a:cxn ang="0">
                  <a:pos x="284" y="124"/>
                </a:cxn>
                <a:cxn ang="0">
                  <a:pos x="303" y="128"/>
                </a:cxn>
                <a:cxn ang="0">
                  <a:pos x="320" y="135"/>
                </a:cxn>
                <a:cxn ang="0">
                  <a:pos x="336" y="146"/>
                </a:cxn>
                <a:cxn ang="0">
                  <a:pos x="350" y="160"/>
                </a:cxn>
                <a:cxn ang="0">
                  <a:pos x="361" y="176"/>
                </a:cxn>
                <a:cxn ang="0">
                  <a:pos x="369" y="193"/>
                </a:cxn>
                <a:cxn ang="0">
                  <a:pos x="373" y="212"/>
                </a:cxn>
                <a:cxn ang="0">
                  <a:pos x="373" y="233"/>
                </a:cxn>
                <a:cxn ang="0">
                  <a:pos x="369" y="253"/>
                </a:cxn>
                <a:cxn ang="0">
                  <a:pos x="361" y="270"/>
                </a:cxn>
                <a:cxn ang="0">
                  <a:pos x="350" y="286"/>
                </a:cxn>
                <a:cxn ang="0">
                  <a:pos x="336" y="300"/>
                </a:cxn>
                <a:cxn ang="0">
                  <a:pos x="320" y="310"/>
                </a:cxn>
                <a:cxn ang="0">
                  <a:pos x="303" y="318"/>
                </a:cxn>
                <a:cxn ang="0">
                  <a:pos x="284" y="322"/>
                </a:cxn>
                <a:cxn ang="0">
                  <a:pos x="24" y="322"/>
                </a:cxn>
              </a:cxnLst>
              <a:rect l="0" t="0" r="r" b="b"/>
              <a:pathLst>
                <a:path w="373" h="322">
                  <a:moveTo>
                    <a:pt x="24" y="247"/>
                  </a:moveTo>
                  <a:lnTo>
                    <a:pt x="177" y="247"/>
                  </a:lnTo>
                  <a:lnTo>
                    <a:pt x="248" y="247"/>
                  </a:lnTo>
                  <a:lnTo>
                    <a:pt x="254" y="247"/>
                  </a:lnTo>
                  <a:lnTo>
                    <a:pt x="258" y="245"/>
                  </a:lnTo>
                  <a:lnTo>
                    <a:pt x="262" y="243"/>
                  </a:lnTo>
                  <a:lnTo>
                    <a:pt x="267" y="240"/>
                  </a:lnTo>
                  <a:lnTo>
                    <a:pt x="269" y="237"/>
                  </a:lnTo>
                  <a:lnTo>
                    <a:pt x="272" y="232"/>
                  </a:lnTo>
                  <a:lnTo>
                    <a:pt x="273" y="228"/>
                  </a:lnTo>
                  <a:lnTo>
                    <a:pt x="273" y="223"/>
                  </a:lnTo>
                  <a:lnTo>
                    <a:pt x="273" y="217"/>
                  </a:lnTo>
                  <a:lnTo>
                    <a:pt x="272" y="213"/>
                  </a:lnTo>
                  <a:lnTo>
                    <a:pt x="269" y="209"/>
                  </a:lnTo>
                  <a:lnTo>
                    <a:pt x="267" y="205"/>
                  </a:lnTo>
                  <a:lnTo>
                    <a:pt x="262" y="203"/>
                  </a:lnTo>
                  <a:lnTo>
                    <a:pt x="258" y="199"/>
                  </a:lnTo>
                  <a:lnTo>
                    <a:pt x="254" y="198"/>
                  </a:lnTo>
                  <a:lnTo>
                    <a:pt x="248" y="198"/>
                  </a:lnTo>
                  <a:lnTo>
                    <a:pt x="177" y="198"/>
                  </a:lnTo>
                  <a:lnTo>
                    <a:pt x="99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69" y="194"/>
                  </a:lnTo>
                  <a:lnTo>
                    <a:pt x="60" y="190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5"/>
                  </a:lnTo>
                  <a:lnTo>
                    <a:pt x="29" y="168"/>
                  </a:lnTo>
                  <a:lnTo>
                    <a:pt x="22" y="162"/>
                  </a:lnTo>
                  <a:lnTo>
                    <a:pt x="16" y="154"/>
                  </a:lnTo>
                  <a:lnTo>
                    <a:pt x="11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8"/>
                  </a:lnTo>
                  <a:lnTo>
                    <a:pt x="1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1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5" y="22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348" y="0"/>
                  </a:lnTo>
                  <a:lnTo>
                    <a:pt x="348" y="73"/>
                  </a:lnTo>
                  <a:lnTo>
                    <a:pt x="196" y="73"/>
                  </a:lnTo>
                  <a:lnTo>
                    <a:pt x="124" y="73"/>
                  </a:lnTo>
                  <a:lnTo>
                    <a:pt x="119" y="74"/>
                  </a:lnTo>
                  <a:lnTo>
                    <a:pt x="114" y="76"/>
                  </a:lnTo>
                  <a:lnTo>
                    <a:pt x="110" y="78"/>
                  </a:lnTo>
                  <a:lnTo>
                    <a:pt x="106" y="81"/>
                  </a:lnTo>
                  <a:lnTo>
                    <a:pt x="103" y="85"/>
                  </a:lnTo>
                  <a:lnTo>
                    <a:pt x="100" y="89"/>
                  </a:lnTo>
                  <a:lnTo>
                    <a:pt x="99" y="94"/>
                  </a:lnTo>
                  <a:lnTo>
                    <a:pt x="99" y="99"/>
                  </a:lnTo>
                  <a:lnTo>
                    <a:pt x="99" y="103"/>
                  </a:lnTo>
                  <a:lnTo>
                    <a:pt x="100" y="109"/>
                  </a:lnTo>
                  <a:lnTo>
                    <a:pt x="103" y="113"/>
                  </a:lnTo>
                  <a:lnTo>
                    <a:pt x="106" y="116"/>
                  </a:lnTo>
                  <a:lnTo>
                    <a:pt x="110" y="119"/>
                  </a:lnTo>
                  <a:lnTo>
                    <a:pt x="114" y="121"/>
                  </a:lnTo>
                  <a:lnTo>
                    <a:pt x="119" y="122"/>
                  </a:lnTo>
                  <a:lnTo>
                    <a:pt x="124" y="124"/>
                  </a:lnTo>
                  <a:lnTo>
                    <a:pt x="196" y="124"/>
                  </a:lnTo>
                  <a:lnTo>
                    <a:pt x="273" y="124"/>
                  </a:lnTo>
                  <a:lnTo>
                    <a:pt x="284" y="124"/>
                  </a:lnTo>
                  <a:lnTo>
                    <a:pt x="294" y="126"/>
                  </a:lnTo>
                  <a:lnTo>
                    <a:pt x="303" y="128"/>
                  </a:lnTo>
                  <a:lnTo>
                    <a:pt x="312" y="131"/>
                  </a:lnTo>
                  <a:lnTo>
                    <a:pt x="320" y="135"/>
                  </a:lnTo>
                  <a:lnTo>
                    <a:pt x="329" y="141"/>
                  </a:lnTo>
                  <a:lnTo>
                    <a:pt x="336" y="146"/>
                  </a:lnTo>
                  <a:lnTo>
                    <a:pt x="344" y="152"/>
                  </a:lnTo>
                  <a:lnTo>
                    <a:pt x="350" y="160"/>
                  </a:lnTo>
                  <a:lnTo>
                    <a:pt x="356" y="167"/>
                  </a:lnTo>
                  <a:lnTo>
                    <a:pt x="361" y="176"/>
                  </a:lnTo>
                  <a:lnTo>
                    <a:pt x="365" y="184"/>
                  </a:lnTo>
                  <a:lnTo>
                    <a:pt x="369" y="193"/>
                  </a:lnTo>
                  <a:lnTo>
                    <a:pt x="371" y="203"/>
                  </a:lnTo>
                  <a:lnTo>
                    <a:pt x="373" y="212"/>
                  </a:lnTo>
                  <a:lnTo>
                    <a:pt x="373" y="223"/>
                  </a:lnTo>
                  <a:lnTo>
                    <a:pt x="373" y="233"/>
                  </a:lnTo>
                  <a:lnTo>
                    <a:pt x="371" y="243"/>
                  </a:lnTo>
                  <a:lnTo>
                    <a:pt x="369" y="253"/>
                  </a:lnTo>
                  <a:lnTo>
                    <a:pt x="365" y="261"/>
                  </a:lnTo>
                  <a:lnTo>
                    <a:pt x="361" y="270"/>
                  </a:lnTo>
                  <a:lnTo>
                    <a:pt x="356" y="278"/>
                  </a:lnTo>
                  <a:lnTo>
                    <a:pt x="350" y="286"/>
                  </a:lnTo>
                  <a:lnTo>
                    <a:pt x="344" y="293"/>
                  </a:lnTo>
                  <a:lnTo>
                    <a:pt x="336" y="300"/>
                  </a:lnTo>
                  <a:lnTo>
                    <a:pt x="329" y="305"/>
                  </a:lnTo>
                  <a:lnTo>
                    <a:pt x="320" y="310"/>
                  </a:lnTo>
                  <a:lnTo>
                    <a:pt x="312" y="315"/>
                  </a:lnTo>
                  <a:lnTo>
                    <a:pt x="303" y="318"/>
                  </a:lnTo>
                  <a:lnTo>
                    <a:pt x="294" y="320"/>
                  </a:lnTo>
                  <a:lnTo>
                    <a:pt x="284" y="322"/>
                  </a:lnTo>
                  <a:lnTo>
                    <a:pt x="273" y="322"/>
                  </a:lnTo>
                  <a:lnTo>
                    <a:pt x="24" y="322"/>
                  </a:lnTo>
                  <a:lnTo>
                    <a:pt x="24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5" name="Rectangle 15"/>
            <p:cNvSpPr>
              <a:spLocks noChangeArrowheads="1"/>
            </p:cNvSpPr>
            <p:nvPr userDrawn="1"/>
          </p:nvSpPr>
          <p:spPr bwMode="auto">
            <a:xfrm>
              <a:off x="3714" y="4074"/>
              <a:ext cx="11" cy="3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6" name="Freeform 16"/>
            <p:cNvSpPr>
              <a:spLocks/>
            </p:cNvSpPr>
            <p:nvPr userDrawn="1"/>
          </p:nvSpPr>
          <p:spPr bwMode="auto">
            <a:xfrm>
              <a:off x="3734" y="4074"/>
              <a:ext cx="49" cy="36"/>
            </a:xfrm>
            <a:custGeom>
              <a:avLst/>
              <a:gdLst/>
              <a:ahLst/>
              <a:cxnLst>
                <a:cxn ang="0">
                  <a:pos x="348" y="322"/>
                </a:cxn>
                <a:cxn ang="0">
                  <a:pos x="448" y="322"/>
                </a:cxn>
                <a:cxn ang="0">
                  <a:pos x="448" y="0"/>
                </a:cxn>
                <a:cxn ang="0">
                  <a:pos x="348" y="0"/>
                </a:cxn>
                <a:cxn ang="0">
                  <a:pos x="348" y="236"/>
                </a:cxn>
                <a:cxn ang="0">
                  <a:pos x="337" y="236"/>
                </a:cxn>
                <a:cxn ang="0">
                  <a:pos x="175" y="0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00" y="86"/>
                </a:cxn>
                <a:cxn ang="0">
                  <a:pos x="112" y="86"/>
                </a:cxn>
                <a:cxn ang="0">
                  <a:pos x="274" y="322"/>
                </a:cxn>
                <a:cxn ang="0">
                  <a:pos x="348" y="322"/>
                </a:cxn>
              </a:cxnLst>
              <a:rect l="0" t="0" r="r" b="b"/>
              <a:pathLst>
                <a:path w="448" h="322">
                  <a:moveTo>
                    <a:pt x="348" y="322"/>
                  </a:moveTo>
                  <a:lnTo>
                    <a:pt x="448" y="322"/>
                  </a:lnTo>
                  <a:lnTo>
                    <a:pt x="448" y="0"/>
                  </a:lnTo>
                  <a:lnTo>
                    <a:pt x="348" y="0"/>
                  </a:lnTo>
                  <a:lnTo>
                    <a:pt x="348" y="236"/>
                  </a:lnTo>
                  <a:lnTo>
                    <a:pt x="337" y="236"/>
                  </a:lnTo>
                  <a:lnTo>
                    <a:pt x="175" y="0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00" y="86"/>
                  </a:lnTo>
                  <a:lnTo>
                    <a:pt x="112" y="86"/>
                  </a:lnTo>
                  <a:lnTo>
                    <a:pt x="274" y="322"/>
                  </a:lnTo>
                  <a:lnTo>
                    <a:pt x="348" y="3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7" name="Freeform 17"/>
            <p:cNvSpPr>
              <a:spLocks noEditPoints="1"/>
            </p:cNvSpPr>
            <p:nvPr userDrawn="1"/>
          </p:nvSpPr>
          <p:spPr bwMode="auto">
            <a:xfrm>
              <a:off x="3792" y="4074"/>
              <a:ext cx="52" cy="36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75" y="0"/>
                </a:cxn>
                <a:cxn ang="0">
                  <a:pos x="200" y="0"/>
                </a:cxn>
                <a:cxn ang="0">
                  <a:pos x="175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41" y="247"/>
                </a:cxn>
                <a:cxn ang="0">
                  <a:pos x="335" y="247"/>
                </a:cxn>
                <a:cxn ang="0">
                  <a:pos x="375" y="322"/>
                </a:cxn>
                <a:cxn ang="0">
                  <a:pos x="474" y="322"/>
                </a:cxn>
                <a:cxn ang="0">
                  <a:pos x="300" y="0"/>
                </a:cxn>
                <a:cxn ang="0">
                  <a:pos x="181" y="173"/>
                </a:cxn>
                <a:cxn ang="0">
                  <a:pos x="237" y="68"/>
                </a:cxn>
                <a:cxn ang="0">
                  <a:pos x="294" y="173"/>
                </a:cxn>
                <a:cxn ang="0">
                  <a:pos x="181" y="173"/>
                </a:cxn>
              </a:cxnLst>
              <a:rect l="0" t="0" r="r" b="b"/>
              <a:pathLst>
                <a:path w="474" h="322">
                  <a:moveTo>
                    <a:pt x="300" y="0"/>
                  </a:moveTo>
                  <a:lnTo>
                    <a:pt x="275" y="0"/>
                  </a:lnTo>
                  <a:lnTo>
                    <a:pt x="200" y="0"/>
                  </a:lnTo>
                  <a:lnTo>
                    <a:pt x="175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41" y="247"/>
                  </a:lnTo>
                  <a:lnTo>
                    <a:pt x="335" y="247"/>
                  </a:lnTo>
                  <a:lnTo>
                    <a:pt x="375" y="322"/>
                  </a:lnTo>
                  <a:lnTo>
                    <a:pt x="474" y="322"/>
                  </a:lnTo>
                  <a:lnTo>
                    <a:pt x="300" y="0"/>
                  </a:lnTo>
                  <a:close/>
                  <a:moveTo>
                    <a:pt x="181" y="173"/>
                  </a:moveTo>
                  <a:lnTo>
                    <a:pt x="237" y="68"/>
                  </a:lnTo>
                  <a:lnTo>
                    <a:pt x="294" y="173"/>
                  </a:lnTo>
                  <a:lnTo>
                    <a:pt x="181" y="1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8" name="Freeform 18"/>
            <p:cNvSpPr>
              <a:spLocks noEditPoints="1"/>
            </p:cNvSpPr>
            <p:nvPr userDrawn="1"/>
          </p:nvSpPr>
          <p:spPr bwMode="auto">
            <a:xfrm>
              <a:off x="4011" y="3881"/>
              <a:ext cx="80" cy="146"/>
            </a:xfrm>
            <a:custGeom>
              <a:avLst/>
              <a:gdLst/>
              <a:ahLst/>
              <a:cxnLst>
                <a:cxn ang="0">
                  <a:pos x="355" y="1306"/>
                </a:cxn>
                <a:cxn ang="0">
                  <a:pos x="341" y="1200"/>
                </a:cxn>
                <a:cxn ang="0">
                  <a:pos x="332" y="1115"/>
                </a:cxn>
                <a:cxn ang="0">
                  <a:pos x="348" y="1006"/>
                </a:cxn>
                <a:cxn ang="0">
                  <a:pos x="374" y="879"/>
                </a:cxn>
                <a:cxn ang="0">
                  <a:pos x="364" y="835"/>
                </a:cxn>
                <a:cxn ang="0">
                  <a:pos x="255" y="819"/>
                </a:cxn>
                <a:cxn ang="0">
                  <a:pos x="229" y="773"/>
                </a:cxn>
                <a:cxn ang="0">
                  <a:pos x="279" y="689"/>
                </a:cxn>
                <a:cxn ang="0">
                  <a:pos x="342" y="588"/>
                </a:cxn>
                <a:cxn ang="0">
                  <a:pos x="352" y="500"/>
                </a:cxn>
                <a:cxn ang="0">
                  <a:pos x="279" y="474"/>
                </a:cxn>
                <a:cxn ang="0">
                  <a:pos x="261" y="443"/>
                </a:cxn>
                <a:cxn ang="0">
                  <a:pos x="313" y="375"/>
                </a:cxn>
                <a:cxn ang="0">
                  <a:pos x="383" y="292"/>
                </a:cxn>
                <a:cxn ang="0">
                  <a:pos x="362" y="155"/>
                </a:cxn>
                <a:cxn ang="0">
                  <a:pos x="364" y="63"/>
                </a:cxn>
                <a:cxn ang="0">
                  <a:pos x="391" y="16"/>
                </a:cxn>
                <a:cxn ang="0">
                  <a:pos x="427" y="57"/>
                </a:cxn>
                <a:cxn ang="0">
                  <a:pos x="451" y="129"/>
                </a:cxn>
                <a:cxn ang="0">
                  <a:pos x="426" y="270"/>
                </a:cxn>
                <a:cxn ang="0">
                  <a:pos x="435" y="311"/>
                </a:cxn>
                <a:cxn ang="0">
                  <a:pos x="483" y="325"/>
                </a:cxn>
                <a:cxn ang="0">
                  <a:pos x="605" y="285"/>
                </a:cxn>
                <a:cxn ang="0">
                  <a:pos x="682" y="270"/>
                </a:cxn>
                <a:cxn ang="0">
                  <a:pos x="712" y="293"/>
                </a:cxn>
                <a:cxn ang="0">
                  <a:pos x="722" y="349"/>
                </a:cxn>
                <a:cxn ang="0">
                  <a:pos x="564" y="521"/>
                </a:cxn>
                <a:cxn ang="0">
                  <a:pos x="519" y="586"/>
                </a:cxn>
                <a:cxn ang="0">
                  <a:pos x="540" y="599"/>
                </a:cxn>
                <a:cxn ang="0">
                  <a:pos x="589" y="569"/>
                </a:cxn>
                <a:cxn ang="0">
                  <a:pos x="630" y="572"/>
                </a:cxn>
                <a:cxn ang="0">
                  <a:pos x="654" y="603"/>
                </a:cxn>
                <a:cxn ang="0">
                  <a:pos x="643" y="652"/>
                </a:cxn>
                <a:cxn ang="0">
                  <a:pos x="584" y="706"/>
                </a:cxn>
                <a:cxn ang="0">
                  <a:pos x="486" y="753"/>
                </a:cxn>
                <a:cxn ang="0">
                  <a:pos x="443" y="845"/>
                </a:cxn>
                <a:cxn ang="0">
                  <a:pos x="447" y="1051"/>
                </a:cxn>
                <a:cxn ang="0">
                  <a:pos x="444" y="1209"/>
                </a:cxn>
                <a:cxn ang="0">
                  <a:pos x="394" y="1305"/>
                </a:cxn>
                <a:cxn ang="0">
                  <a:pos x="0" y="754"/>
                </a:cxn>
                <a:cxn ang="0">
                  <a:pos x="29" y="670"/>
                </a:cxn>
                <a:cxn ang="0">
                  <a:pos x="95" y="484"/>
                </a:cxn>
                <a:cxn ang="0">
                  <a:pos x="147" y="407"/>
                </a:cxn>
                <a:cxn ang="0">
                  <a:pos x="170" y="421"/>
                </a:cxn>
                <a:cxn ang="0">
                  <a:pos x="173" y="534"/>
                </a:cxn>
                <a:cxn ang="0">
                  <a:pos x="173" y="603"/>
                </a:cxn>
                <a:cxn ang="0">
                  <a:pos x="163" y="671"/>
                </a:cxn>
                <a:cxn ang="0">
                  <a:pos x="103" y="793"/>
                </a:cxn>
                <a:cxn ang="0">
                  <a:pos x="55" y="829"/>
                </a:cxn>
                <a:cxn ang="0">
                  <a:pos x="12" y="806"/>
                </a:cxn>
                <a:cxn ang="0">
                  <a:pos x="460" y="435"/>
                </a:cxn>
                <a:cxn ang="0">
                  <a:pos x="474" y="407"/>
                </a:cxn>
                <a:cxn ang="0">
                  <a:pos x="534" y="390"/>
                </a:cxn>
                <a:cxn ang="0">
                  <a:pos x="533" y="404"/>
                </a:cxn>
              </a:cxnLst>
              <a:rect l="0" t="0" r="r" b="b"/>
              <a:pathLst>
                <a:path w="728" h="1314">
                  <a:moveTo>
                    <a:pt x="375" y="1314"/>
                  </a:moveTo>
                  <a:lnTo>
                    <a:pt x="372" y="1310"/>
                  </a:lnTo>
                  <a:lnTo>
                    <a:pt x="370" y="1308"/>
                  </a:lnTo>
                  <a:lnTo>
                    <a:pt x="367" y="1306"/>
                  </a:lnTo>
                  <a:lnTo>
                    <a:pt x="362" y="1305"/>
                  </a:lnTo>
                  <a:lnTo>
                    <a:pt x="355" y="1306"/>
                  </a:lnTo>
                  <a:lnTo>
                    <a:pt x="348" y="1308"/>
                  </a:lnTo>
                  <a:lnTo>
                    <a:pt x="344" y="1289"/>
                  </a:lnTo>
                  <a:lnTo>
                    <a:pt x="342" y="1271"/>
                  </a:lnTo>
                  <a:lnTo>
                    <a:pt x="341" y="1254"/>
                  </a:lnTo>
                  <a:lnTo>
                    <a:pt x="341" y="1235"/>
                  </a:lnTo>
                  <a:lnTo>
                    <a:pt x="341" y="1200"/>
                  </a:lnTo>
                  <a:lnTo>
                    <a:pt x="343" y="1164"/>
                  </a:lnTo>
                  <a:lnTo>
                    <a:pt x="340" y="1155"/>
                  </a:lnTo>
                  <a:lnTo>
                    <a:pt x="337" y="1146"/>
                  </a:lnTo>
                  <a:lnTo>
                    <a:pt x="334" y="1136"/>
                  </a:lnTo>
                  <a:lnTo>
                    <a:pt x="333" y="1125"/>
                  </a:lnTo>
                  <a:lnTo>
                    <a:pt x="332" y="1115"/>
                  </a:lnTo>
                  <a:lnTo>
                    <a:pt x="333" y="1104"/>
                  </a:lnTo>
                  <a:lnTo>
                    <a:pt x="333" y="1092"/>
                  </a:lnTo>
                  <a:lnTo>
                    <a:pt x="334" y="1081"/>
                  </a:lnTo>
                  <a:lnTo>
                    <a:pt x="338" y="1056"/>
                  </a:lnTo>
                  <a:lnTo>
                    <a:pt x="343" y="1031"/>
                  </a:lnTo>
                  <a:lnTo>
                    <a:pt x="348" y="1006"/>
                  </a:lnTo>
                  <a:lnTo>
                    <a:pt x="355" y="980"/>
                  </a:lnTo>
                  <a:lnTo>
                    <a:pt x="360" y="956"/>
                  </a:lnTo>
                  <a:lnTo>
                    <a:pt x="367" y="932"/>
                  </a:lnTo>
                  <a:lnTo>
                    <a:pt x="371" y="910"/>
                  </a:lnTo>
                  <a:lnTo>
                    <a:pt x="373" y="889"/>
                  </a:lnTo>
                  <a:lnTo>
                    <a:pt x="374" y="879"/>
                  </a:lnTo>
                  <a:lnTo>
                    <a:pt x="374" y="870"/>
                  </a:lnTo>
                  <a:lnTo>
                    <a:pt x="373" y="862"/>
                  </a:lnTo>
                  <a:lnTo>
                    <a:pt x="372" y="854"/>
                  </a:lnTo>
                  <a:lnTo>
                    <a:pt x="371" y="847"/>
                  </a:lnTo>
                  <a:lnTo>
                    <a:pt x="368" y="841"/>
                  </a:lnTo>
                  <a:lnTo>
                    <a:pt x="364" y="835"/>
                  </a:lnTo>
                  <a:lnTo>
                    <a:pt x="360" y="831"/>
                  </a:lnTo>
                  <a:lnTo>
                    <a:pt x="331" y="831"/>
                  </a:lnTo>
                  <a:lnTo>
                    <a:pt x="306" y="830"/>
                  </a:lnTo>
                  <a:lnTo>
                    <a:pt x="286" y="828"/>
                  </a:lnTo>
                  <a:lnTo>
                    <a:pt x="269" y="824"/>
                  </a:lnTo>
                  <a:lnTo>
                    <a:pt x="255" y="819"/>
                  </a:lnTo>
                  <a:lnTo>
                    <a:pt x="244" y="814"/>
                  </a:lnTo>
                  <a:lnTo>
                    <a:pt x="236" y="808"/>
                  </a:lnTo>
                  <a:lnTo>
                    <a:pt x="231" y="800"/>
                  </a:lnTo>
                  <a:lnTo>
                    <a:pt x="228" y="793"/>
                  </a:lnTo>
                  <a:lnTo>
                    <a:pt x="228" y="783"/>
                  </a:lnTo>
                  <a:lnTo>
                    <a:pt x="229" y="773"/>
                  </a:lnTo>
                  <a:lnTo>
                    <a:pt x="232" y="764"/>
                  </a:lnTo>
                  <a:lnTo>
                    <a:pt x="237" y="752"/>
                  </a:lnTo>
                  <a:lnTo>
                    <a:pt x="243" y="740"/>
                  </a:lnTo>
                  <a:lnTo>
                    <a:pt x="251" y="729"/>
                  </a:lnTo>
                  <a:lnTo>
                    <a:pt x="259" y="716"/>
                  </a:lnTo>
                  <a:lnTo>
                    <a:pt x="279" y="689"/>
                  </a:lnTo>
                  <a:lnTo>
                    <a:pt x="298" y="661"/>
                  </a:lnTo>
                  <a:lnTo>
                    <a:pt x="308" y="647"/>
                  </a:lnTo>
                  <a:lnTo>
                    <a:pt x="317" y="633"/>
                  </a:lnTo>
                  <a:lnTo>
                    <a:pt x="327" y="618"/>
                  </a:lnTo>
                  <a:lnTo>
                    <a:pt x="334" y="603"/>
                  </a:lnTo>
                  <a:lnTo>
                    <a:pt x="342" y="588"/>
                  </a:lnTo>
                  <a:lnTo>
                    <a:pt x="348" y="573"/>
                  </a:lnTo>
                  <a:lnTo>
                    <a:pt x="353" y="558"/>
                  </a:lnTo>
                  <a:lnTo>
                    <a:pt x="356" y="543"/>
                  </a:lnTo>
                  <a:lnTo>
                    <a:pt x="356" y="529"/>
                  </a:lnTo>
                  <a:lnTo>
                    <a:pt x="355" y="514"/>
                  </a:lnTo>
                  <a:lnTo>
                    <a:pt x="352" y="500"/>
                  </a:lnTo>
                  <a:lnTo>
                    <a:pt x="346" y="485"/>
                  </a:lnTo>
                  <a:lnTo>
                    <a:pt x="328" y="485"/>
                  </a:lnTo>
                  <a:lnTo>
                    <a:pt x="312" y="483"/>
                  </a:lnTo>
                  <a:lnTo>
                    <a:pt x="299" y="481"/>
                  </a:lnTo>
                  <a:lnTo>
                    <a:pt x="287" y="478"/>
                  </a:lnTo>
                  <a:lnTo>
                    <a:pt x="279" y="474"/>
                  </a:lnTo>
                  <a:lnTo>
                    <a:pt x="271" y="470"/>
                  </a:lnTo>
                  <a:lnTo>
                    <a:pt x="266" y="465"/>
                  </a:lnTo>
                  <a:lnTo>
                    <a:pt x="263" y="460"/>
                  </a:lnTo>
                  <a:lnTo>
                    <a:pt x="260" y="455"/>
                  </a:lnTo>
                  <a:lnTo>
                    <a:pt x="260" y="449"/>
                  </a:lnTo>
                  <a:lnTo>
                    <a:pt x="261" y="443"/>
                  </a:lnTo>
                  <a:lnTo>
                    <a:pt x="264" y="436"/>
                  </a:lnTo>
                  <a:lnTo>
                    <a:pt x="267" y="430"/>
                  </a:lnTo>
                  <a:lnTo>
                    <a:pt x="271" y="422"/>
                  </a:lnTo>
                  <a:lnTo>
                    <a:pt x="276" y="415"/>
                  </a:lnTo>
                  <a:lnTo>
                    <a:pt x="283" y="407"/>
                  </a:lnTo>
                  <a:lnTo>
                    <a:pt x="313" y="375"/>
                  </a:lnTo>
                  <a:lnTo>
                    <a:pt x="344" y="343"/>
                  </a:lnTo>
                  <a:lnTo>
                    <a:pt x="359" y="328"/>
                  </a:lnTo>
                  <a:lnTo>
                    <a:pt x="371" y="314"/>
                  </a:lnTo>
                  <a:lnTo>
                    <a:pt x="376" y="306"/>
                  </a:lnTo>
                  <a:lnTo>
                    <a:pt x="379" y="299"/>
                  </a:lnTo>
                  <a:lnTo>
                    <a:pt x="383" y="292"/>
                  </a:lnTo>
                  <a:lnTo>
                    <a:pt x="385" y="286"/>
                  </a:lnTo>
                  <a:lnTo>
                    <a:pt x="381" y="255"/>
                  </a:lnTo>
                  <a:lnTo>
                    <a:pt x="373" y="217"/>
                  </a:lnTo>
                  <a:lnTo>
                    <a:pt x="369" y="197"/>
                  </a:lnTo>
                  <a:lnTo>
                    <a:pt x="365" y="176"/>
                  </a:lnTo>
                  <a:lnTo>
                    <a:pt x="362" y="155"/>
                  </a:lnTo>
                  <a:lnTo>
                    <a:pt x="360" y="133"/>
                  </a:lnTo>
                  <a:lnTo>
                    <a:pt x="359" y="112"/>
                  </a:lnTo>
                  <a:lnTo>
                    <a:pt x="360" y="92"/>
                  </a:lnTo>
                  <a:lnTo>
                    <a:pt x="361" y="82"/>
                  </a:lnTo>
                  <a:lnTo>
                    <a:pt x="362" y="72"/>
                  </a:lnTo>
                  <a:lnTo>
                    <a:pt x="364" y="63"/>
                  </a:lnTo>
                  <a:lnTo>
                    <a:pt x="368" y="54"/>
                  </a:lnTo>
                  <a:lnTo>
                    <a:pt x="371" y="46"/>
                  </a:lnTo>
                  <a:lnTo>
                    <a:pt x="375" y="37"/>
                  </a:lnTo>
                  <a:lnTo>
                    <a:pt x="379" y="30"/>
                  </a:lnTo>
                  <a:lnTo>
                    <a:pt x="385" y="22"/>
                  </a:lnTo>
                  <a:lnTo>
                    <a:pt x="391" y="16"/>
                  </a:lnTo>
                  <a:lnTo>
                    <a:pt x="398" y="10"/>
                  </a:lnTo>
                  <a:lnTo>
                    <a:pt x="406" y="5"/>
                  </a:lnTo>
                  <a:lnTo>
                    <a:pt x="415" y="0"/>
                  </a:lnTo>
                  <a:lnTo>
                    <a:pt x="421" y="25"/>
                  </a:lnTo>
                  <a:lnTo>
                    <a:pt x="424" y="47"/>
                  </a:lnTo>
                  <a:lnTo>
                    <a:pt x="427" y="57"/>
                  </a:lnTo>
                  <a:lnTo>
                    <a:pt x="431" y="70"/>
                  </a:lnTo>
                  <a:lnTo>
                    <a:pt x="438" y="84"/>
                  </a:lnTo>
                  <a:lnTo>
                    <a:pt x="449" y="100"/>
                  </a:lnTo>
                  <a:lnTo>
                    <a:pt x="450" y="110"/>
                  </a:lnTo>
                  <a:lnTo>
                    <a:pt x="451" y="119"/>
                  </a:lnTo>
                  <a:lnTo>
                    <a:pt x="451" y="129"/>
                  </a:lnTo>
                  <a:lnTo>
                    <a:pt x="451" y="139"/>
                  </a:lnTo>
                  <a:lnTo>
                    <a:pt x="448" y="159"/>
                  </a:lnTo>
                  <a:lnTo>
                    <a:pt x="444" y="180"/>
                  </a:lnTo>
                  <a:lnTo>
                    <a:pt x="434" y="222"/>
                  </a:lnTo>
                  <a:lnTo>
                    <a:pt x="427" y="260"/>
                  </a:lnTo>
                  <a:lnTo>
                    <a:pt x="426" y="270"/>
                  </a:lnTo>
                  <a:lnTo>
                    <a:pt x="426" y="278"/>
                  </a:lnTo>
                  <a:lnTo>
                    <a:pt x="426" y="286"/>
                  </a:lnTo>
                  <a:lnTo>
                    <a:pt x="427" y="293"/>
                  </a:lnTo>
                  <a:lnTo>
                    <a:pt x="429" y="300"/>
                  </a:lnTo>
                  <a:lnTo>
                    <a:pt x="431" y="306"/>
                  </a:lnTo>
                  <a:lnTo>
                    <a:pt x="435" y="311"/>
                  </a:lnTo>
                  <a:lnTo>
                    <a:pt x="441" y="316"/>
                  </a:lnTo>
                  <a:lnTo>
                    <a:pt x="446" y="320"/>
                  </a:lnTo>
                  <a:lnTo>
                    <a:pt x="453" y="323"/>
                  </a:lnTo>
                  <a:lnTo>
                    <a:pt x="462" y="324"/>
                  </a:lnTo>
                  <a:lnTo>
                    <a:pt x="472" y="325"/>
                  </a:lnTo>
                  <a:lnTo>
                    <a:pt x="483" y="325"/>
                  </a:lnTo>
                  <a:lnTo>
                    <a:pt x="496" y="324"/>
                  </a:lnTo>
                  <a:lnTo>
                    <a:pt x="511" y="322"/>
                  </a:lnTo>
                  <a:lnTo>
                    <a:pt x="529" y="318"/>
                  </a:lnTo>
                  <a:lnTo>
                    <a:pt x="559" y="306"/>
                  </a:lnTo>
                  <a:lnTo>
                    <a:pt x="589" y="291"/>
                  </a:lnTo>
                  <a:lnTo>
                    <a:pt x="605" y="285"/>
                  </a:lnTo>
                  <a:lnTo>
                    <a:pt x="620" y="278"/>
                  </a:lnTo>
                  <a:lnTo>
                    <a:pt x="635" y="274"/>
                  </a:lnTo>
                  <a:lnTo>
                    <a:pt x="649" y="270"/>
                  </a:lnTo>
                  <a:lnTo>
                    <a:pt x="663" y="269"/>
                  </a:lnTo>
                  <a:lnTo>
                    <a:pt x="675" y="269"/>
                  </a:lnTo>
                  <a:lnTo>
                    <a:pt x="682" y="270"/>
                  </a:lnTo>
                  <a:lnTo>
                    <a:pt x="687" y="272"/>
                  </a:lnTo>
                  <a:lnTo>
                    <a:pt x="693" y="275"/>
                  </a:lnTo>
                  <a:lnTo>
                    <a:pt x="698" y="278"/>
                  </a:lnTo>
                  <a:lnTo>
                    <a:pt x="703" y="283"/>
                  </a:lnTo>
                  <a:lnTo>
                    <a:pt x="708" y="288"/>
                  </a:lnTo>
                  <a:lnTo>
                    <a:pt x="712" y="293"/>
                  </a:lnTo>
                  <a:lnTo>
                    <a:pt x="716" y="301"/>
                  </a:lnTo>
                  <a:lnTo>
                    <a:pt x="719" y="308"/>
                  </a:lnTo>
                  <a:lnTo>
                    <a:pt x="723" y="318"/>
                  </a:lnTo>
                  <a:lnTo>
                    <a:pt x="726" y="327"/>
                  </a:lnTo>
                  <a:lnTo>
                    <a:pt x="728" y="339"/>
                  </a:lnTo>
                  <a:lnTo>
                    <a:pt x="722" y="349"/>
                  </a:lnTo>
                  <a:lnTo>
                    <a:pt x="710" y="363"/>
                  </a:lnTo>
                  <a:lnTo>
                    <a:pt x="693" y="380"/>
                  </a:lnTo>
                  <a:lnTo>
                    <a:pt x="674" y="401"/>
                  </a:lnTo>
                  <a:lnTo>
                    <a:pt x="629" y="448"/>
                  </a:lnTo>
                  <a:lnTo>
                    <a:pt x="584" y="497"/>
                  </a:lnTo>
                  <a:lnTo>
                    <a:pt x="564" y="521"/>
                  </a:lnTo>
                  <a:lnTo>
                    <a:pt x="546" y="543"/>
                  </a:lnTo>
                  <a:lnTo>
                    <a:pt x="538" y="553"/>
                  </a:lnTo>
                  <a:lnTo>
                    <a:pt x="532" y="562"/>
                  </a:lnTo>
                  <a:lnTo>
                    <a:pt x="526" y="571"/>
                  </a:lnTo>
                  <a:lnTo>
                    <a:pt x="522" y="578"/>
                  </a:lnTo>
                  <a:lnTo>
                    <a:pt x="519" y="586"/>
                  </a:lnTo>
                  <a:lnTo>
                    <a:pt x="518" y="591"/>
                  </a:lnTo>
                  <a:lnTo>
                    <a:pt x="519" y="595"/>
                  </a:lnTo>
                  <a:lnTo>
                    <a:pt x="521" y="598"/>
                  </a:lnTo>
                  <a:lnTo>
                    <a:pt x="525" y="601"/>
                  </a:lnTo>
                  <a:lnTo>
                    <a:pt x="532" y="602"/>
                  </a:lnTo>
                  <a:lnTo>
                    <a:pt x="540" y="599"/>
                  </a:lnTo>
                  <a:lnTo>
                    <a:pt x="551" y="597"/>
                  </a:lnTo>
                  <a:lnTo>
                    <a:pt x="559" y="589"/>
                  </a:lnTo>
                  <a:lnTo>
                    <a:pt x="566" y="582"/>
                  </a:lnTo>
                  <a:lnTo>
                    <a:pt x="574" y="577"/>
                  </a:lnTo>
                  <a:lnTo>
                    <a:pt x="581" y="572"/>
                  </a:lnTo>
                  <a:lnTo>
                    <a:pt x="589" y="569"/>
                  </a:lnTo>
                  <a:lnTo>
                    <a:pt x="596" y="567"/>
                  </a:lnTo>
                  <a:lnTo>
                    <a:pt x="604" y="566"/>
                  </a:lnTo>
                  <a:lnTo>
                    <a:pt x="611" y="565"/>
                  </a:lnTo>
                  <a:lnTo>
                    <a:pt x="618" y="566"/>
                  </a:lnTo>
                  <a:lnTo>
                    <a:pt x="624" y="569"/>
                  </a:lnTo>
                  <a:lnTo>
                    <a:pt x="630" y="572"/>
                  </a:lnTo>
                  <a:lnTo>
                    <a:pt x="636" y="575"/>
                  </a:lnTo>
                  <a:lnTo>
                    <a:pt x="641" y="579"/>
                  </a:lnTo>
                  <a:lnTo>
                    <a:pt x="645" y="585"/>
                  </a:lnTo>
                  <a:lnTo>
                    <a:pt x="649" y="590"/>
                  </a:lnTo>
                  <a:lnTo>
                    <a:pt x="652" y="596"/>
                  </a:lnTo>
                  <a:lnTo>
                    <a:pt x="654" y="603"/>
                  </a:lnTo>
                  <a:lnTo>
                    <a:pt x="655" y="610"/>
                  </a:lnTo>
                  <a:lnTo>
                    <a:pt x="655" y="618"/>
                  </a:lnTo>
                  <a:lnTo>
                    <a:pt x="654" y="626"/>
                  </a:lnTo>
                  <a:lnTo>
                    <a:pt x="652" y="634"/>
                  </a:lnTo>
                  <a:lnTo>
                    <a:pt x="649" y="643"/>
                  </a:lnTo>
                  <a:lnTo>
                    <a:pt x="643" y="652"/>
                  </a:lnTo>
                  <a:lnTo>
                    <a:pt x="638" y="660"/>
                  </a:lnTo>
                  <a:lnTo>
                    <a:pt x="630" y="670"/>
                  </a:lnTo>
                  <a:lnTo>
                    <a:pt x="621" y="678"/>
                  </a:lnTo>
                  <a:lnTo>
                    <a:pt x="610" y="688"/>
                  </a:lnTo>
                  <a:lnTo>
                    <a:pt x="598" y="698"/>
                  </a:lnTo>
                  <a:lnTo>
                    <a:pt x="584" y="706"/>
                  </a:lnTo>
                  <a:lnTo>
                    <a:pt x="569" y="715"/>
                  </a:lnTo>
                  <a:lnTo>
                    <a:pt x="551" y="724"/>
                  </a:lnTo>
                  <a:lnTo>
                    <a:pt x="532" y="732"/>
                  </a:lnTo>
                  <a:lnTo>
                    <a:pt x="514" y="737"/>
                  </a:lnTo>
                  <a:lnTo>
                    <a:pt x="499" y="744"/>
                  </a:lnTo>
                  <a:lnTo>
                    <a:pt x="486" y="753"/>
                  </a:lnTo>
                  <a:lnTo>
                    <a:pt x="474" y="764"/>
                  </a:lnTo>
                  <a:lnTo>
                    <a:pt x="464" y="778"/>
                  </a:lnTo>
                  <a:lnTo>
                    <a:pt x="457" y="792"/>
                  </a:lnTo>
                  <a:lnTo>
                    <a:pt x="451" y="809"/>
                  </a:lnTo>
                  <a:lnTo>
                    <a:pt x="447" y="826"/>
                  </a:lnTo>
                  <a:lnTo>
                    <a:pt x="443" y="845"/>
                  </a:lnTo>
                  <a:lnTo>
                    <a:pt x="441" y="865"/>
                  </a:lnTo>
                  <a:lnTo>
                    <a:pt x="440" y="886"/>
                  </a:lnTo>
                  <a:lnTo>
                    <a:pt x="440" y="908"/>
                  </a:lnTo>
                  <a:lnTo>
                    <a:pt x="441" y="954"/>
                  </a:lnTo>
                  <a:lnTo>
                    <a:pt x="444" y="1002"/>
                  </a:lnTo>
                  <a:lnTo>
                    <a:pt x="447" y="1051"/>
                  </a:lnTo>
                  <a:lnTo>
                    <a:pt x="449" y="1098"/>
                  </a:lnTo>
                  <a:lnTo>
                    <a:pt x="450" y="1122"/>
                  </a:lnTo>
                  <a:lnTo>
                    <a:pt x="449" y="1145"/>
                  </a:lnTo>
                  <a:lnTo>
                    <a:pt x="449" y="1167"/>
                  </a:lnTo>
                  <a:lnTo>
                    <a:pt x="447" y="1188"/>
                  </a:lnTo>
                  <a:lnTo>
                    <a:pt x="444" y="1209"/>
                  </a:lnTo>
                  <a:lnTo>
                    <a:pt x="440" y="1228"/>
                  </a:lnTo>
                  <a:lnTo>
                    <a:pt x="434" y="1246"/>
                  </a:lnTo>
                  <a:lnTo>
                    <a:pt x="427" y="1263"/>
                  </a:lnTo>
                  <a:lnTo>
                    <a:pt x="418" y="1279"/>
                  </a:lnTo>
                  <a:lnTo>
                    <a:pt x="407" y="1292"/>
                  </a:lnTo>
                  <a:lnTo>
                    <a:pt x="394" y="1305"/>
                  </a:lnTo>
                  <a:lnTo>
                    <a:pt x="379" y="1314"/>
                  </a:lnTo>
                  <a:lnTo>
                    <a:pt x="377" y="1314"/>
                  </a:lnTo>
                  <a:lnTo>
                    <a:pt x="375" y="1314"/>
                  </a:lnTo>
                  <a:close/>
                  <a:moveTo>
                    <a:pt x="0" y="781"/>
                  </a:moveTo>
                  <a:lnTo>
                    <a:pt x="0" y="768"/>
                  </a:lnTo>
                  <a:lnTo>
                    <a:pt x="0" y="754"/>
                  </a:lnTo>
                  <a:lnTo>
                    <a:pt x="6" y="744"/>
                  </a:lnTo>
                  <a:lnTo>
                    <a:pt x="12" y="734"/>
                  </a:lnTo>
                  <a:lnTo>
                    <a:pt x="15" y="723"/>
                  </a:lnTo>
                  <a:lnTo>
                    <a:pt x="19" y="714"/>
                  </a:lnTo>
                  <a:lnTo>
                    <a:pt x="24" y="692"/>
                  </a:lnTo>
                  <a:lnTo>
                    <a:pt x="29" y="670"/>
                  </a:lnTo>
                  <a:lnTo>
                    <a:pt x="39" y="639"/>
                  </a:lnTo>
                  <a:lnTo>
                    <a:pt x="51" y="607"/>
                  </a:lnTo>
                  <a:lnTo>
                    <a:pt x="62" y="576"/>
                  </a:lnTo>
                  <a:lnTo>
                    <a:pt x="73" y="545"/>
                  </a:lnTo>
                  <a:lnTo>
                    <a:pt x="84" y="515"/>
                  </a:lnTo>
                  <a:lnTo>
                    <a:pt x="95" y="484"/>
                  </a:lnTo>
                  <a:lnTo>
                    <a:pt x="106" y="453"/>
                  </a:lnTo>
                  <a:lnTo>
                    <a:pt x="118" y="422"/>
                  </a:lnTo>
                  <a:lnTo>
                    <a:pt x="126" y="417"/>
                  </a:lnTo>
                  <a:lnTo>
                    <a:pt x="134" y="413"/>
                  </a:lnTo>
                  <a:lnTo>
                    <a:pt x="140" y="410"/>
                  </a:lnTo>
                  <a:lnTo>
                    <a:pt x="147" y="407"/>
                  </a:lnTo>
                  <a:lnTo>
                    <a:pt x="152" y="407"/>
                  </a:lnTo>
                  <a:lnTo>
                    <a:pt x="156" y="408"/>
                  </a:lnTo>
                  <a:lnTo>
                    <a:pt x="161" y="411"/>
                  </a:lnTo>
                  <a:lnTo>
                    <a:pt x="165" y="413"/>
                  </a:lnTo>
                  <a:lnTo>
                    <a:pt x="167" y="417"/>
                  </a:lnTo>
                  <a:lnTo>
                    <a:pt x="170" y="421"/>
                  </a:lnTo>
                  <a:lnTo>
                    <a:pt x="172" y="427"/>
                  </a:lnTo>
                  <a:lnTo>
                    <a:pt x="173" y="433"/>
                  </a:lnTo>
                  <a:lnTo>
                    <a:pt x="176" y="448"/>
                  </a:lnTo>
                  <a:lnTo>
                    <a:pt x="177" y="464"/>
                  </a:lnTo>
                  <a:lnTo>
                    <a:pt x="176" y="499"/>
                  </a:lnTo>
                  <a:lnTo>
                    <a:pt x="173" y="534"/>
                  </a:lnTo>
                  <a:lnTo>
                    <a:pt x="171" y="551"/>
                  </a:lnTo>
                  <a:lnTo>
                    <a:pt x="170" y="565"/>
                  </a:lnTo>
                  <a:lnTo>
                    <a:pt x="170" y="578"/>
                  </a:lnTo>
                  <a:lnTo>
                    <a:pt x="171" y="587"/>
                  </a:lnTo>
                  <a:lnTo>
                    <a:pt x="172" y="594"/>
                  </a:lnTo>
                  <a:lnTo>
                    <a:pt x="173" y="603"/>
                  </a:lnTo>
                  <a:lnTo>
                    <a:pt x="173" y="612"/>
                  </a:lnTo>
                  <a:lnTo>
                    <a:pt x="173" y="623"/>
                  </a:lnTo>
                  <a:lnTo>
                    <a:pt x="171" y="634"/>
                  </a:lnTo>
                  <a:lnTo>
                    <a:pt x="169" y="645"/>
                  </a:lnTo>
                  <a:lnTo>
                    <a:pt x="167" y="658"/>
                  </a:lnTo>
                  <a:lnTo>
                    <a:pt x="163" y="671"/>
                  </a:lnTo>
                  <a:lnTo>
                    <a:pt x="154" y="697"/>
                  </a:lnTo>
                  <a:lnTo>
                    <a:pt x="143" y="723"/>
                  </a:lnTo>
                  <a:lnTo>
                    <a:pt x="132" y="748"/>
                  </a:lnTo>
                  <a:lnTo>
                    <a:pt x="118" y="771"/>
                  </a:lnTo>
                  <a:lnTo>
                    <a:pt x="110" y="782"/>
                  </a:lnTo>
                  <a:lnTo>
                    <a:pt x="103" y="793"/>
                  </a:lnTo>
                  <a:lnTo>
                    <a:pt x="95" y="801"/>
                  </a:lnTo>
                  <a:lnTo>
                    <a:pt x="87" y="810"/>
                  </a:lnTo>
                  <a:lnTo>
                    <a:pt x="79" y="816"/>
                  </a:lnTo>
                  <a:lnTo>
                    <a:pt x="72" y="821"/>
                  </a:lnTo>
                  <a:lnTo>
                    <a:pt x="63" y="826"/>
                  </a:lnTo>
                  <a:lnTo>
                    <a:pt x="55" y="829"/>
                  </a:lnTo>
                  <a:lnTo>
                    <a:pt x="48" y="830"/>
                  </a:lnTo>
                  <a:lnTo>
                    <a:pt x="40" y="829"/>
                  </a:lnTo>
                  <a:lnTo>
                    <a:pt x="33" y="827"/>
                  </a:lnTo>
                  <a:lnTo>
                    <a:pt x="25" y="821"/>
                  </a:lnTo>
                  <a:lnTo>
                    <a:pt x="18" y="815"/>
                  </a:lnTo>
                  <a:lnTo>
                    <a:pt x="12" y="806"/>
                  </a:lnTo>
                  <a:lnTo>
                    <a:pt x="5" y="795"/>
                  </a:lnTo>
                  <a:lnTo>
                    <a:pt x="0" y="781"/>
                  </a:lnTo>
                  <a:close/>
                  <a:moveTo>
                    <a:pt x="473" y="447"/>
                  </a:moveTo>
                  <a:lnTo>
                    <a:pt x="467" y="443"/>
                  </a:lnTo>
                  <a:lnTo>
                    <a:pt x="462" y="438"/>
                  </a:lnTo>
                  <a:lnTo>
                    <a:pt x="460" y="435"/>
                  </a:lnTo>
                  <a:lnTo>
                    <a:pt x="458" y="431"/>
                  </a:lnTo>
                  <a:lnTo>
                    <a:pt x="458" y="427"/>
                  </a:lnTo>
                  <a:lnTo>
                    <a:pt x="459" y="422"/>
                  </a:lnTo>
                  <a:lnTo>
                    <a:pt x="462" y="418"/>
                  </a:lnTo>
                  <a:lnTo>
                    <a:pt x="465" y="415"/>
                  </a:lnTo>
                  <a:lnTo>
                    <a:pt x="474" y="407"/>
                  </a:lnTo>
                  <a:lnTo>
                    <a:pt x="485" y="401"/>
                  </a:lnTo>
                  <a:lnTo>
                    <a:pt x="496" y="397"/>
                  </a:lnTo>
                  <a:lnTo>
                    <a:pt x="509" y="392"/>
                  </a:lnTo>
                  <a:lnTo>
                    <a:pt x="520" y="390"/>
                  </a:lnTo>
                  <a:lnTo>
                    <a:pt x="530" y="389"/>
                  </a:lnTo>
                  <a:lnTo>
                    <a:pt x="534" y="390"/>
                  </a:lnTo>
                  <a:lnTo>
                    <a:pt x="536" y="391"/>
                  </a:lnTo>
                  <a:lnTo>
                    <a:pt x="538" y="392"/>
                  </a:lnTo>
                  <a:lnTo>
                    <a:pt x="539" y="395"/>
                  </a:lnTo>
                  <a:lnTo>
                    <a:pt x="538" y="397"/>
                  </a:lnTo>
                  <a:lnTo>
                    <a:pt x="536" y="400"/>
                  </a:lnTo>
                  <a:lnTo>
                    <a:pt x="533" y="404"/>
                  </a:lnTo>
                  <a:lnTo>
                    <a:pt x="527" y="408"/>
                  </a:lnTo>
                  <a:lnTo>
                    <a:pt x="512" y="419"/>
                  </a:lnTo>
                  <a:lnTo>
                    <a:pt x="488" y="433"/>
                  </a:lnTo>
                  <a:lnTo>
                    <a:pt x="481" y="440"/>
                  </a:lnTo>
                  <a:lnTo>
                    <a:pt x="473" y="44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9" name="Freeform 19"/>
            <p:cNvSpPr>
              <a:spLocks noEditPoints="1"/>
            </p:cNvSpPr>
            <p:nvPr userDrawn="1"/>
          </p:nvSpPr>
          <p:spPr bwMode="auto">
            <a:xfrm>
              <a:off x="4955" y="3892"/>
              <a:ext cx="106" cy="118"/>
            </a:xfrm>
            <a:custGeom>
              <a:avLst/>
              <a:gdLst/>
              <a:ahLst/>
              <a:cxnLst>
                <a:cxn ang="0">
                  <a:pos x="101" y="971"/>
                </a:cxn>
                <a:cxn ang="0">
                  <a:pos x="7" y="917"/>
                </a:cxn>
                <a:cxn ang="0">
                  <a:pos x="22" y="888"/>
                </a:cxn>
                <a:cxn ang="0">
                  <a:pos x="224" y="741"/>
                </a:cxn>
                <a:cxn ang="0">
                  <a:pos x="302" y="623"/>
                </a:cxn>
                <a:cxn ang="0">
                  <a:pos x="261" y="604"/>
                </a:cxn>
                <a:cxn ang="0">
                  <a:pos x="110" y="724"/>
                </a:cxn>
                <a:cxn ang="0">
                  <a:pos x="19" y="738"/>
                </a:cxn>
                <a:cxn ang="0">
                  <a:pos x="4" y="676"/>
                </a:cxn>
                <a:cxn ang="0">
                  <a:pos x="74" y="482"/>
                </a:cxn>
                <a:cxn ang="0">
                  <a:pos x="90" y="359"/>
                </a:cxn>
                <a:cxn ang="0">
                  <a:pos x="165" y="253"/>
                </a:cxn>
                <a:cxn ang="0">
                  <a:pos x="237" y="243"/>
                </a:cxn>
                <a:cxn ang="0">
                  <a:pos x="210" y="422"/>
                </a:cxn>
                <a:cxn ang="0">
                  <a:pos x="178" y="541"/>
                </a:cxn>
                <a:cxn ang="0">
                  <a:pos x="258" y="462"/>
                </a:cxn>
                <a:cxn ang="0">
                  <a:pos x="274" y="230"/>
                </a:cxn>
                <a:cxn ang="0">
                  <a:pos x="275" y="27"/>
                </a:cxn>
                <a:cxn ang="0">
                  <a:pos x="354" y="34"/>
                </a:cxn>
                <a:cxn ang="0">
                  <a:pos x="385" y="151"/>
                </a:cxn>
                <a:cxn ang="0">
                  <a:pos x="403" y="332"/>
                </a:cxn>
                <a:cxn ang="0">
                  <a:pos x="439" y="398"/>
                </a:cxn>
                <a:cxn ang="0">
                  <a:pos x="390" y="569"/>
                </a:cxn>
                <a:cxn ang="0">
                  <a:pos x="450" y="577"/>
                </a:cxn>
                <a:cxn ang="0">
                  <a:pos x="542" y="416"/>
                </a:cxn>
                <a:cxn ang="0">
                  <a:pos x="585" y="402"/>
                </a:cxn>
                <a:cxn ang="0">
                  <a:pos x="640" y="515"/>
                </a:cxn>
                <a:cxn ang="0">
                  <a:pos x="682" y="550"/>
                </a:cxn>
                <a:cxn ang="0">
                  <a:pos x="713" y="539"/>
                </a:cxn>
                <a:cxn ang="0">
                  <a:pos x="743" y="510"/>
                </a:cxn>
                <a:cxn ang="0">
                  <a:pos x="813" y="531"/>
                </a:cxn>
                <a:cxn ang="0">
                  <a:pos x="832" y="488"/>
                </a:cxn>
                <a:cxn ang="0">
                  <a:pos x="889" y="497"/>
                </a:cxn>
                <a:cxn ang="0">
                  <a:pos x="948" y="582"/>
                </a:cxn>
                <a:cxn ang="0">
                  <a:pos x="912" y="686"/>
                </a:cxn>
                <a:cxn ang="0">
                  <a:pos x="748" y="874"/>
                </a:cxn>
                <a:cxn ang="0">
                  <a:pos x="683" y="892"/>
                </a:cxn>
                <a:cxn ang="0">
                  <a:pos x="601" y="909"/>
                </a:cxn>
                <a:cxn ang="0">
                  <a:pos x="514" y="938"/>
                </a:cxn>
                <a:cxn ang="0">
                  <a:pos x="474" y="903"/>
                </a:cxn>
                <a:cxn ang="0">
                  <a:pos x="483" y="847"/>
                </a:cxn>
                <a:cxn ang="0">
                  <a:pos x="440" y="769"/>
                </a:cxn>
                <a:cxn ang="0">
                  <a:pos x="437" y="670"/>
                </a:cxn>
                <a:cxn ang="0">
                  <a:pos x="384" y="752"/>
                </a:cxn>
                <a:cxn ang="0">
                  <a:pos x="385" y="837"/>
                </a:cxn>
                <a:cxn ang="0">
                  <a:pos x="365" y="1011"/>
                </a:cxn>
                <a:cxn ang="0">
                  <a:pos x="306" y="1054"/>
                </a:cxn>
                <a:cxn ang="0">
                  <a:pos x="147" y="935"/>
                </a:cxn>
                <a:cxn ang="0">
                  <a:pos x="140" y="899"/>
                </a:cxn>
                <a:cxn ang="0">
                  <a:pos x="222" y="847"/>
                </a:cxn>
                <a:cxn ang="0">
                  <a:pos x="270" y="802"/>
                </a:cxn>
                <a:cxn ang="0">
                  <a:pos x="300" y="759"/>
                </a:cxn>
                <a:cxn ang="0">
                  <a:pos x="299" y="953"/>
                </a:cxn>
                <a:cxn ang="0">
                  <a:pos x="656" y="824"/>
                </a:cxn>
                <a:cxn ang="0">
                  <a:pos x="692" y="709"/>
                </a:cxn>
                <a:cxn ang="0">
                  <a:pos x="639" y="692"/>
                </a:cxn>
                <a:cxn ang="0">
                  <a:pos x="549" y="701"/>
                </a:cxn>
                <a:cxn ang="0">
                  <a:pos x="678" y="617"/>
                </a:cxn>
                <a:cxn ang="0">
                  <a:pos x="837" y="594"/>
                </a:cxn>
                <a:cxn ang="0">
                  <a:pos x="802" y="703"/>
                </a:cxn>
                <a:cxn ang="0">
                  <a:pos x="661" y="870"/>
                </a:cxn>
                <a:cxn ang="0">
                  <a:pos x="515" y="836"/>
                </a:cxn>
                <a:cxn ang="0">
                  <a:pos x="551" y="823"/>
                </a:cxn>
              </a:cxnLst>
              <a:rect l="0" t="0" r="r" b="b"/>
              <a:pathLst>
                <a:path w="948" h="1054">
                  <a:moveTo>
                    <a:pt x="306" y="1054"/>
                  </a:moveTo>
                  <a:lnTo>
                    <a:pt x="272" y="1039"/>
                  </a:lnTo>
                  <a:lnTo>
                    <a:pt x="238" y="1025"/>
                  </a:lnTo>
                  <a:lnTo>
                    <a:pt x="204" y="1013"/>
                  </a:lnTo>
                  <a:lnTo>
                    <a:pt x="168" y="1000"/>
                  </a:lnTo>
                  <a:lnTo>
                    <a:pt x="151" y="993"/>
                  </a:lnTo>
                  <a:lnTo>
                    <a:pt x="134" y="987"/>
                  </a:lnTo>
                  <a:lnTo>
                    <a:pt x="118" y="980"/>
                  </a:lnTo>
                  <a:lnTo>
                    <a:pt x="101" y="971"/>
                  </a:lnTo>
                  <a:lnTo>
                    <a:pt x="85" y="963"/>
                  </a:lnTo>
                  <a:lnTo>
                    <a:pt x="69" y="953"/>
                  </a:lnTo>
                  <a:lnTo>
                    <a:pt x="54" y="942"/>
                  </a:lnTo>
                  <a:lnTo>
                    <a:pt x="39" y="931"/>
                  </a:lnTo>
                  <a:lnTo>
                    <a:pt x="31" y="928"/>
                  </a:lnTo>
                  <a:lnTo>
                    <a:pt x="24" y="925"/>
                  </a:lnTo>
                  <a:lnTo>
                    <a:pt x="16" y="923"/>
                  </a:lnTo>
                  <a:lnTo>
                    <a:pt x="10" y="919"/>
                  </a:lnTo>
                  <a:lnTo>
                    <a:pt x="7" y="917"/>
                  </a:lnTo>
                  <a:lnTo>
                    <a:pt x="5" y="915"/>
                  </a:lnTo>
                  <a:lnTo>
                    <a:pt x="4" y="911"/>
                  </a:lnTo>
                  <a:lnTo>
                    <a:pt x="3" y="908"/>
                  </a:lnTo>
                  <a:lnTo>
                    <a:pt x="3" y="905"/>
                  </a:lnTo>
                  <a:lnTo>
                    <a:pt x="4" y="901"/>
                  </a:lnTo>
                  <a:lnTo>
                    <a:pt x="6" y="896"/>
                  </a:lnTo>
                  <a:lnTo>
                    <a:pt x="10" y="892"/>
                  </a:lnTo>
                  <a:lnTo>
                    <a:pt x="15" y="891"/>
                  </a:lnTo>
                  <a:lnTo>
                    <a:pt x="22" y="888"/>
                  </a:lnTo>
                  <a:lnTo>
                    <a:pt x="31" y="885"/>
                  </a:lnTo>
                  <a:lnTo>
                    <a:pt x="40" y="880"/>
                  </a:lnTo>
                  <a:lnTo>
                    <a:pt x="61" y="868"/>
                  </a:lnTo>
                  <a:lnTo>
                    <a:pt x="87" y="853"/>
                  </a:lnTo>
                  <a:lnTo>
                    <a:pt x="114" y="833"/>
                  </a:lnTo>
                  <a:lnTo>
                    <a:pt x="142" y="812"/>
                  </a:lnTo>
                  <a:lnTo>
                    <a:pt x="169" y="790"/>
                  </a:lnTo>
                  <a:lnTo>
                    <a:pt x="198" y="766"/>
                  </a:lnTo>
                  <a:lnTo>
                    <a:pt x="224" y="741"/>
                  </a:lnTo>
                  <a:lnTo>
                    <a:pt x="249" y="716"/>
                  </a:lnTo>
                  <a:lnTo>
                    <a:pt x="260" y="703"/>
                  </a:lnTo>
                  <a:lnTo>
                    <a:pt x="269" y="692"/>
                  </a:lnTo>
                  <a:lnTo>
                    <a:pt x="278" y="679"/>
                  </a:lnTo>
                  <a:lnTo>
                    <a:pt x="285" y="667"/>
                  </a:lnTo>
                  <a:lnTo>
                    <a:pt x="292" y="655"/>
                  </a:lnTo>
                  <a:lnTo>
                    <a:pt x="297" y="645"/>
                  </a:lnTo>
                  <a:lnTo>
                    <a:pt x="300" y="634"/>
                  </a:lnTo>
                  <a:lnTo>
                    <a:pt x="302" y="623"/>
                  </a:lnTo>
                  <a:lnTo>
                    <a:pt x="302" y="614"/>
                  </a:lnTo>
                  <a:lnTo>
                    <a:pt x="300" y="605"/>
                  </a:lnTo>
                  <a:lnTo>
                    <a:pt x="297" y="598"/>
                  </a:lnTo>
                  <a:lnTo>
                    <a:pt x="292" y="590"/>
                  </a:lnTo>
                  <a:lnTo>
                    <a:pt x="286" y="590"/>
                  </a:lnTo>
                  <a:lnTo>
                    <a:pt x="282" y="592"/>
                  </a:lnTo>
                  <a:lnTo>
                    <a:pt x="277" y="594"/>
                  </a:lnTo>
                  <a:lnTo>
                    <a:pt x="271" y="597"/>
                  </a:lnTo>
                  <a:lnTo>
                    <a:pt x="261" y="604"/>
                  </a:lnTo>
                  <a:lnTo>
                    <a:pt x="250" y="613"/>
                  </a:lnTo>
                  <a:lnTo>
                    <a:pt x="226" y="635"/>
                  </a:lnTo>
                  <a:lnTo>
                    <a:pt x="201" y="661"/>
                  </a:lnTo>
                  <a:lnTo>
                    <a:pt x="187" y="673"/>
                  </a:lnTo>
                  <a:lnTo>
                    <a:pt x="173" y="686"/>
                  </a:lnTo>
                  <a:lnTo>
                    <a:pt x="158" y="698"/>
                  </a:lnTo>
                  <a:lnTo>
                    <a:pt x="143" y="708"/>
                  </a:lnTo>
                  <a:lnTo>
                    <a:pt x="127" y="717"/>
                  </a:lnTo>
                  <a:lnTo>
                    <a:pt x="110" y="724"/>
                  </a:lnTo>
                  <a:lnTo>
                    <a:pt x="102" y="726"/>
                  </a:lnTo>
                  <a:lnTo>
                    <a:pt x="94" y="728"/>
                  </a:lnTo>
                  <a:lnTo>
                    <a:pt x="86" y="729"/>
                  </a:lnTo>
                  <a:lnTo>
                    <a:pt x="76" y="729"/>
                  </a:lnTo>
                  <a:lnTo>
                    <a:pt x="61" y="734"/>
                  </a:lnTo>
                  <a:lnTo>
                    <a:pt x="48" y="737"/>
                  </a:lnTo>
                  <a:lnTo>
                    <a:pt x="38" y="740"/>
                  </a:lnTo>
                  <a:lnTo>
                    <a:pt x="28" y="740"/>
                  </a:lnTo>
                  <a:lnTo>
                    <a:pt x="19" y="738"/>
                  </a:lnTo>
                  <a:lnTo>
                    <a:pt x="13" y="735"/>
                  </a:lnTo>
                  <a:lnTo>
                    <a:pt x="7" y="732"/>
                  </a:lnTo>
                  <a:lnTo>
                    <a:pt x="4" y="727"/>
                  </a:lnTo>
                  <a:lnTo>
                    <a:pt x="2" y="720"/>
                  </a:lnTo>
                  <a:lnTo>
                    <a:pt x="0" y="713"/>
                  </a:lnTo>
                  <a:lnTo>
                    <a:pt x="0" y="704"/>
                  </a:lnTo>
                  <a:lnTo>
                    <a:pt x="1" y="696"/>
                  </a:lnTo>
                  <a:lnTo>
                    <a:pt x="2" y="686"/>
                  </a:lnTo>
                  <a:lnTo>
                    <a:pt x="4" y="676"/>
                  </a:lnTo>
                  <a:lnTo>
                    <a:pt x="7" y="664"/>
                  </a:lnTo>
                  <a:lnTo>
                    <a:pt x="11" y="653"/>
                  </a:lnTo>
                  <a:lnTo>
                    <a:pt x="29" y="603"/>
                  </a:lnTo>
                  <a:lnTo>
                    <a:pt x="50" y="554"/>
                  </a:lnTo>
                  <a:lnTo>
                    <a:pt x="59" y="530"/>
                  </a:lnTo>
                  <a:lnTo>
                    <a:pt x="68" y="509"/>
                  </a:lnTo>
                  <a:lnTo>
                    <a:pt x="70" y="499"/>
                  </a:lnTo>
                  <a:lnTo>
                    <a:pt x="73" y="490"/>
                  </a:lnTo>
                  <a:lnTo>
                    <a:pt x="74" y="482"/>
                  </a:lnTo>
                  <a:lnTo>
                    <a:pt x="75" y="475"/>
                  </a:lnTo>
                  <a:lnTo>
                    <a:pt x="72" y="461"/>
                  </a:lnTo>
                  <a:lnTo>
                    <a:pt x="72" y="447"/>
                  </a:lnTo>
                  <a:lnTo>
                    <a:pt x="72" y="432"/>
                  </a:lnTo>
                  <a:lnTo>
                    <a:pt x="74" y="417"/>
                  </a:lnTo>
                  <a:lnTo>
                    <a:pt x="76" y="403"/>
                  </a:lnTo>
                  <a:lnTo>
                    <a:pt x="80" y="388"/>
                  </a:lnTo>
                  <a:lnTo>
                    <a:pt x="85" y="374"/>
                  </a:lnTo>
                  <a:lnTo>
                    <a:pt x="90" y="359"/>
                  </a:lnTo>
                  <a:lnTo>
                    <a:pt x="97" y="345"/>
                  </a:lnTo>
                  <a:lnTo>
                    <a:pt x="104" y="331"/>
                  </a:lnTo>
                  <a:lnTo>
                    <a:pt x="112" y="318"/>
                  </a:lnTo>
                  <a:lnTo>
                    <a:pt x="120" y="305"/>
                  </a:lnTo>
                  <a:lnTo>
                    <a:pt x="129" y="292"/>
                  </a:lnTo>
                  <a:lnTo>
                    <a:pt x="137" y="282"/>
                  </a:lnTo>
                  <a:lnTo>
                    <a:pt x="147" y="271"/>
                  </a:lnTo>
                  <a:lnTo>
                    <a:pt x="157" y="262"/>
                  </a:lnTo>
                  <a:lnTo>
                    <a:pt x="165" y="253"/>
                  </a:lnTo>
                  <a:lnTo>
                    <a:pt x="175" y="247"/>
                  </a:lnTo>
                  <a:lnTo>
                    <a:pt x="184" y="240"/>
                  </a:lnTo>
                  <a:lnTo>
                    <a:pt x="193" y="236"/>
                  </a:lnTo>
                  <a:lnTo>
                    <a:pt x="202" y="233"/>
                  </a:lnTo>
                  <a:lnTo>
                    <a:pt x="210" y="232"/>
                  </a:lnTo>
                  <a:lnTo>
                    <a:pt x="218" y="232"/>
                  </a:lnTo>
                  <a:lnTo>
                    <a:pt x="225" y="234"/>
                  </a:lnTo>
                  <a:lnTo>
                    <a:pt x="232" y="238"/>
                  </a:lnTo>
                  <a:lnTo>
                    <a:pt x="237" y="243"/>
                  </a:lnTo>
                  <a:lnTo>
                    <a:pt x="242" y="251"/>
                  </a:lnTo>
                  <a:lnTo>
                    <a:pt x="247" y="262"/>
                  </a:lnTo>
                  <a:lnTo>
                    <a:pt x="249" y="273"/>
                  </a:lnTo>
                  <a:lnTo>
                    <a:pt x="251" y="288"/>
                  </a:lnTo>
                  <a:lnTo>
                    <a:pt x="252" y="305"/>
                  </a:lnTo>
                  <a:lnTo>
                    <a:pt x="251" y="324"/>
                  </a:lnTo>
                  <a:lnTo>
                    <a:pt x="245" y="344"/>
                  </a:lnTo>
                  <a:lnTo>
                    <a:pt x="230" y="378"/>
                  </a:lnTo>
                  <a:lnTo>
                    <a:pt x="210" y="422"/>
                  </a:lnTo>
                  <a:lnTo>
                    <a:pt x="191" y="467"/>
                  </a:lnTo>
                  <a:lnTo>
                    <a:pt x="183" y="488"/>
                  </a:lnTo>
                  <a:lnTo>
                    <a:pt x="177" y="507"/>
                  </a:lnTo>
                  <a:lnTo>
                    <a:pt x="173" y="523"/>
                  </a:lnTo>
                  <a:lnTo>
                    <a:pt x="172" y="534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75" y="542"/>
                  </a:lnTo>
                  <a:lnTo>
                    <a:pt x="178" y="541"/>
                  </a:lnTo>
                  <a:lnTo>
                    <a:pt x="182" y="539"/>
                  </a:lnTo>
                  <a:lnTo>
                    <a:pt x="188" y="535"/>
                  </a:lnTo>
                  <a:lnTo>
                    <a:pt x="194" y="529"/>
                  </a:lnTo>
                  <a:lnTo>
                    <a:pt x="202" y="521"/>
                  </a:lnTo>
                  <a:lnTo>
                    <a:pt x="217" y="513"/>
                  </a:lnTo>
                  <a:lnTo>
                    <a:pt x="230" y="503"/>
                  </a:lnTo>
                  <a:lnTo>
                    <a:pt x="241" y="491"/>
                  </a:lnTo>
                  <a:lnTo>
                    <a:pt x="251" y="477"/>
                  </a:lnTo>
                  <a:lnTo>
                    <a:pt x="258" y="462"/>
                  </a:lnTo>
                  <a:lnTo>
                    <a:pt x="265" y="445"/>
                  </a:lnTo>
                  <a:lnTo>
                    <a:pt x="270" y="427"/>
                  </a:lnTo>
                  <a:lnTo>
                    <a:pt x="274" y="408"/>
                  </a:lnTo>
                  <a:lnTo>
                    <a:pt x="277" y="387"/>
                  </a:lnTo>
                  <a:lnTo>
                    <a:pt x="278" y="366"/>
                  </a:lnTo>
                  <a:lnTo>
                    <a:pt x="279" y="345"/>
                  </a:lnTo>
                  <a:lnTo>
                    <a:pt x="279" y="322"/>
                  </a:lnTo>
                  <a:lnTo>
                    <a:pt x="277" y="276"/>
                  </a:lnTo>
                  <a:lnTo>
                    <a:pt x="274" y="230"/>
                  </a:lnTo>
                  <a:lnTo>
                    <a:pt x="270" y="185"/>
                  </a:lnTo>
                  <a:lnTo>
                    <a:pt x="267" y="142"/>
                  </a:lnTo>
                  <a:lnTo>
                    <a:pt x="266" y="122"/>
                  </a:lnTo>
                  <a:lnTo>
                    <a:pt x="265" y="103"/>
                  </a:lnTo>
                  <a:lnTo>
                    <a:pt x="265" y="84"/>
                  </a:lnTo>
                  <a:lnTo>
                    <a:pt x="266" y="67"/>
                  </a:lnTo>
                  <a:lnTo>
                    <a:pt x="268" y="52"/>
                  </a:lnTo>
                  <a:lnTo>
                    <a:pt x="271" y="39"/>
                  </a:lnTo>
                  <a:lnTo>
                    <a:pt x="275" y="27"/>
                  </a:lnTo>
                  <a:lnTo>
                    <a:pt x="280" y="17"/>
                  </a:lnTo>
                  <a:lnTo>
                    <a:pt x="287" y="9"/>
                  </a:lnTo>
                  <a:lnTo>
                    <a:pt x="296" y="3"/>
                  </a:lnTo>
                  <a:lnTo>
                    <a:pt x="306" y="0"/>
                  </a:lnTo>
                  <a:lnTo>
                    <a:pt x="317" y="0"/>
                  </a:lnTo>
                  <a:lnTo>
                    <a:pt x="328" y="8"/>
                  </a:lnTo>
                  <a:lnTo>
                    <a:pt x="338" y="16"/>
                  </a:lnTo>
                  <a:lnTo>
                    <a:pt x="346" y="25"/>
                  </a:lnTo>
                  <a:lnTo>
                    <a:pt x="354" y="34"/>
                  </a:lnTo>
                  <a:lnTo>
                    <a:pt x="360" y="44"/>
                  </a:lnTo>
                  <a:lnTo>
                    <a:pt x="366" y="55"/>
                  </a:lnTo>
                  <a:lnTo>
                    <a:pt x="370" y="65"/>
                  </a:lnTo>
                  <a:lnTo>
                    <a:pt x="374" y="76"/>
                  </a:lnTo>
                  <a:lnTo>
                    <a:pt x="376" y="88"/>
                  </a:lnTo>
                  <a:lnTo>
                    <a:pt x="380" y="99"/>
                  </a:lnTo>
                  <a:lnTo>
                    <a:pt x="382" y="112"/>
                  </a:lnTo>
                  <a:lnTo>
                    <a:pt x="383" y="125"/>
                  </a:lnTo>
                  <a:lnTo>
                    <a:pt x="385" y="151"/>
                  </a:lnTo>
                  <a:lnTo>
                    <a:pt x="386" y="176"/>
                  </a:lnTo>
                  <a:lnTo>
                    <a:pt x="386" y="204"/>
                  </a:lnTo>
                  <a:lnTo>
                    <a:pt x="387" y="231"/>
                  </a:lnTo>
                  <a:lnTo>
                    <a:pt x="388" y="257"/>
                  </a:lnTo>
                  <a:lnTo>
                    <a:pt x="391" y="283"/>
                  </a:lnTo>
                  <a:lnTo>
                    <a:pt x="394" y="296"/>
                  </a:lnTo>
                  <a:lnTo>
                    <a:pt x="396" y="308"/>
                  </a:lnTo>
                  <a:lnTo>
                    <a:pt x="400" y="320"/>
                  </a:lnTo>
                  <a:lnTo>
                    <a:pt x="403" y="332"/>
                  </a:lnTo>
                  <a:lnTo>
                    <a:pt x="409" y="344"/>
                  </a:lnTo>
                  <a:lnTo>
                    <a:pt x="415" y="355"/>
                  </a:lnTo>
                  <a:lnTo>
                    <a:pt x="422" y="366"/>
                  </a:lnTo>
                  <a:lnTo>
                    <a:pt x="429" y="376"/>
                  </a:lnTo>
                  <a:lnTo>
                    <a:pt x="433" y="378"/>
                  </a:lnTo>
                  <a:lnTo>
                    <a:pt x="437" y="381"/>
                  </a:lnTo>
                  <a:lnTo>
                    <a:pt x="438" y="385"/>
                  </a:lnTo>
                  <a:lnTo>
                    <a:pt x="439" y="391"/>
                  </a:lnTo>
                  <a:lnTo>
                    <a:pt x="439" y="398"/>
                  </a:lnTo>
                  <a:lnTo>
                    <a:pt x="437" y="406"/>
                  </a:lnTo>
                  <a:lnTo>
                    <a:pt x="435" y="414"/>
                  </a:lnTo>
                  <a:lnTo>
                    <a:pt x="432" y="424"/>
                  </a:lnTo>
                  <a:lnTo>
                    <a:pt x="417" y="466"/>
                  </a:lnTo>
                  <a:lnTo>
                    <a:pt x="401" y="512"/>
                  </a:lnTo>
                  <a:lnTo>
                    <a:pt x="395" y="534"/>
                  </a:lnTo>
                  <a:lnTo>
                    <a:pt x="391" y="553"/>
                  </a:lnTo>
                  <a:lnTo>
                    <a:pt x="390" y="561"/>
                  </a:lnTo>
                  <a:lnTo>
                    <a:pt x="390" y="569"/>
                  </a:lnTo>
                  <a:lnTo>
                    <a:pt x="391" y="575"/>
                  </a:lnTo>
                  <a:lnTo>
                    <a:pt x="394" y="581"/>
                  </a:lnTo>
                  <a:lnTo>
                    <a:pt x="397" y="585"/>
                  </a:lnTo>
                  <a:lnTo>
                    <a:pt x="402" y="588"/>
                  </a:lnTo>
                  <a:lnTo>
                    <a:pt x="408" y="589"/>
                  </a:lnTo>
                  <a:lnTo>
                    <a:pt x="416" y="589"/>
                  </a:lnTo>
                  <a:lnTo>
                    <a:pt x="426" y="587"/>
                  </a:lnTo>
                  <a:lnTo>
                    <a:pt x="437" y="583"/>
                  </a:lnTo>
                  <a:lnTo>
                    <a:pt x="450" y="577"/>
                  </a:lnTo>
                  <a:lnTo>
                    <a:pt x="466" y="569"/>
                  </a:lnTo>
                  <a:lnTo>
                    <a:pt x="472" y="562"/>
                  </a:lnTo>
                  <a:lnTo>
                    <a:pt x="479" y="555"/>
                  </a:lnTo>
                  <a:lnTo>
                    <a:pt x="485" y="546"/>
                  </a:lnTo>
                  <a:lnTo>
                    <a:pt x="491" y="537"/>
                  </a:lnTo>
                  <a:lnTo>
                    <a:pt x="502" y="518"/>
                  </a:lnTo>
                  <a:lnTo>
                    <a:pt x="511" y="495"/>
                  </a:lnTo>
                  <a:lnTo>
                    <a:pt x="527" y="453"/>
                  </a:lnTo>
                  <a:lnTo>
                    <a:pt x="542" y="416"/>
                  </a:lnTo>
                  <a:lnTo>
                    <a:pt x="546" y="409"/>
                  </a:lnTo>
                  <a:lnTo>
                    <a:pt x="550" y="402"/>
                  </a:lnTo>
                  <a:lnTo>
                    <a:pt x="553" y="398"/>
                  </a:lnTo>
                  <a:lnTo>
                    <a:pt x="558" y="395"/>
                  </a:lnTo>
                  <a:lnTo>
                    <a:pt x="563" y="393"/>
                  </a:lnTo>
                  <a:lnTo>
                    <a:pt x="567" y="393"/>
                  </a:lnTo>
                  <a:lnTo>
                    <a:pt x="573" y="394"/>
                  </a:lnTo>
                  <a:lnTo>
                    <a:pt x="578" y="397"/>
                  </a:lnTo>
                  <a:lnTo>
                    <a:pt x="585" y="402"/>
                  </a:lnTo>
                  <a:lnTo>
                    <a:pt x="590" y="409"/>
                  </a:lnTo>
                  <a:lnTo>
                    <a:pt x="597" y="418"/>
                  </a:lnTo>
                  <a:lnTo>
                    <a:pt x="605" y="430"/>
                  </a:lnTo>
                  <a:lnTo>
                    <a:pt x="612" y="445"/>
                  </a:lnTo>
                  <a:lnTo>
                    <a:pt x="621" y="462"/>
                  </a:lnTo>
                  <a:lnTo>
                    <a:pt x="630" y="481"/>
                  </a:lnTo>
                  <a:lnTo>
                    <a:pt x="639" y="505"/>
                  </a:lnTo>
                  <a:lnTo>
                    <a:pt x="639" y="510"/>
                  </a:lnTo>
                  <a:lnTo>
                    <a:pt x="640" y="515"/>
                  </a:lnTo>
                  <a:lnTo>
                    <a:pt x="641" y="521"/>
                  </a:lnTo>
                  <a:lnTo>
                    <a:pt x="644" y="525"/>
                  </a:lnTo>
                  <a:lnTo>
                    <a:pt x="646" y="529"/>
                  </a:lnTo>
                  <a:lnTo>
                    <a:pt x="649" y="533"/>
                  </a:lnTo>
                  <a:lnTo>
                    <a:pt x="652" y="537"/>
                  </a:lnTo>
                  <a:lnTo>
                    <a:pt x="656" y="539"/>
                  </a:lnTo>
                  <a:lnTo>
                    <a:pt x="664" y="544"/>
                  </a:lnTo>
                  <a:lnTo>
                    <a:pt x="673" y="547"/>
                  </a:lnTo>
                  <a:lnTo>
                    <a:pt x="682" y="550"/>
                  </a:lnTo>
                  <a:lnTo>
                    <a:pt x="691" y="550"/>
                  </a:lnTo>
                  <a:lnTo>
                    <a:pt x="699" y="550"/>
                  </a:lnTo>
                  <a:lnTo>
                    <a:pt x="707" y="550"/>
                  </a:lnTo>
                  <a:lnTo>
                    <a:pt x="712" y="547"/>
                  </a:lnTo>
                  <a:lnTo>
                    <a:pt x="715" y="545"/>
                  </a:lnTo>
                  <a:lnTo>
                    <a:pt x="717" y="543"/>
                  </a:lnTo>
                  <a:lnTo>
                    <a:pt x="717" y="542"/>
                  </a:lnTo>
                  <a:lnTo>
                    <a:pt x="715" y="541"/>
                  </a:lnTo>
                  <a:lnTo>
                    <a:pt x="713" y="539"/>
                  </a:lnTo>
                  <a:lnTo>
                    <a:pt x="706" y="536"/>
                  </a:lnTo>
                  <a:lnTo>
                    <a:pt x="695" y="533"/>
                  </a:lnTo>
                  <a:lnTo>
                    <a:pt x="702" y="524"/>
                  </a:lnTo>
                  <a:lnTo>
                    <a:pt x="708" y="519"/>
                  </a:lnTo>
                  <a:lnTo>
                    <a:pt x="715" y="513"/>
                  </a:lnTo>
                  <a:lnTo>
                    <a:pt x="722" y="511"/>
                  </a:lnTo>
                  <a:lnTo>
                    <a:pt x="728" y="509"/>
                  </a:lnTo>
                  <a:lnTo>
                    <a:pt x="736" y="509"/>
                  </a:lnTo>
                  <a:lnTo>
                    <a:pt x="743" y="510"/>
                  </a:lnTo>
                  <a:lnTo>
                    <a:pt x="750" y="512"/>
                  </a:lnTo>
                  <a:lnTo>
                    <a:pt x="764" y="518"/>
                  </a:lnTo>
                  <a:lnTo>
                    <a:pt x="778" y="524"/>
                  </a:lnTo>
                  <a:lnTo>
                    <a:pt x="784" y="527"/>
                  </a:lnTo>
                  <a:lnTo>
                    <a:pt x="791" y="529"/>
                  </a:lnTo>
                  <a:lnTo>
                    <a:pt x="796" y="531"/>
                  </a:lnTo>
                  <a:lnTo>
                    <a:pt x="802" y="533"/>
                  </a:lnTo>
                  <a:lnTo>
                    <a:pt x="808" y="533"/>
                  </a:lnTo>
                  <a:lnTo>
                    <a:pt x="813" y="531"/>
                  </a:lnTo>
                  <a:lnTo>
                    <a:pt x="818" y="528"/>
                  </a:lnTo>
                  <a:lnTo>
                    <a:pt x="824" y="524"/>
                  </a:lnTo>
                  <a:lnTo>
                    <a:pt x="823" y="517"/>
                  </a:lnTo>
                  <a:lnTo>
                    <a:pt x="824" y="510"/>
                  </a:lnTo>
                  <a:lnTo>
                    <a:pt x="825" y="504"/>
                  </a:lnTo>
                  <a:lnTo>
                    <a:pt x="826" y="498"/>
                  </a:lnTo>
                  <a:lnTo>
                    <a:pt x="828" y="494"/>
                  </a:lnTo>
                  <a:lnTo>
                    <a:pt x="830" y="491"/>
                  </a:lnTo>
                  <a:lnTo>
                    <a:pt x="832" y="488"/>
                  </a:lnTo>
                  <a:lnTo>
                    <a:pt x="836" y="485"/>
                  </a:lnTo>
                  <a:lnTo>
                    <a:pt x="839" y="483"/>
                  </a:lnTo>
                  <a:lnTo>
                    <a:pt x="843" y="482"/>
                  </a:lnTo>
                  <a:lnTo>
                    <a:pt x="846" y="481"/>
                  </a:lnTo>
                  <a:lnTo>
                    <a:pt x="851" y="481"/>
                  </a:lnTo>
                  <a:lnTo>
                    <a:pt x="860" y="482"/>
                  </a:lnTo>
                  <a:lnTo>
                    <a:pt x="870" y="486"/>
                  </a:lnTo>
                  <a:lnTo>
                    <a:pt x="880" y="491"/>
                  </a:lnTo>
                  <a:lnTo>
                    <a:pt x="889" y="497"/>
                  </a:lnTo>
                  <a:lnTo>
                    <a:pt x="900" y="505"/>
                  </a:lnTo>
                  <a:lnTo>
                    <a:pt x="910" y="513"/>
                  </a:lnTo>
                  <a:lnTo>
                    <a:pt x="918" y="524"/>
                  </a:lnTo>
                  <a:lnTo>
                    <a:pt x="927" y="535"/>
                  </a:lnTo>
                  <a:lnTo>
                    <a:pt x="933" y="546"/>
                  </a:lnTo>
                  <a:lnTo>
                    <a:pt x="940" y="558"/>
                  </a:lnTo>
                  <a:lnTo>
                    <a:pt x="944" y="565"/>
                  </a:lnTo>
                  <a:lnTo>
                    <a:pt x="947" y="572"/>
                  </a:lnTo>
                  <a:lnTo>
                    <a:pt x="948" y="582"/>
                  </a:lnTo>
                  <a:lnTo>
                    <a:pt x="948" y="590"/>
                  </a:lnTo>
                  <a:lnTo>
                    <a:pt x="947" y="601"/>
                  </a:lnTo>
                  <a:lnTo>
                    <a:pt x="945" y="611"/>
                  </a:lnTo>
                  <a:lnTo>
                    <a:pt x="942" y="623"/>
                  </a:lnTo>
                  <a:lnTo>
                    <a:pt x="937" y="635"/>
                  </a:lnTo>
                  <a:lnTo>
                    <a:pt x="932" y="647"/>
                  </a:lnTo>
                  <a:lnTo>
                    <a:pt x="926" y="660"/>
                  </a:lnTo>
                  <a:lnTo>
                    <a:pt x="919" y="673"/>
                  </a:lnTo>
                  <a:lnTo>
                    <a:pt x="912" y="686"/>
                  </a:lnTo>
                  <a:lnTo>
                    <a:pt x="895" y="713"/>
                  </a:lnTo>
                  <a:lnTo>
                    <a:pt x="875" y="740"/>
                  </a:lnTo>
                  <a:lnTo>
                    <a:pt x="855" y="766"/>
                  </a:lnTo>
                  <a:lnTo>
                    <a:pt x="833" y="792"/>
                  </a:lnTo>
                  <a:lnTo>
                    <a:pt x="812" y="815"/>
                  </a:lnTo>
                  <a:lnTo>
                    <a:pt x="792" y="836"/>
                  </a:lnTo>
                  <a:lnTo>
                    <a:pt x="772" y="854"/>
                  </a:lnTo>
                  <a:lnTo>
                    <a:pt x="755" y="868"/>
                  </a:lnTo>
                  <a:lnTo>
                    <a:pt x="748" y="874"/>
                  </a:lnTo>
                  <a:lnTo>
                    <a:pt x="741" y="878"/>
                  </a:lnTo>
                  <a:lnTo>
                    <a:pt x="735" y="881"/>
                  </a:lnTo>
                  <a:lnTo>
                    <a:pt x="729" y="884"/>
                  </a:lnTo>
                  <a:lnTo>
                    <a:pt x="722" y="888"/>
                  </a:lnTo>
                  <a:lnTo>
                    <a:pt x="714" y="892"/>
                  </a:lnTo>
                  <a:lnTo>
                    <a:pt x="707" y="894"/>
                  </a:lnTo>
                  <a:lnTo>
                    <a:pt x="698" y="895"/>
                  </a:lnTo>
                  <a:lnTo>
                    <a:pt x="691" y="894"/>
                  </a:lnTo>
                  <a:lnTo>
                    <a:pt x="683" y="892"/>
                  </a:lnTo>
                  <a:lnTo>
                    <a:pt x="676" y="889"/>
                  </a:lnTo>
                  <a:lnTo>
                    <a:pt x="668" y="883"/>
                  </a:lnTo>
                  <a:lnTo>
                    <a:pt x="663" y="883"/>
                  </a:lnTo>
                  <a:lnTo>
                    <a:pt x="658" y="883"/>
                  </a:lnTo>
                  <a:lnTo>
                    <a:pt x="651" y="884"/>
                  </a:lnTo>
                  <a:lnTo>
                    <a:pt x="646" y="886"/>
                  </a:lnTo>
                  <a:lnTo>
                    <a:pt x="634" y="890"/>
                  </a:lnTo>
                  <a:lnTo>
                    <a:pt x="623" y="895"/>
                  </a:lnTo>
                  <a:lnTo>
                    <a:pt x="601" y="909"/>
                  </a:lnTo>
                  <a:lnTo>
                    <a:pt x="578" y="923"/>
                  </a:lnTo>
                  <a:lnTo>
                    <a:pt x="565" y="929"/>
                  </a:lnTo>
                  <a:lnTo>
                    <a:pt x="553" y="934"/>
                  </a:lnTo>
                  <a:lnTo>
                    <a:pt x="547" y="936"/>
                  </a:lnTo>
                  <a:lnTo>
                    <a:pt x="541" y="938"/>
                  </a:lnTo>
                  <a:lnTo>
                    <a:pt x="534" y="939"/>
                  </a:lnTo>
                  <a:lnTo>
                    <a:pt x="528" y="939"/>
                  </a:lnTo>
                  <a:lnTo>
                    <a:pt x="520" y="939"/>
                  </a:lnTo>
                  <a:lnTo>
                    <a:pt x="514" y="938"/>
                  </a:lnTo>
                  <a:lnTo>
                    <a:pt x="506" y="937"/>
                  </a:lnTo>
                  <a:lnTo>
                    <a:pt x="500" y="935"/>
                  </a:lnTo>
                  <a:lnTo>
                    <a:pt x="492" y="932"/>
                  </a:lnTo>
                  <a:lnTo>
                    <a:pt x="485" y="927"/>
                  </a:lnTo>
                  <a:lnTo>
                    <a:pt x="476" y="922"/>
                  </a:lnTo>
                  <a:lnTo>
                    <a:pt x="469" y="917"/>
                  </a:lnTo>
                  <a:lnTo>
                    <a:pt x="469" y="911"/>
                  </a:lnTo>
                  <a:lnTo>
                    <a:pt x="471" y="907"/>
                  </a:lnTo>
                  <a:lnTo>
                    <a:pt x="474" y="903"/>
                  </a:lnTo>
                  <a:lnTo>
                    <a:pt x="478" y="897"/>
                  </a:lnTo>
                  <a:lnTo>
                    <a:pt x="488" y="889"/>
                  </a:lnTo>
                  <a:lnTo>
                    <a:pt x="497" y="879"/>
                  </a:lnTo>
                  <a:lnTo>
                    <a:pt x="499" y="874"/>
                  </a:lnTo>
                  <a:lnTo>
                    <a:pt x="500" y="870"/>
                  </a:lnTo>
                  <a:lnTo>
                    <a:pt x="500" y="864"/>
                  </a:lnTo>
                  <a:lnTo>
                    <a:pt x="497" y="859"/>
                  </a:lnTo>
                  <a:lnTo>
                    <a:pt x="491" y="853"/>
                  </a:lnTo>
                  <a:lnTo>
                    <a:pt x="483" y="847"/>
                  </a:lnTo>
                  <a:lnTo>
                    <a:pt x="471" y="841"/>
                  </a:lnTo>
                  <a:lnTo>
                    <a:pt x="456" y="833"/>
                  </a:lnTo>
                  <a:lnTo>
                    <a:pt x="453" y="826"/>
                  </a:lnTo>
                  <a:lnTo>
                    <a:pt x="450" y="820"/>
                  </a:lnTo>
                  <a:lnTo>
                    <a:pt x="447" y="814"/>
                  </a:lnTo>
                  <a:lnTo>
                    <a:pt x="444" y="810"/>
                  </a:lnTo>
                  <a:lnTo>
                    <a:pt x="439" y="802"/>
                  </a:lnTo>
                  <a:lnTo>
                    <a:pt x="435" y="794"/>
                  </a:lnTo>
                  <a:lnTo>
                    <a:pt x="440" y="769"/>
                  </a:lnTo>
                  <a:lnTo>
                    <a:pt x="443" y="747"/>
                  </a:lnTo>
                  <a:lnTo>
                    <a:pt x="445" y="729"/>
                  </a:lnTo>
                  <a:lnTo>
                    <a:pt x="446" y="712"/>
                  </a:lnTo>
                  <a:lnTo>
                    <a:pt x="446" y="699"/>
                  </a:lnTo>
                  <a:lnTo>
                    <a:pt x="446" y="688"/>
                  </a:lnTo>
                  <a:lnTo>
                    <a:pt x="444" y="681"/>
                  </a:lnTo>
                  <a:lnTo>
                    <a:pt x="442" y="674"/>
                  </a:lnTo>
                  <a:lnTo>
                    <a:pt x="440" y="671"/>
                  </a:lnTo>
                  <a:lnTo>
                    <a:pt x="437" y="670"/>
                  </a:lnTo>
                  <a:lnTo>
                    <a:pt x="432" y="670"/>
                  </a:lnTo>
                  <a:lnTo>
                    <a:pt x="429" y="672"/>
                  </a:lnTo>
                  <a:lnTo>
                    <a:pt x="424" y="676"/>
                  </a:lnTo>
                  <a:lnTo>
                    <a:pt x="419" y="681"/>
                  </a:lnTo>
                  <a:lnTo>
                    <a:pt x="415" y="686"/>
                  </a:lnTo>
                  <a:lnTo>
                    <a:pt x="410" y="694"/>
                  </a:lnTo>
                  <a:lnTo>
                    <a:pt x="400" y="712"/>
                  </a:lnTo>
                  <a:lnTo>
                    <a:pt x="391" y="731"/>
                  </a:lnTo>
                  <a:lnTo>
                    <a:pt x="384" y="752"/>
                  </a:lnTo>
                  <a:lnTo>
                    <a:pt x="378" y="774"/>
                  </a:lnTo>
                  <a:lnTo>
                    <a:pt x="375" y="784"/>
                  </a:lnTo>
                  <a:lnTo>
                    <a:pt x="374" y="794"/>
                  </a:lnTo>
                  <a:lnTo>
                    <a:pt x="373" y="804"/>
                  </a:lnTo>
                  <a:lnTo>
                    <a:pt x="374" y="812"/>
                  </a:lnTo>
                  <a:lnTo>
                    <a:pt x="375" y="820"/>
                  </a:lnTo>
                  <a:lnTo>
                    <a:pt x="378" y="827"/>
                  </a:lnTo>
                  <a:lnTo>
                    <a:pt x="381" y="832"/>
                  </a:lnTo>
                  <a:lnTo>
                    <a:pt x="385" y="837"/>
                  </a:lnTo>
                  <a:lnTo>
                    <a:pt x="387" y="865"/>
                  </a:lnTo>
                  <a:lnTo>
                    <a:pt x="387" y="899"/>
                  </a:lnTo>
                  <a:lnTo>
                    <a:pt x="387" y="915"/>
                  </a:lnTo>
                  <a:lnTo>
                    <a:pt x="386" y="932"/>
                  </a:lnTo>
                  <a:lnTo>
                    <a:pt x="384" y="949"/>
                  </a:lnTo>
                  <a:lnTo>
                    <a:pt x="381" y="966"/>
                  </a:lnTo>
                  <a:lnTo>
                    <a:pt x="376" y="982"/>
                  </a:lnTo>
                  <a:lnTo>
                    <a:pt x="371" y="997"/>
                  </a:lnTo>
                  <a:lnTo>
                    <a:pt x="365" y="1011"/>
                  </a:lnTo>
                  <a:lnTo>
                    <a:pt x="356" y="1023"/>
                  </a:lnTo>
                  <a:lnTo>
                    <a:pt x="352" y="1029"/>
                  </a:lnTo>
                  <a:lnTo>
                    <a:pt x="346" y="1034"/>
                  </a:lnTo>
                  <a:lnTo>
                    <a:pt x="341" y="1038"/>
                  </a:lnTo>
                  <a:lnTo>
                    <a:pt x="335" y="1043"/>
                  </a:lnTo>
                  <a:lnTo>
                    <a:pt x="328" y="1047"/>
                  </a:lnTo>
                  <a:lnTo>
                    <a:pt x="322" y="1050"/>
                  </a:lnTo>
                  <a:lnTo>
                    <a:pt x="314" y="1052"/>
                  </a:lnTo>
                  <a:lnTo>
                    <a:pt x="306" y="1054"/>
                  </a:lnTo>
                  <a:close/>
                  <a:moveTo>
                    <a:pt x="297" y="965"/>
                  </a:moveTo>
                  <a:lnTo>
                    <a:pt x="276" y="960"/>
                  </a:lnTo>
                  <a:lnTo>
                    <a:pt x="247" y="957"/>
                  </a:lnTo>
                  <a:lnTo>
                    <a:pt x="215" y="953"/>
                  </a:lnTo>
                  <a:lnTo>
                    <a:pt x="183" y="948"/>
                  </a:lnTo>
                  <a:lnTo>
                    <a:pt x="169" y="943"/>
                  </a:lnTo>
                  <a:lnTo>
                    <a:pt x="157" y="939"/>
                  </a:lnTo>
                  <a:lnTo>
                    <a:pt x="151" y="937"/>
                  </a:lnTo>
                  <a:lnTo>
                    <a:pt x="147" y="935"/>
                  </a:lnTo>
                  <a:lnTo>
                    <a:pt x="143" y="932"/>
                  </a:lnTo>
                  <a:lnTo>
                    <a:pt x="138" y="928"/>
                  </a:lnTo>
                  <a:lnTo>
                    <a:pt x="136" y="925"/>
                  </a:lnTo>
                  <a:lnTo>
                    <a:pt x="134" y="922"/>
                  </a:lnTo>
                  <a:lnTo>
                    <a:pt x="133" y="918"/>
                  </a:lnTo>
                  <a:lnTo>
                    <a:pt x="134" y="913"/>
                  </a:lnTo>
                  <a:lnTo>
                    <a:pt x="135" y="909"/>
                  </a:lnTo>
                  <a:lnTo>
                    <a:pt x="137" y="904"/>
                  </a:lnTo>
                  <a:lnTo>
                    <a:pt x="140" y="899"/>
                  </a:lnTo>
                  <a:lnTo>
                    <a:pt x="146" y="893"/>
                  </a:lnTo>
                  <a:lnTo>
                    <a:pt x="149" y="887"/>
                  </a:lnTo>
                  <a:lnTo>
                    <a:pt x="153" y="883"/>
                  </a:lnTo>
                  <a:lnTo>
                    <a:pt x="158" y="877"/>
                  </a:lnTo>
                  <a:lnTo>
                    <a:pt x="162" y="874"/>
                  </a:lnTo>
                  <a:lnTo>
                    <a:pt x="172" y="866"/>
                  </a:lnTo>
                  <a:lnTo>
                    <a:pt x="181" y="862"/>
                  </a:lnTo>
                  <a:lnTo>
                    <a:pt x="202" y="855"/>
                  </a:lnTo>
                  <a:lnTo>
                    <a:pt x="222" y="847"/>
                  </a:lnTo>
                  <a:lnTo>
                    <a:pt x="233" y="843"/>
                  </a:lnTo>
                  <a:lnTo>
                    <a:pt x="242" y="838"/>
                  </a:lnTo>
                  <a:lnTo>
                    <a:pt x="247" y="834"/>
                  </a:lnTo>
                  <a:lnTo>
                    <a:pt x="251" y="831"/>
                  </a:lnTo>
                  <a:lnTo>
                    <a:pt x="255" y="827"/>
                  </a:lnTo>
                  <a:lnTo>
                    <a:pt x="260" y="822"/>
                  </a:lnTo>
                  <a:lnTo>
                    <a:pt x="264" y="816"/>
                  </a:lnTo>
                  <a:lnTo>
                    <a:pt x="267" y="810"/>
                  </a:lnTo>
                  <a:lnTo>
                    <a:pt x="270" y="802"/>
                  </a:lnTo>
                  <a:lnTo>
                    <a:pt x="274" y="795"/>
                  </a:lnTo>
                  <a:lnTo>
                    <a:pt x="279" y="777"/>
                  </a:lnTo>
                  <a:lnTo>
                    <a:pt x="283" y="754"/>
                  </a:lnTo>
                  <a:lnTo>
                    <a:pt x="287" y="752"/>
                  </a:lnTo>
                  <a:lnTo>
                    <a:pt x="291" y="750"/>
                  </a:lnTo>
                  <a:lnTo>
                    <a:pt x="294" y="750"/>
                  </a:lnTo>
                  <a:lnTo>
                    <a:pt x="296" y="752"/>
                  </a:lnTo>
                  <a:lnTo>
                    <a:pt x="298" y="754"/>
                  </a:lnTo>
                  <a:lnTo>
                    <a:pt x="300" y="759"/>
                  </a:lnTo>
                  <a:lnTo>
                    <a:pt x="302" y="764"/>
                  </a:lnTo>
                  <a:lnTo>
                    <a:pt x="304" y="769"/>
                  </a:lnTo>
                  <a:lnTo>
                    <a:pt x="306" y="784"/>
                  </a:lnTo>
                  <a:lnTo>
                    <a:pt x="308" y="801"/>
                  </a:lnTo>
                  <a:lnTo>
                    <a:pt x="308" y="822"/>
                  </a:lnTo>
                  <a:lnTo>
                    <a:pt x="308" y="843"/>
                  </a:lnTo>
                  <a:lnTo>
                    <a:pt x="306" y="886"/>
                  </a:lnTo>
                  <a:lnTo>
                    <a:pt x="304" y="924"/>
                  </a:lnTo>
                  <a:lnTo>
                    <a:pt x="299" y="953"/>
                  </a:lnTo>
                  <a:lnTo>
                    <a:pt x="297" y="965"/>
                  </a:lnTo>
                  <a:close/>
                  <a:moveTo>
                    <a:pt x="631" y="892"/>
                  </a:moveTo>
                  <a:lnTo>
                    <a:pt x="630" y="889"/>
                  </a:lnTo>
                  <a:lnTo>
                    <a:pt x="629" y="886"/>
                  </a:lnTo>
                  <a:lnTo>
                    <a:pt x="629" y="881"/>
                  </a:lnTo>
                  <a:lnTo>
                    <a:pt x="630" y="877"/>
                  </a:lnTo>
                  <a:lnTo>
                    <a:pt x="634" y="865"/>
                  </a:lnTo>
                  <a:lnTo>
                    <a:pt x="640" y="853"/>
                  </a:lnTo>
                  <a:lnTo>
                    <a:pt x="656" y="824"/>
                  </a:lnTo>
                  <a:lnTo>
                    <a:pt x="674" y="792"/>
                  </a:lnTo>
                  <a:lnTo>
                    <a:pt x="682" y="776"/>
                  </a:lnTo>
                  <a:lnTo>
                    <a:pt x="689" y="760"/>
                  </a:lnTo>
                  <a:lnTo>
                    <a:pt x="694" y="745"/>
                  </a:lnTo>
                  <a:lnTo>
                    <a:pt x="696" y="731"/>
                  </a:lnTo>
                  <a:lnTo>
                    <a:pt x="696" y="725"/>
                  </a:lnTo>
                  <a:lnTo>
                    <a:pt x="696" y="719"/>
                  </a:lnTo>
                  <a:lnTo>
                    <a:pt x="694" y="714"/>
                  </a:lnTo>
                  <a:lnTo>
                    <a:pt x="692" y="709"/>
                  </a:lnTo>
                  <a:lnTo>
                    <a:pt x="689" y="704"/>
                  </a:lnTo>
                  <a:lnTo>
                    <a:pt x="683" y="700"/>
                  </a:lnTo>
                  <a:lnTo>
                    <a:pt x="678" y="697"/>
                  </a:lnTo>
                  <a:lnTo>
                    <a:pt x="671" y="695"/>
                  </a:lnTo>
                  <a:lnTo>
                    <a:pt x="667" y="693"/>
                  </a:lnTo>
                  <a:lnTo>
                    <a:pt x="662" y="692"/>
                  </a:lnTo>
                  <a:lnTo>
                    <a:pt x="656" y="690"/>
                  </a:lnTo>
                  <a:lnTo>
                    <a:pt x="651" y="690"/>
                  </a:lnTo>
                  <a:lnTo>
                    <a:pt x="639" y="692"/>
                  </a:lnTo>
                  <a:lnTo>
                    <a:pt x="625" y="694"/>
                  </a:lnTo>
                  <a:lnTo>
                    <a:pt x="599" y="701"/>
                  </a:lnTo>
                  <a:lnTo>
                    <a:pt x="574" y="706"/>
                  </a:lnTo>
                  <a:lnTo>
                    <a:pt x="563" y="709"/>
                  </a:lnTo>
                  <a:lnTo>
                    <a:pt x="556" y="709"/>
                  </a:lnTo>
                  <a:lnTo>
                    <a:pt x="552" y="708"/>
                  </a:lnTo>
                  <a:lnTo>
                    <a:pt x="550" y="706"/>
                  </a:lnTo>
                  <a:lnTo>
                    <a:pt x="549" y="704"/>
                  </a:lnTo>
                  <a:lnTo>
                    <a:pt x="549" y="701"/>
                  </a:lnTo>
                  <a:lnTo>
                    <a:pt x="550" y="698"/>
                  </a:lnTo>
                  <a:lnTo>
                    <a:pt x="551" y="694"/>
                  </a:lnTo>
                  <a:lnTo>
                    <a:pt x="555" y="688"/>
                  </a:lnTo>
                  <a:lnTo>
                    <a:pt x="559" y="681"/>
                  </a:lnTo>
                  <a:lnTo>
                    <a:pt x="571" y="665"/>
                  </a:lnTo>
                  <a:lnTo>
                    <a:pt x="589" y="645"/>
                  </a:lnTo>
                  <a:lnTo>
                    <a:pt x="605" y="640"/>
                  </a:lnTo>
                  <a:lnTo>
                    <a:pt x="636" y="630"/>
                  </a:lnTo>
                  <a:lnTo>
                    <a:pt x="678" y="617"/>
                  </a:lnTo>
                  <a:lnTo>
                    <a:pt x="724" y="604"/>
                  </a:lnTo>
                  <a:lnTo>
                    <a:pt x="747" y="599"/>
                  </a:lnTo>
                  <a:lnTo>
                    <a:pt x="769" y="594"/>
                  </a:lnTo>
                  <a:lnTo>
                    <a:pt x="789" y="591"/>
                  </a:lnTo>
                  <a:lnTo>
                    <a:pt x="809" y="590"/>
                  </a:lnTo>
                  <a:lnTo>
                    <a:pt x="816" y="590"/>
                  </a:lnTo>
                  <a:lnTo>
                    <a:pt x="824" y="591"/>
                  </a:lnTo>
                  <a:lnTo>
                    <a:pt x="830" y="592"/>
                  </a:lnTo>
                  <a:lnTo>
                    <a:pt x="837" y="594"/>
                  </a:lnTo>
                  <a:lnTo>
                    <a:pt x="841" y="598"/>
                  </a:lnTo>
                  <a:lnTo>
                    <a:pt x="844" y="601"/>
                  </a:lnTo>
                  <a:lnTo>
                    <a:pt x="846" y="605"/>
                  </a:lnTo>
                  <a:lnTo>
                    <a:pt x="847" y="610"/>
                  </a:lnTo>
                  <a:lnTo>
                    <a:pt x="842" y="627"/>
                  </a:lnTo>
                  <a:lnTo>
                    <a:pt x="835" y="645"/>
                  </a:lnTo>
                  <a:lnTo>
                    <a:pt x="825" y="664"/>
                  </a:lnTo>
                  <a:lnTo>
                    <a:pt x="814" y="683"/>
                  </a:lnTo>
                  <a:lnTo>
                    <a:pt x="802" y="703"/>
                  </a:lnTo>
                  <a:lnTo>
                    <a:pt x="788" y="724"/>
                  </a:lnTo>
                  <a:lnTo>
                    <a:pt x="774" y="744"/>
                  </a:lnTo>
                  <a:lnTo>
                    <a:pt x="759" y="764"/>
                  </a:lnTo>
                  <a:lnTo>
                    <a:pt x="743" y="784"/>
                  </a:lnTo>
                  <a:lnTo>
                    <a:pt x="726" y="804"/>
                  </a:lnTo>
                  <a:lnTo>
                    <a:pt x="710" y="822"/>
                  </a:lnTo>
                  <a:lnTo>
                    <a:pt x="693" y="839"/>
                  </a:lnTo>
                  <a:lnTo>
                    <a:pt x="677" y="855"/>
                  </a:lnTo>
                  <a:lnTo>
                    <a:pt x="661" y="870"/>
                  </a:lnTo>
                  <a:lnTo>
                    <a:pt x="646" y="881"/>
                  </a:lnTo>
                  <a:lnTo>
                    <a:pt x="631" y="892"/>
                  </a:lnTo>
                  <a:close/>
                  <a:moveTo>
                    <a:pt x="523" y="869"/>
                  </a:moveTo>
                  <a:lnTo>
                    <a:pt x="520" y="864"/>
                  </a:lnTo>
                  <a:lnTo>
                    <a:pt x="518" y="859"/>
                  </a:lnTo>
                  <a:lnTo>
                    <a:pt x="516" y="855"/>
                  </a:lnTo>
                  <a:lnTo>
                    <a:pt x="515" y="850"/>
                  </a:lnTo>
                  <a:lnTo>
                    <a:pt x="514" y="843"/>
                  </a:lnTo>
                  <a:lnTo>
                    <a:pt x="515" y="836"/>
                  </a:lnTo>
                  <a:lnTo>
                    <a:pt x="518" y="829"/>
                  </a:lnTo>
                  <a:lnTo>
                    <a:pt x="522" y="823"/>
                  </a:lnTo>
                  <a:lnTo>
                    <a:pt x="527" y="818"/>
                  </a:lnTo>
                  <a:lnTo>
                    <a:pt x="532" y="815"/>
                  </a:lnTo>
                  <a:lnTo>
                    <a:pt x="537" y="813"/>
                  </a:lnTo>
                  <a:lnTo>
                    <a:pt x="543" y="813"/>
                  </a:lnTo>
                  <a:lnTo>
                    <a:pt x="546" y="814"/>
                  </a:lnTo>
                  <a:lnTo>
                    <a:pt x="549" y="817"/>
                  </a:lnTo>
                  <a:lnTo>
                    <a:pt x="551" y="823"/>
                  </a:lnTo>
                  <a:lnTo>
                    <a:pt x="550" y="830"/>
                  </a:lnTo>
                  <a:lnTo>
                    <a:pt x="548" y="840"/>
                  </a:lnTo>
                  <a:lnTo>
                    <a:pt x="543" y="853"/>
                  </a:lnTo>
                  <a:lnTo>
                    <a:pt x="532" y="863"/>
                  </a:lnTo>
                  <a:lnTo>
                    <a:pt x="523" y="86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0" name="Freeform 20"/>
            <p:cNvSpPr>
              <a:spLocks noEditPoints="1"/>
            </p:cNvSpPr>
            <p:nvPr userDrawn="1"/>
          </p:nvSpPr>
          <p:spPr bwMode="auto">
            <a:xfrm>
              <a:off x="5329" y="3893"/>
              <a:ext cx="81" cy="115"/>
            </a:xfrm>
            <a:custGeom>
              <a:avLst/>
              <a:gdLst/>
              <a:ahLst/>
              <a:cxnLst>
                <a:cxn ang="0">
                  <a:pos x="238" y="1015"/>
                </a:cxn>
                <a:cxn ang="0">
                  <a:pos x="128" y="949"/>
                </a:cxn>
                <a:cxn ang="0">
                  <a:pos x="106" y="897"/>
                </a:cxn>
                <a:cxn ang="0">
                  <a:pos x="219" y="805"/>
                </a:cxn>
                <a:cxn ang="0">
                  <a:pos x="247" y="794"/>
                </a:cxn>
                <a:cxn ang="0">
                  <a:pos x="256" y="710"/>
                </a:cxn>
                <a:cxn ang="0">
                  <a:pos x="186" y="701"/>
                </a:cxn>
                <a:cxn ang="0">
                  <a:pos x="185" y="640"/>
                </a:cxn>
                <a:cxn ang="0">
                  <a:pos x="296" y="526"/>
                </a:cxn>
                <a:cxn ang="0">
                  <a:pos x="317" y="380"/>
                </a:cxn>
                <a:cxn ang="0">
                  <a:pos x="161" y="418"/>
                </a:cxn>
                <a:cxn ang="0">
                  <a:pos x="148" y="556"/>
                </a:cxn>
                <a:cxn ang="0">
                  <a:pos x="49" y="684"/>
                </a:cxn>
                <a:cxn ang="0">
                  <a:pos x="1" y="669"/>
                </a:cxn>
                <a:cxn ang="0">
                  <a:pos x="58" y="539"/>
                </a:cxn>
                <a:cxn ang="0">
                  <a:pos x="173" y="312"/>
                </a:cxn>
                <a:cxn ang="0">
                  <a:pos x="270" y="299"/>
                </a:cxn>
                <a:cxn ang="0">
                  <a:pos x="466" y="242"/>
                </a:cxn>
                <a:cxn ang="0">
                  <a:pos x="712" y="211"/>
                </a:cxn>
                <a:cxn ang="0">
                  <a:pos x="711" y="304"/>
                </a:cxn>
                <a:cxn ang="0">
                  <a:pos x="531" y="423"/>
                </a:cxn>
                <a:cxn ang="0">
                  <a:pos x="505" y="500"/>
                </a:cxn>
                <a:cxn ang="0">
                  <a:pos x="348" y="665"/>
                </a:cxn>
                <a:cxn ang="0">
                  <a:pos x="439" y="654"/>
                </a:cxn>
                <a:cxn ang="0">
                  <a:pos x="503" y="647"/>
                </a:cxn>
                <a:cxn ang="0">
                  <a:pos x="502" y="879"/>
                </a:cxn>
                <a:cxn ang="0">
                  <a:pos x="502" y="953"/>
                </a:cxn>
                <a:cxn ang="0">
                  <a:pos x="613" y="880"/>
                </a:cxn>
                <a:cxn ang="0">
                  <a:pos x="649" y="692"/>
                </a:cxn>
                <a:cxn ang="0">
                  <a:pos x="699" y="574"/>
                </a:cxn>
                <a:cxn ang="0">
                  <a:pos x="722" y="745"/>
                </a:cxn>
                <a:cxn ang="0">
                  <a:pos x="672" y="937"/>
                </a:cxn>
                <a:cxn ang="0">
                  <a:pos x="555" y="1000"/>
                </a:cxn>
                <a:cxn ang="0">
                  <a:pos x="444" y="957"/>
                </a:cxn>
                <a:cxn ang="0">
                  <a:pos x="449" y="792"/>
                </a:cxn>
                <a:cxn ang="0">
                  <a:pos x="438" y="761"/>
                </a:cxn>
                <a:cxn ang="0">
                  <a:pos x="407" y="731"/>
                </a:cxn>
                <a:cxn ang="0">
                  <a:pos x="320" y="865"/>
                </a:cxn>
                <a:cxn ang="0">
                  <a:pos x="286" y="1028"/>
                </a:cxn>
                <a:cxn ang="0">
                  <a:pos x="168" y="997"/>
                </a:cxn>
                <a:cxn ang="0">
                  <a:pos x="195" y="1005"/>
                </a:cxn>
                <a:cxn ang="0">
                  <a:pos x="231" y="1019"/>
                </a:cxn>
                <a:cxn ang="0">
                  <a:pos x="200" y="972"/>
                </a:cxn>
                <a:cxn ang="0">
                  <a:pos x="158" y="954"/>
                </a:cxn>
                <a:cxn ang="0">
                  <a:pos x="252" y="871"/>
                </a:cxn>
                <a:cxn ang="0">
                  <a:pos x="254" y="930"/>
                </a:cxn>
                <a:cxn ang="0">
                  <a:pos x="257" y="979"/>
                </a:cxn>
                <a:cxn ang="0">
                  <a:pos x="230" y="810"/>
                </a:cxn>
                <a:cxn ang="0">
                  <a:pos x="390" y="458"/>
                </a:cxn>
                <a:cxn ang="0">
                  <a:pos x="443" y="396"/>
                </a:cxn>
                <a:cxn ang="0">
                  <a:pos x="421" y="468"/>
                </a:cxn>
                <a:cxn ang="0">
                  <a:pos x="448" y="328"/>
                </a:cxn>
                <a:cxn ang="0">
                  <a:pos x="504" y="306"/>
                </a:cxn>
                <a:cxn ang="0">
                  <a:pos x="532" y="341"/>
                </a:cxn>
                <a:cxn ang="0">
                  <a:pos x="463" y="379"/>
                </a:cxn>
                <a:cxn ang="0">
                  <a:pos x="263" y="61"/>
                </a:cxn>
                <a:cxn ang="0">
                  <a:pos x="318" y="7"/>
                </a:cxn>
                <a:cxn ang="0">
                  <a:pos x="417" y="102"/>
                </a:cxn>
                <a:cxn ang="0">
                  <a:pos x="329" y="200"/>
                </a:cxn>
              </a:cxnLst>
              <a:rect l="0" t="0" r="r" b="b"/>
              <a:pathLst>
                <a:path w="730" h="1033">
                  <a:moveTo>
                    <a:pt x="195" y="1007"/>
                  </a:moveTo>
                  <a:lnTo>
                    <a:pt x="202" y="1012"/>
                  </a:lnTo>
                  <a:lnTo>
                    <a:pt x="210" y="1016"/>
                  </a:lnTo>
                  <a:lnTo>
                    <a:pt x="216" y="1018"/>
                  </a:lnTo>
                  <a:lnTo>
                    <a:pt x="223" y="1019"/>
                  </a:lnTo>
                  <a:lnTo>
                    <a:pt x="227" y="1020"/>
                  </a:lnTo>
                  <a:lnTo>
                    <a:pt x="231" y="1019"/>
                  </a:lnTo>
                  <a:lnTo>
                    <a:pt x="235" y="1018"/>
                  </a:lnTo>
                  <a:lnTo>
                    <a:pt x="237" y="1017"/>
                  </a:lnTo>
                  <a:lnTo>
                    <a:pt x="238" y="1015"/>
                  </a:lnTo>
                  <a:lnTo>
                    <a:pt x="237" y="1013"/>
                  </a:lnTo>
                  <a:lnTo>
                    <a:pt x="235" y="1011"/>
                  </a:lnTo>
                  <a:lnTo>
                    <a:pt x="230" y="1009"/>
                  </a:lnTo>
                  <a:lnTo>
                    <a:pt x="225" y="1008"/>
                  </a:lnTo>
                  <a:lnTo>
                    <a:pt x="216" y="1005"/>
                  </a:lnTo>
                  <a:lnTo>
                    <a:pt x="207" y="1005"/>
                  </a:lnTo>
                  <a:lnTo>
                    <a:pt x="195" y="1005"/>
                  </a:lnTo>
                  <a:lnTo>
                    <a:pt x="166" y="980"/>
                  </a:lnTo>
                  <a:lnTo>
                    <a:pt x="139" y="959"/>
                  </a:lnTo>
                  <a:lnTo>
                    <a:pt x="128" y="949"/>
                  </a:lnTo>
                  <a:lnTo>
                    <a:pt x="119" y="939"/>
                  </a:lnTo>
                  <a:lnTo>
                    <a:pt x="114" y="935"/>
                  </a:lnTo>
                  <a:lnTo>
                    <a:pt x="111" y="931"/>
                  </a:lnTo>
                  <a:lnTo>
                    <a:pt x="108" y="925"/>
                  </a:lnTo>
                  <a:lnTo>
                    <a:pt x="106" y="921"/>
                  </a:lnTo>
                  <a:lnTo>
                    <a:pt x="104" y="917"/>
                  </a:lnTo>
                  <a:lnTo>
                    <a:pt x="104" y="912"/>
                  </a:lnTo>
                  <a:lnTo>
                    <a:pt x="104" y="907"/>
                  </a:lnTo>
                  <a:lnTo>
                    <a:pt x="105" y="902"/>
                  </a:lnTo>
                  <a:lnTo>
                    <a:pt x="106" y="897"/>
                  </a:lnTo>
                  <a:lnTo>
                    <a:pt x="109" y="891"/>
                  </a:lnTo>
                  <a:lnTo>
                    <a:pt x="113" y="886"/>
                  </a:lnTo>
                  <a:lnTo>
                    <a:pt x="118" y="881"/>
                  </a:lnTo>
                  <a:lnTo>
                    <a:pt x="131" y="869"/>
                  </a:lnTo>
                  <a:lnTo>
                    <a:pt x="149" y="856"/>
                  </a:lnTo>
                  <a:lnTo>
                    <a:pt x="171" y="841"/>
                  </a:lnTo>
                  <a:lnTo>
                    <a:pt x="200" y="825"/>
                  </a:lnTo>
                  <a:lnTo>
                    <a:pt x="208" y="817"/>
                  </a:lnTo>
                  <a:lnTo>
                    <a:pt x="214" y="809"/>
                  </a:lnTo>
                  <a:lnTo>
                    <a:pt x="219" y="805"/>
                  </a:lnTo>
                  <a:lnTo>
                    <a:pt x="223" y="803"/>
                  </a:lnTo>
                  <a:lnTo>
                    <a:pt x="227" y="801"/>
                  </a:lnTo>
                  <a:lnTo>
                    <a:pt x="232" y="800"/>
                  </a:lnTo>
                  <a:lnTo>
                    <a:pt x="226" y="809"/>
                  </a:lnTo>
                  <a:lnTo>
                    <a:pt x="224" y="813"/>
                  </a:lnTo>
                  <a:lnTo>
                    <a:pt x="226" y="813"/>
                  </a:lnTo>
                  <a:lnTo>
                    <a:pt x="230" y="810"/>
                  </a:lnTo>
                  <a:lnTo>
                    <a:pt x="237" y="805"/>
                  </a:lnTo>
                  <a:lnTo>
                    <a:pt x="243" y="800"/>
                  </a:lnTo>
                  <a:lnTo>
                    <a:pt x="247" y="794"/>
                  </a:lnTo>
                  <a:lnTo>
                    <a:pt x="249" y="790"/>
                  </a:lnTo>
                  <a:lnTo>
                    <a:pt x="257" y="763"/>
                  </a:lnTo>
                  <a:lnTo>
                    <a:pt x="263" y="743"/>
                  </a:lnTo>
                  <a:lnTo>
                    <a:pt x="265" y="729"/>
                  </a:lnTo>
                  <a:lnTo>
                    <a:pt x="266" y="720"/>
                  </a:lnTo>
                  <a:lnTo>
                    <a:pt x="266" y="715"/>
                  </a:lnTo>
                  <a:lnTo>
                    <a:pt x="265" y="713"/>
                  </a:lnTo>
                  <a:lnTo>
                    <a:pt x="263" y="711"/>
                  </a:lnTo>
                  <a:lnTo>
                    <a:pt x="261" y="710"/>
                  </a:lnTo>
                  <a:lnTo>
                    <a:pt x="256" y="710"/>
                  </a:lnTo>
                  <a:lnTo>
                    <a:pt x="250" y="711"/>
                  </a:lnTo>
                  <a:lnTo>
                    <a:pt x="242" y="712"/>
                  </a:lnTo>
                  <a:lnTo>
                    <a:pt x="234" y="714"/>
                  </a:lnTo>
                  <a:lnTo>
                    <a:pt x="224" y="715"/>
                  </a:lnTo>
                  <a:lnTo>
                    <a:pt x="213" y="714"/>
                  </a:lnTo>
                  <a:lnTo>
                    <a:pt x="208" y="714"/>
                  </a:lnTo>
                  <a:lnTo>
                    <a:pt x="202" y="712"/>
                  </a:lnTo>
                  <a:lnTo>
                    <a:pt x="197" y="709"/>
                  </a:lnTo>
                  <a:lnTo>
                    <a:pt x="192" y="706"/>
                  </a:lnTo>
                  <a:lnTo>
                    <a:pt x="186" y="701"/>
                  </a:lnTo>
                  <a:lnTo>
                    <a:pt x="181" y="696"/>
                  </a:lnTo>
                  <a:lnTo>
                    <a:pt x="176" y="690"/>
                  </a:lnTo>
                  <a:lnTo>
                    <a:pt x="170" y="681"/>
                  </a:lnTo>
                  <a:lnTo>
                    <a:pt x="169" y="677"/>
                  </a:lnTo>
                  <a:lnTo>
                    <a:pt x="169" y="672"/>
                  </a:lnTo>
                  <a:lnTo>
                    <a:pt x="169" y="667"/>
                  </a:lnTo>
                  <a:lnTo>
                    <a:pt x="170" y="663"/>
                  </a:lnTo>
                  <a:lnTo>
                    <a:pt x="173" y="654"/>
                  </a:lnTo>
                  <a:lnTo>
                    <a:pt x="179" y="647"/>
                  </a:lnTo>
                  <a:lnTo>
                    <a:pt x="185" y="640"/>
                  </a:lnTo>
                  <a:lnTo>
                    <a:pt x="194" y="633"/>
                  </a:lnTo>
                  <a:lnTo>
                    <a:pt x="204" y="627"/>
                  </a:lnTo>
                  <a:lnTo>
                    <a:pt x="213" y="620"/>
                  </a:lnTo>
                  <a:lnTo>
                    <a:pt x="235" y="609"/>
                  </a:lnTo>
                  <a:lnTo>
                    <a:pt x="256" y="597"/>
                  </a:lnTo>
                  <a:lnTo>
                    <a:pt x="266" y="590"/>
                  </a:lnTo>
                  <a:lnTo>
                    <a:pt x="275" y="584"/>
                  </a:lnTo>
                  <a:lnTo>
                    <a:pt x="283" y="577"/>
                  </a:lnTo>
                  <a:lnTo>
                    <a:pt x="289" y="569"/>
                  </a:lnTo>
                  <a:lnTo>
                    <a:pt x="296" y="526"/>
                  </a:lnTo>
                  <a:lnTo>
                    <a:pt x="302" y="491"/>
                  </a:lnTo>
                  <a:lnTo>
                    <a:pt x="309" y="461"/>
                  </a:lnTo>
                  <a:lnTo>
                    <a:pt x="314" y="437"/>
                  </a:lnTo>
                  <a:lnTo>
                    <a:pt x="317" y="418"/>
                  </a:lnTo>
                  <a:lnTo>
                    <a:pt x="320" y="403"/>
                  </a:lnTo>
                  <a:lnTo>
                    <a:pt x="320" y="396"/>
                  </a:lnTo>
                  <a:lnTo>
                    <a:pt x="320" y="391"/>
                  </a:lnTo>
                  <a:lnTo>
                    <a:pt x="320" y="387"/>
                  </a:lnTo>
                  <a:lnTo>
                    <a:pt x="319" y="383"/>
                  </a:lnTo>
                  <a:lnTo>
                    <a:pt x="317" y="380"/>
                  </a:lnTo>
                  <a:lnTo>
                    <a:pt x="314" y="379"/>
                  </a:lnTo>
                  <a:lnTo>
                    <a:pt x="311" y="377"/>
                  </a:lnTo>
                  <a:lnTo>
                    <a:pt x="306" y="376"/>
                  </a:lnTo>
                  <a:lnTo>
                    <a:pt x="295" y="376"/>
                  </a:lnTo>
                  <a:lnTo>
                    <a:pt x="280" y="377"/>
                  </a:lnTo>
                  <a:lnTo>
                    <a:pt x="235" y="382"/>
                  </a:lnTo>
                  <a:lnTo>
                    <a:pt x="169" y="387"/>
                  </a:lnTo>
                  <a:lnTo>
                    <a:pt x="165" y="397"/>
                  </a:lnTo>
                  <a:lnTo>
                    <a:pt x="163" y="407"/>
                  </a:lnTo>
                  <a:lnTo>
                    <a:pt x="161" y="418"/>
                  </a:lnTo>
                  <a:lnTo>
                    <a:pt x="160" y="427"/>
                  </a:lnTo>
                  <a:lnTo>
                    <a:pt x="161" y="449"/>
                  </a:lnTo>
                  <a:lnTo>
                    <a:pt x="162" y="471"/>
                  </a:lnTo>
                  <a:lnTo>
                    <a:pt x="162" y="483"/>
                  </a:lnTo>
                  <a:lnTo>
                    <a:pt x="162" y="494"/>
                  </a:lnTo>
                  <a:lnTo>
                    <a:pt x="161" y="506"/>
                  </a:lnTo>
                  <a:lnTo>
                    <a:pt x="160" y="519"/>
                  </a:lnTo>
                  <a:lnTo>
                    <a:pt x="156" y="531"/>
                  </a:lnTo>
                  <a:lnTo>
                    <a:pt x="153" y="543"/>
                  </a:lnTo>
                  <a:lnTo>
                    <a:pt x="148" y="556"/>
                  </a:lnTo>
                  <a:lnTo>
                    <a:pt x="140" y="569"/>
                  </a:lnTo>
                  <a:lnTo>
                    <a:pt x="132" y="584"/>
                  </a:lnTo>
                  <a:lnTo>
                    <a:pt x="119" y="606"/>
                  </a:lnTo>
                  <a:lnTo>
                    <a:pt x="110" y="618"/>
                  </a:lnTo>
                  <a:lnTo>
                    <a:pt x="102" y="631"/>
                  </a:lnTo>
                  <a:lnTo>
                    <a:pt x="92" y="644"/>
                  </a:lnTo>
                  <a:lnTo>
                    <a:pt x="81" y="656"/>
                  </a:lnTo>
                  <a:lnTo>
                    <a:pt x="70" y="667"/>
                  </a:lnTo>
                  <a:lnTo>
                    <a:pt x="60" y="676"/>
                  </a:lnTo>
                  <a:lnTo>
                    <a:pt x="49" y="684"/>
                  </a:lnTo>
                  <a:lnTo>
                    <a:pt x="38" y="690"/>
                  </a:lnTo>
                  <a:lnTo>
                    <a:pt x="33" y="692"/>
                  </a:lnTo>
                  <a:lnTo>
                    <a:pt x="28" y="693"/>
                  </a:lnTo>
                  <a:lnTo>
                    <a:pt x="22" y="693"/>
                  </a:lnTo>
                  <a:lnTo>
                    <a:pt x="17" y="692"/>
                  </a:lnTo>
                  <a:lnTo>
                    <a:pt x="13" y="691"/>
                  </a:lnTo>
                  <a:lnTo>
                    <a:pt x="8" y="688"/>
                  </a:lnTo>
                  <a:lnTo>
                    <a:pt x="3" y="684"/>
                  </a:lnTo>
                  <a:lnTo>
                    <a:pt x="0" y="680"/>
                  </a:lnTo>
                  <a:lnTo>
                    <a:pt x="1" y="669"/>
                  </a:lnTo>
                  <a:lnTo>
                    <a:pt x="5" y="652"/>
                  </a:lnTo>
                  <a:lnTo>
                    <a:pt x="11" y="633"/>
                  </a:lnTo>
                  <a:lnTo>
                    <a:pt x="19" y="612"/>
                  </a:lnTo>
                  <a:lnTo>
                    <a:pt x="28" y="591"/>
                  </a:lnTo>
                  <a:lnTo>
                    <a:pt x="36" y="573"/>
                  </a:lnTo>
                  <a:lnTo>
                    <a:pt x="40" y="566"/>
                  </a:lnTo>
                  <a:lnTo>
                    <a:pt x="44" y="561"/>
                  </a:lnTo>
                  <a:lnTo>
                    <a:pt x="48" y="556"/>
                  </a:lnTo>
                  <a:lnTo>
                    <a:pt x="51" y="554"/>
                  </a:lnTo>
                  <a:lnTo>
                    <a:pt x="58" y="539"/>
                  </a:lnTo>
                  <a:lnTo>
                    <a:pt x="73" y="506"/>
                  </a:lnTo>
                  <a:lnTo>
                    <a:pt x="93" y="460"/>
                  </a:lnTo>
                  <a:lnTo>
                    <a:pt x="117" y="410"/>
                  </a:lnTo>
                  <a:lnTo>
                    <a:pt x="128" y="387"/>
                  </a:lnTo>
                  <a:lnTo>
                    <a:pt x="140" y="364"/>
                  </a:lnTo>
                  <a:lnTo>
                    <a:pt x="151" y="344"/>
                  </a:lnTo>
                  <a:lnTo>
                    <a:pt x="162" y="328"/>
                  </a:lnTo>
                  <a:lnTo>
                    <a:pt x="166" y="322"/>
                  </a:lnTo>
                  <a:lnTo>
                    <a:pt x="169" y="316"/>
                  </a:lnTo>
                  <a:lnTo>
                    <a:pt x="173" y="312"/>
                  </a:lnTo>
                  <a:lnTo>
                    <a:pt x="177" y="310"/>
                  </a:lnTo>
                  <a:lnTo>
                    <a:pt x="179" y="309"/>
                  </a:lnTo>
                  <a:lnTo>
                    <a:pt x="181" y="310"/>
                  </a:lnTo>
                  <a:lnTo>
                    <a:pt x="182" y="312"/>
                  </a:lnTo>
                  <a:lnTo>
                    <a:pt x="183" y="317"/>
                  </a:lnTo>
                  <a:lnTo>
                    <a:pt x="198" y="316"/>
                  </a:lnTo>
                  <a:lnTo>
                    <a:pt x="212" y="314"/>
                  </a:lnTo>
                  <a:lnTo>
                    <a:pt x="227" y="312"/>
                  </a:lnTo>
                  <a:lnTo>
                    <a:pt x="241" y="308"/>
                  </a:lnTo>
                  <a:lnTo>
                    <a:pt x="270" y="299"/>
                  </a:lnTo>
                  <a:lnTo>
                    <a:pt x="299" y="288"/>
                  </a:lnTo>
                  <a:lnTo>
                    <a:pt x="327" y="277"/>
                  </a:lnTo>
                  <a:lnTo>
                    <a:pt x="355" y="266"/>
                  </a:lnTo>
                  <a:lnTo>
                    <a:pt x="369" y="262"/>
                  </a:lnTo>
                  <a:lnTo>
                    <a:pt x="383" y="258"/>
                  </a:lnTo>
                  <a:lnTo>
                    <a:pt x="397" y="254"/>
                  </a:lnTo>
                  <a:lnTo>
                    <a:pt x="411" y="252"/>
                  </a:lnTo>
                  <a:lnTo>
                    <a:pt x="435" y="248"/>
                  </a:lnTo>
                  <a:lnTo>
                    <a:pt x="451" y="245"/>
                  </a:lnTo>
                  <a:lnTo>
                    <a:pt x="466" y="242"/>
                  </a:lnTo>
                  <a:lnTo>
                    <a:pt x="486" y="238"/>
                  </a:lnTo>
                  <a:lnTo>
                    <a:pt x="512" y="234"/>
                  </a:lnTo>
                  <a:lnTo>
                    <a:pt x="545" y="228"/>
                  </a:lnTo>
                  <a:lnTo>
                    <a:pt x="579" y="221"/>
                  </a:lnTo>
                  <a:lnTo>
                    <a:pt x="614" y="216"/>
                  </a:lnTo>
                  <a:lnTo>
                    <a:pt x="648" y="212"/>
                  </a:lnTo>
                  <a:lnTo>
                    <a:pt x="678" y="208"/>
                  </a:lnTo>
                  <a:lnTo>
                    <a:pt x="691" y="208"/>
                  </a:lnTo>
                  <a:lnTo>
                    <a:pt x="702" y="208"/>
                  </a:lnTo>
                  <a:lnTo>
                    <a:pt x="712" y="211"/>
                  </a:lnTo>
                  <a:lnTo>
                    <a:pt x="718" y="213"/>
                  </a:lnTo>
                  <a:lnTo>
                    <a:pt x="724" y="224"/>
                  </a:lnTo>
                  <a:lnTo>
                    <a:pt x="728" y="236"/>
                  </a:lnTo>
                  <a:lnTo>
                    <a:pt x="729" y="247"/>
                  </a:lnTo>
                  <a:lnTo>
                    <a:pt x="730" y="258"/>
                  </a:lnTo>
                  <a:lnTo>
                    <a:pt x="729" y="268"/>
                  </a:lnTo>
                  <a:lnTo>
                    <a:pt x="726" y="278"/>
                  </a:lnTo>
                  <a:lnTo>
                    <a:pt x="723" y="286"/>
                  </a:lnTo>
                  <a:lnTo>
                    <a:pt x="717" y="296"/>
                  </a:lnTo>
                  <a:lnTo>
                    <a:pt x="711" y="304"/>
                  </a:lnTo>
                  <a:lnTo>
                    <a:pt x="704" y="312"/>
                  </a:lnTo>
                  <a:lnTo>
                    <a:pt x="696" y="320"/>
                  </a:lnTo>
                  <a:lnTo>
                    <a:pt x="687" y="328"/>
                  </a:lnTo>
                  <a:lnTo>
                    <a:pt x="668" y="342"/>
                  </a:lnTo>
                  <a:lnTo>
                    <a:pt x="648" y="355"/>
                  </a:lnTo>
                  <a:lnTo>
                    <a:pt x="604" y="378"/>
                  </a:lnTo>
                  <a:lnTo>
                    <a:pt x="564" y="398"/>
                  </a:lnTo>
                  <a:lnTo>
                    <a:pt x="548" y="409"/>
                  </a:lnTo>
                  <a:lnTo>
                    <a:pt x="535" y="418"/>
                  </a:lnTo>
                  <a:lnTo>
                    <a:pt x="531" y="423"/>
                  </a:lnTo>
                  <a:lnTo>
                    <a:pt x="527" y="427"/>
                  </a:lnTo>
                  <a:lnTo>
                    <a:pt x="525" y="431"/>
                  </a:lnTo>
                  <a:lnTo>
                    <a:pt x="524" y="437"/>
                  </a:lnTo>
                  <a:lnTo>
                    <a:pt x="525" y="445"/>
                  </a:lnTo>
                  <a:lnTo>
                    <a:pt x="525" y="454"/>
                  </a:lnTo>
                  <a:lnTo>
                    <a:pt x="523" y="462"/>
                  </a:lnTo>
                  <a:lnTo>
                    <a:pt x="521" y="471"/>
                  </a:lnTo>
                  <a:lnTo>
                    <a:pt x="517" y="481"/>
                  </a:lnTo>
                  <a:lnTo>
                    <a:pt x="511" y="490"/>
                  </a:lnTo>
                  <a:lnTo>
                    <a:pt x="505" y="500"/>
                  </a:lnTo>
                  <a:lnTo>
                    <a:pt x="497" y="508"/>
                  </a:lnTo>
                  <a:lnTo>
                    <a:pt x="480" y="527"/>
                  </a:lnTo>
                  <a:lnTo>
                    <a:pt x="462" y="547"/>
                  </a:lnTo>
                  <a:lnTo>
                    <a:pt x="442" y="567"/>
                  </a:lnTo>
                  <a:lnTo>
                    <a:pt x="421" y="585"/>
                  </a:lnTo>
                  <a:lnTo>
                    <a:pt x="401" y="604"/>
                  </a:lnTo>
                  <a:lnTo>
                    <a:pt x="383" y="622"/>
                  </a:lnTo>
                  <a:lnTo>
                    <a:pt x="365" y="641"/>
                  </a:lnTo>
                  <a:lnTo>
                    <a:pt x="354" y="657"/>
                  </a:lnTo>
                  <a:lnTo>
                    <a:pt x="348" y="665"/>
                  </a:lnTo>
                  <a:lnTo>
                    <a:pt x="345" y="673"/>
                  </a:lnTo>
                  <a:lnTo>
                    <a:pt x="343" y="680"/>
                  </a:lnTo>
                  <a:lnTo>
                    <a:pt x="342" y="688"/>
                  </a:lnTo>
                  <a:lnTo>
                    <a:pt x="342" y="694"/>
                  </a:lnTo>
                  <a:lnTo>
                    <a:pt x="345" y="700"/>
                  </a:lnTo>
                  <a:lnTo>
                    <a:pt x="348" y="707"/>
                  </a:lnTo>
                  <a:lnTo>
                    <a:pt x="355" y="712"/>
                  </a:lnTo>
                  <a:lnTo>
                    <a:pt x="388" y="689"/>
                  </a:lnTo>
                  <a:lnTo>
                    <a:pt x="416" y="668"/>
                  </a:lnTo>
                  <a:lnTo>
                    <a:pt x="439" y="654"/>
                  </a:lnTo>
                  <a:lnTo>
                    <a:pt x="459" y="643"/>
                  </a:lnTo>
                  <a:lnTo>
                    <a:pt x="466" y="640"/>
                  </a:lnTo>
                  <a:lnTo>
                    <a:pt x="474" y="637"/>
                  </a:lnTo>
                  <a:lnTo>
                    <a:pt x="480" y="635"/>
                  </a:lnTo>
                  <a:lnTo>
                    <a:pt x="486" y="634"/>
                  </a:lnTo>
                  <a:lnTo>
                    <a:pt x="490" y="635"/>
                  </a:lnTo>
                  <a:lnTo>
                    <a:pt x="494" y="636"/>
                  </a:lnTo>
                  <a:lnTo>
                    <a:pt x="497" y="638"/>
                  </a:lnTo>
                  <a:lnTo>
                    <a:pt x="501" y="642"/>
                  </a:lnTo>
                  <a:lnTo>
                    <a:pt x="503" y="647"/>
                  </a:lnTo>
                  <a:lnTo>
                    <a:pt x="505" y="651"/>
                  </a:lnTo>
                  <a:lnTo>
                    <a:pt x="506" y="658"/>
                  </a:lnTo>
                  <a:lnTo>
                    <a:pt x="507" y="665"/>
                  </a:lnTo>
                  <a:lnTo>
                    <a:pt x="508" y="682"/>
                  </a:lnTo>
                  <a:lnTo>
                    <a:pt x="508" y="702"/>
                  </a:lnTo>
                  <a:lnTo>
                    <a:pt x="509" y="754"/>
                  </a:lnTo>
                  <a:lnTo>
                    <a:pt x="511" y="818"/>
                  </a:lnTo>
                  <a:lnTo>
                    <a:pt x="509" y="839"/>
                  </a:lnTo>
                  <a:lnTo>
                    <a:pt x="505" y="859"/>
                  </a:lnTo>
                  <a:lnTo>
                    <a:pt x="502" y="879"/>
                  </a:lnTo>
                  <a:lnTo>
                    <a:pt x="498" y="896"/>
                  </a:lnTo>
                  <a:lnTo>
                    <a:pt x="495" y="911"/>
                  </a:lnTo>
                  <a:lnTo>
                    <a:pt x="492" y="924"/>
                  </a:lnTo>
                  <a:lnTo>
                    <a:pt x="491" y="935"/>
                  </a:lnTo>
                  <a:lnTo>
                    <a:pt x="492" y="944"/>
                  </a:lnTo>
                  <a:lnTo>
                    <a:pt x="492" y="947"/>
                  </a:lnTo>
                  <a:lnTo>
                    <a:pt x="494" y="950"/>
                  </a:lnTo>
                  <a:lnTo>
                    <a:pt x="495" y="951"/>
                  </a:lnTo>
                  <a:lnTo>
                    <a:pt x="498" y="953"/>
                  </a:lnTo>
                  <a:lnTo>
                    <a:pt x="502" y="953"/>
                  </a:lnTo>
                  <a:lnTo>
                    <a:pt x="505" y="953"/>
                  </a:lnTo>
                  <a:lnTo>
                    <a:pt x="510" y="952"/>
                  </a:lnTo>
                  <a:lnTo>
                    <a:pt x="516" y="951"/>
                  </a:lnTo>
                  <a:lnTo>
                    <a:pt x="529" y="945"/>
                  </a:lnTo>
                  <a:lnTo>
                    <a:pt x="546" y="936"/>
                  </a:lnTo>
                  <a:lnTo>
                    <a:pt x="567" y="923"/>
                  </a:lnTo>
                  <a:lnTo>
                    <a:pt x="594" y="907"/>
                  </a:lnTo>
                  <a:lnTo>
                    <a:pt x="600" y="899"/>
                  </a:lnTo>
                  <a:lnTo>
                    <a:pt x="607" y="889"/>
                  </a:lnTo>
                  <a:lnTo>
                    <a:pt x="613" y="880"/>
                  </a:lnTo>
                  <a:lnTo>
                    <a:pt x="618" y="870"/>
                  </a:lnTo>
                  <a:lnTo>
                    <a:pt x="623" y="860"/>
                  </a:lnTo>
                  <a:lnTo>
                    <a:pt x="627" y="850"/>
                  </a:lnTo>
                  <a:lnTo>
                    <a:pt x="630" y="839"/>
                  </a:lnTo>
                  <a:lnTo>
                    <a:pt x="634" y="828"/>
                  </a:lnTo>
                  <a:lnTo>
                    <a:pt x="638" y="807"/>
                  </a:lnTo>
                  <a:lnTo>
                    <a:pt x="642" y="785"/>
                  </a:lnTo>
                  <a:lnTo>
                    <a:pt x="644" y="761"/>
                  </a:lnTo>
                  <a:lnTo>
                    <a:pt x="647" y="739"/>
                  </a:lnTo>
                  <a:lnTo>
                    <a:pt x="649" y="692"/>
                  </a:lnTo>
                  <a:lnTo>
                    <a:pt x="653" y="647"/>
                  </a:lnTo>
                  <a:lnTo>
                    <a:pt x="656" y="626"/>
                  </a:lnTo>
                  <a:lnTo>
                    <a:pt x="660" y="605"/>
                  </a:lnTo>
                  <a:lnTo>
                    <a:pt x="664" y="595"/>
                  </a:lnTo>
                  <a:lnTo>
                    <a:pt x="667" y="585"/>
                  </a:lnTo>
                  <a:lnTo>
                    <a:pt x="670" y="575"/>
                  </a:lnTo>
                  <a:lnTo>
                    <a:pt x="674" y="567"/>
                  </a:lnTo>
                  <a:lnTo>
                    <a:pt x="684" y="567"/>
                  </a:lnTo>
                  <a:lnTo>
                    <a:pt x="692" y="570"/>
                  </a:lnTo>
                  <a:lnTo>
                    <a:pt x="699" y="574"/>
                  </a:lnTo>
                  <a:lnTo>
                    <a:pt x="704" y="580"/>
                  </a:lnTo>
                  <a:lnTo>
                    <a:pt x="710" y="587"/>
                  </a:lnTo>
                  <a:lnTo>
                    <a:pt x="714" y="596"/>
                  </a:lnTo>
                  <a:lnTo>
                    <a:pt x="718" y="605"/>
                  </a:lnTo>
                  <a:lnTo>
                    <a:pt x="721" y="615"/>
                  </a:lnTo>
                  <a:lnTo>
                    <a:pt x="725" y="635"/>
                  </a:lnTo>
                  <a:lnTo>
                    <a:pt x="728" y="656"/>
                  </a:lnTo>
                  <a:lnTo>
                    <a:pt x="729" y="674"/>
                  </a:lnTo>
                  <a:lnTo>
                    <a:pt x="729" y="689"/>
                  </a:lnTo>
                  <a:lnTo>
                    <a:pt x="722" y="745"/>
                  </a:lnTo>
                  <a:lnTo>
                    <a:pt x="716" y="798"/>
                  </a:lnTo>
                  <a:lnTo>
                    <a:pt x="713" y="823"/>
                  </a:lnTo>
                  <a:lnTo>
                    <a:pt x="710" y="848"/>
                  </a:lnTo>
                  <a:lnTo>
                    <a:pt x="704" y="870"/>
                  </a:lnTo>
                  <a:lnTo>
                    <a:pt x="698" y="890"/>
                  </a:lnTo>
                  <a:lnTo>
                    <a:pt x="694" y="901"/>
                  </a:lnTo>
                  <a:lnTo>
                    <a:pt x="689" y="911"/>
                  </a:lnTo>
                  <a:lnTo>
                    <a:pt x="684" y="920"/>
                  </a:lnTo>
                  <a:lnTo>
                    <a:pt x="679" y="929"/>
                  </a:lnTo>
                  <a:lnTo>
                    <a:pt x="672" y="937"/>
                  </a:lnTo>
                  <a:lnTo>
                    <a:pt x="665" y="946"/>
                  </a:lnTo>
                  <a:lnTo>
                    <a:pt x="657" y="953"/>
                  </a:lnTo>
                  <a:lnTo>
                    <a:pt x="648" y="961"/>
                  </a:lnTo>
                  <a:lnTo>
                    <a:pt x="638" y="967"/>
                  </a:lnTo>
                  <a:lnTo>
                    <a:pt x="627" y="975"/>
                  </a:lnTo>
                  <a:lnTo>
                    <a:pt x="614" y="980"/>
                  </a:lnTo>
                  <a:lnTo>
                    <a:pt x="601" y="985"/>
                  </a:lnTo>
                  <a:lnTo>
                    <a:pt x="588" y="991"/>
                  </a:lnTo>
                  <a:lnTo>
                    <a:pt x="573" y="996"/>
                  </a:lnTo>
                  <a:lnTo>
                    <a:pt x="555" y="1000"/>
                  </a:lnTo>
                  <a:lnTo>
                    <a:pt x="537" y="1003"/>
                  </a:lnTo>
                  <a:lnTo>
                    <a:pt x="521" y="1004"/>
                  </a:lnTo>
                  <a:lnTo>
                    <a:pt x="506" y="1003"/>
                  </a:lnTo>
                  <a:lnTo>
                    <a:pt x="493" y="1001"/>
                  </a:lnTo>
                  <a:lnTo>
                    <a:pt x="481" y="997"/>
                  </a:lnTo>
                  <a:lnTo>
                    <a:pt x="471" y="991"/>
                  </a:lnTo>
                  <a:lnTo>
                    <a:pt x="462" y="984"/>
                  </a:lnTo>
                  <a:lnTo>
                    <a:pt x="455" y="977"/>
                  </a:lnTo>
                  <a:lnTo>
                    <a:pt x="449" y="967"/>
                  </a:lnTo>
                  <a:lnTo>
                    <a:pt x="444" y="957"/>
                  </a:lnTo>
                  <a:lnTo>
                    <a:pt x="441" y="947"/>
                  </a:lnTo>
                  <a:lnTo>
                    <a:pt x="437" y="935"/>
                  </a:lnTo>
                  <a:lnTo>
                    <a:pt x="435" y="923"/>
                  </a:lnTo>
                  <a:lnTo>
                    <a:pt x="434" y="911"/>
                  </a:lnTo>
                  <a:lnTo>
                    <a:pt x="434" y="898"/>
                  </a:lnTo>
                  <a:lnTo>
                    <a:pt x="434" y="884"/>
                  </a:lnTo>
                  <a:lnTo>
                    <a:pt x="435" y="870"/>
                  </a:lnTo>
                  <a:lnTo>
                    <a:pt x="438" y="843"/>
                  </a:lnTo>
                  <a:lnTo>
                    <a:pt x="444" y="817"/>
                  </a:lnTo>
                  <a:lnTo>
                    <a:pt x="449" y="792"/>
                  </a:lnTo>
                  <a:lnTo>
                    <a:pt x="455" y="770"/>
                  </a:lnTo>
                  <a:lnTo>
                    <a:pt x="459" y="752"/>
                  </a:lnTo>
                  <a:lnTo>
                    <a:pt x="462" y="737"/>
                  </a:lnTo>
                  <a:lnTo>
                    <a:pt x="463" y="731"/>
                  </a:lnTo>
                  <a:lnTo>
                    <a:pt x="463" y="727"/>
                  </a:lnTo>
                  <a:lnTo>
                    <a:pt x="463" y="724"/>
                  </a:lnTo>
                  <a:lnTo>
                    <a:pt x="462" y="723"/>
                  </a:lnTo>
                  <a:lnTo>
                    <a:pt x="449" y="747"/>
                  </a:lnTo>
                  <a:lnTo>
                    <a:pt x="441" y="759"/>
                  </a:lnTo>
                  <a:lnTo>
                    <a:pt x="438" y="761"/>
                  </a:lnTo>
                  <a:lnTo>
                    <a:pt x="436" y="760"/>
                  </a:lnTo>
                  <a:lnTo>
                    <a:pt x="436" y="758"/>
                  </a:lnTo>
                  <a:lnTo>
                    <a:pt x="435" y="755"/>
                  </a:lnTo>
                  <a:lnTo>
                    <a:pt x="435" y="744"/>
                  </a:lnTo>
                  <a:lnTo>
                    <a:pt x="435" y="732"/>
                  </a:lnTo>
                  <a:lnTo>
                    <a:pt x="434" y="728"/>
                  </a:lnTo>
                  <a:lnTo>
                    <a:pt x="433" y="724"/>
                  </a:lnTo>
                  <a:lnTo>
                    <a:pt x="431" y="722"/>
                  </a:lnTo>
                  <a:lnTo>
                    <a:pt x="429" y="721"/>
                  </a:lnTo>
                  <a:lnTo>
                    <a:pt x="407" y="731"/>
                  </a:lnTo>
                  <a:lnTo>
                    <a:pt x="387" y="745"/>
                  </a:lnTo>
                  <a:lnTo>
                    <a:pt x="367" y="758"/>
                  </a:lnTo>
                  <a:lnTo>
                    <a:pt x="346" y="772"/>
                  </a:lnTo>
                  <a:lnTo>
                    <a:pt x="340" y="785"/>
                  </a:lnTo>
                  <a:lnTo>
                    <a:pt x="335" y="797"/>
                  </a:lnTo>
                  <a:lnTo>
                    <a:pt x="331" y="810"/>
                  </a:lnTo>
                  <a:lnTo>
                    <a:pt x="327" y="824"/>
                  </a:lnTo>
                  <a:lnTo>
                    <a:pt x="325" y="838"/>
                  </a:lnTo>
                  <a:lnTo>
                    <a:pt x="323" y="851"/>
                  </a:lnTo>
                  <a:lnTo>
                    <a:pt x="320" y="865"/>
                  </a:lnTo>
                  <a:lnTo>
                    <a:pt x="319" y="879"/>
                  </a:lnTo>
                  <a:lnTo>
                    <a:pt x="316" y="931"/>
                  </a:lnTo>
                  <a:lnTo>
                    <a:pt x="313" y="978"/>
                  </a:lnTo>
                  <a:lnTo>
                    <a:pt x="311" y="987"/>
                  </a:lnTo>
                  <a:lnTo>
                    <a:pt x="309" y="997"/>
                  </a:lnTo>
                  <a:lnTo>
                    <a:pt x="305" y="1004"/>
                  </a:lnTo>
                  <a:lnTo>
                    <a:pt x="302" y="1012"/>
                  </a:lnTo>
                  <a:lnTo>
                    <a:pt x="297" y="1018"/>
                  </a:lnTo>
                  <a:lnTo>
                    <a:pt x="291" y="1024"/>
                  </a:lnTo>
                  <a:lnTo>
                    <a:pt x="286" y="1028"/>
                  </a:lnTo>
                  <a:lnTo>
                    <a:pt x="279" y="1031"/>
                  </a:lnTo>
                  <a:lnTo>
                    <a:pt x="270" y="1033"/>
                  </a:lnTo>
                  <a:lnTo>
                    <a:pt x="260" y="1033"/>
                  </a:lnTo>
                  <a:lnTo>
                    <a:pt x="249" y="1032"/>
                  </a:lnTo>
                  <a:lnTo>
                    <a:pt x="236" y="1030"/>
                  </a:lnTo>
                  <a:lnTo>
                    <a:pt x="222" y="1026"/>
                  </a:lnTo>
                  <a:lnTo>
                    <a:pt x="207" y="1019"/>
                  </a:lnTo>
                  <a:lnTo>
                    <a:pt x="188" y="1012"/>
                  </a:lnTo>
                  <a:lnTo>
                    <a:pt x="169" y="1002"/>
                  </a:lnTo>
                  <a:lnTo>
                    <a:pt x="168" y="997"/>
                  </a:lnTo>
                  <a:lnTo>
                    <a:pt x="167" y="994"/>
                  </a:lnTo>
                  <a:lnTo>
                    <a:pt x="167" y="993"/>
                  </a:lnTo>
                  <a:lnTo>
                    <a:pt x="169" y="994"/>
                  </a:lnTo>
                  <a:lnTo>
                    <a:pt x="171" y="996"/>
                  </a:lnTo>
                  <a:lnTo>
                    <a:pt x="177" y="1000"/>
                  </a:lnTo>
                  <a:lnTo>
                    <a:pt x="184" y="1003"/>
                  </a:lnTo>
                  <a:lnTo>
                    <a:pt x="195" y="1007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5" y="1005"/>
                  </a:lnTo>
                  <a:lnTo>
                    <a:pt x="207" y="1005"/>
                  </a:lnTo>
                  <a:lnTo>
                    <a:pt x="216" y="1005"/>
                  </a:lnTo>
                  <a:lnTo>
                    <a:pt x="225" y="1008"/>
                  </a:lnTo>
                  <a:lnTo>
                    <a:pt x="230" y="1009"/>
                  </a:lnTo>
                  <a:lnTo>
                    <a:pt x="235" y="1011"/>
                  </a:lnTo>
                  <a:lnTo>
                    <a:pt x="237" y="1013"/>
                  </a:lnTo>
                  <a:lnTo>
                    <a:pt x="238" y="1015"/>
                  </a:lnTo>
                  <a:lnTo>
                    <a:pt x="237" y="1017"/>
                  </a:lnTo>
                  <a:lnTo>
                    <a:pt x="235" y="1018"/>
                  </a:lnTo>
                  <a:lnTo>
                    <a:pt x="231" y="1019"/>
                  </a:lnTo>
                  <a:lnTo>
                    <a:pt x="227" y="1020"/>
                  </a:lnTo>
                  <a:lnTo>
                    <a:pt x="223" y="1019"/>
                  </a:lnTo>
                  <a:lnTo>
                    <a:pt x="216" y="1018"/>
                  </a:lnTo>
                  <a:lnTo>
                    <a:pt x="210" y="1016"/>
                  </a:lnTo>
                  <a:lnTo>
                    <a:pt x="202" y="1012"/>
                  </a:lnTo>
                  <a:lnTo>
                    <a:pt x="195" y="1007"/>
                  </a:lnTo>
                  <a:close/>
                  <a:moveTo>
                    <a:pt x="228" y="986"/>
                  </a:moveTo>
                  <a:lnTo>
                    <a:pt x="220" y="980"/>
                  </a:lnTo>
                  <a:lnTo>
                    <a:pt x="210" y="976"/>
                  </a:lnTo>
                  <a:lnTo>
                    <a:pt x="200" y="972"/>
                  </a:lnTo>
                  <a:lnTo>
                    <a:pt x="192" y="970"/>
                  </a:lnTo>
                  <a:lnTo>
                    <a:pt x="175" y="968"/>
                  </a:lnTo>
                  <a:lnTo>
                    <a:pt x="162" y="966"/>
                  </a:lnTo>
                  <a:lnTo>
                    <a:pt x="157" y="965"/>
                  </a:lnTo>
                  <a:lnTo>
                    <a:pt x="154" y="964"/>
                  </a:lnTo>
                  <a:lnTo>
                    <a:pt x="154" y="963"/>
                  </a:lnTo>
                  <a:lnTo>
                    <a:pt x="153" y="962"/>
                  </a:lnTo>
                  <a:lnTo>
                    <a:pt x="154" y="960"/>
                  </a:lnTo>
                  <a:lnTo>
                    <a:pt x="155" y="959"/>
                  </a:lnTo>
                  <a:lnTo>
                    <a:pt x="158" y="954"/>
                  </a:lnTo>
                  <a:lnTo>
                    <a:pt x="165" y="949"/>
                  </a:lnTo>
                  <a:lnTo>
                    <a:pt x="173" y="943"/>
                  </a:lnTo>
                  <a:lnTo>
                    <a:pt x="185" y="934"/>
                  </a:lnTo>
                  <a:lnTo>
                    <a:pt x="207" y="909"/>
                  </a:lnTo>
                  <a:lnTo>
                    <a:pt x="224" y="892"/>
                  </a:lnTo>
                  <a:lnTo>
                    <a:pt x="237" y="881"/>
                  </a:lnTo>
                  <a:lnTo>
                    <a:pt x="245" y="873"/>
                  </a:lnTo>
                  <a:lnTo>
                    <a:pt x="247" y="872"/>
                  </a:lnTo>
                  <a:lnTo>
                    <a:pt x="251" y="871"/>
                  </a:lnTo>
                  <a:lnTo>
                    <a:pt x="252" y="871"/>
                  </a:lnTo>
                  <a:lnTo>
                    <a:pt x="253" y="871"/>
                  </a:lnTo>
                  <a:lnTo>
                    <a:pt x="254" y="875"/>
                  </a:lnTo>
                  <a:lnTo>
                    <a:pt x="253" y="882"/>
                  </a:lnTo>
                  <a:lnTo>
                    <a:pt x="250" y="898"/>
                  </a:lnTo>
                  <a:lnTo>
                    <a:pt x="247" y="915"/>
                  </a:lnTo>
                  <a:lnTo>
                    <a:pt x="247" y="919"/>
                  </a:lnTo>
                  <a:lnTo>
                    <a:pt x="249" y="922"/>
                  </a:lnTo>
                  <a:lnTo>
                    <a:pt x="250" y="925"/>
                  </a:lnTo>
                  <a:lnTo>
                    <a:pt x="251" y="928"/>
                  </a:lnTo>
                  <a:lnTo>
                    <a:pt x="254" y="930"/>
                  </a:lnTo>
                  <a:lnTo>
                    <a:pt x="257" y="931"/>
                  </a:lnTo>
                  <a:lnTo>
                    <a:pt x="261" y="932"/>
                  </a:lnTo>
                  <a:lnTo>
                    <a:pt x="266" y="932"/>
                  </a:lnTo>
                  <a:lnTo>
                    <a:pt x="272" y="951"/>
                  </a:lnTo>
                  <a:lnTo>
                    <a:pt x="275" y="965"/>
                  </a:lnTo>
                  <a:lnTo>
                    <a:pt x="276" y="969"/>
                  </a:lnTo>
                  <a:lnTo>
                    <a:pt x="275" y="972"/>
                  </a:lnTo>
                  <a:lnTo>
                    <a:pt x="274" y="975"/>
                  </a:lnTo>
                  <a:lnTo>
                    <a:pt x="272" y="977"/>
                  </a:lnTo>
                  <a:lnTo>
                    <a:pt x="257" y="979"/>
                  </a:lnTo>
                  <a:lnTo>
                    <a:pt x="228" y="986"/>
                  </a:lnTo>
                  <a:close/>
                  <a:moveTo>
                    <a:pt x="232" y="800"/>
                  </a:moveTo>
                  <a:lnTo>
                    <a:pt x="237" y="796"/>
                  </a:lnTo>
                  <a:lnTo>
                    <a:pt x="240" y="793"/>
                  </a:lnTo>
                  <a:lnTo>
                    <a:pt x="243" y="791"/>
                  </a:lnTo>
                  <a:lnTo>
                    <a:pt x="249" y="790"/>
                  </a:lnTo>
                  <a:lnTo>
                    <a:pt x="247" y="794"/>
                  </a:lnTo>
                  <a:lnTo>
                    <a:pt x="243" y="800"/>
                  </a:lnTo>
                  <a:lnTo>
                    <a:pt x="237" y="805"/>
                  </a:lnTo>
                  <a:lnTo>
                    <a:pt x="230" y="810"/>
                  </a:lnTo>
                  <a:lnTo>
                    <a:pt x="226" y="813"/>
                  </a:lnTo>
                  <a:lnTo>
                    <a:pt x="224" y="813"/>
                  </a:lnTo>
                  <a:lnTo>
                    <a:pt x="226" y="809"/>
                  </a:lnTo>
                  <a:lnTo>
                    <a:pt x="232" y="800"/>
                  </a:lnTo>
                  <a:close/>
                  <a:moveTo>
                    <a:pt x="388" y="511"/>
                  </a:moveTo>
                  <a:lnTo>
                    <a:pt x="386" y="507"/>
                  </a:lnTo>
                  <a:lnTo>
                    <a:pt x="385" y="500"/>
                  </a:lnTo>
                  <a:lnTo>
                    <a:pt x="385" y="491"/>
                  </a:lnTo>
                  <a:lnTo>
                    <a:pt x="386" y="481"/>
                  </a:lnTo>
                  <a:lnTo>
                    <a:pt x="390" y="458"/>
                  </a:lnTo>
                  <a:lnTo>
                    <a:pt x="397" y="434"/>
                  </a:lnTo>
                  <a:lnTo>
                    <a:pt x="405" y="410"/>
                  </a:lnTo>
                  <a:lnTo>
                    <a:pt x="413" y="390"/>
                  </a:lnTo>
                  <a:lnTo>
                    <a:pt x="417" y="382"/>
                  </a:lnTo>
                  <a:lnTo>
                    <a:pt x="421" y="376"/>
                  </a:lnTo>
                  <a:lnTo>
                    <a:pt x="424" y="372"/>
                  </a:lnTo>
                  <a:lnTo>
                    <a:pt x="428" y="370"/>
                  </a:lnTo>
                  <a:lnTo>
                    <a:pt x="435" y="380"/>
                  </a:lnTo>
                  <a:lnTo>
                    <a:pt x="441" y="391"/>
                  </a:lnTo>
                  <a:lnTo>
                    <a:pt x="443" y="396"/>
                  </a:lnTo>
                  <a:lnTo>
                    <a:pt x="444" y="403"/>
                  </a:lnTo>
                  <a:lnTo>
                    <a:pt x="442" y="408"/>
                  </a:lnTo>
                  <a:lnTo>
                    <a:pt x="439" y="414"/>
                  </a:lnTo>
                  <a:lnTo>
                    <a:pt x="441" y="415"/>
                  </a:lnTo>
                  <a:lnTo>
                    <a:pt x="442" y="418"/>
                  </a:lnTo>
                  <a:lnTo>
                    <a:pt x="441" y="421"/>
                  </a:lnTo>
                  <a:lnTo>
                    <a:pt x="441" y="425"/>
                  </a:lnTo>
                  <a:lnTo>
                    <a:pt x="436" y="437"/>
                  </a:lnTo>
                  <a:lnTo>
                    <a:pt x="430" y="452"/>
                  </a:lnTo>
                  <a:lnTo>
                    <a:pt x="421" y="468"/>
                  </a:lnTo>
                  <a:lnTo>
                    <a:pt x="411" y="484"/>
                  </a:lnTo>
                  <a:lnTo>
                    <a:pt x="400" y="499"/>
                  </a:lnTo>
                  <a:lnTo>
                    <a:pt x="388" y="511"/>
                  </a:lnTo>
                  <a:close/>
                  <a:moveTo>
                    <a:pt x="463" y="379"/>
                  </a:moveTo>
                  <a:lnTo>
                    <a:pt x="456" y="368"/>
                  </a:lnTo>
                  <a:lnTo>
                    <a:pt x="451" y="359"/>
                  </a:lnTo>
                  <a:lnTo>
                    <a:pt x="448" y="349"/>
                  </a:lnTo>
                  <a:lnTo>
                    <a:pt x="446" y="342"/>
                  </a:lnTo>
                  <a:lnTo>
                    <a:pt x="446" y="334"/>
                  </a:lnTo>
                  <a:lnTo>
                    <a:pt x="448" y="328"/>
                  </a:lnTo>
                  <a:lnTo>
                    <a:pt x="450" y="323"/>
                  </a:lnTo>
                  <a:lnTo>
                    <a:pt x="453" y="318"/>
                  </a:lnTo>
                  <a:lnTo>
                    <a:pt x="458" y="314"/>
                  </a:lnTo>
                  <a:lnTo>
                    <a:pt x="463" y="311"/>
                  </a:lnTo>
                  <a:lnTo>
                    <a:pt x="470" y="309"/>
                  </a:lnTo>
                  <a:lnTo>
                    <a:pt x="476" y="307"/>
                  </a:lnTo>
                  <a:lnTo>
                    <a:pt x="482" y="306"/>
                  </a:lnTo>
                  <a:lnTo>
                    <a:pt x="490" y="304"/>
                  </a:lnTo>
                  <a:lnTo>
                    <a:pt x="496" y="304"/>
                  </a:lnTo>
                  <a:lnTo>
                    <a:pt x="504" y="306"/>
                  </a:lnTo>
                  <a:lnTo>
                    <a:pt x="517" y="308"/>
                  </a:lnTo>
                  <a:lnTo>
                    <a:pt x="529" y="312"/>
                  </a:lnTo>
                  <a:lnTo>
                    <a:pt x="533" y="314"/>
                  </a:lnTo>
                  <a:lnTo>
                    <a:pt x="536" y="317"/>
                  </a:lnTo>
                  <a:lnTo>
                    <a:pt x="539" y="320"/>
                  </a:lnTo>
                  <a:lnTo>
                    <a:pt x="540" y="325"/>
                  </a:lnTo>
                  <a:lnTo>
                    <a:pt x="540" y="328"/>
                  </a:lnTo>
                  <a:lnTo>
                    <a:pt x="539" y="332"/>
                  </a:lnTo>
                  <a:lnTo>
                    <a:pt x="536" y="336"/>
                  </a:lnTo>
                  <a:lnTo>
                    <a:pt x="532" y="341"/>
                  </a:lnTo>
                  <a:lnTo>
                    <a:pt x="525" y="346"/>
                  </a:lnTo>
                  <a:lnTo>
                    <a:pt x="517" y="350"/>
                  </a:lnTo>
                  <a:lnTo>
                    <a:pt x="506" y="355"/>
                  </a:lnTo>
                  <a:lnTo>
                    <a:pt x="493" y="360"/>
                  </a:lnTo>
                  <a:lnTo>
                    <a:pt x="490" y="364"/>
                  </a:lnTo>
                  <a:lnTo>
                    <a:pt x="487" y="367"/>
                  </a:lnTo>
                  <a:lnTo>
                    <a:pt x="483" y="371"/>
                  </a:lnTo>
                  <a:lnTo>
                    <a:pt x="479" y="373"/>
                  </a:lnTo>
                  <a:lnTo>
                    <a:pt x="472" y="377"/>
                  </a:lnTo>
                  <a:lnTo>
                    <a:pt x="463" y="379"/>
                  </a:lnTo>
                  <a:close/>
                  <a:moveTo>
                    <a:pt x="286" y="210"/>
                  </a:moveTo>
                  <a:lnTo>
                    <a:pt x="285" y="194"/>
                  </a:lnTo>
                  <a:lnTo>
                    <a:pt x="284" y="158"/>
                  </a:lnTo>
                  <a:lnTo>
                    <a:pt x="282" y="137"/>
                  </a:lnTo>
                  <a:lnTo>
                    <a:pt x="279" y="116"/>
                  </a:lnTo>
                  <a:lnTo>
                    <a:pt x="276" y="105"/>
                  </a:lnTo>
                  <a:lnTo>
                    <a:pt x="274" y="96"/>
                  </a:lnTo>
                  <a:lnTo>
                    <a:pt x="271" y="88"/>
                  </a:lnTo>
                  <a:lnTo>
                    <a:pt x="268" y="80"/>
                  </a:lnTo>
                  <a:lnTo>
                    <a:pt x="263" y="61"/>
                  </a:lnTo>
                  <a:lnTo>
                    <a:pt x="259" y="44"/>
                  </a:lnTo>
                  <a:lnTo>
                    <a:pt x="259" y="31"/>
                  </a:lnTo>
                  <a:lnTo>
                    <a:pt x="261" y="20"/>
                  </a:lnTo>
                  <a:lnTo>
                    <a:pt x="266" y="12"/>
                  </a:lnTo>
                  <a:lnTo>
                    <a:pt x="271" y="6"/>
                  </a:lnTo>
                  <a:lnTo>
                    <a:pt x="27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8" y="3"/>
                  </a:lnTo>
                  <a:lnTo>
                    <a:pt x="318" y="7"/>
                  </a:lnTo>
                  <a:lnTo>
                    <a:pt x="330" y="12"/>
                  </a:lnTo>
                  <a:lnTo>
                    <a:pt x="342" y="19"/>
                  </a:lnTo>
                  <a:lnTo>
                    <a:pt x="354" y="26"/>
                  </a:lnTo>
                  <a:lnTo>
                    <a:pt x="365" y="35"/>
                  </a:lnTo>
                  <a:lnTo>
                    <a:pt x="377" y="44"/>
                  </a:lnTo>
                  <a:lnTo>
                    <a:pt x="387" y="55"/>
                  </a:lnTo>
                  <a:lnTo>
                    <a:pt x="397" y="67"/>
                  </a:lnTo>
                  <a:lnTo>
                    <a:pt x="404" y="78"/>
                  </a:lnTo>
                  <a:lnTo>
                    <a:pt x="412" y="90"/>
                  </a:lnTo>
                  <a:lnTo>
                    <a:pt x="417" y="102"/>
                  </a:lnTo>
                  <a:lnTo>
                    <a:pt x="420" y="115"/>
                  </a:lnTo>
                  <a:lnTo>
                    <a:pt x="421" y="126"/>
                  </a:lnTo>
                  <a:lnTo>
                    <a:pt x="420" y="138"/>
                  </a:lnTo>
                  <a:lnTo>
                    <a:pt x="417" y="150"/>
                  </a:lnTo>
                  <a:lnTo>
                    <a:pt x="411" y="160"/>
                  </a:lnTo>
                  <a:lnTo>
                    <a:pt x="401" y="170"/>
                  </a:lnTo>
                  <a:lnTo>
                    <a:pt x="388" y="180"/>
                  </a:lnTo>
                  <a:lnTo>
                    <a:pt x="372" y="187"/>
                  </a:lnTo>
                  <a:lnTo>
                    <a:pt x="353" y="195"/>
                  </a:lnTo>
                  <a:lnTo>
                    <a:pt x="329" y="200"/>
                  </a:lnTo>
                  <a:lnTo>
                    <a:pt x="302" y="204"/>
                  </a:lnTo>
                  <a:lnTo>
                    <a:pt x="298" y="206"/>
                  </a:lnTo>
                  <a:lnTo>
                    <a:pt x="296" y="208"/>
                  </a:lnTo>
                  <a:lnTo>
                    <a:pt x="291" y="208"/>
                  </a:lnTo>
                  <a:lnTo>
                    <a:pt x="286" y="21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1" name="Freeform 21"/>
            <p:cNvSpPr>
              <a:spLocks noEditPoints="1"/>
            </p:cNvSpPr>
            <p:nvPr userDrawn="1"/>
          </p:nvSpPr>
          <p:spPr bwMode="auto">
            <a:xfrm>
              <a:off x="5087" y="3898"/>
              <a:ext cx="90" cy="108"/>
            </a:xfrm>
            <a:custGeom>
              <a:avLst/>
              <a:gdLst/>
              <a:ahLst/>
              <a:cxnLst>
                <a:cxn ang="0">
                  <a:pos x="409" y="822"/>
                </a:cxn>
                <a:cxn ang="0">
                  <a:pos x="486" y="758"/>
                </a:cxn>
                <a:cxn ang="0">
                  <a:pos x="473" y="699"/>
                </a:cxn>
                <a:cxn ang="0">
                  <a:pos x="375" y="725"/>
                </a:cxn>
                <a:cxn ang="0">
                  <a:pos x="340" y="723"/>
                </a:cxn>
                <a:cxn ang="0">
                  <a:pos x="262" y="796"/>
                </a:cxn>
                <a:cxn ang="0">
                  <a:pos x="120" y="934"/>
                </a:cxn>
                <a:cxn ang="0">
                  <a:pos x="30" y="922"/>
                </a:cxn>
                <a:cxn ang="0">
                  <a:pos x="54" y="766"/>
                </a:cxn>
                <a:cxn ang="0">
                  <a:pos x="3" y="525"/>
                </a:cxn>
                <a:cxn ang="0">
                  <a:pos x="19" y="441"/>
                </a:cxn>
                <a:cxn ang="0">
                  <a:pos x="180" y="281"/>
                </a:cxn>
                <a:cxn ang="0">
                  <a:pos x="178" y="235"/>
                </a:cxn>
                <a:cxn ang="0">
                  <a:pos x="240" y="381"/>
                </a:cxn>
                <a:cxn ang="0">
                  <a:pos x="221" y="617"/>
                </a:cxn>
                <a:cxn ang="0">
                  <a:pos x="231" y="717"/>
                </a:cxn>
                <a:cxn ang="0">
                  <a:pos x="302" y="553"/>
                </a:cxn>
                <a:cxn ang="0">
                  <a:pos x="287" y="280"/>
                </a:cxn>
                <a:cxn ang="0">
                  <a:pos x="335" y="223"/>
                </a:cxn>
                <a:cxn ang="0">
                  <a:pos x="405" y="287"/>
                </a:cxn>
                <a:cxn ang="0">
                  <a:pos x="465" y="226"/>
                </a:cxn>
                <a:cxn ang="0">
                  <a:pos x="367" y="179"/>
                </a:cxn>
                <a:cxn ang="0">
                  <a:pos x="380" y="117"/>
                </a:cxn>
                <a:cxn ang="0">
                  <a:pos x="477" y="33"/>
                </a:cxn>
                <a:cxn ang="0">
                  <a:pos x="571" y="75"/>
                </a:cxn>
                <a:cxn ang="0">
                  <a:pos x="760" y="109"/>
                </a:cxn>
                <a:cxn ang="0">
                  <a:pos x="749" y="264"/>
                </a:cxn>
                <a:cxn ang="0">
                  <a:pos x="603" y="548"/>
                </a:cxn>
                <a:cxn ang="0">
                  <a:pos x="557" y="632"/>
                </a:cxn>
                <a:cxn ang="0">
                  <a:pos x="694" y="609"/>
                </a:cxn>
                <a:cxn ang="0">
                  <a:pos x="692" y="697"/>
                </a:cxn>
                <a:cxn ang="0">
                  <a:pos x="590" y="791"/>
                </a:cxn>
                <a:cxn ang="0">
                  <a:pos x="551" y="882"/>
                </a:cxn>
                <a:cxn ang="0">
                  <a:pos x="808" y="801"/>
                </a:cxn>
                <a:cxn ang="0">
                  <a:pos x="748" y="906"/>
                </a:cxn>
                <a:cxn ang="0">
                  <a:pos x="606" y="941"/>
                </a:cxn>
                <a:cxn ang="0">
                  <a:pos x="530" y="911"/>
                </a:cxn>
                <a:cxn ang="0">
                  <a:pos x="429" y="947"/>
                </a:cxn>
                <a:cxn ang="0">
                  <a:pos x="346" y="959"/>
                </a:cxn>
                <a:cxn ang="0">
                  <a:pos x="290" y="874"/>
                </a:cxn>
                <a:cxn ang="0">
                  <a:pos x="399" y="833"/>
                </a:cxn>
                <a:cxn ang="0">
                  <a:pos x="32" y="514"/>
                </a:cxn>
                <a:cxn ang="0">
                  <a:pos x="123" y="457"/>
                </a:cxn>
                <a:cxn ang="0">
                  <a:pos x="75" y="640"/>
                </a:cxn>
                <a:cxn ang="0">
                  <a:pos x="373" y="543"/>
                </a:cxn>
                <a:cxn ang="0">
                  <a:pos x="494" y="616"/>
                </a:cxn>
                <a:cxn ang="0">
                  <a:pos x="414" y="475"/>
                </a:cxn>
                <a:cxn ang="0">
                  <a:pos x="405" y="367"/>
                </a:cxn>
                <a:cxn ang="0">
                  <a:pos x="457" y="360"/>
                </a:cxn>
                <a:cxn ang="0">
                  <a:pos x="476" y="431"/>
                </a:cxn>
                <a:cxn ang="0">
                  <a:pos x="539" y="407"/>
                </a:cxn>
                <a:cxn ang="0">
                  <a:pos x="580" y="359"/>
                </a:cxn>
                <a:cxn ang="0">
                  <a:pos x="550" y="422"/>
                </a:cxn>
                <a:cxn ang="0">
                  <a:pos x="538" y="234"/>
                </a:cxn>
                <a:cxn ang="0">
                  <a:pos x="534" y="195"/>
                </a:cxn>
                <a:cxn ang="0">
                  <a:pos x="601" y="146"/>
                </a:cxn>
                <a:cxn ang="0">
                  <a:pos x="672" y="224"/>
                </a:cxn>
                <a:cxn ang="0">
                  <a:pos x="173" y="112"/>
                </a:cxn>
                <a:cxn ang="0">
                  <a:pos x="55" y="79"/>
                </a:cxn>
                <a:cxn ang="0">
                  <a:pos x="81" y="0"/>
                </a:cxn>
                <a:cxn ang="0">
                  <a:pos x="180" y="89"/>
                </a:cxn>
              </a:cxnLst>
              <a:rect l="0" t="0" r="r" b="b"/>
              <a:pathLst>
                <a:path w="811" h="966">
                  <a:moveTo>
                    <a:pt x="378" y="756"/>
                  </a:moveTo>
                  <a:lnTo>
                    <a:pt x="381" y="756"/>
                  </a:lnTo>
                  <a:lnTo>
                    <a:pt x="384" y="757"/>
                  </a:lnTo>
                  <a:lnTo>
                    <a:pt x="387" y="759"/>
                  </a:lnTo>
                  <a:lnTo>
                    <a:pt x="389" y="761"/>
                  </a:lnTo>
                  <a:lnTo>
                    <a:pt x="394" y="768"/>
                  </a:lnTo>
                  <a:lnTo>
                    <a:pt x="396" y="775"/>
                  </a:lnTo>
                  <a:lnTo>
                    <a:pt x="400" y="792"/>
                  </a:lnTo>
                  <a:lnTo>
                    <a:pt x="403" y="809"/>
                  </a:lnTo>
                  <a:lnTo>
                    <a:pt x="405" y="817"/>
                  </a:lnTo>
                  <a:lnTo>
                    <a:pt x="409" y="822"/>
                  </a:lnTo>
                  <a:lnTo>
                    <a:pt x="411" y="825"/>
                  </a:lnTo>
                  <a:lnTo>
                    <a:pt x="414" y="826"/>
                  </a:lnTo>
                  <a:lnTo>
                    <a:pt x="417" y="827"/>
                  </a:lnTo>
                  <a:lnTo>
                    <a:pt x="420" y="827"/>
                  </a:lnTo>
                  <a:lnTo>
                    <a:pt x="425" y="826"/>
                  </a:lnTo>
                  <a:lnTo>
                    <a:pt x="429" y="825"/>
                  </a:lnTo>
                  <a:lnTo>
                    <a:pt x="434" y="822"/>
                  </a:lnTo>
                  <a:lnTo>
                    <a:pt x="440" y="819"/>
                  </a:lnTo>
                  <a:lnTo>
                    <a:pt x="454" y="808"/>
                  </a:lnTo>
                  <a:lnTo>
                    <a:pt x="471" y="793"/>
                  </a:lnTo>
                  <a:lnTo>
                    <a:pt x="486" y="758"/>
                  </a:lnTo>
                  <a:lnTo>
                    <a:pt x="497" y="730"/>
                  </a:lnTo>
                  <a:lnTo>
                    <a:pt x="500" y="720"/>
                  </a:lnTo>
                  <a:lnTo>
                    <a:pt x="501" y="711"/>
                  </a:lnTo>
                  <a:lnTo>
                    <a:pt x="500" y="705"/>
                  </a:lnTo>
                  <a:lnTo>
                    <a:pt x="498" y="699"/>
                  </a:lnTo>
                  <a:lnTo>
                    <a:pt x="497" y="698"/>
                  </a:lnTo>
                  <a:lnTo>
                    <a:pt x="494" y="697"/>
                  </a:lnTo>
                  <a:lnTo>
                    <a:pt x="491" y="696"/>
                  </a:lnTo>
                  <a:lnTo>
                    <a:pt x="489" y="696"/>
                  </a:lnTo>
                  <a:lnTo>
                    <a:pt x="482" y="697"/>
                  </a:lnTo>
                  <a:lnTo>
                    <a:pt x="473" y="699"/>
                  </a:lnTo>
                  <a:lnTo>
                    <a:pt x="461" y="704"/>
                  </a:lnTo>
                  <a:lnTo>
                    <a:pt x="448" y="710"/>
                  </a:lnTo>
                  <a:lnTo>
                    <a:pt x="434" y="717"/>
                  </a:lnTo>
                  <a:lnTo>
                    <a:pt x="417" y="726"/>
                  </a:lnTo>
                  <a:lnTo>
                    <a:pt x="408" y="727"/>
                  </a:lnTo>
                  <a:lnTo>
                    <a:pt x="398" y="726"/>
                  </a:lnTo>
                  <a:lnTo>
                    <a:pt x="390" y="724"/>
                  </a:lnTo>
                  <a:lnTo>
                    <a:pt x="383" y="723"/>
                  </a:lnTo>
                  <a:lnTo>
                    <a:pt x="380" y="723"/>
                  </a:lnTo>
                  <a:lnTo>
                    <a:pt x="378" y="723"/>
                  </a:lnTo>
                  <a:lnTo>
                    <a:pt x="375" y="725"/>
                  </a:lnTo>
                  <a:lnTo>
                    <a:pt x="374" y="726"/>
                  </a:lnTo>
                  <a:lnTo>
                    <a:pt x="373" y="729"/>
                  </a:lnTo>
                  <a:lnTo>
                    <a:pt x="372" y="733"/>
                  </a:lnTo>
                  <a:lnTo>
                    <a:pt x="372" y="739"/>
                  </a:lnTo>
                  <a:lnTo>
                    <a:pt x="373" y="745"/>
                  </a:lnTo>
                  <a:lnTo>
                    <a:pt x="368" y="739"/>
                  </a:lnTo>
                  <a:lnTo>
                    <a:pt x="362" y="733"/>
                  </a:lnTo>
                  <a:lnTo>
                    <a:pt x="357" y="729"/>
                  </a:lnTo>
                  <a:lnTo>
                    <a:pt x="352" y="726"/>
                  </a:lnTo>
                  <a:lnTo>
                    <a:pt x="345" y="724"/>
                  </a:lnTo>
                  <a:lnTo>
                    <a:pt x="340" y="723"/>
                  </a:lnTo>
                  <a:lnTo>
                    <a:pt x="335" y="723"/>
                  </a:lnTo>
                  <a:lnTo>
                    <a:pt x="329" y="723"/>
                  </a:lnTo>
                  <a:lnTo>
                    <a:pt x="324" y="725"/>
                  </a:lnTo>
                  <a:lnTo>
                    <a:pt x="319" y="727"/>
                  </a:lnTo>
                  <a:lnTo>
                    <a:pt x="313" y="730"/>
                  </a:lnTo>
                  <a:lnTo>
                    <a:pt x="309" y="734"/>
                  </a:lnTo>
                  <a:lnTo>
                    <a:pt x="298" y="744"/>
                  </a:lnTo>
                  <a:lnTo>
                    <a:pt x="288" y="755"/>
                  </a:lnTo>
                  <a:lnTo>
                    <a:pt x="279" y="768"/>
                  </a:lnTo>
                  <a:lnTo>
                    <a:pt x="270" y="781"/>
                  </a:lnTo>
                  <a:lnTo>
                    <a:pt x="262" y="796"/>
                  </a:lnTo>
                  <a:lnTo>
                    <a:pt x="254" y="810"/>
                  </a:lnTo>
                  <a:lnTo>
                    <a:pt x="240" y="838"/>
                  </a:lnTo>
                  <a:lnTo>
                    <a:pt x="229" y="859"/>
                  </a:lnTo>
                  <a:lnTo>
                    <a:pt x="221" y="868"/>
                  </a:lnTo>
                  <a:lnTo>
                    <a:pt x="211" y="879"/>
                  </a:lnTo>
                  <a:lnTo>
                    <a:pt x="198" y="888"/>
                  </a:lnTo>
                  <a:lnTo>
                    <a:pt x="184" y="899"/>
                  </a:lnTo>
                  <a:lnTo>
                    <a:pt x="169" y="909"/>
                  </a:lnTo>
                  <a:lnTo>
                    <a:pt x="153" y="918"/>
                  </a:lnTo>
                  <a:lnTo>
                    <a:pt x="137" y="927"/>
                  </a:lnTo>
                  <a:lnTo>
                    <a:pt x="120" y="934"/>
                  </a:lnTo>
                  <a:lnTo>
                    <a:pt x="104" y="939"/>
                  </a:lnTo>
                  <a:lnTo>
                    <a:pt x="88" y="943"/>
                  </a:lnTo>
                  <a:lnTo>
                    <a:pt x="80" y="944"/>
                  </a:lnTo>
                  <a:lnTo>
                    <a:pt x="73" y="944"/>
                  </a:lnTo>
                  <a:lnTo>
                    <a:pt x="65" y="944"/>
                  </a:lnTo>
                  <a:lnTo>
                    <a:pt x="58" y="941"/>
                  </a:lnTo>
                  <a:lnTo>
                    <a:pt x="51" y="939"/>
                  </a:lnTo>
                  <a:lnTo>
                    <a:pt x="46" y="937"/>
                  </a:lnTo>
                  <a:lnTo>
                    <a:pt x="40" y="933"/>
                  </a:lnTo>
                  <a:lnTo>
                    <a:pt x="34" y="929"/>
                  </a:lnTo>
                  <a:lnTo>
                    <a:pt x="30" y="922"/>
                  </a:lnTo>
                  <a:lnTo>
                    <a:pt x="26" y="916"/>
                  </a:lnTo>
                  <a:lnTo>
                    <a:pt x="22" y="908"/>
                  </a:lnTo>
                  <a:lnTo>
                    <a:pt x="19" y="900"/>
                  </a:lnTo>
                  <a:lnTo>
                    <a:pt x="21" y="884"/>
                  </a:lnTo>
                  <a:lnTo>
                    <a:pt x="25" y="869"/>
                  </a:lnTo>
                  <a:lnTo>
                    <a:pt x="28" y="855"/>
                  </a:lnTo>
                  <a:lnTo>
                    <a:pt x="32" y="842"/>
                  </a:lnTo>
                  <a:lnTo>
                    <a:pt x="40" y="817"/>
                  </a:lnTo>
                  <a:lnTo>
                    <a:pt x="48" y="792"/>
                  </a:lnTo>
                  <a:lnTo>
                    <a:pt x="50" y="779"/>
                  </a:lnTo>
                  <a:lnTo>
                    <a:pt x="54" y="766"/>
                  </a:lnTo>
                  <a:lnTo>
                    <a:pt x="56" y="753"/>
                  </a:lnTo>
                  <a:lnTo>
                    <a:pt x="57" y="738"/>
                  </a:lnTo>
                  <a:lnTo>
                    <a:pt x="56" y="722"/>
                  </a:lnTo>
                  <a:lnTo>
                    <a:pt x="55" y="705"/>
                  </a:lnTo>
                  <a:lnTo>
                    <a:pt x="52" y="686"/>
                  </a:lnTo>
                  <a:lnTo>
                    <a:pt x="48" y="667"/>
                  </a:lnTo>
                  <a:lnTo>
                    <a:pt x="34" y="627"/>
                  </a:lnTo>
                  <a:lnTo>
                    <a:pt x="22" y="592"/>
                  </a:lnTo>
                  <a:lnTo>
                    <a:pt x="13" y="563"/>
                  </a:lnTo>
                  <a:lnTo>
                    <a:pt x="6" y="537"/>
                  </a:lnTo>
                  <a:lnTo>
                    <a:pt x="3" y="525"/>
                  </a:lnTo>
                  <a:lnTo>
                    <a:pt x="2" y="515"/>
                  </a:lnTo>
                  <a:lnTo>
                    <a:pt x="0" y="505"/>
                  </a:lnTo>
                  <a:lnTo>
                    <a:pt x="0" y="497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4" y="466"/>
                  </a:lnTo>
                  <a:lnTo>
                    <a:pt x="6" y="459"/>
                  </a:lnTo>
                  <a:lnTo>
                    <a:pt x="10" y="453"/>
                  </a:lnTo>
                  <a:lnTo>
                    <a:pt x="14" y="446"/>
                  </a:lnTo>
                  <a:lnTo>
                    <a:pt x="19" y="441"/>
                  </a:lnTo>
                  <a:lnTo>
                    <a:pt x="31" y="428"/>
                  </a:lnTo>
                  <a:lnTo>
                    <a:pt x="47" y="415"/>
                  </a:lnTo>
                  <a:lnTo>
                    <a:pt x="87" y="386"/>
                  </a:lnTo>
                  <a:lnTo>
                    <a:pt x="142" y="346"/>
                  </a:lnTo>
                  <a:lnTo>
                    <a:pt x="149" y="336"/>
                  </a:lnTo>
                  <a:lnTo>
                    <a:pt x="157" y="326"/>
                  </a:lnTo>
                  <a:lnTo>
                    <a:pt x="163" y="316"/>
                  </a:lnTo>
                  <a:lnTo>
                    <a:pt x="168" y="307"/>
                  </a:lnTo>
                  <a:lnTo>
                    <a:pt x="174" y="298"/>
                  </a:lnTo>
                  <a:lnTo>
                    <a:pt x="177" y="290"/>
                  </a:lnTo>
                  <a:lnTo>
                    <a:pt x="180" y="281"/>
                  </a:lnTo>
                  <a:lnTo>
                    <a:pt x="182" y="272"/>
                  </a:lnTo>
                  <a:lnTo>
                    <a:pt x="185" y="259"/>
                  </a:lnTo>
                  <a:lnTo>
                    <a:pt x="187" y="246"/>
                  </a:lnTo>
                  <a:lnTo>
                    <a:pt x="187" y="236"/>
                  </a:lnTo>
                  <a:lnTo>
                    <a:pt x="185" y="229"/>
                  </a:lnTo>
                  <a:lnTo>
                    <a:pt x="184" y="227"/>
                  </a:lnTo>
                  <a:lnTo>
                    <a:pt x="183" y="224"/>
                  </a:lnTo>
                  <a:lnTo>
                    <a:pt x="182" y="224"/>
                  </a:lnTo>
                  <a:lnTo>
                    <a:pt x="181" y="224"/>
                  </a:lnTo>
                  <a:lnTo>
                    <a:pt x="179" y="228"/>
                  </a:lnTo>
                  <a:lnTo>
                    <a:pt x="178" y="235"/>
                  </a:lnTo>
                  <a:lnTo>
                    <a:pt x="178" y="248"/>
                  </a:lnTo>
                  <a:lnTo>
                    <a:pt x="180" y="264"/>
                  </a:lnTo>
                  <a:lnTo>
                    <a:pt x="184" y="286"/>
                  </a:lnTo>
                  <a:lnTo>
                    <a:pt x="192" y="314"/>
                  </a:lnTo>
                  <a:lnTo>
                    <a:pt x="202" y="324"/>
                  </a:lnTo>
                  <a:lnTo>
                    <a:pt x="210" y="332"/>
                  </a:lnTo>
                  <a:lnTo>
                    <a:pt x="218" y="342"/>
                  </a:lnTo>
                  <a:lnTo>
                    <a:pt x="225" y="351"/>
                  </a:lnTo>
                  <a:lnTo>
                    <a:pt x="231" y="361"/>
                  </a:lnTo>
                  <a:lnTo>
                    <a:pt x="236" y="372"/>
                  </a:lnTo>
                  <a:lnTo>
                    <a:pt x="240" y="381"/>
                  </a:lnTo>
                  <a:lnTo>
                    <a:pt x="243" y="391"/>
                  </a:lnTo>
                  <a:lnTo>
                    <a:pt x="246" y="402"/>
                  </a:lnTo>
                  <a:lnTo>
                    <a:pt x="247" y="412"/>
                  </a:lnTo>
                  <a:lnTo>
                    <a:pt x="248" y="423"/>
                  </a:lnTo>
                  <a:lnTo>
                    <a:pt x="249" y="433"/>
                  </a:lnTo>
                  <a:lnTo>
                    <a:pt x="248" y="455"/>
                  </a:lnTo>
                  <a:lnTo>
                    <a:pt x="246" y="476"/>
                  </a:lnTo>
                  <a:lnTo>
                    <a:pt x="238" y="522"/>
                  </a:lnTo>
                  <a:lnTo>
                    <a:pt x="228" y="569"/>
                  </a:lnTo>
                  <a:lnTo>
                    <a:pt x="224" y="593"/>
                  </a:lnTo>
                  <a:lnTo>
                    <a:pt x="221" y="617"/>
                  </a:lnTo>
                  <a:lnTo>
                    <a:pt x="219" y="642"/>
                  </a:lnTo>
                  <a:lnTo>
                    <a:pt x="219" y="667"/>
                  </a:lnTo>
                  <a:lnTo>
                    <a:pt x="217" y="693"/>
                  </a:lnTo>
                  <a:lnTo>
                    <a:pt x="217" y="710"/>
                  </a:lnTo>
                  <a:lnTo>
                    <a:pt x="217" y="716"/>
                  </a:lnTo>
                  <a:lnTo>
                    <a:pt x="218" y="721"/>
                  </a:lnTo>
                  <a:lnTo>
                    <a:pt x="220" y="723"/>
                  </a:lnTo>
                  <a:lnTo>
                    <a:pt x="222" y="724"/>
                  </a:lnTo>
                  <a:lnTo>
                    <a:pt x="225" y="723"/>
                  </a:lnTo>
                  <a:lnTo>
                    <a:pt x="227" y="721"/>
                  </a:lnTo>
                  <a:lnTo>
                    <a:pt x="231" y="717"/>
                  </a:lnTo>
                  <a:lnTo>
                    <a:pt x="235" y="713"/>
                  </a:lnTo>
                  <a:lnTo>
                    <a:pt x="242" y="702"/>
                  </a:lnTo>
                  <a:lnTo>
                    <a:pt x="251" y="688"/>
                  </a:lnTo>
                  <a:lnTo>
                    <a:pt x="260" y="670"/>
                  </a:lnTo>
                  <a:lnTo>
                    <a:pt x="268" y="651"/>
                  </a:lnTo>
                  <a:lnTo>
                    <a:pt x="277" y="632"/>
                  </a:lnTo>
                  <a:lnTo>
                    <a:pt x="284" y="613"/>
                  </a:lnTo>
                  <a:lnTo>
                    <a:pt x="291" y="594"/>
                  </a:lnTo>
                  <a:lnTo>
                    <a:pt x="297" y="578"/>
                  </a:lnTo>
                  <a:lnTo>
                    <a:pt x="300" y="564"/>
                  </a:lnTo>
                  <a:lnTo>
                    <a:pt x="302" y="553"/>
                  </a:lnTo>
                  <a:lnTo>
                    <a:pt x="306" y="532"/>
                  </a:lnTo>
                  <a:lnTo>
                    <a:pt x="308" y="510"/>
                  </a:lnTo>
                  <a:lnTo>
                    <a:pt x="308" y="489"/>
                  </a:lnTo>
                  <a:lnTo>
                    <a:pt x="307" y="467"/>
                  </a:lnTo>
                  <a:lnTo>
                    <a:pt x="302" y="424"/>
                  </a:lnTo>
                  <a:lnTo>
                    <a:pt x="296" y="382"/>
                  </a:lnTo>
                  <a:lnTo>
                    <a:pt x="293" y="361"/>
                  </a:lnTo>
                  <a:lnTo>
                    <a:pt x="290" y="341"/>
                  </a:lnTo>
                  <a:lnTo>
                    <a:pt x="288" y="319"/>
                  </a:lnTo>
                  <a:lnTo>
                    <a:pt x="287" y="299"/>
                  </a:lnTo>
                  <a:lnTo>
                    <a:pt x="287" y="280"/>
                  </a:lnTo>
                  <a:lnTo>
                    <a:pt x="290" y="260"/>
                  </a:lnTo>
                  <a:lnTo>
                    <a:pt x="292" y="250"/>
                  </a:lnTo>
                  <a:lnTo>
                    <a:pt x="294" y="240"/>
                  </a:lnTo>
                  <a:lnTo>
                    <a:pt x="296" y="231"/>
                  </a:lnTo>
                  <a:lnTo>
                    <a:pt x="300" y="220"/>
                  </a:lnTo>
                  <a:lnTo>
                    <a:pt x="307" y="219"/>
                  </a:lnTo>
                  <a:lnTo>
                    <a:pt x="313" y="218"/>
                  </a:lnTo>
                  <a:lnTo>
                    <a:pt x="320" y="218"/>
                  </a:lnTo>
                  <a:lnTo>
                    <a:pt x="325" y="219"/>
                  </a:lnTo>
                  <a:lnTo>
                    <a:pt x="329" y="221"/>
                  </a:lnTo>
                  <a:lnTo>
                    <a:pt x="335" y="223"/>
                  </a:lnTo>
                  <a:lnTo>
                    <a:pt x="338" y="227"/>
                  </a:lnTo>
                  <a:lnTo>
                    <a:pt x="342" y="230"/>
                  </a:lnTo>
                  <a:lnTo>
                    <a:pt x="355" y="248"/>
                  </a:lnTo>
                  <a:lnTo>
                    <a:pt x="367" y="267"/>
                  </a:lnTo>
                  <a:lnTo>
                    <a:pt x="373" y="276"/>
                  </a:lnTo>
                  <a:lnTo>
                    <a:pt x="380" y="282"/>
                  </a:lnTo>
                  <a:lnTo>
                    <a:pt x="384" y="284"/>
                  </a:lnTo>
                  <a:lnTo>
                    <a:pt x="388" y="286"/>
                  </a:lnTo>
                  <a:lnTo>
                    <a:pt x="394" y="287"/>
                  </a:lnTo>
                  <a:lnTo>
                    <a:pt x="399" y="288"/>
                  </a:lnTo>
                  <a:lnTo>
                    <a:pt x="405" y="287"/>
                  </a:lnTo>
                  <a:lnTo>
                    <a:pt x="412" y="286"/>
                  </a:lnTo>
                  <a:lnTo>
                    <a:pt x="419" y="283"/>
                  </a:lnTo>
                  <a:lnTo>
                    <a:pt x="428" y="280"/>
                  </a:lnTo>
                  <a:lnTo>
                    <a:pt x="437" y="275"/>
                  </a:lnTo>
                  <a:lnTo>
                    <a:pt x="446" y="268"/>
                  </a:lnTo>
                  <a:lnTo>
                    <a:pt x="457" y="261"/>
                  </a:lnTo>
                  <a:lnTo>
                    <a:pt x="469" y="251"/>
                  </a:lnTo>
                  <a:lnTo>
                    <a:pt x="469" y="244"/>
                  </a:lnTo>
                  <a:lnTo>
                    <a:pt x="469" y="237"/>
                  </a:lnTo>
                  <a:lnTo>
                    <a:pt x="468" y="231"/>
                  </a:lnTo>
                  <a:lnTo>
                    <a:pt x="465" y="226"/>
                  </a:lnTo>
                  <a:lnTo>
                    <a:pt x="462" y="220"/>
                  </a:lnTo>
                  <a:lnTo>
                    <a:pt x="459" y="216"/>
                  </a:lnTo>
                  <a:lnTo>
                    <a:pt x="455" y="212"/>
                  </a:lnTo>
                  <a:lnTo>
                    <a:pt x="450" y="208"/>
                  </a:lnTo>
                  <a:lnTo>
                    <a:pt x="440" y="202"/>
                  </a:lnTo>
                  <a:lnTo>
                    <a:pt x="428" y="198"/>
                  </a:lnTo>
                  <a:lnTo>
                    <a:pt x="415" y="194"/>
                  </a:lnTo>
                  <a:lnTo>
                    <a:pt x="402" y="190"/>
                  </a:lnTo>
                  <a:lnTo>
                    <a:pt x="389" y="187"/>
                  </a:lnTo>
                  <a:lnTo>
                    <a:pt x="378" y="183"/>
                  </a:lnTo>
                  <a:lnTo>
                    <a:pt x="367" y="179"/>
                  </a:lnTo>
                  <a:lnTo>
                    <a:pt x="358" y="173"/>
                  </a:lnTo>
                  <a:lnTo>
                    <a:pt x="355" y="170"/>
                  </a:lnTo>
                  <a:lnTo>
                    <a:pt x="353" y="167"/>
                  </a:lnTo>
                  <a:lnTo>
                    <a:pt x="351" y="163"/>
                  </a:lnTo>
                  <a:lnTo>
                    <a:pt x="351" y="158"/>
                  </a:lnTo>
                  <a:lnTo>
                    <a:pt x="351" y="154"/>
                  </a:lnTo>
                  <a:lnTo>
                    <a:pt x="352" y="148"/>
                  </a:lnTo>
                  <a:lnTo>
                    <a:pt x="354" y="142"/>
                  </a:lnTo>
                  <a:lnTo>
                    <a:pt x="357" y="135"/>
                  </a:lnTo>
                  <a:lnTo>
                    <a:pt x="369" y="126"/>
                  </a:lnTo>
                  <a:lnTo>
                    <a:pt x="380" y="117"/>
                  </a:lnTo>
                  <a:lnTo>
                    <a:pt x="389" y="106"/>
                  </a:lnTo>
                  <a:lnTo>
                    <a:pt x="399" y="94"/>
                  </a:lnTo>
                  <a:lnTo>
                    <a:pt x="416" y="73"/>
                  </a:lnTo>
                  <a:lnTo>
                    <a:pt x="433" y="53"/>
                  </a:lnTo>
                  <a:lnTo>
                    <a:pt x="442" y="45"/>
                  </a:lnTo>
                  <a:lnTo>
                    <a:pt x="452" y="39"/>
                  </a:lnTo>
                  <a:lnTo>
                    <a:pt x="456" y="37"/>
                  </a:lnTo>
                  <a:lnTo>
                    <a:pt x="461" y="35"/>
                  </a:lnTo>
                  <a:lnTo>
                    <a:pt x="467" y="33"/>
                  </a:lnTo>
                  <a:lnTo>
                    <a:pt x="472" y="33"/>
                  </a:lnTo>
                  <a:lnTo>
                    <a:pt x="477" y="33"/>
                  </a:lnTo>
                  <a:lnTo>
                    <a:pt x="484" y="35"/>
                  </a:lnTo>
                  <a:lnTo>
                    <a:pt x="490" y="37"/>
                  </a:lnTo>
                  <a:lnTo>
                    <a:pt x="497" y="40"/>
                  </a:lnTo>
                  <a:lnTo>
                    <a:pt x="504" y="43"/>
                  </a:lnTo>
                  <a:lnTo>
                    <a:pt x="512" y="48"/>
                  </a:lnTo>
                  <a:lnTo>
                    <a:pt x="519" y="54"/>
                  </a:lnTo>
                  <a:lnTo>
                    <a:pt x="528" y="60"/>
                  </a:lnTo>
                  <a:lnTo>
                    <a:pt x="538" y="65"/>
                  </a:lnTo>
                  <a:lnTo>
                    <a:pt x="548" y="70"/>
                  </a:lnTo>
                  <a:lnTo>
                    <a:pt x="559" y="73"/>
                  </a:lnTo>
                  <a:lnTo>
                    <a:pt x="571" y="75"/>
                  </a:lnTo>
                  <a:lnTo>
                    <a:pt x="593" y="78"/>
                  </a:lnTo>
                  <a:lnTo>
                    <a:pt x="617" y="80"/>
                  </a:lnTo>
                  <a:lnTo>
                    <a:pt x="664" y="81"/>
                  </a:lnTo>
                  <a:lnTo>
                    <a:pt x="707" y="84"/>
                  </a:lnTo>
                  <a:lnTo>
                    <a:pt x="716" y="86"/>
                  </a:lnTo>
                  <a:lnTo>
                    <a:pt x="725" y="88"/>
                  </a:lnTo>
                  <a:lnTo>
                    <a:pt x="734" y="91"/>
                  </a:lnTo>
                  <a:lnTo>
                    <a:pt x="742" y="94"/>
                  </a:lnTo>
                  <a:lnTo>
                    <a:pt x="749" y="99"/>
                  </a:lnTo>
                  <a:lnTo>
                    <a:pt x="755" y="103"/>
                  </a:lnTo>
                  <a:lnTo>
                    <a:pt x="760" y="109"/>
                  </a:lnTo>
                  <a:lnTo>
                    <a:pt x="765" y="117"/>
                  </a:lnTo>
                  <a:lnTo>
                    <a:pt x="768" y="124"/>
                  </a:lnTo>
                  <a:lnTo>
                    <a:pt x="770" y="134"/>
                  </a:lnTo>
                  <a:lnTo>
                    <a:pt x="771" y="144"/>
                  </a:lnTo>
                  <a:lnTo>
                    <a:pt x="771" y="156"/>
                  </a:lnTo>
                  <a:lnTo>
                    <a:pt x="770" y="170"/>
                  </a:lnTo>
                  <a:lnTo>
                    <a:pt x="768" y="184"/>
                  </a:lnTo>
                  <a:lnTo>
                    <a:pt x="764" y="201"/>
                  </a:lnTo>
                  <a:lnTo>
                    <a:pt x="758" y="219"/>
                  </a:lnTo>
                  <a:lnTo>
                    <a:pt x="755" y="240"/>
                  </a:lnTo>
                  <a:lnTo>
                    <a:pt x="749" y="264"/>
                  </a:lnTo>
                  <a:lnTo>
                    <a:pt x="741" y="288"/>
                  </a:lnTo>
                  <a:lnTo>
                    <a:pt x="731" y="314"/>
                  </a:lnTo>
                  <a:lnTo>
                    <a:pt x="721" y="341"/>
                  </a:lnTo>
                  <a:lnTo>
                    <a:pt x="709" y="367"/>
                  </a:lnTo>
                  <a:lnTo>
                    <a:pt x="696" y="395"/>
                  </a:lnTo>
                  <a:lnTo>
                    <a:pt x="682" y="422"/>
                  </a:lnTo>
                  <a:lnTo>
                    <a:pt x="667" y="450"/>
                  </a:lnTo>
                  <a:lnTo>
                    <a:pt x="651" y="475"/>
                  </a:lnTo>
                  <a:lnTo>
                    <a:pt x="635" y="501"/>
                  </a:lnTo>
                  <a:lnTo>
                    <a:pt x="619" y="525"/>
                  </a:lnTo>
                  <a:lnTo>
                    <a:pt x="603" y="548"/>
                  </a:lnTo>
                  <a:lnTo>
                    <a:pt x="586" y="568"/>
                  </a:lnTo>
                  <a:lnTo>
                    <a:pt x="570" y="586"/>
                  </a:lnTo>
                  <a:lnTo>
                    <a:pt x="553" y="601"/>
                  </a:lnTo>
                  <a:lnTo>
                    <a:pt x="550" y="609"/>
                  </a:lnTo>
                  <a:lnTo>
                    <a:pt x="548" y="615"/>
                  </a:lnTo>
                  <a:lnTo>
                    <a:pt x="547" y="620"/>
                  </a:lnTo>
                  <a:lnTo>
                    <a:pt x="547" y="625"/>
                  </a:lnTo>
                  <a:lnTo>
                    <a:pt x="548" y="628"/>
                  </a:lnTo>
                  <a:lnTo>
                    <a:pt x="550" y="630"/>
                  </a:lnTo>
                  <a:lnTo>
                    <a:pt x="553" y="631"/>
                  </a:lnTo>
                  <a:lnTo>
                    <a:pt x="557" y="632"/>
                  </a:lnTo>
                  <a:lnTo>
                    <a:pt x="566" y="631"/>
                  </a:lnTo>
                  <a:lnTo>
                    <a:pt x="578" y="629"/>
                  </a:lnTo>
                  <a:lnTo>
                    <a:pt x="592" y="625"/>
                  </a:lnTo>
                  <a:lnTo>
                    <a:pt x="607" y="619"/>
                  </a:lnTo>
                  <a:lnTo>
                    <a:pt x="623" y="615"/>
                  </a:lnTo>
                  <a:lnTo>
                    <a:pt x="640" y="611"/>
                  </a:lnTo>
                  <a:lnTo>
                    <a:pt x="656" y="608"/>
                  </a:lnTo>
                  <a:lnTo>
                    <a:pt x="672" y="605"/>
                  </a:lnTo>
                  <a:lnTo>
                    <a:pt x="680" y="605"/>
                  </a:lnTo>
                  <a:lnTo>
                    <a:pt x="688" y="606"/>
                  </a:lnTo>
                  <a:lnTo>
                    <a:pt x="694" y="609"/>
                  </a:lnTo>
                  <a:lnTo>
                    <a:pt x="700" y="611"/>
                  </a:lnTo>
                  <a:lnTo>
                    <a:pt x="707" y="615"/>
                  </a:lnTo>
                  <a:lnTo>
                    <a:pt x="712" y="619"/>
                  </a:lnTo>
                  <a:lnTo>
                    <a:pt x="716" y="625"/>
                  </a:lnTo>
                  <a:lnTo>
                    <a:pt x="721" y="631"/>
                  </a:lnTo>
                  <a:lnTo>
                    <a:pt x="720" y="646"/>
                  </a:lnTo>
                  <a:lnTo>
                    <a:pt x="716" y="660"/>
                  </a:lnTo>
                  <a:lnTo>
                    <a:pt x="712" y="670"/>
                  </a:lnTo>
                  <a:lnTo>
                    <a:pt x="707" y="681"/>
                  </a:lnTo>
                  <a:lnTo>
                    <a:pt x="700" y="690"/>
                  </a:lnTo>
                  <a:lnTo>
                    <a:pt x="692" y="697"/>
                  </a:lnTo>
                  <a:lnTo>
                    <a:pt x="683" y="704"/>
                  </a:lnTo>
                  <a:lnTo>
                    <a:pt x="675" y="710"/>
                  </a:lnTo>
                  <a:lnTo>
                    <a:pt x="654" y="722"/>
                  </a:lnTo>
                  <a:lnTo>
                    <a:pt x="633" y="733"/>
                  </a:lnTo>
                  <a:lnTo>
                    <a:pt x="622" y="740"/>
                  </a:lnTo>
                  <a:lnTo>
                    <a:pt x="612" y="747"/>
                  </a:lnTo>
                  <a:lnTo>
                    <a:pt x="602" y="756"/>
                  </a:lnTo>
                  <a:lnTo>
                    <a:pt x="593" y="765"/>
                  </a:lnTo>
                  <a:lnTo>
                    <a:pt x="592" y="774"/>
                  </a:lnTo>
                  <a:lnTo>
                    <a:pt x="592" y="782"/>
                  </a:lnTo>
                  <a:lnTo>
                    <a:pt x="590" y="791"/>
                  </a:lnTo>
                  <a:lnTo>
                    <a:pt x="588" y="798"/>
                  </a:lnTo>
                  <a:lnTo>
                    <a:pt x="582" y="814"/>
                  </a:lnTo>
                  <a:lnTo>
                    <a:pt x="576" y="828"/>
                  </a:lnTo>
                  <a:lnTo>
                    <a:pt x="562" y="854"/>
                  </a:lnTo>
                  <a:lnTo>
                    <a:pt x="550" y="871"/>
                  </a:lnTo>
                  <a:lnTo>
                    <a:pt x="546" y="877"/>
                  </a:lnTo>
                  <a:lnTo>
                    <a:pt x="545" y="882"/>
                  </a:lnTo>
                  <a:lnTo>
                    <a:pt x="546" y="883"/>
                  </a:lnTo>
                  <a:lnTo>
                    <a:pt x="547" y="883"/>
                  </a:lnTo>
                  <a:lnTo>
                    <a:pt x="549" y="883"/>
                  </a:lnTo>
                  <a:lnTo>
                    <a:pt x="551" y="882"/>
                  </a:lnTo>
                  <a:lnTo>
                    <a:pt x="574" y="871"/>
                  </a:lnTo>
                  <a:lnTo>
                    <a:pt x="618" y="849"/>
                  </a:lnTo>
                  <a:lnTo>
                    <a:pt x="646" y="844"/>
                  </a:lnTo>
                  <a:lnTo>
                    <a:pt x="670" y="840"/>
                  </a:lnTo>
                  <a:lnTo>
                    <a:pt x="693" y="835"/>
                  </a:lnTo>
                  <a:lnTo>
                    <a:pt x="714" y="828"/>
                  </a:lnTo>
                  <a:lnTo>
                    <a:pt x="735" y="821"/>
                  </a:lnTo>
                  <a:lnTo>
                    <a:pt x="756" y="811"/>
                  </a:lnTo>
                  <a:lnTo>
                    <a:pt x="779" y="801"/>
                  </a:lnTo>
                  <a:lnTo>
                    <a:pt x="803" y="788"/>
                  </a:lnTo>
                  <a:lnTo>
                    <a:pt x="808" y="801"/>
                  </a:lnTo>
                  <a:lnTo>
                    <a:pt x="810" y="813"/>
                  </a:lnTo>
                  <a:lnTo>
                    <a:pt x="811" y="825"/>
                  </a:lnTo>
                  <a:lnTo>
                    <a:pt x="810" y="837"/>
                  </a:lnTo>
                  <a:lnTo>
                    <a:pt x="807" y="848"/>
                  </a:lnTo>
                  <a:lnTo>
                    <a:pt x="801" y="857"/>
                  </a:lnTo>
                  <a:lnTo>
                    <a:pt x="796" y="867"/>
                  </a:lnTo>
                  <a:lnTo>
                    <a:pt x="788" y="876"/>
                  </a:lnTo>
                  <a:lnTo>
                    <a:pt x="780" y="885"/>
                  </a:lnTo>
                  <a:lnTo>
                    <a:pt x="770" y="892"/>
                  </a:lnTo>
                  <a:lnTo>
                    <a:pt x="759" y="900"/>
                  </a:lnTo>
                  <a:lnTo>
                    <a:pt x="748" y="906"/>
                  </a:lnTo>
                  <a:lnTo>
                    <a:pt x="736" y="913"/>
                  </a:lnTo>
                  <a:lnTo>
                    <a:pt x="723" y="918"/>
                  </a:lnTo>
                  <a:lnTo>
                    <a:pt x="710" y="923"/>
                  </a:lnTo>
                  <a:lnTo>
                    <a:pt x="697" y="928"/>
                  </a:lnTo>
                  <a:lnTo>
                    <a:pt x="683" y="931"/>
                  </a:lnTo>
                  <a:lnTo>
                    <a:pt x="669" y="934"/>
                  </a:lnTo>
                  <a:lnTo>
                    <a:pt x="656" y="937"/>
                  </a:lnTo>
                  <a:lnTo>
                    <a:pt x="644" y="939"/>
                  </a:lnTo>
                  <a:lnTo>
                    <a:pt x="630" y="940"/>
                  </a:lnTo>
                  <a:lnTo>
                    <a:pt x="618" y="941"/>
                  </a:lnTo>
                  <a:lnTo>
                    <a:pt x="606" y="941"/>
                  </a:lnTo>
                  <a:lnTo>
                    <a:pt x="595" y="941"/>
                  </a:lnTo>
                  <a:lnTo>
                    <a:pt x="585" y="940"/>
                  </a:lnTo>
                  <a:lnTo>
                    <a:pt x="576" y="939"/>
                  </a:lnTo>
                  <a:lnTo>
                    <a:pt x="567" y="937"/>
                  </a:lnTo>
                  <a:lnTo>
                    <a:pt x="561" y="935"/>
                  </a:lnTo>
                  <a:lnTo>
                    <a:pt x="556" y="932"/>
                  </a:lnTo>
                  <a:lnTo>
                    <a:pt x="551" y="928"/>
                  </a:lnTo>
                  <a:lnTo>
                    <a:pt x="549" y="923"/>
                  </a:lnTo>
                  <a:lnTo>
                    <a:pt x="549" y="919"/>
                  </a:lnTo>
                  <a:lnTo>
                    <a:pt x="538" y="915"/>
                  </a:lnTo>
                  <a:lnTo>
                    <a:pt x="530" y="911"/>
                  </a:lnTo>
                  <a:lnTo>
                    <a:pt x="521" y="908"/>
                  </a:lnTo>
                  <a:lnTo>
                    <a:pt x="513" y="907"/>
                  </a:lnTo>
                  <a:lnTo>
                    <a:pt x="505" y="907"/>
                  </a:lnTo>
                  <a:lnTo>
                    <a:pt x="498" y="907"/>
                  </a:lnTo>
                  <a:lnTo>
                    <a:pt x="490" y="908"/>
                  </a:lnTo>
                  <a:lnTo>
                    <a:pt x="484" y="909"/>
                  </a:lnTo>
                  <a:lnTo>
                    <a:pt x="472" y="915"/>
                  </a:lnTo>
                  <a:lnTo>
                    <a:pt x="460" y="922"/>
                  </a:lnTo>
                  <a:lnTo>
                    <a:pt x="449" y="930"/>
                  </a:lnTo>
                  <a:lnTo>
                    <a:pt x="440" y="938"/>
                  </a:lnTo>
                  <a:lnTo>
                    <a:pt x="429" y="947"/>
                  </a:lnTo>
                  <a:lnTo>
                    <a:pt x="418" y="954"/>
                  </a:lnTo>
                  <a:lnTo>
                    <a:pt x="413" y="957"/>
                  </a:lnTo>
                  <a:lnTo>
                    <a:pt x="406" y="961"/>
                  </a:lnTo>
                  <a:lnTo>
                    <a:pt x="400" y="963"/>
                  </a:lnTo>
                  <a:lnTo>
                    <a:pt x="394" y="964"/>
                  </a:lnTo>
                  <a:lnTo>
                    <a:pt x="387" y="966"/>
                  </a:lnTo>
                  <a:lnTo>
                    <a:pt x="380" y="966"/>
                  </a:lnTo>
                  <a:lnTo>
                    <a:pt x="372" y="966"/>
                  </a:lnTo>
                  <a:lnTo>
                    <a:pt x="365" y="964"/>
                  </a:lnTo>
                  <a:lnTo>
                    <a:pt x="355" y="962"/>
                  </a:lnTo>
                  <a:lnTo>
                    <a:pt x="346" y="959"/>
                  </a:lnTo>
                  <a:lnTo>
                    <a:pt x="337" y="954"/>
                  </a:lnTo>
                  <a:lnTo>
                    <a:pt x="326" y="949"/>
                  </a:lnTo>
                  <a:lnTo>
                    <a:pt x="310" y="929"/>
                  </a:lnTo>
                  <a:lnTo>
                    <a:pt x="298" y="913"/>
                  </a:lnTo>
                  <a:lnTo>
                    <a:pt x="295" y="905"/>
                  </a:lnTo>
                  <a:lnTo>
                    <a:pt x="292" y="899"/>
                  </a:lnTo>
                  <a:lnTo>
                    <a:pt x="290" y="892"/>
                  </a:lnTo>
                  <a:lnTo>
                    <a:pt x="288" y="887"/>
                  </a:lnTo>
                  <a:lnTo>
                    <a:pt x="287" y="883"/>
                  </a:lnTo>
                  <a:lnTo>
                    <a:pt x="288" y="879"/>
                  </a:lnTo>
                  <a:lnTo>
                    <a:pt x="290" y="874"/>
                  </a:lnTo>
                  <a:lnTo>
                    <a:pt x="292" y="871"/>
                  </a:lnTo>
                  <a:lnTo>
                    <a:pt x="295" y="868"/>
                  </a:lnTo>
                  <a:lnTo>
                    <a:pt x="298" y="866"/>
                  </a:lnTo>
                  <a:lnTo>
                    <a:pt x="301" y="864"/>
                  </a:lnTo>
                  <a:lnTo>
                    <a:pt x="306" y="861"/>
                  </a:lnTo>
                  <a:lnTo>
                    <a:pt x="327" y="855"/>
                  </a:lnTo>
                  <a:lnTo>
                    <a:pt x="352" y="850"/>
                  </a:lnTo>
                  <a:lnTo>
                    <a:pt x="365" y="848"/>
                  </a:lnTo>
                  <a:lnTo>
                    <a:pt x="376" y="843"/>
                  </a:lnTo>
                  <a:lnTo>
                    <a:pt x="388" y="839"/>
                  </a:lnTo>
                  <a:lnTo>
                    <a:pt x="399" y="833"/>
                  </a:lnTo>
                  <a:lnTo>
                    <a:pt x="396" y="820"/>
                  </a:lnTo>
                  <a:lnTo>
                    <a:pt x="389" y="796"/>
                  </a:lnTo>
                  <a:lnTo>
                    <a:pt x="382" y="772"/>
                  </a:lnTo>
                  <a:lnTo>
                    <a:pt x="378" y="756"/>
                  </a:lnTo>
                  <a:close/>
                  <a:moveTo>
                    <a:pt x="75" y="640"/>
                  </a:moveTo>
                  <a:lnTo>
                    <a:pt x="56" y="595"/>
                  </a:lnTo>
                  <a:lnTo>
                    <a:pt x="41" y="561"/>
                  </a:lnTo>
                  <a:lnTo>
                    <a:pt x="36" y="547"/>
                  </a:lnTo>
                  <a:lnTo>
                    <a:pt x="33" y="534"/>
                  </a:lnTo>
                  <a:lnTo>
                    <a:pt x="31" y="523"/>
                  </a:lnTo>
                  <a:lnTo>
                    <a:pt x="32" y="514"/>
                  </a:lnTo>
                  <a:lnTo>
                    <a:pt x="33" y="509"/>
                  </a:lnTo>
                  <a:lnTo>
                    <a:pt x="34" y="505"/>
                  </a:lnTo>
                  <a:lnTo>
                    <a:pt x="36" y="501"/>
                  </a:lnTo>
                  <a:lnTo>
                    <a:pt x="39" y="498"/>
                  </a:lnTo>
                  <a:lnTo>
                    <a:pt x="46" y="490"/>
                  </a:lnTo>
                  <a:lnTo>
                    <a:pt x="56" y="483"/>
                  </a:lnTo>
                  <a:lnTo>
                    <a:pt x="68" y="476"/>
                  </a:lnTo>
                  <a:lnTo>
                    <a:pt x="83" y="469"/>
                  </a:lnTo>
                  <a:lnTo>
                    <a:pt x="101" y="461"/>
                  </a:lnTo>
                  <a:lnTo>
                    <a:pt x="121" y="453"/>
                  </a:lnTo>
                  <a:lnTo>
                    <a:pt x="123" y="457"/>
                  </a:lnTo>
                  <a:lnTo>
                    <a:pt x="124" y="463"/>
                  </a:lnTo>
                  <a:lnTo>
                    <a:pt x="124" y="473"/>
                  </a:lnTo>
                  <a:lnTo>
                    <a:pt x="122" y="486"/>
                  </a:lnTo>
                  <a:lnTo>
                    <a:pt x="117" y="515"/>
                  </a:lnTo>
                  <a:lnTo>
                    <a:pt x="109" y="548"/>
                  </a:lnTo>
                  <a:lnTo>
                    <a:pt x="101" y="581"/>
                  </a:lnTo>
                  <a:lnTo>
                    <a:pt x="91" y="610"/>
                  </a:lnTo>
                  <a:lnTo>
                    <a:pt x="86" y="621"/>
                  </a:lnTo>
                  <a:lnTo>
                    <a:pt x="81" y="631"/>
                  </a:lnTo>
                  <a:lnTo>
                    <a:pt x="78" y="637"/>
                  </a:lnTo>
                  <a:lnTo>
                    <a:pt x="75" y="640"/>
                  </a:lnTo>
                  <a:close/>
                  <a:moveTo>
                    <a:pt x="373" y="628"/>
                  </a:moveTo>
                  <a:lnTo>
                    <a:pt x="370" y="625"/>
                  </a:lnTo>
                  <a:lnTo>
                    <a:pt x="367" y="614"/>
                  </a:lnTo>
                  <a:lnTo>
                    <a:pt x="361" y="601"/>
                  </a:lnTo>
                  <a:lnTo>
                    <a:pt x="357" y="585"/>
                  </a:lnTo>
                  <a:lnTo>
                    <a:pt x="350" y="555"/>
                  </a:lnTo>
                  <a:lnTo>
                    <a:pt x="347" y="539"/>
                  </a:lnTo>
                  <a:lnTo>
                    <a:pt x="351" y="539"/>
                  </a:lnTo>
                  <a:lnTo>
                    <a:pt x="356" y="539"/>
                  </a:lnTo>
                  <a:lnTo>
                    <a:pt x="364" y="541"/>
                  </a:lnTo>
                  <a:lnTo>
                    <a:pt x="373" y="543"/>
                  </a:lnTo>
                  <a:lnTo>
                    <a:pt x="397" y="550"/>
                  </a:lnTo>
                  <a:lnTo>
                    <a:pt x="424" y="561"/>
                  </a:lnTo>
                  <a:lnTo>
                    <a:pt x="437" y="566"/>
                  </a:lnTo>
                  <a:lnTo>
                    <a:pt x="449" y="573"/>
                  </a:lnTo>
                  <a:lnTo>
                    <a:pt x="461" y="580"/>
                  </a:lnTo>
                  <a:lnTo>
                    <a:pt x="472" y="587"/>
                  </a:lnTo>
                  <a:lnTo>
                    <a:pt x="482" y="596"/>
                  </a:lnTo>
                  <a:lnTo>
                    <a:pt x="488" y="603"/>
                  </a:lnTo>
                  <a:lnTo>
                    <a:pt x="491" y="608"/>
                  </a:lnTo>
                  <a:lnTo>
                    <a:pt x="492" y="612"/>
                  </a:lnTo>
                  <a:lnTo>
                    <a:pt x="494" y="616"/>
                  </a:lnTo>
                  <a:lnTo>
                    <a:pt x="494" y="620"/>
                  </a:lnTo>
                  <a:lnTo>
                    <a:pt x="478" y="624"/>
                  </a:lnTo>
                  <a:lnTo>
                    <a:pt x="463" y="625"/>
                  </a:lnTo>
                  <a:lnTo>
                    <a:pt x="447" y="625"/>
                  </a:lnTo>
                  <a:lnTo>
                    <a:pt x="432" y="625"/>
                  </a:lnTo>
                  <a:lnTo>
                    <a:pt x="417" y="625"/>
                  </a:lnTo>
                  <a:lnTo>
                    <a:pt x="402" y="625"/>
                  </a:lnTo>
                  <a:lnTo>
                    <a:pt x="387" y="626"/>
                  </a:lnTo>
                  <a:lnTo>
                    <a:pt x="373" y="628"/>
                  </a:lnTo>
                  <a:close/>
                  <a:moveTo>
                    <a:pt x="415" y="479"/>
                  </a:moveTo>
                  <a:lnTo>
                    <a:pt x="414" y="475"/>
                  </a:lnTo>
                  <a:lnTo>
                    <a:pt x="413" y="470"/>
                  </a:lnTo>
                  <a:lnTo>
                    <a:pt x="412" y="462"/>
                  </a:lnTo>
                  <a:lnTo>
                    <a:pt x="413" y="455"/>
                  </a:lnTo>
                  <a:lnTo>
                    <a:pt x="413" y="439"/>
                  </a:lnTo>
                  <a:lnTo>
                    <a:pt x="412" y="426"/>
                  </a:lnTo>
                  <a:lnTo>
                    <a:pt x="408" y="413"/>
                  </a:lnTo>
                  <a:lnTo>
                    <a:pt x="405" y="402"/>
                  </a:lnTo>
                  <a:lnTo>
                    <a:pt x="403" y="391"/>
                  </a:lnTo>
                  <a:lnTo>
                    <a:pt x="403" y="382"/>
                  </a:lnTo>
                  <a:lnTo>
                    <a:pt x="404" y="374"/>
                  </a:lnTo>
                  <a:lnTo>
                    <a:pt x="405" y="367"/>
                  </a:lnTo>
                  <a:lnTo>
                    <a:pt x="408" y="362"/>
                  </a:lnTo>
                  <a:lnTo>
                    <a:pt x="412" y="358"/>
                  </a:lnTo>
                  <a:lnTo>
                    <a:pt x="415" y="355"/>
                  </a:lnTo>
                  <a:lnTo>
                    <a:pt x="419" y="351"/>
                  </a:lnTo>
                  <a:lnTo>
                    <a:pt x="424" y="350"/>
                  </a:lnTo>
                  <a:lnTo>
                    <a:pt x="429" y="350"/>
                  </a:lnTo>
                  <a:lnTo>
                    <a:pt x="434" y="350"/>
                  </a:lnTo>
                  <a:lnTo>
                    <a:pt x="440" y="351"/>
                  </a:lnTo>
                  <a:lnTo>
                    <a:pt x="446" y="354"/>
                  </a:lnTo>
                  <a:lnTo>
                    <a:pt x="452" y="356"/>
                  </a:lnTo>
                  <a:lnTo>
                    <a:pt x="457" y="360"/>
                  </a:lnTo>
                  <a:lnTo>
                    <a:pt x="461" y="364"/>
                  </a:lnTo>
                  <a:lnTo>
                    <a:pt x="467" y="369"/>
                  </a:lnTo>
                  <a:lnTo>
                    <a:pt x="471" y="374"/>
                  </a:lnTo>
                  <a:lnTo>
                    <a:pt x="474" y="380"/>
                  </a:lnTo>
                  <a:lnTo>
                    <a:pt x="477" y="387"/>
                  </a:lnTo>
                  <a:lnTo>
                    <a:pt x="479" y="393"/>
                  </a:lnTo>
                  <a:lnTo>
                    <a:pt x="480" y="399"/>
                  </a:lnTo>
                  <a:lnTo>
                    <a:pt x="482" y="408"/>
                  </a:lnTo>
                  <a:lnTo>
                    <a:pt x="480" y="415"/>
                  </a:lnTo>
                  <a:lnTo>
                    <a:pt x="478" y="424"/>
                  </a:lnTo>
                  <a:lnTo>
                    <a:pt x="476" y="431"/>
                  </a:lnTo>
                  <a:lnTo>
                    <a:pt x="471" y="440"/>
                  </a:lnTo>
                  <a:lnTo>
                    <a:pt x="465" y="450"/>
                  </a:lnTo>
                  <a:lnTo>
                    <a:pt x="458" y="458"/>
                  </a:lnTo>
                  <a:lnTo>
                    <a:pt x="449" y="467"/>
                  </a:lnTo>
                  <a:lnTo>
                    <a:pt x="441" y="470"/>
                  </a:lnTo>
                  <a:lnTo>
                    <a:pt x="432" y="473"/>
                  </a:lnTo>
                  <a:lnTo>
                    <a:pt x="424" y="476"/>
                  </a:lnTo>
                  <a:lnTo>
                    <a:pt x="415" y="479"/>
                  </a:lnTo>
                  <a:close/>
                  <a:moveTo>
                    <a:pt x="550" y="422"/>
                  </a:moveTo>
                  <a:lnTo>
                    <a:pt x="544" y="414"/>
                  </a:lnTo>
                  <a:lnTo>
                    <a:pt x="539" y="407"/>
                  </a:lnTo>
                  <a:lnTo>
                    <a:pt x="538" y="404"/>
                  </a:lnTo>
                  <a:lnTo>
                    <a:pt x="537" y="401"/>
                  </a:lnTo>
                  <a:lnTo>
                    <a:pt x="537" y="397"/>
                  </a:lnTo>
                  <a:lnTo>
                    <a:pt x="538" y="394"/>
                  </a:lnTo>
                  <a:lnTo>
                    <a:pt x="541" y="389"/>
                  </a:lnTo>
                  <a:lnTo>
                    <a:pt x="546" y="385"/>
                  </a:lnTo>
                  <a:lnTo>
                    <a:pt x="553" y="381"/>
                  </a:lnTo>
                  <a:lnTo>
                    <a:pt x="563" y="377"/>
                  </a:lnTo>
                  <a:lnTo>
                    <a:pt x="571" y="369"/>
                  </a:lnTo>
                  <a:lnTo>
                    <a:pt x="576" y="362"/>
                  </a:lnTo>
                  <a:lnTo>
                    <a:pt x="580" y="359"/>
                  </a:lnTo>
                  <a:lnTo>
                    <a:pt x="583" y="358"/>
                  </a:lnTo>
                  <a:lnTo>
                    <a:pt x="585" y="359"/>
                  </a:lnTo>
                  <a:lnTo>
                    <a:pt x="586" y="362"/>
                  </a:lnTo>
                  <a:lnTo>
                    <a:pt x="585" y="366"/>
                  </a:lnTo>
                  <a:lnTo>
                    <a:pt x="583" y="372"/>
                  </a:lnTo>
                  <a:lnTo>
                    <a:pt x="578" y="385"/>
                  </a:lnTo>
                  <a:lnTo>
                    <a:pt x="570" y="398"/>
                  </a:lnTo>
                  <a:lnTo>
                    <a:pt x="565" y="406"/>
                  </a:lnTo>
                  <a:lnTo>
                    <a:pt x="560" y="412"/>
                  </a:lnTo>
                  <a:lnTo>
                    <a:pt x="556" y="418"/>
                  </a:lnTo>
                  <a:lnTo>
                    <a:pt x="550" y="422"/>
                  </a:lnTo>
                  <a:close/>
                  <a:moveTo>
                    <a:pt x="661" y="270"/>
                  </a:moveTo>
                  <a:lnTo>
                    <a:pt x="657" y="266"/>
                  </a:lnTo>
                  <a:lnTo>
                    <a:pt x="653" y="263"/>
                  </a:lnTo>
                  <a:lnTo>
                    <a:pt x="649" y="260"/>
                  </a:lnTo>
                  <a:lnTo>
                    <a:pt x="644" y="256"/>
                  </a:lnTo>
                  <a:lnTo>
                    <a:pt x="632" y="252"/>
                  </a:lnTo>
                  <a:lnTo>
                    <a:pt x="619" y="248"/>
                  </a:lnTo>
                  <a:lnTo>
                    <a:pt x="590" y="244"/>
                  </a:lnTo>
                  <a:lnTo>
                    <a:pt x="562" y="239"/>
                  </a:lnTo>
                  <a:lnTo>
                    <a:pt x="549" y="237"/>
                  </a:lnTo>
                  <a:lnTo>
                    <a:pt x="538" y="234"/>
                  </a:lnTo>
                  <a:lnTo>
                    <a:pt x="533" y="233"/>
                  </a:lnTo>
                  <a:lnTo>
                    <a:pt x="530" y="231"/>
                  </a:lnTo>
                  <a:lnTo>
                    <a:pt x="527" y="229"/>
                  </a:lnTo>
                  <a:lnTo>
                    <a:pt x="524" y="226"/>
                  </a:lnTo>
                  <a:lnTo>
                    <a:pt x="522" y="222"/>
                  </a:lnTo>
                  <a:lnTo>
                    <a:pt x="521" y="219"/>
                  </a:lnTo>
                  <a:lnTo>
                    <a:pt x="522" y="215"/>
                  </a:lnTo>
                  <a:lnTo>
                    <a:pt x="523" y="211"/>
                  </a:lnTo>
                  <a:lnTo>
                    <a:pt x="526" y="206"/>
                  </a:lnTo>
                  <a:lnTo>
                    <a:pt x="530" y="201"/>
                  </a:lnTo>
                  <a:lnTo>
                    <a:pt x="534" y="195"/>
                  </a:lnTo>
                  <a:lnTo>
                    <a:pt x="541" y="188"/>
                  </a:lnTo>
                  <a:lnTo>
                    <a:pt x="546" y="179"/>
                  </a:lnTo>
                  <a:lnTo>
                    <a:pt x="550" y="170"/>
                  </a:lnTo>
                  <a:lnTo>
                    <a:pt x="556" y="163"/>
                  </a:lnTo>
                  <a:lnTo>
                    <a:pt x="562" y="156"/>
                  </a:lnTo>
                  <a:lnTo>
                    <a:pt x="567" y="152"/>
                  </a:lnTo>
                  <a:lnTo>
                    <a:pt x="574" y="149"/>
                  </a:lnTo>
                  <a:lnTo>
                    <a:pt x="580" y="147"/>
                  </a:lnTo>
                  <a:lnTo>
                    <a:pt x="587" y="146"/>
                  </a:lnTo>
                  <a:lnTo>
                    <a:pt x="593" y="144"/>
                  </a:lnTo>
                  <a:lnTo>
                    <a:pt x="601" y="146"/>
                  </a:lnTo>
                  <a:lnTo>
                    <a:pt x="607" y="147"/>
                  </a:lnTo>
                  <a:lnTo>
                    <a:pt x="614" y="149"/>
                  </a:lnTo>
                  <a:lnTo>
                    <a:pt x="620" y="152"/>
                  </a:lnTo>
                  <a:lnTo>
                    <a:pt x="626" y="156"/>
                  </a:lnTo>
                  <a:lnTo>
                    <a:pt x="633" y="160"/>
                  </a:lnTo>
                  <a:lnTo>
                    <a:pt x="638" y="165"/>
                  </a:lnTo>
                  <a:lnTo>
                    <a:pt x="649" y="176"/>
                  </a:lnTo>
                  <a:lnTo>
                    <a:pt x="659" y="189"/>
                  </a:lnTo>
                  <a:lnTo>
                    <a:pt x="666" y="203"/>
                  </a:lnTo>
                  <a:lnTo>
                    <a:pt x="671" y="217"/>
                  </a:lnTo>
                  <a:lnTo>
                    <a:pt x="672" y="224"/>
                  </a:lnTo>
                  <a:lnTo>
                    <a:pt x="674" y="232"/>
                  </a:lnTo>
                  <a:lnTo>
                    <a:pt x="674" y="239"/>
                  </a:lnTo>
                  <a:lnTo>
                    <a:pt x="672" y="246"/>
                  </a:lnTo>
                  <a:lnTo>
                    <a:pt x="670" y="252"/>
                  </a:lnTo>
                  <a:lnTo>
                    <a:pt x="668" y="259"/>
                  </a:lnTo>
                  <a:lnTo>
                    <a:pt x="665" y="265"/>
                  </a:lnTo>
                  <a:lnTo>
                    <a:pt x="661" y="270"/>
                  </a:lnTo>
                  <a:close/>
                  <a:moveTo>
                    <a:pt x="179" y="122"/>
                  </a:moveTo>
                  <a:lnTo>
                    <a:pt x="178" y="119"/>
                  </a:lnTo>
                  <a:lnTo>
                    <a:pt x="176" y="116"/>
                  </a:lnTo>
                  <a:lnTo>
                    <a:pt x="173" y="112"/>
                  </a:lnTo>
                  <a:lnTo>
                    <a:pt x="169" y="110"/>
                  </a:lnTo>
                  <a:lnTo>
                    <a:pt x="161" y="108"/>
                  </a:lnTo>
                  <a:lnTo>
                    <a:pt x="151" y="106"/>
                  </a:lnTo>
                  <a:lnTo>
                    <a:pt x="128" y="105"/>
                  </a:lnTo>
                  <a:lnTo>
                    <a:pt x="102" y="102"/>
                  </a:lnTo>
                  <a:lnTo>
                    <a:pt x="89" y="100"/>
                  </a:lnTo>
                  <a:lnTo>
                    <a:pt x="76" y="94"/>
                  </a:lnTo>
                  <a:lnTo>
                    <a:pt x="70" y="92"/>
                  </a:lnTo>
                  <a:lnTo>
                    <a:pt x="64" y="88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50" y="73"/>
                  </a:lnTo>
                  <a:lnTo>
                    <a:pt x="46" y="67"/>
                  </a:lnTo>
                  <a:lnTo>
                    <a:pt x="43" y="59"/>
                  </a:lnTo>
                  <a:lnTo>
                    <a:pt x="40" y="51"/>
                  </a:lnTo>
                  <a:lnTo>
                    <a:pt x="37" y="41"/>
                  </a:lnTo>
                  <a:lnTo>
                    <a:pt x="35" y="30"/>
                  </a:lnTo>
                  <a:lnTo>
                    <a:pt x="34" y="19"/>
                  </a:lnTo>
                  <a:lnTo>
                    <a:pt x="34" y="6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5"/>
                  </a:lnTo>
                  <a:lnTo>
                    <a:pt x="122" y="9"/>
                  </a:lnTo>
                  <a:lnTo>
                    <a:pt x="134" y="14"/>
                  </a:lnTo>
                  <a:lnTo>
                    <a:pt x="145" y="21"/>
                  </a:lnTo>
                  <a:lnTo>
                    <a:pt x="154" y="29"/>
                  </a:lnTo>
                  <a:lnTo>
                    <a:pt x="163" y="39"/>
                  </a:lnTo>
                  <a:lnTo>
                    <a:pt x="169" y="49"/>
                  </a:lnTo>
                  <a:lnTo>
                    <a:pt x="175" y="61"/>
                  </a:lnTo>
                  <a:lnTo>
                    <a:pt x="178" y="75"/>
                  </a:lnTo>
                  <a:lnTo>
                    <a:pt x="180" y="89"/>
                  </a:lnTo>
                  <a:lnTo>
                    <a:pt x="181" y="105"/>
                  </a:lnTo>
                  <a:lnTo>
                    <a:pt x="179" y="122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2" name="Freeform 22"/>
            <p:cNvSpPr>
              <a:spLocks noEditPoints="1"/>
            </p:cNvSpPr>
            <p:nvPr userDrawn="1"/>
          </p:nvSpPr>
          <p:spPr bwMode="auto">
            <a:xfrm>
              <a:off x="4443" y="3890"/>
              <a:ext cx="73" cy="114"/>
            </a:xfrm>
            <a:custGeom>
              <a:avLst/>
              <a:gdLst/>
              <a:ahLst/>
              <a:cxnLst>
                <a:cxn ang="0">
                  <a:pos x="234" y="998"/>
                </a:cxn>
                <a:cxn ang="0">
                  <a:pos x="235" y="933"/>
                </a:cxn>
                <a:cxn ang="0">
                  <a:pos x="203" y="882"/>
                </a:cxn>
                <a:cxn ang="0">
                  <a:pos x="284" y="873"/>
                </a:cxn>
                <a:cxn ang="0">
                  <a:pos x="316" y="823"/>
                </a:cxn>
                <a:cxn ang="0">
                  <a:pos x="324" y="770"/>
                </a:cxn>
                <a:cxn ang="0">
                  <a:pos x="208" y="814"/>
                </a:cxn>
                <a:cxn ang="0">
                  <a:pos x="139" y="979"/>
                </a:cxn>
                <a:cxn ang="0">
                  <a:pos x="66" y="988"/>
                </a:cxn>
                <a:cxn ang="0">
                  <a:pos x="7" y="753"/>
                </a:cxn>
                <a:cxn ang="0">
                  <a:pos x="11" y="513"/>
                </a:cxn>
                <a:cxn ang="0">
                  <a:pos x="38" y="485"/>
                </a:cxn>
                <a:cxn ang="0">
                  <a:pos x="100" y="562"/>
                </a:cxn>
                <a:cxn ang="0">
                  <a:pos x="150" y="497"/>
                </a:cxn>
                <a:cxn ang="0">
                  <a:pos x="103" y="443"/>
                </a:cxn>
                <a:cxn ang="0">
                  <a:pos x="102" y="309"/>
                </a:cxn>
                <a:cxn ang="0">
                  <a:pos x="37" y="239"/>
                </a:cxn>
                <a:cxn ang="0">
                  <a:pos x="22" y="164"/>
                </a:cxn>
                <a:cxn ang="0">
                  <a:pos x="81" y="139"/>
                </a:cxn>
                <a:cxn ang="0">
                  <a:pos x="144" y="201"/>
                </a:cxn>
                <a:cxn ang="0">
                  <a:pos x="146" y="388"/>
                </a:cxn>
                <a:cxn ang="0">
                  <a:pos x="184" y="425"/>
                </a:cxn>
                <a:cxn ang="0">
                  <a:pos x="341" y="201"/>
                </a:cxn>
                <a:cxn ang="0">
                  <a:pos x="350" y="106"/>
                </a:cxn>
                <a:cxn ang="0">
                  <a:pos x="308" y="21"/>
                </a:cxn>
                <a:cxn ang="0">
                  <a:pos x="367" y="2"/>
                </a:cxn>
                <a:cxn ang="0">
                  <a:pos x="406" y="62"/>
                </a:cxn>
                <a:cxn ang="0">
                  <a:pos x="349" y="227"/>
                </a:cxn>
                <a:cxn ang="0">
                  <a:pos x="350" y="286"/>
                </a:cxn>
                <a:cxn ang="0">
                  <a:pos x="493" y="218"/>
                </a:cxn>
                <a:cxn ang="0">
                  <a:pos x="560" y="238"/>
                </a:cxn>
                <a:cxn ang="0">
                  <a:pos x="581" y="303"/>
                </a:cxn>
                <a:cxn ang="0">
                  <a:pos x="519" y="366"/>
                </a:cxn>
                <a:cxn ang="0">
                  <a:pos x="448" y="461"/>
                </a:cxn>
                <a:cxn ang="0">
                  <a:pos x="470" y="510"/>
                </a:cxn>
                <a:cxn ang="0">
                  <a:pos x="387" y="593"/>
                </a:cxn>
                <a:cxn ang="0">
                  <a:pos x="303" y="685"/>
                </a:cxn>
                <a:cxn ang="0">
                  <a:pos x="387" y="650"/>
                </a:cxn>
                <a:cxn ang="0">
                  <a:pos x="468" y="594"/>
                </a:cxn>
                <a:cxn ang="0">
                  <a:pos x="472" y="688"/>
                </a:cxn>
                <a:cxn ang="0">
                  <a:pos x="357" y="908"/>
                </a:cxn>
                <a:cxn ang="0">
                  <a:pos x="367" y="982"/>
                </a:cxn>
                <a:cxn ang="0">
                  <a:pos x="439" y="978"/>
                </a:cxn>
                <a:cxn ang="0">
                  <a:pos x="523" y="882"/>
                </a:cxn>
                <a:cxn ang="0">
                  <a:pos x="616" y="720"/>
                </a:cxn>
                <a:cxn ang="0">
                  <a:pos x="660" y="750"/>
                </a:cxn>
                <a:cxn ang="0">
                  <a:pos x="583" y="927"/>
                </a:cxn>
                <a:cxn ang="0">
                  <a:pos x="474" y="1000"/>
                </a:cxn>
                <a:cxn ang="0">
                  <a:pos x="75" y="817"/>
                </a:cxn>
                <a:cxn ang="0">
                  <a:pos x="62" y="716"/>
                </a:cxn>
                <a:cxn ang="0">
                  <a:pos x="130" y="669"/>
                </a:cxn>
                <a:cxn ang="0">
                  <a:pos x="221" y="530"/>
                </a:cxn>
                <a:cxn ang="0">
                  <a:pos x="235" y="603"/>
                </a:cxn>
                <a:cxn ang="0">
                  <a:pos x="255" y="657"/>
                </a:cxn>
                <a:cxn ang="0">
                  <a:pos x="178" y="787"/>
                </a:cxn>
                <a:cxn ang="0">
                  <a:pos x="147" y="901"/>
                </a:cxn>
                <a:cxn ang="0">
                  <a:pos x="276" y="432"/>
                </a:cxn>
                <a:cxn ang="0">
                  <a:pos x="325" y="349"/>
                </a:cxn>
                <a:cxn ang="0">
                  <a:pos x="392" y="339"/>
                </a:cxn>
                <a:cxn ang="0">
                  <a:pos x="363" y="394"/>
                </a:cxn>
                <a:cxn ang="0">
                  <a:pos x="277" y="494"/>
                </a:cxn>
              </a:cxnLst>
              <a:rect l="0" t="0" r="r" b="b"/>
              <a:pathLst>
                <a:path w="661" h="1019">
                  <a:moveTo>
                    <a:pt x="394" y="1019"/>
                  </a:moveTo>
                  <a:lnTo>
                    <a:pt x="362" y="1009"/>
                  </a:lnTo>
                  <a:lnTo>
                    <a:pt x="337" y="1004"/>
                  </a:lnTo>
                  <a:lnTo>
                    <a:pt x="319" y="1001"/>
                  </a:lnTo>
                  <a:lnTo>
                    <a:pt x="305" y="1001"/>
                  </a:lnTo>
                  <a:lnTo>
                    <a:pt x="292" y="1002"/>
                  </a:lnTo>
                  <a:lnTo>
                    <a:pt x="277" y="1004"/>
                  </a:lnTo>
                  <a:lnTo>
                    <a:pt x="260" y="1005"/>
                  </a:lnTo>
                  <a:lnTo>
                    <a:pt x="235" y="1005"/>
                  </a:lnTo>
                  <a:lnTo>
                    <a:pt x="234" y="998"/>
                  </a:lnTo>
                  <a:lnTo>
                    <a:pt x="233" y="991"/>
                  </a:lnTo>
                  <a:lnTo>
                    <a:pt x="233" y="985"/>
                  </a:lnTo>
                  <a:lnTo>
                    <a:pt x="234" y="978"/>
                  </a:lnTo>
                  <a:lnTo>
                    <a:pt x="236" y="968"/>
                  </a:lnTo>
                  <a:lnTo>
                    <a:pt x="238" y="957"/>
                  </a:lnTo>
                  <a:lnTo>
                    <a:pt x="239" y="953"/>
                  </a:lnTo>
                  <a:lnTo>
                    <a:pt x="239" y="947"/>
                  </a:lnTo>
                  <a:lnTo>
                    <a:pt x="239" y="943"/>
                  </a:lnTo>
                  <a:lnTo>
                    <a:pt x="237" y="938"/>
                  </a:lnTo>
                  <a:lnTo>
                    <a:pt x="235" y="933"/>
                  </a:lnTo>
                  <a:lnTo>
                    <a:pt x="231" y="927"/>
                  </a:lnTo>
                  <a:lnTo>
                    <a:pt x="225" y="922"/>
                  </a:lnTo>
                  <a:lnTo>
                    <a:pt x="218" y="915"/>
                  </a:lnTo>
                  <a:lnTo>
                    <a:pt x="208" y="904"/>
                  </a:lnTo>
                  <a:lnTo>
                    <a:pt x="202" y="894"/>
                  </a:lnTo>
                  <a:lnTo>
                    <a:pt x="200" y="891"/>
                  </a:lnTo>
                  <a:lnTo>
                    <a:pt x="199" y="889"/>
                  </a:lnTo>
                  <a:lnTo>
                    <a:pt x="199" y="887"/>
                  </a:lnTo>
                  <a:lnTo>
                    <a:pt x="200" y="884"/>
                  </a:lnTo>
                  <a:lnTo>
                    <a:pt x="203" y="882"/>
                  </a:lnTo>
                  <a:lnTo>
                    <a:pt x="208" y="882"/>
                  </a:lnTo>
                  <a:lnTo>
                    <a:pt x="216" y="882"/>
                  </a:lnTo>
                  <a:lnTo>
                    <a:pt x="225" y="883"/>
                  </a:lnTo>
                  <a:lnTo>
                    <a:pt x="236" y="884"/>
                  </a:lnTo>
                  <a:lnTo>
                    <a:pt x="247" y="884"/>
                  </a:lnTo>
                  <a:lnTo>
                    <a:pt x="258" y="883"/>
                  </a:lnTo>
                  <a:lnTo>
                    <a:pt x="269" y="880"/>
                  </a:lnTo>
                  <a:lnTo>
                    <a:pt x="275" y="879"/>
                  </a:lnTo>
                  <a:lnTo>
                    <a:pt x="280" y="876"/>
                  </a:lnTo>
                  <a:lnTo>
                    <a:pt x="284" y="873"/>
                  </a:lnTo>
                  <a:lnTo>
                    <a:pt x="290" y="870"/>
                  </a:lnTo>
                  <a:lnTo>
                    <a:pt x="294" y="864"/>
                  </a:lnTo>
                  <a:lnTo>
                    <a:pt x="297" y="859"/>
                  </a:lnTo>
                  <a:lnTo>
                    <a:pt x="301" y="852"/>
                  </a:lnTo>
                  <a:lnTo>
                    <a:pt x="304" y="845"/>
                  </a:lnTo>
                  <a:lnTo>
                    <a:pt x="307" y="843"/>
                  </a:lnTo>
                  <a:lnTo>
                    <a:pt x="309" y="840"/>
                  </a:lnTo>
                  <a:lnTo>
                    <a:pt x="311" y="835"/>
                  </a:lnTo>
                  <a:lnTo>
                    <a:pt x="312" y="831"/>
                  </a:lnTo>
                  <a:lnTo>
                    <a:pt x="316" y="823"/>
                  </a:lnTo>
                  <a:lnTo>
                    <a:pt x="318" y="815"/>
                  </a:lnTo>
                  <a:lnTo>
                    <a:pt x="325" y="800"/>
                  </a:lnTo>
                  <a:lnTo>
                    <a:pt x="330" y="787"/>
                  </a:lnTo>
                  <a:lnTo>
                    <a:pt x="331" y="783"/>
                  </a:lnTo>
                  <a:lnTo>
                    <a:pt x="332" y="779"/>
                  </a:lnTo>
                  <a:lnTo>
                    <a:pt x="332" y="776"/>
                  </a:lnTo>
                  <a:lnTo>
                    <a:pt x="331" y="774"/>
                  </a:lnTo>
                  <a:lnTo>
                    <a:pt x="330" y="772"/>
                  </a:lnTo>
                  <a:lnTo>
                    <a:pt x="327" y="771"/>
                  </a:lnTo>
                  <a:lnTo>
                    <a:pt x="324" y="770"/>
                  </a:lnTo>
                  <a:lnTo>
                    <a:pt x="322" y="770"/>
                  </a:lnTo>
                  <a:lnTo>
                    <a:pt x="314" y="772"/>
                  </a:lnTo>
                  <a:lnTo>
                    <a:pt x="306" y="776"/>
                  </a:lnTo>
                  <a:lnTo>
                    <a:pt x="284" y="784"/>
                  </a:lnTo>
                  <a:lnTo>
                    <a:pt x="261" y="796"/>
                  </a:lnTo>
                  <a:lnTo>
                    <a:pt x="248" y="801"/>
                  </a:lnTo>
                  <a:lnTo>
                    <a:pt x="236" y="806"/>
                  </a:lnTo>
                  <a:lnTo>
                    <a:pt x="224" y="809"/>
                  </a:lnTo>
                  <a:lnTo>
                    <a:pt x="214" y="811"/>
                  </a:lnTo>
                  <a:lnTo>
                    <a:pt x="208" y="814"/>
                  </a:lnTo>
                  <a:lnTo>
                    <a:pt x="203" y="818"/>
                  </a:lnTo>
                  <a:lnTo>
                    <a:pt x="198" y="825"/>
                  </a:lnTo>
                  <a:lnTo>
                    <a:pt x="193" y="831"/>
                  </a:lnTo>
                  <a:lnTo>
                    <a:pt x="186" y="847"/>
                  </a:lnTo>
                  <a:lnTo>
                    <a:pt x="178" y="867"/>
                  </a:lnTo>
                  <a:lnTo>
                    <a:pt x="165" y="910"/>
                  </a:lnTo>
                  <a:lnTo>
                    <a:pt x="151" y="953"/>
                  </a:lnTo>
                  <a:lnTo>
                    <a:pt x="147" y="962"/>
                  </a:lnTo>
                  <a:lnTo>
                    <a:pt x="143" y="972"/>
                  </a:lnTo>
                  <a:lnTo>
                    <a:pt x="139" y="979"/>
                  </a:lnTo>
                  <a:lnTo>
                    <a:pt x="133" y="987"/>
                  </a:lnTo>
                  <a:lnTo>
                    <a:pt x="128" y="993"/>
                  </a:lnTo>
                  <a:lnTo>
                    <a:pt x="122" y="998"/>
                  </a:lnTo>
                  <a:lnTo>
                    <a:pt x="116" y="1002"/>
                  </a:lnTo>
                  <a:lnTo>
                    <a:pt x="110" y="1004"/>
                  </a:lnTo>
                  <a:lnTo>
                    <a:pt x="102" y="1004"/>
                  </a:lnTo>
                  <a:lnTo>
                    <a:pt x="94" y="1003"/>
                  </a:lnTo>
                  <a:lnTo>
                    <a:pt x="85" y="1000"/>
                  </a:lnTo>
                  <a:lnTo>
                    <a:pt x="76" y="994"/>
                  </a:lnTo>
                  <a:lnTo>
                    <a:pt x="66" y="988"/>
                  </a:lnTo>
                  <a:lnTo>
                    <a:pt x="55" y="978"/>
                  </a:lnTo>
                  <a:lnTo>
                    <a:pt x="43" y="967"/>
                  </a:lnTo>
                  <a:lnTo>
                    <a:pt x="31" y="953"/>
                  </a:lnTo>
                  <a:lnTo>
                    <a:pt x="28" y="940"/>
                  </a:lnTo>
                  <a:lnTo>
                    <a:pt x="25" y="920"/>
                  </a:lnTo>
                  <a:lnTo>
                    <a:pt x="21" y="894"/>
                  </a:lnTo>
                  <a:lnTo>
                    <a:pt x="17" y="863"/>
                  </a:lnTo>
                  <a:lnTo>
                    <a:pt x="13" y="829"/>
                  </a:lnTo>
                  <a:lnTo>
                    <a:pt x="10" y="792"/>
                  </a:lnTo>
                  <a:lnTo>
                    <a:pt x="7" y="753"/>
                  </a:lnTo>
                  <a:lnTo>
                    <a:pt x="3" y="714"/>
                  </a:lnTo>
                  <a:lnTo>
                    <a:pt x="1" y="674"/>
                  </a:lnTo>
                  <a:lnTo>
                    <a:pt x="0" y="637"/>
                  </a:lnTo>
                  <a:lnTo>
                    <a:pt x="0" y="602"/>
                  </a:lnTo>
                  <a:lnTo>
                    <a:pt x="1" y="570"/>
                  </a:lnTo>
                  <a:lnTo>
                    <a:pt x="2" y="556"/>
                  </a:lnTo>
                  <a:lnTo>
                    <a:pt x="4" y="543"/>
                  </a:lnTo>
                  <a:lnTo>
                    <a:pt x="7" y="531"/>
                  </a:lnTo>
                  <a:lnTo>
                    <a:pt x="9" y="522"/>
                  </a:lnTo>
                  <a:lnTo>
                    <a:pt x="11" y="513"/>
                  </a:lnTo>
                  <a:lnTo>
                    <a:pt x="14" y="506"/>
                  </a:lnTo>
                  <a:lnTo>
                    <a:pt x="18" y="501"/>
                  </a:lnTo>
                  <a:lnTo>
                    <a:pt x="23" y="498"/>
                  </a:lnTo>
                  <a:lnTo>
                    <a:pt x="24" y="494"/>
                  </a:lnTo>
                  <a:lnTo>
                    <a:pt x="26" y="491"/>
                  </a:lnTo>
                  <a:lnTo>
                    <a:pt x="28" y="488"/>
                  </a:lnTo>
                  <a:lnTo>
                    <a:pt x="30" y="487"/>
                  </a:lnTo>
                  <a:lnTo>
                    <a:pt x="32" y="485"/>
                  </a:lnTo>
                  <a:lnTo>
                    <a:pt x="35" y="485"/>
                  </a:lnTo>
                  <a:lnTo>
                    <a:pt x="38" y="485"/>
                  </a:lnTo>
                  <a:lnTo>
                    <a:pt x="40" y="487"/>
                  </a:lnTo>
                  <a:lnTo>
                    <a:pt x="45" y="491"/>
                  </a:lnTo>
                  <a:lnTo>
                    <a:pt x="52" y="497"/>
                  </a:lnTo>
                  <a:lnTo>
                    <a:pt x="58" y="505"/>
                  </a:lnTo>
                  <a:lnTo>
                    <a:pt x="63" y="513"/>
                  </a:lnTo>
                  <a:lnTo>
                    <a:pt x="76" y="532"/>
                  </a:lnTo>
                  <a:lnTo>
                    <a:pt x="87" y="548"/>
                  </a:lnTo>
                  <a:lnTo>
                    <a:pt x="92" y="556"/>
                  </a:lnTo>
                  <a:lnTo>
                    <a:pt x="98" y="560"/>
                  </a:lnTo>
                  <a:lnTo>
                    <a:pt x="100" y="562"/>
                  </a:lnTo>
                  <a:lnTo>
                    <a:pt x="102" y="563"/>
                  </a:lnTo>
                  <a:lnTo>
                    <a:pt x="103" y="563"/>
                  </a:lnTo>
                  <a:lnTo>
                    <a:pt x="105" y="563"/>
                  </a:lnTo>
                  <a:lnTo>
                    <a:pt x="122" y="544"/>
                  </a:lnTo>
                  <a:lnTo>
                    <a:pt x="135" y="528"/>
                  </a:lnTo>
                  <a:lnTo>
                    <a:pt x="144" y="516"/>
                  </a:lnTo>
                  <a:lnTo>
                    <a:pt x="149" y="508"/>
                  </a:lnTo>
                  <a:lnTo>
                    <a:pt x="150" y="504"/>
                  </a:lnTo>
                  <a:lnTo>
                    <a:pt x="150" y="500"/>
                  </a:lnTo>
                  <a:lnTo>
                    <a:pt x="150" y="497"/>
                  </a:lnTo>
                  <a:lnTo>
                    <a:pt x="149" y="495"/>
                  </a:lnTo>
                  <a:lnTo>
                    <a:pt x="146" y="491"/>
                  </a:lnTo>
                  <a:lnTo>
                    <a:pt x="142" y="487"/>
                  </a:lnTo>
                  <a:lnTo>
                    <a:pt x="135" y="482"/>
                  </a:lnTo>
                  <a:lnTo>
                    <a:pt x="128" y="477"/>
                  </a:lnTo>
                  <a:lnTo>
                    <a:pt x="120" y="469"/>
                  </a:lnTo>
                  <a:lnTo>
                    <a:pt x="113" y="461"/>
                  </a:lnTo>
                  <a:lnTo>
                    <a:pt x="110" y="456"/>
                  </a:lnTo>
                  <a:lnTo>
                    <a:pt x="106" y="450"/>
                  </a:lnTo>
                  <a:lnTo>
                    <a:pt x="103" y="443"/>
                  </a:lnTo>
                  <a:lnTo>
                    <a:pt x="101" y="435"/>
                  </a:lnTo>
                  <a:lnTo>
                    <a:pt x="99" y="427"/>
                  </a:lnTo>
                  <a:lnTo>
                    <a:pt x="97" y="417"/>
                  </a:lnTo>
                  <a:lnTo>
                    <a:pt x="96" y="406"/>
                  </a:lnTo>
                  <a:lnTo>
                    <a:pt x="96" y="395"/>
                  </a:lnTo>
                  <a:lnTo>
                    <a:pt x="98" y="363"/>
                  </a:lnTo>
                  <a:lnTo>
                    <a:pt x="101" y="337"/>
                  </a:lnTo>
                  <a:lnTo>
                    <a:pt x="101" y="328"/>
                  </a:lnTo>
                  <a:lnTo>
                    <a:pt x="102" y="318"/>
                  </a:lnTo>
                  <a:lnTo>
                    <a:pt x="102" y="309"/>
                  </a:lnTo>
                  <a:lnTo>
                    <a:pt x="101" y="302"/>
                  </a:lnTo>
                  <a:lnTo>
                    <a:pt x="99" y="296"/>
                  </a:lnTo>
                  <a:lnTo>
                    <a:pt x="96" y="289"/>
                  </a:lnTo>
                  <a:lnTo>
                    <a:pt x="91" y="283"/>
                  </a:lnTo>
                  <a:lnTo>
                    <a:pt x="86" y="276"/>
                  </a:lnTo>
                  <a:lnTo>
                    <a:pt x="78" y="270"/>
                  </a:lnTo>
                  <a:lnTo>
                    <a:pt x="69" y="264"/>
                  </a:lnTo>
                  <a:lnTo>
                    <a:pt x="58" y="256"/>
                  </a:lnTo>
                  <a:lnTo>
                    <a:pt x="45" y="249"/>
                  </a:lnTo>
                  <a:lnTo>
                    <a:pt x="37" y="239"/>
                  </a:lnTo>
                  <a:lnTo>
                    <a:pt x="30" y="230"/>
                  </a:lnTo>
                  <a:lnTo>
                    <a:pt x="24" y="222"/>
                  </a:lnTo>
                  <a:lnTo>
                    <a:pt x="21" y="213"/>
                  </a:lnTo>
                  <a:lnTo>
                    <a:pt x="17" y="206"/>
                  </a:lnTo>
                  <a:lnTo>
                    <a:pt x="15" y="197"/>
                  </a:lnTo>
                  <a:lnTo>
                    <a:pt x="15" y="190"/>
                  </a:lnTo>
                  <a:lnTo>
                    <a:pt x="15" y="184"/>
                  </a:lnTo>
                  <a:lnTo>
                    <a:pt x="16" y="176"/>
                  </a:lnTo>
                  <a:lnTo>
                    <a:pt x="20" y="170"/>
                  </a:lnTo>
                  <a:lnTo>
                    <a:pt x="22" y="164"/>
                  </a:lnTo>
                  <a:lnTo>
                    <a:pt x="26" y="159"/>
                  </a:lnTo>
                  <a:lnTo>
                    <a:pt x="30" y="154"/>
                  </a:lnTo>
                  <a:lnTo>
                    <a:pt x="36" y="149"/>
                  </a:lnTo>
                  <a:lnTo>
                    <a:pt x="41" y="146"/>
                  </a:lnTo>
                  <a:lnTo>
                    <a:pt x="46" y="143"/>
                  </a:lnTo>
                  <a:lnTo>
                    <a:pt x="53" y="141"/>
                  </a:lnTo>
                  <a:lnTo>
                    <a:pt x="60" y="139"/>
                  </a:lnTo>
                  <a:lnTo>
                    <a:pt x="67" y="139"/>
                  </a:lnTo>
                  <a:lnTo>
                    <a:pt x="74" y="138"/>
                  </a:lnTo>
                  <a:lnTo>
                    <a:pt x="81" y="139"/>
                  </a:lnTo>
                  <a:lnTo>
                    <a:pt x="88" y="141"/>
                  </a:lnTo>
                  <a:lnTo>
                    <a:pt x="96" y="143"/>
                  </a:lnTo>
                  <a:lnTo>
                    <a:pt x="103" y="146"/>
                  </a:lnTo>
                  <a:lnTo>
                    <a:pt x="110" y="151"/>
                  </a:lnTo>
                  <a:lnTo>
                    <a:pt x="116" y="157"/>
                  </a:lnTo>
                  <a:lnTo>
                    <a:pt x="122" y="163"/>
                  </a:lnTo>
                  <a:lnTo>
                    <a:pt x="129" y="171"/>
                  </a:lnTo>
                  <a:lnTo>
                    <a:pt x="134" y="179"/>
                  </a:lnTo>
                  <a:lnTo>
                    <a:pt x="140" y="189"/>
                  </a:lnTo>
                  <a:lnTo>
                    <a:pt x="144" y="201"/>
                  </a:lnTo>
                  <a:lnTo>
                    <a:pt x="147" y="212"/>
                  </a:lnTo>
                  <a:lnTo>
                    <a:pt x="148" y="227"/>
                  </a:lnTo>
                  <a:lnTo>
                    <a:pt x="148" y="244"/>
                  </a:lnTo>
                  <a:lnTo>
                    <a:pt x="147" y="266"/>
                  </a:lnTo>
                  <a:lnTo>
                    <a:pt x="146" y="288"/>
                  </a:lnTo>
                  <a:lnTo>
                    <a:pt x="145" y="312"/>
                  </a:lnTo>
                  <a:lnTo>
                    <a:pt x="144" y="335"/>
                  </a:lnTo>
                  <a:lnTo>
                    <a:pt x="144" y="357"/>
                  </a:lnTo>
                  <a:lnTo>
                    <a:pt x="145" y="379"/>
                  </a:lnTo>
                  <a:lnTo>
                    <a:pt x="146" y="388"/>
                  </a:lnTo>
                  <a:lnTo>
                    <a:pt x="147" y="397"/>
                  </a:lnTo>
                  <a:lnTo>
                    <a:pt x="148" y="405"/>
                  </a:lnTo>
                  <a:lnTo>
                    <a:pt x="150" y="412"/>
                  </a:lnTo>
                  <a:lnTo>
                    <a:pt x="154" y="418"/>
                  </a:lnTo>
                  <a:lnTo>
                    <a:pt x="157" y="423"/>
                  </a:lnTo>
                  <a:lnTo>
                    <a:pt x="161" y="427"/>
                  </a:lnTo>
                  <a:lnTo>
                    <a:pt x="165" y="428"/>
                  </a:lnTo>
                  <a:lnTo>
                    <a:pt x="171" y="429"/>
                  </a:lnTo>
                  <a:lnTo>
                    <a:pt x="177" y="428"/>
                  </a:lnTo>
                  <a:lnTo>
                    <a:pt x="184" y="425"/>
                  </a:lnTo>
                  <a:lnTo>
                    <a:pt x="191" y="419"/>
                  </a:lnTo>
                  <a:lnTo>
                    <a:pt x="200" y="413"/>
                  </a:lnTo>
                  <a:lnTo>
                    <a:pt x="209" y="403"/>
                  </a:lnTo>
                  <a:lnTo>
                    <a:pt x="220" y="393"/>
                  </a:lnTo>
                  <a:lnTo>
                    <a:pt x="231" y="379"/>
                  </a:lnTo>
                  <a:lnTo>
                    <a:pt x="249" y="349"/>
                  </a:lnTo>
                  <a:lnTo>
                    <a:pt x="274" y="310"/>
                  </a:lnTo>
                  <a:lnTo>
                    <a:pt x="303" y="267"/>
                  </a:lnTo>
                  <a:lnTo>
                    <a:pt x="330" y="222"/>
                  </a:lnTo>
                  <a:lnTo>
                    <a:pt x="341" y="201"/>
                  </a:lnTo>
                  <a:lnTo>
                    <a:pt x="351" y="180"/>
                  </a:lnTo>
                  <a:lnTo>
                    <a:pt x="358" y="161"/>
                  </a:lnTo>
                  <a:lnTo>
                    <a:pt x="363" y="144"/>
                  </a:lnTo>
                  <a:lnTo>
                    <a:pt x="364" y="137"/>
                  </a:lnTo>
                  <a:lnTo>
                    <a:pt x="365" y="129"/>
                  </a:lnTo>
                  <a:lnTo>
                    <a:pt x="364" y="123"/>
                  </a:lnTo>
                  <a:lnTo>
                    <a:pt x="362" y="117"/>
                  </a:lnTo>
                  <a:lnTo>
                    <a:pt x="358" y="113"/>
                  </a:lnTo>
                  <a:lnTo>
                    <a:pt x="355" y="109"/>
                  </a:lnTo>
                  <a:lnTo>
                    <a:pt x="350" y="106"/>
                  </a:lnTo>
                  <a:lnTo>
                    <a:pt x="343" y="105"/>
                  </a:lnTo>
                  <a:lnTo>
                    <a:pt x="332" y="92"/>
                  </a:lnTo>
                  <a:lnTo>
                    <a:pt x="323" y="80"/>
                  </a:lnTo>
                  <a:lnTo>
                    <a:pt x="316" y="69"/>
                  </a:lnTo>
                  <a:lnTo>
                    <a:pt x="311" y="60"/>
                  </a:lnTo>
                  <a:lnTo>
                    <a:pt x="308" y="50"/>
                  </a:lnTo>
                  <a:lnTo>
                    <a:pt x="306" y="43"/>
                  </a:lnTo>
                  <a:lnTo>
                    <a:pt x="305" y="34"/>
                  </a:lnTo>
                  <a:lnTo>
                    <a:pt x="306" y="28"/>
                  </a:lnTo>
                  <a:lnTo>
                    <a:pt x="308" y="21"/>
                  </a:lnTo>
                  <a:lnTo>
                    <a:pt x="311" y="16"/>
                  </a:lnTo>
                  <a:lnTo>
                    <a:pt x="316" y="12"/>
                  </a:lnTo>
                  <a:lnTo>
                    <a:pt x="320" y="7"/>
                  </a:lnTo>
                  <a:lnTo>
                    <a:pt x="326" y="4"/>
                  </a:lnTo>
                  <a:lnTo>
                    <a:pt x="332" y="2"/>
                  </a:lnTo>
                  <a:lnTo>
                    <a:pt x="338" y="1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60" y="1"/>
                  </a:lnTo>
                  <a:lnTo>
                    <a:pt x="367" y="2"/>
                  </a:lnTo>
                  <a:lnTo>
                    <a:pt x="373" y="5"/>
                  </a:lnTo>
                  <a:lnTo>
                    <a:pt x="380" y="9"/>
                  </a:lnTo>
                  <a:lnTo>
                    <a:pt x="386" y="12"/>
                  </a:lnTo>
                  <a:lnTo>
                    <a:pt x="392" y="17"/>
                  </a:lnTo>
                  <a:lnTo>
                    <a:pt x="396" y="22"/>
                  </a:lnTo>
                  <a:lnTo>
                    <a:pt x="400" y="29"/>
                  </a:lnTo>
                  <a:lnTo>
                    <a:pt x="404" y="35"/>
                  </a:lnTo>
                  <a:lnTo>
                    <a:pt x="406" y="44"/>
                  </a:lnTo>
                  <a:lnTo>
                    <a:pt x="407" y="52"/>
                  </a:lnTo>
                  <a:lnTo>
                    <a:pt x="406" y="62"/>
                  </a:lnTo>
                  <a:lnTo>
                    <a:pt x="404" y="71"/>
                  </a:lnTo>
                  <a:lnTo>
                    <a:pt x="400" y="83"/>
                  </a:lnTo>
                  <a:lnTo>
                    <a:pt x="395" y="95"/>
                  </a:lnTo>
                  <a:lnTo>
                    <a:pt x="394" y="107"/>
                  </a:lnTo>
                  <a:lnTo>
                    <a:pt x="393" y="118"/>
                  </a:lnTo>
                  <a:lnTo>
                    <a:pt x="391" y="130"/>
                  </a:lnTo>
                  <a:lnTo>
                    <a:pt x="387" y="142"/>
                  </a:lnTo>
                  <a:lnTo>
                    <a:pt x="379" y="164"/>
                  </a:lnTo>
                  <a:lnTo>
                    <a:pt x="369" y="187"/>
                  </a:lnTo>
                  <a:lnTo>
                    <a:pt x="349" y="227"/>
                  </a:lnTo>
                  <a:lnTo>
                    <a:pt x="333" y="259"/>
                  </a:lnTo>
                  <a:lnTo>
                    <a:pt x="330" y="267"/>
                  </a:lnTo>
                  <a:lnTo>
                    <a:pt x="328" y="272"/>
                  </a:lnTo>
                  <a:lnTo>
                    <a:pt x="327" y="276"/>
                  </a:lnTo>
                  <a:lnTo>
                    <a:pt x="328" y="281"/>
                  </a:lnTo>
                  <a:lnTo>
                    <a:pt x="330" y="284"/>
                  </a:lnTo>
                  <a:lnTo>
                    <a:pt x="333" y="286"/>
                  </a:lnTo>
                  <a:lnTo>
                    <a:pt x="337" y="287"/>
                  </a:lnTo>
                  <a:lnTo>
                    <a:pt x="342" y="287"/>
                  </a:lnTo>
                  <a:lnTo>
                    <a:pt x="350" y="286"/>
                  </a:lnTo>
                  <a:lnTo>
                    <a:pt x="360" y="283"/>
                  </a:lnTo>
                  <a:lnTo>
                    <a:pt x="370" y="280"/>
                  </a:lnTo>
                  <a:lnTo>
                    <a:pt x="383" y="274"/>
                  </a:lnTo>
                  <a:lnTo>
                    <a:pt x="416" y="260"/>
                  </a:lnTo>
                  <a:lnTo>
                    <a:pt x="458" y="241"/>
                  </a:lnTo>
                  <a:lnTo>
                    <a:pt x="465" y="234"/>
                  </a:lnTo>
                  <a:lnTo>
                    <a:pt x="471" y="228"/>
                  </a:lnTo>
                  <a:lnTo>
                    <a:pt x="478" y="224"/>
                  </a:lnTo>
                  <a:lnTo>
                    <a:pt x="485" y="220"/>
                  </a:lnTo>
                  <a:lnTo>
                    <a:pt x="493" y="218"/>
                  </a:lnTo>
                  <a:lnTo>
                    <a:pt x="499" y="217"/>
                  </a:lnTo>
                  <a:lnTo>
                    <a:pt x="507" y="216"/>
                  </a:lnTo>
                  <a:lnTo>
                    <a:pt x="514" y="216"/>
                  </a:lnTo>
                  <a:lnTo>
                    <a:pt x="522" y="218"/>
                  </a:lnTo>
                  <a:lnTo>
                    <a:pt x="529" y="219"/>
                  </a:lnTo>
                  <a:lnTo>
                    <a:pt x="535" y="222"/>
                  </a:lnTo>
                  <a:lnTo>
                    <a:pt x="542" y="225"/>
                  </a:lnTo>
                  <a:lnTo>
                    <a:pt x="548" y="229"/>
                  </a:lnTo>
                  <a:lnTo>
                    <a:pt x="555" y="234"/>
                  </a:lnTo>
                  <a:lnTo>
                    <a:pt x="560" y="238"/>
                  </a:lnTo>
                  <a:lnTo>
                    <a:pt x="565" y="243"/>
                  </a:lnTo>
                  <a:lnTo>
                    <a:pt x="570" y="250"/>
                  </a:lnTo>
                  <a:lnTo>
                    <a:pt x="574" y="256"/>
                  </a:lnTo>
                  <a:lnTo>
                    <a:pt x="577" y="262"/>
                  </a:lnTo>
                  <a:lnTo>
                    <a:pt x="581" y="269"/>
                  </a:lnTo>
                  <a:lnTo>
                    <a:pt x="582" y="275"/>
                  </a:lnTo>
                  <a:lnTo>
                    <a:pt x="583" y="283"/>
                  </a:lnTo>
                  <a:lnTo>
                    <a:pt x="583" y="289"/>
                  </a:lnTo>
                  <a:lnTo>
                    <a:pt x="583" y="297"/>
                  </a:lnTo>
                  <a:lnTo>
                    <a:pt x="581" y="303"/>
                  </a:lnTo>
                  <a:lnTo>
                    <a:pt x="577" y="310"/>
                  </a:lnTo>
                  <a:lnTo>
                    <a:pt x="573" y="317"/>
                  </a:lnTo>
                  <a:lnTo>
                    <a:pt x="568" y="323"/>
                  </a:lnTo>
                  <a:lnTo>
                    <a:pt x="561" y="330"/>
                  </a:lnTo>
                  <a:lnTo>
                    <a:pt x="554" y="335"/>
                  </a:lnTo>
                  <a:lnTo>
                    <a:pt x="544" y="341"/>
                  </a:lnTo>
                  <a:lnTo>
                    <a:pt x="534" y="346"/>
                  </a:lnTo>
                  <a:lnTo>
                    <a:pt x="531" y="352"/>
                  </a:lnTo>
                  <a:lnTo>
                    <a:pt x="526" y="358"/>
                  </a:lnTo>
                  <a:lnTo>
                    <a:pt x="519" y="366"/>
                  </a:lnTo>
                  <a:lnTo>
                    <a:pt x="512" y="374"/>
                  </a:lnTo>
                  <a:lnTo>
                    <a:pt x="494" y="394"/>
                  </a:lnTo>
                  <a:lnTo>
                    <a:pt x="475" y="413"/>
                  </a:lnTo>
                  <a:lnTo>
                    <a:pt x="467" y="423"/>
                  </a:lnTo>
                  <a:lnTo>
                    <a:pt x="459" y="432"/>
                  </a:lnTo>
                  <a:lnTo>
                    <a:pt x="454" y="442"/>
                  </a:lnTo>
                  <a:lnTo>
                    <a:pt x="450" y="450"/>
                  </a:lnTo>
                  <a:lnTo>
                    <a:pt x="448" y="453"/>
                  </a:lnTo>
                  <a:lnTo>
                    <a:pt x="448" y="458"/>
                  </a:lnTo>
                  <a:lnTo>
                    <a:pt x="448" y="461"/>
                  </a:lnTo>
                  <a:lnTo>
                    <a:pt x="448" y="464"/>
                  </a:lnTo>
                  <a:lnTo>
                    <a:pt x="449" y="466"/>
                  </a:lnTo>
                  <a:lnTo>
                    <a:pt x="451" y="469"/>
                  </a:lnTo>
                  <a:lnTo>
                    <a:pt x="454" y="472"/>
                  </a:lnTo>
                  <a:lnTo>
                    <a:pt x="457" y="473"/>
                  </a:lnTo>
                  <a:lnTo>
                    <a:pt x="463" y="481"/>
                  </a:lnTo>
                  <a:lnTo>
                    <a:pt x="467" y="489"/>
                  </a:lnTo>
                  <a:lnTo>
                    <a:pt x="469" y="496"/>
                  </a:lnTo>
                  <a:lnTo>
                    <a:pt x="471" y="504"/>
                  </a:lnTo>
                  <a:lnTo>
                    <a:pt x="470" y="510"/>
                  </a:lnTo>
                  <a:lnTo>
                    <a:pt x="469" y="517"/>
                  </a:lnTo>
                  <a:lnTo>
                    <a:pt x="466" y="524"/>
                  </a:lnTo>
                  <a:lnTo>
                    <a:pt x="463" y="530"/>
                  </a:lnTo>
                  <a:lnTo>
                    <a:pt x="457" y="538"/>
                  </a:lnTo>
                  <a:lnTo>
                    <a:pt x="452" y="544"/>
                  </a:lnTo>
                  <a:lnTo>
                    <a:pt x="445" y="551"/>
                  </a:lnTo>
                  <a:lnTo>
                    <a:pt x="439" y="557"/>
                  </a:lnTo>
                  <a:lnTo>
                    <a:pt x="423" y="569"/>
                  </a:lnTo>
                  <a:lnTo>
                    <a:pt x="406" y="581"/>
                  </a:lnTo>
                  <a:lnTo>
                    <a:pt x="387" y="593"/>
                  </a:lnTo>
                  <a:lnTo>
                    <a:pt x="369" y="606"/>
                  </a:lnTo>
                  <a:lnTo>
                    <a:pt x="352" y="619"/>
                  </a:lnTo>
                  <a:lnTo>
                    <a:pt x="336" y="633"/>
                  </a:lnTo>
                  <a:lnTo>
                    <a:pt x="328" y="639"/>
                  </a:lnTo>
                  <a:lnTo>
                    <a:pt x="322" y="647"/>
                  </a:lnTo>
                  <a:lnTo>
                    <a:pt x="317" y="654"/>
                  </a:lnTo>
                  <a:lnTo>
                    <a:pt x="311" y="662"/>
                  </a:lnTo>
                  <a:lnTo>
                    <a:pt x="308" y="669"/>
                  </a:lnTo>
                  <a:lnTo>
                    <a:pt x="305" y="676"/>
                  </a:lnTo>
                  <a:lnTo>
                    <a:pt x="303" y="685"/>
                  </a:lnTo>
                  <a:lnTo>
                    <a:pt x="303" y="694"/>
                  </a:lnTo>
                  <a:lnTo>
                    <a:pt x="309" y="694"/>
                  </a:lnTo>
                  <a:lnTo>
                    <a:pt x="318" y="692"/>
                  </a:lnTo>
                  <a:lnTo>
                    <a:pt x="326" y="689"/>
                  </a:lnTo>
                  <a:lnTo>
                    <a:pt x="336" y="685"/>
                  </a:lnTo>
                  <a:lnTo>
                    <a:pt x="347" y="680"/>
                  </a:lnTo>
                  <a:lnTo>
                    <a:pt x="356" y="673"/>
                  </a:lnTo>
                  <a:lnTo>
                    <a:pt x="367" y="667"/>
                  </a:lnTo>
                  <a:lnTo>
                    <a:pt x="378" y="658"/>
                  </a:lnTo>
                  <a:lnTo>
                    <a:pt x="387" y="650"/>
                  </a:lnTo>
                  <a:lnTo>
                    <a:pt x="397" y="641"/>
                  </a:lnTo>
                  <a:lnTo>
                    <a:pt x="407" y="633"/>
                  </a:lnTo>
                  <a:lnTo>
                    <a:pt x="415" y="623"/>
                  </a:lnTo>
                  <a:lnTo>
                    <a:pt x="423" y="615"/>
                  </a:lnTo>
                  <a:lnTo>
                    <a:pt x="429" y="606"/>
                  </a:lnTo>
                  <a:lnTo>
                    <a:pt x="435" y="597"/>
                  </a:lnTo>
                  <a:lnTo>
                    <a:pt x="439" y="589"/>
                  </a:lnTo>
                  <a:lnTo>
                    <a:pt x="450" y="590"/>
                  </a:lnTo>
                  <a:lnTo>
                    <a:pt x="459" y="591"/>
                  </a:lnTo>
                  <a:lnTo>
                    <a:pt x="468" y="594"/>
                  </a:lnTo>
                  <a:lnTo>
                    <a:pt x="474" y="599"/>
                  </a:lnTo>
                  <a:lnTo>
                    <a:pt x="480" y="604"/>
                  </a:lnTo>
                  <a:lnTo>
                    <a:pt x="483" y="610"/>
                  </a:lnTo>
                  <a:lnTo>
                    <a:pt x="485" y="618"/>
                  </a:lnTo>
                  <a:lnTo>
                    <a:pt x="486" y="625"/>
                  </a:lnTo>
                  <a:lnTo>
                    <a:pt x="486" y="634"/>
                  </a:lnTo>
                  <a:lnTo>
                    <a:pt x="485" y="643"/>
                  </a:lnTo>
                  <a:lnTo>
                    <a:pt x="483" y="654"/>
                  </a:lnTo>
                  <a:lnTo>
                    <a:pt x="480" y="665"/>
                  </a:lnTo>
                  <a:lnTo>
                    <a:pt x="472" y="688"/>
                  </a:lnTo>
                  <a:lnTo>
                    <a:pt x="461" y="712"/>
                  </a:lnTo>
                  <a:lnTo>
                    <a:pt x="436" y="762"/>
                  </a:lnTo>
                  <a:lnTo>
                    <a:pt x="409" y="809"/>
                  </a:lnTo>
                  <a:lnTo>
                    <a:pt x="397" y="829"/>
                  </a:lnTo>
                  <a:lnTo>
                    <a:pt x="386" y="847"/>
                  </a:lnTo>
                  <a:lnTo>
                    <a:pt x="379" y="862"/>
                  </a:lnTo>
                  <a:lnTo>
                    <a:pt x="375" y="874"/>
                  </a:lnTo>
                  <a:lnTo>
                    <a:pt x="368" y="886"/>
                  </a:lnTo>
                  <a:lnTo>
                    <a:pt x="362" y="897"/>
                  </a:lnTo>
                  <a:lnTo>
                    <a:pt x="357" y="908"/>
                  </a:lnTo>
                  <a:lnTo>
                    <a:pt x="354" y="918"/>
                  </a:lnTo>
                  <a:lnTo>
                    <a:pt x="352" y="928"/>
                  </a:lnTo>
                  <a:lnTo>
                    <a:pt x="351" y="937"/>
                  </a:lnTo>
                  <a:lnTo>
                    <a:pt x="351" y="945"/>
                  </a:lnTo>
                  <a:lnTo>
                    <a:pt x="352" y="953"/>
                  </a:lnTo>
                  <a:lnTo>
                    <a:pt x="353" y="960"/>
                  </a:lnTo>
                  <a:lnTo>
                    <a:pt x="355" y="967"/>
                  </a:lnTo>
                  <a:lnTo>
                    <a:pt x="358" y="972"/>
                  </a:lnTo>
                  <a:lnTo>
                    <a:pt x="363" y="977"/>
                  </a:lnTo>
                  <a:lnTo>
                    <a:pt x="367" y="982"/>
                  </a:lnTo>
                  <a:lnTo>
                    <a:pt x="372" y="985"/>
                  </a:lnTo>
                  <a:lnTo>
                    <a:pt x="379" y="988"/>
                  </a:lnTo>
                  <a:lnTo>
                    <a:pt x="384" y="989"/>
                  </a:lnTo>
                  <a:lnTo>
                    <a:pt x="392" y="990"/>
                  </a:lnTo>
                  <a:lnTo>
                    <a:pt x="398" y="991"/>
                  </a:lnTo>
                  <a:lnTo>
                    <a:pt x="407" y="990"/>
                  </a:lnTo>
                  <a:lnTo>
                    <a:pt x="414" y="988"/>
                  </a:lnTo>
                  <a:lnTo>
                    <a:pt x="423" y="986"/>
                  </a:lnTo>
                  <a:lnTo>
                    <a:pt x="430" y="983"/>
                  </a:lnTo>
                  <a:lnTo>
                    <a:pt x="439" y="978"/>
                  </a:lnTo>
                  <a:lnTo>
                    <a:pt x="449" y="972"/>
                  </a:lnTo>
                  <a:lnTo>
                    <a:pt x="457" y="966"/>
                  </a:lnTo>
                  <a:lnTo>
                    <a:pt x="466" y="958"/>
                  </a:lnTo>
                  <a:lnTo>
                    <a:pt x="474" y="950"/>
                  </a:lnTo>
                  <a:lnTo>
                    <a:pt x="483" y="940"/>
                  </a:lnTo>
                  <a:lnTo>
                    <a:pt x="491" y="929"/>
                  </a:lnTo>
                  <a:lnTo>
                    <a:pt x="500" y="918"/>
                  </a:lnTo>
                  <a:lnTo>
                    <a:pt x="508" y="905"/>
                  </a:lnTo>
                  <a:lnTo>
                    <a:pt x="516" y="891"/>
                  </a:lnTo>
                  <a:lnTo>
                    <a:pt x="523" y="882"/>
                  </a:lnTo>
                  <a:lnTo>
                    <a:pt x="530" y="871"/>
                  </a:lnTo>
                  <a:lnTo>
                    <a:pt x="539" y="858"/>
                  </a:lnTo>
                  <a:lnTo>
                    <a:pt x="546" y="844"/>
                  </a:lnTo>
                  <a:lnTo>
                    <a:pt x="562" y="814"/>
                  </a:lnTo>
                  <a:lnTo>
                    <a:pt x="577" y="784"/>
                  </a:lnTo>
                  <a:lnTo>
                    <a:pt x="592" y="756"/>
                  </a:lnTo>
                  <a:lnTo>
                    <a:pt x="604" y="735"/>
                  </a:lnTo>
                  <a:lnTo>
                    <a:pt x="609" y="727"/>
                  </a:lnTo>
                  <a:lnTo>
                    <a:pt x="614" y="722"/>
                  </a:lnTo>
                  <a:lnTo>
                    <a:pt x="616" y="720"/>
                  </a:lnTo>
                  <a:lnTo>
                    <a:pt x="618" y="719"/>
                  </a:lnTo>
                  <a:lnTo>
                    <a:pt x="620" y="720"/>
                  </a:lnTo>
                  <a:lnTo>
                    <a:pt x="621" y="720"/>
                  </a:lnTo>
                  <a:lnTo>
                    <a:pt x="631" y="720"/>
                  </a:lnTo>
                  <a:lnTo>
                    <a:pt x="640" y="722"/>
                  </a:lnTo>
                  <a:lnTo>
                    <a:pt x="646" y="724"/>
                  </a:lnTo>
                  <a:lnTo>
                    <a:pt x="651" y="729"/>
                  </a:lnTo>
                  <a:lnTo>
                    <a:pt x="656" y="735"/>
                  </a:lnTo>
                  <a:lnTo>
                    <a:pt x="659" y="742"/>
                  </a:lnTo>
                  <a:lnTo>
                    <a:pt x="660" y="750"/>
                  </a:lnTo>
                  <a:lnTo>
                    <a:pt x="661" y="759"/>
                  </a:lnTo>
                  <a:lnTo>
                    <a:pt x="660" y="768"/>
                  </a:lnTo>
                  <a:lnTo>
                    <a:pt x="658" y="779"/>
                  </a:lnTo>
                  <a:lnTo>
                    <a:pt x="656" y="790"/>
                  </a:lnTo>
                  <a:lnTo>
                    <a:pt x="652" y="801"/>
                  </a:lnTo>
                  <a:lnTo>
                    <a:pt x="643" y="827"/>
                  </a:lnTo>
                  <a:lnTo>
                    <a:pt x="630" y="852"/>
                  </a:lnTo>
                  <a:lnTo>
                    <a:pt x="616" y="878"/>
                  </a:lnTo>
                  <a:lnTo>
                    <a:pt x="600" y="904"/>
                  </a:lnTo>
                  <a:lnTo>
                    <a:pt x="583" y="927"/>
                  </a:lnTo>
                  <a:lnTo>
                    <a:pt x="565" y="949"/>
                  </a:lnTo>
                  <a:lnTo>
                    <a:pt x="557" y="957"/>
                  </a:lnTo>
                  <a:lnTo>
                    <a:pt x="548" y="967"/>
                  </a:lnTo>
                  <a:lnTo>
                    <a:pt x="540" y="974"/>
                  </a:lnTo>
                  <a:lnTo>
                    <a:pt x="531" y="981"/>
                  </a:lnTo>
                  <a:lnTo>
                    <a:pt x="523" y="985"/>
                  </a:lnTo>
                  <a:lnTo>
                    <a:pt x="515" y="989"/>
                  </a:lnTo>
                  <a:lnTo>
                    <a:pt x="509" y="991"/>
                  </a:lnTo>
                  <a:lnTo>
                    <a:pt x="502" y="992"/>
                  </a:lnTo>
                  <a:lnTo>
                    <a:pt x="474" y="1000"/>
                  </a:lnTo>
                  <a:lnTo>
                    <a:pt x="449" y="1007"/>
                  </a:lnTo>
                  <a:lnTo>
                    <a:pt x="423" y="1015"/>
                  </a:lnTo>
                  <a:lnTo>
                    <a:pt x="394" y="1019"/>
                  </a:lnTo>
                  <a:close/>
                  <a:moveTo>
                    <a:pt x="139" y="908"/>
                  </a:moveTo>
                  <a:lnTo>
                    <a:pt x="128" y="897"/>
                  </a:lnTo>
                  <a:lnTo>
                    <a:pt x="116" y="884"/>
                  </a:lnTo>
                  <a:lnTo>
                    <a:pt x="105" y="870"/>
                  </a:lnTo>
                  <a:lnTo>
                    <a:pt x="95" y="854"/>
                  </a:lnTo>
                  <a:lnTo>
                    <a:pt x="84" y="835"/>
                  </a:lnTo>
                  <a:lnTo>
                    <a:pt x="75" y="817"/>
                  </a:lnTo>
                  <a:lnTo>
                    <a:pt x="68" y="799"/>
                  </a:lnTo>
                  <a:lnTo>
                    <a:pt x="61" y="781"/>
                  </a:lnTo>
                  <a:lnTo>
                    <a:pt x="59" y="771"/>
                  </a:lnTo>
                  <a:lnTo>
                    <a:pt x="58" y="763"/>
                  </a:lnTo>
                  <a:lnTo>
                    <a:pt x="57" y="754"/>
                  </a:lnTo>
                  <a:lnTo>
                    <a:pt x="56" y="746"/>
                  </a:lnTo>
                  <a:lnTo>
                    <a:pt x="57" y="737"/>
                  </a:lnTo>
                  <a:lnTo>
                    <a:pt x="58" y="730"/>
                  </a:lnTo>
                  <a:lnTo>
                    <a:pt x="59" y="722"/>
                  </a:lnTo>
                  <a:lnTo>
                    <a:pt x="62" y="716"/>
                  </a:lnTo>
                  <a:lnTo>
                    <a:pt x="66" y="710"/>
                  </a:lnTo>
                  <a:lnTo>
                    <a:pt x="71" y="703"/>
                  </a:lnTo>
                  <a:lnTo>
                    <a:pt x="76" y="699"/>
                  </a:lnTo>
                  <a:lnTo>
                    <a:pt x="83" y="694"/>
                  </a:lnTo>
                  <a:lnTo>
                    <a:pt x="90" y="690"/>
                  </a:lnTo>
                  <a:lnTo>
                    <a:pt x="99" y="687"/>
                  </a:lnTo>
                  <a:lnTo>
                    <a:pt x="109" y="685"/>
                  </a:lnTo>
                  <a:lnTo>
                    <a:pt x="119" y="684"/>
                  </a:lnTo>
                  <a:lnTo>
                    <a:pt x="124" y="679"/>
                  </a:lnTo>
                  <a:lnTo>
                    <a:pt x="130" y="669"/>
                  </a:lnTo>
                  <a:lnTo>
                    <a:pt x="137" y="656"/>
                  </a:lnTo>
                  <a:lnTo>
                    <a:pt x="146" y="641"/>
                  </a:lnTo>
                  <a:lnTo>
                    <a:pt x="164" y="607"/>
                  </a:lnTo>
                  <a:lnTo>
                    <a:pt x="185" y="572"/>
                  </a:lnTo>
                  <a:lnTo>
                    <a:pt x="193" y="557"/>
                  </a:lnTo>
                  <a:lnTo>
                    <a:pt x="203" y="544"/>
                  </a:lnTo>
                  <a:lnTo>
                    <a:pt x="210" y="535"/>
                  </a:lnTo>
                  <a:lnTo>
                    <a:pt x="216" y="530"/>
                  </a:lnTo>
                  <a:lnTo>
                    <a:pt x="219" y="530"/>
                  </a:lnTo>
                  <a:lnTo>
                    <a:pt x="221" y="530"/>
                  </a:lnTo>
                  <a:lnTo>
                    <a:pt x="222" y="533"/>
                  </a:lnTo>
                  <a:lnTo>
                    <a:pt x="223" y="537"/>
                  </a:lnTo>
                  <a:lnTo>
                    <a:pt x="223" y="551"/>
                  </a:lnTo>
                  <a:lnTo>
                    <a:pt x="221" y="572"/>
                  </a:lnTo>
                  <a:lnTo>
                    <a:pt x="223" y="579"/>
                  </a:lnTo>
                  <a:lnTo>
                    <a:pt x="224" y="586"/>
                  </a:lnTo>
                  <a:lnTo>
                    <a:pt x="227" y="591"/>
                  </a:lnTo>
                  <a:lnTo>
                    <a:pt x="229" y="596"/>
                  </a:lnTo>
                  <a:lnTo>
                    <a:pt x="232" y="600"/>
                  </a:lnTo>
                  <a:lnTo>
                    <a:pt x="235" y="603"/>
                  </a:lnTo>
                  <a:lnTo>
                    <a:pt x="238" y="605"/>
                  </a:lnTo>
                  <a:lnTo>
                    <a:pt x="242" y="607"/>
                  </a:lnTo>
                  <a:lnTo>
                    <a:pt x="250" y="609"/>
                  </a:lnTo>
                  <a:lnTo>
                    <a:pt x="260" y="611"/>
                  </a:lnTo>
                  <a:lnTo>
                    <a:pt x="272" y="612"/>
                  </a:lnTo>
                  <a:lnTo>
                    <a:pt x="286" y="613"/>
                  </a:lnTo>
                  <a:lnTo>
                    <a:pt x="279" y="623"/>
                  </a:lnTo>
                  <a:lnTo>
                    <a:pt x="273" y="634"/>
                  </a:lnTo>
                  <a:lnTo>
                    <a:pt x="264" y="645"/>
                  </a:lnTo>
                  <a:lnTo>
                    <a:pt x="255" y="657"/>
                  </a:lnTo>
                  <a:lnTo>
                    <a:pt x="235" y="682"/>
                  </a:lnTo>
                  <a:lnTo>
                    <a:pt x="216" y="706"/>
                  </a:lnTo>
                  <a:lnTo>
                    <a:pt x="206" y="719"/>
                  </a:lnTo>
                  <a:lnTo>
                    <a:pt x="198" y="731"/>
                  </a:lnTo>
                  <a:lnTo>
                    <a:pt x="190" y="744"/>
                  </a:lnTo>
                  <a:lnTo>
                    <a:pt x="185" y="755"/>
                  </a:lnTo>
                  <a:lnTo>
                    <a:pt x="180" y="767"/>
                  </a:lnTo>
                  <a:lnTo>
                    <a:pt x="178" y="778"/>
                  </a:lnTo>
                  <a:lnTo>
                    <a:pt x="177" y="783"/>
                  </a:lnTo>
                  <a:lnTo>
                    <a:pt x="178" y="787"/>
                  </a:lnTo>
                  <a:lnTo>
                    <a:pt x="179" y="793"/>
                  </a:lnTo>
                  <a:lnTo>
                    <a:pt x="180" y="797"/>
                  </a:lnTo>
                  <a:lnTo>
                    <a:pt x="179" y="810"/>
                  </a:lnTo>
                  <a:lnTo>
                    <a:pt x="176" y="825"/>
                  </a:lnTo>
                  <a:lnTo>
                    <a:pt x="173" y="841"/>
                  </a:lnTo>
                  <a:lnTo>
                    <a:pt x="168" y="858"/>
                  </a:lnTo>
                  <a:lnTo>
                    <a:pt x="162" y="875"/>
                  </a:lnTo>
                  <a:lnTo>
                    <a:pt x="155" y="889"/>
                  </a:lnTo>
                  <a:lnTo>
                    <a:pt x="151" y="895"/>
                  </a:lnTo>
                  <a:lnTo>
                    <a:pt x="147" y="901"/>
                  </a:lnTo>
                  <a:lnTo>
                    <a:pt x="143" y="905"/>
                  </a:lnTo>
                  <a:lnTo>
                    <a:pt x="139" y="908"/>
                  </a:lnTo>
                  <a:close/>
                  <a:moveTo>
                    <a:pt x="248" y="513"/>
                  </a:moveTo>
                  <a:lnTo>
                    <a:pt x="247" y="509"/>
                  </a:lnTo>
                  <a:lnTo>
                    <a:pt x="248" y="504"/>
                  </a:lnTo>
                  <a:lnTo>
                    <a:pt x="249" y="496"/>
                  </a:lnTo>
                  <a:lnTo>
                    <a:pt x="251" y="489"/>
                  </a:lnTo>
                  <a:lnTo>
                    <a:pt x="258" y="471"/>
                  </a:lnTo>
                  <a:lnTo>
                    <a:pt x="266" y="451"/>
                  </a:lnTo>
                  <a:lnTo>
                    <a:pt x="276" y="432"/>
                  </a:lnTo>
                  <a:lnTo>
                    <a:pt x="286" y="414"/>
                  </a:lnTo>
                  <a:lnTo>
                    <a:pt x="294" y="399"/>
                  </a:lnTo>
                  <a:lnTo>
                    <a:pt x="301" y="389"/>
                  </a:lnTo>
                  <a:lnTo>
                    <a:pt x="302" y="382"/>
                  </a:lnTo>
                  <a:lnTo>
                    <a:pt x="305" y="376"/>
                  </a:lnTo>
                  <a:lnTo>
                    <a:pt x="308" y="369"/>
                  </a:lnTo>
                  <a:lnTo>
                    <a:pt x="311" y="364"/>
                  </a:lnTo>
                  <a:lnTo>
                    <a:pt x="316" y="358"/>
                  </a:lnTo>
                  <a:lnTo>
                    <a:pt x="321" y="353"/>
                  </a:lnTo>
                  <a:lnTo>
                    <a:pt x="325" y="349"/>
                  </a:lnTo>
                  <a:lnTo>
                    <a:pt x="331" y="345"/>
                  </a:lnTo>
                  <a:lnTo>
                    <a:pt x="342" y="339"/>
                  </a:lnTo>
                  <a:lnTo>
                    <a:pt x="353" y="334"/>
                  </a:lnTo>
                  <a:lnTo>
                    <a:pt x="365" y="332"/>
                  </a:lnTo>
                  <a:lnTo>
                    <a:pt x="375" y="332"/>
                  </a:lnTo>
                  <a:lnTo>
                    <a:pt x="379" y="332"/>
                  </a:lnTo>
                  <a:lnTo>
                    <a:pt x="383" y="333"/>
                  </a:lnTo>
                  <a:lnTo>
                    <a:pt x="386" y="335"/>
                  </a:lnTo>
                  <a:lnTo>
                    <a:pt x="390" y="337"/>
                  </a:lnTo>
                  <a:lnTo>
                    <a:pt x="392" y="339"/>
                  </a:lnTo>
                  <a:lnTo>
                    <a:pt x="394" y="342"/>
                  </a:lnTo>
                  <a:lnTo>
                    <a:pt x="394" y="346"/>
                  </a:lnTo>
                  <a:lnTo>
                    <a:pt x="394" y="350"/>
                  </a:lnTo>
                  <a:lnTo>
                    <a:pt x="393" y="355"/>
                  </a:lnTo>
                  <a:lnTo>
                    <a:pt x="391" y="360"/>
                  </a:lnTo>
                  <a:lnTo>
                    <a:pt x="387" y="366"/>
                  </a:lnTo>
                  <a:lnTo>
                    <a:pt x="383" y="371"/>
                  </a:lnTo>
                  <a:lnTo>
                    <a:pt x="378" y="379"/>
                  </a:lnTo>
                  <a:lnTo>
                    <a:pt x="371" y="386"/>
                  </a:lnTo>
                  <a:lnTo>
                    <a:pt x="363" y="394"/>
                  </a:lnTo>
                  <a:lnTo>
                    <a:pt x="353" y="402"/>
                  </a:lnTo>
                  <a:lnTo>
                    <a:pt x="347" y="405"/>
                  </a:lnTo>
                  <a:lnTo>
                    <a:pt x="341" y="410"/>
                  </a:lnTo>
                  <a:lnTo>
                    <a:pt x="336" y="415"/>
                  </a:lnTo>
                  <a:lnTo>
                    <a:pt x="332" y="421"/>
                  </a:lnTo>
                  <a:lnTo>
                    <a:pt x="321" y="436"/>
                  </a:lnTo>
                  <a:lnTo>
                    <a:pt x="311" y="452"/>
                  </a:lnTo>
                  <a:lnTo>
                    <a:pt x="299" y="469"/>
                  </a:lnTo>
                  <a:lnTo>
                    <a:pt x="286" y="487"/>
                  </a:lnTo>
                  <a:lnTo>
                    <a:pt x="277" y="494"/>
                  </a:lnTo>
                  <a:lnTo>
                    <a:pt x="268" y="501"/>
                  </a:lnTo>
                  <a:lnTo>
                    <a:pt x="259" y="508"/>
                  </a:lnTo>
                  <a:lnTo>
                    <a:pt x="248" y="51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3" name="Freeform 23"/>
            <p:cNvSpPr>
              <a:spLocks noEditPoints="1"/>
            </p:cNvSpPr>
            <p:nvPr userDrawn="1"/>
          </p:nvSpPr>
          <p:spPr bwMode="auto">
            <a:xfrm>
              <a:off x="4856" y="3897"/>
              <a:ext cx="69" cy="106"/>
            </a:xfrm>
            <a:custGeom>
              <a:avLst/>
              <a:gdLst/>
              <a:ahLst/>
              <a:cxnLst>
                <a:cxn ang="0">
                  <a:pos x="41" y="373"/>
                </a:cxn>
                <a:cxn ang="0">
                  <a:pos x="25" y="351"/>
                </a:cxn>
                <a:cxn ang="0">
                  <a:pos x="46" y="335"/>
                </a:cxn>
                <a:cxn ang="0">
                  <a:pos x="74" y="318"/>
                </a:cxn>
                <a:cxn ang="0">
                  <a:pos x="106" y="297"/>
                </a:cxn>
                <a:cxn ang="0">
                  <a:pos x="140" y="382"/>
                </a:cxn>
                <a:cxn ang="0">
                  <a:pos x="218" y="365"/>
                </a:cxn>
                <a:cxn ang="0">
                  <a:pos x="215" y="293"/>
                </a:cxn>
                <a:cxn ang="0">
                  <a:pos x="178" y="212"/>
                </a:cxn>
                <a:cxn ang="0">
                  <a:pos x="223" y="188"/>
                </a:cxn>
                <a:cxn ang="0">
                  <a:pos x="239" y="196"/>
                </a:cxn>
                <a:cxn ang="0">
                  <a:pos x="286" y="229"/>
                </a:cxn>
                <a:cxn ang="0">
                  <a:pos x="302" y="284"/>
                </a:cxn>
                <a:cxn ang="0">
                  <a:pos x="403" y="356"/>
                </a:cxn>
                <a:cxn ang="0">
                  <a:pos x="364" y="474"/>
                </a:cxn>
                <a:cxn ang="0">
                  <a:pos x="380" y="556"/>
                </a:cxn>
                <a:cxn ang="0">
                  <a:pos x="445" y="590"/>
                </a:cxn>
                <a:cxn ang="0">
                  <a:pos x="367" y="712"/>
                </a:cxn>
                <a:cxn ang="0">
                  <a:pos x="420" y="852"/>
                </a:cxn>
                <a:cxn ang="0">
                  <a:pos x="517" y="556"/>
                </a:cxn>
                <a:cxn ang="0">
                  <a:pos x="441" y="228"/>
                </a:cxn>
                <a:cxn ang="0">
                  <a:pos x="316" y="129"/>
                </a:cxn>
                <a:cxn ang="0">
                  <a:pos x="226" y="101"/>
                </a:cxn>
                <a:cxn ang="0">
                  <a:pos x="317" y="4"/>
                </a:cxn>
                <a:cxn ang="0">
                  <a:pos x="424" y="61"/>
                </a:cxn>
                <a:cxn ang="0">
                  <a:pos x="595" y="294"/>
                </a:cxn>
                <a:cxn ang="0">
                  <a:pos x="577" y="334"/>
                </a:cxn>
                <a:cxn ang="0">
                  <a:pos x="616" y="512"/>
                </a:cxn>
                <a:cxn ang="0">
                  <a:pos x="588" y="793"/>
                </a:cxn>
                <a:cxn ang="0">
                  <a:pos x="506" y="895"/>
                </a:cxn>
                <a:cxn ang="0">
                  <a:pos x="378" y="933"/>
                </a:cxn>
                <a:cxn ang="0">
                  <a:pos x="235" y="921"/>
                </a:cxn>
                <a:cxn ang="0">
                  <a:pos x="196" y="851"/>
                </a:cxn>
                <a:cxn ang="0">
                  <a:pos x="228" y="852"/>
                </a:cxn>
                <a:cxn ang="0">
                  <a:pos x="242" y="748"/>
                </a:cxn>
                <a:cxn ang="0">
                  <a:pos x="212" y="720"/>
                </a:cxn>
                <a:cxn ang="0">
                  <a:pos x="140" y="714"/>
                </a:cxn>
                <a:cxn ang="0">
                  <a:pos x="175" y="618"/>
                </a:cxn>
                <a:cxn ang="0">
                  <a:pos x="232" y="472"/>
                </a:cxn>
                <a:cxn ang="0">
                  <a:pos x="147" y="440"/>
                </a:cxn>
                <a:cxn ang="0">
                  <a:pos x="128" y="518"/>
                </a:cxn>
                <a:cxn ang="0">
                  <a:pos x="73" y="624"/>
                </a:cxn>
                <a:cxn ang="0">
                  <a:pos x="104" y="685"/>
                </a:cxn>
                <a:cxn ang="0">
                  <a:pos x="157" y="795"/>
                </a:cxn>
                <a:cxn ang="0">
                  <a:pos x="177" y="847"/>
                </a:cxn>
                <a:cxn ang="0">
                  <a:pos x="160" y="901"/>
                </a:cxn>
                <a:cxn ang="0">
                  <a:pos x="162" y="961"/>
                </a:cxn>
                <a:cxn ang="0">
                  <a:pos x="101" y="908"/>
                </a:cxn>
                <a:cxn ang="0">
                  <a:pos x="26" y="708"/>
                </a:cxn>
                <a:cxn ang="0">
                  <a:pos x="61" y="650"/>
                </a:cxn>
                <a:cxn ang="0">
                  <a:pos x="34" y="582"/>
                </a:cxn>
                <a:cxn ang="0">
                  <a:pos x="11" y="507"/>
                </a:cxn>
                <a:cxn ang="0">
                  <a:pos x="17" y="374"/>
                </a:cxn>
                <a:cxn ang="0">
                  <a:pos x="157" y="792"/>
                </a:cxn>
                <a:cxn ang="0">
                  <a:pos x="201" y="841"/>
                </a:cxn>
                <a:cxn ang="0">
                  <a:pos x="190" y="820"/>
                </a:cxn>
                <a:cxn ang="0">
                  <a:pos x="0" y="405"/>
                </a:cxn>
                <a:cxn ang="0">
                  <a:pos x="23" y="364"/>
                </a:cxn>
                <a:cxn ang="0">
                  <a:pos x="38" y="376"/>
                </a:cxn>
                <a:cxn ang="0">
                  <a:pos x="26" y="345"/>
                </a:cxn>
                <a:cxn ang="0">
                  <a:pos x="27" y="348"/>
                </a:cxn>
                <a:cxn ang="0">
                  <a:pos x="50" y="342"/>
                </a:cxn>
                <a:cxn ang="0">
                  <a:pos x="24" y="340"/>
                </a:cxn>
              </a:cxnLst>
              <a:rect l="0" t="0" r="r" b="b"/>
              <a:pathLst>
                <a:path w="618" h="962">
                  <a:moveTo>
                    <a:pt x="22" y="369"/>
                  </a:moveTo>
                  <a:lnTo>
                    <a:pt x="23" y="373"/>
                  </a:lnTo>
                  <a:lnTo>
                    <a:pt x="25" y="375"/>
                  </a:lnTo>
                  <a:lnTo>
                    <a:pt x="27" y="377"/>
                  </a:lnTo>
                  <a:lnTo>
                    <a:pt x="29" y="378"/>
                  </a:lnTo>
                  <a:lnTo>
                    <a:pt x="32" y="378"/>
                  </a:lnTo>
                  <a:lnTo>
                    <a:pt x="35" y="377"/>
                  </a:lnTo>
                  <a:lnTo>
                    <a:pt x="38" y="376"/>
                  </a:lnTo>
                  <a:lnTo>
                    <a:pt x="40" y="374"/>
                  </a:lnTo>
                  <a:lnTo>
                    <a:pt x="41" y="373"/>
                  </a:lnTo>
                  <a:lnTo>
                    <a:pt x="42" y="371"/>
                  </a:lnTo>
                  <a:lnTo>
                    <a:pt x="42" y="369"/>
                  </a:lnTo>
                  <a:lnTo>
                    <a:pt x="42" y="366"/>
                  </a:lnTo>
                  <a:lnTo>
                    <a:pt x="40" y="364"/>
                  </a:lnTo>
                  <a:lnTo>
                    <a:pt x="37" y="362"/>
                  </a:lnTo>
                  <a:lnTo>
                    <a:pt x="31" y="361"/>
                  </a:lnTo>
                  <a:lnTo>
                    <a:pt x="25" y="361"/>
                  </a:lnTo>
                  <a:lnTo>
                    <a:pt x="23" y="358"/>
                  </a:lnTo>
                  <a:lnTo>
                    <a:pt x="23" y="355"/>
                  </a:lnTo>
                  <a:lnTo>
                    <a:pt x="25" y="351"/>
                  </a:lnTo>
                  <a:lnTo>
                    <a:pt x="27" y="348"/>
                  </a:lnTo>
                  <a:lnTo>
                    <a:pt x="34" y="346"/>
                  </a:lnTo>
                  <a:lnTo>
                    <a:pt x="40" y="342"/>
                  </a:lnTo>
                  <a:lnTo>
                    <a:pt x="45" y="343"/>
                  </a:lnTo>
                  <a:lnTo>
                    <a:pt x="49" y="342"/>
                  </a:lnTo>
                  <a:lnTo>
                    <a:pt x="50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9" y="337"/>
                  </a:lnTo>
                  <a:lnTo>
                    <a:pt x="46" y="335"/>
                  </a:lnTo>
                  <a:lnTo>
                    <a:pt x="44" y="334"/>
                  </a:lnTo>
                  <a:lnTo>
                    <a:pt x="46" y="329"/>
                  </a:lnTo>
                  <a:lnTo>
                    <a:pt x="49" y="325"/>
                  </a:lnTo>
                  <a:lnTo>
                    <a:pt x="51" y="323"/>
                  </a:lnTo>
                  <a:lnTo>
                    <a:pt x="54" y="322"/>
                  </a:lnTo>
                  <a:lnTo>
                    <a:pt x="58" y="321"/>
                  </a:lnTo>
                  <a:lnTo>
                    <a:pt x="65" y="321"/>
                  </a:lnTo>
                  <a:lnTo>
                    <a:pt x="68" y="321"/>
                  </a:lnTo>
                  <a:lnTo>
                    <a:pt x="71" y="319"/>
                  </a:lnTo>
                  <a:lnTo>
                    <a:pt x="74" y="318"/>
                  </a:lnTo>
                  <a:lnTo>
                    <a:pt x="79" y="316"/>
                  </a:lnTo>
                  <a:lnTo>
                    <a:pt x="82" y="312"/>
                  </a:lnTo>
                  <a:lnTo>
                    <a:pt x="86" y="307"/>
                  </a:lnTo>
                  <a:lnTo>
                    <a:pt x="90" y="299"/>
                  </a:lnTo>
                  <a:lnTo>
                    <a:pt x="95" y="291"/>
                  </a:lnTo>
                  <a:lnTo>
                    <a:pt x="97" y="290"/>
                  </a:lnTo>
                  <a:lnTo>
                    <a:pt x="100" y="290"/>
                  </a:lnTo>
                  <a:lnTo>
                    <a:pt x="101" y="290"/>
                  </a:lnTo>
                  <a:lnTo>
                    <a:pt x="103" y="292"/>
                  </a:lnTo>
                  <a:lnTo>
                    <a:pt x="106" y="297"/>
                  </a:lnTo>
                  <a:lnTo>
                    <a:pt x="108" y="305"/>
                  </a:lnTo>
                  <a:lnTo>
                    <a:pt x="111" y="324"/>
                  </a:lnTo>
                  <a:lnTo>
                    <a:pt x="115" y="345"/>
                  </a:lnTo>
                  <a:lnTo>
                    <a:pt x="118" y="356"/>
                  </a:lnTo>
                  <a:lnTo>
                    <a:pt x="123" y="366"/>
                  </a:lnTo>
                  <a:lnTo>
                    <a:pt x="125" y="371"/>
                  </a:lnTo>
                  <a:lnTo>
                    <a:pt x="128" y="374"/>
                  </a:lnTo>
                  <a:lnTo>
                    <a:pt x="131" y="377"/>
                  </a:lnTo>
                  <a:lnTo>
                    <a:pt x="135" y="380"/>
                  </a:lnTo>
                  <a:lnTo>
                    <a:pt x="140" y="382"/>
                  </a:lnTo>
                  <a:lnTo>
                    <a:pt x="145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63" y="384"/>
                  </a:lnTo>
                  <a:lnTo>
                    <a:pt x="171" y="382"/>
                  </a:lnTo>
                  <a:lnTo>
                    <a:pt x="179" y="379"/>
                  </a:lnTo>
                  <a:lnTo>
                    <a:pt x="189" y="375"/>
                  </a:lnTo>
                  <a:lnTo>
                    <a:pt x="201" y="373"/>
                  </a:lnTo>
                  <a:lnTo>
                    <a:pt x="211" y="370"/>
                  </a:lnTo>
                  <a:lnTo>
                    <a:pt x="218" y="365"/>
                  </a:lnTo>
                  <a:lnTo>
                    <a:pt x="224" y="361"/>
                  </a:lnTo>
                  <a:lnTo>
                    <a:pt x="229" y="356"/>
                  </a:lnTo>
                  <a:lnTo>
                    <a:pt x="231" y="350"/>
                  </a:lnTo>
                  <a:lnTo>
                    <a:pt x="233" y="344"/>
                  </a:lnTo>
                  <a:lnTo>
                    <a:pt x="233" y="338"/>
                  </a:lnTo>
                  <a:lnTo>
                    <a:pt x="232" y="331"/>
                  </a:lnTo>
                  <a:lnTo>
                    <a:pt x="230" y="324"/>
                  </a:lnTo>
                  <a:lnTo>
                    <a:pt x="227" y="316"/>
                  </a:lnTo>
                  <a:lnTo>
                    <a:pt x="223" y="309"/>
                  </a:lnTo>
                  <a:lnTo>
                    <a:pt x="215" y="293"/>
                  </a:lnTo>
                  <a:lnTo>
                    <a:pt x="205" y="277"/>
                  </a:lnTo>
                  <a:lnTo>
                    <a:pt x="196" y="262"/>
                  </a:lnTo>
                  <a:lnTo>
                    <a:pt x="187" y="248"/>
                  </a:lnTo>
                  <a:lnTo>
                    <a:pt x="183" y="242"/>
                  </a:lnTo>
                  <a:lnTo>
                    <a:pt x="179" y="235"/>
                  </a:lnTo>
                  <a:lnTo>
                    <a:pt x="177" y="229"/>
                  </a:lnTo>
                  <a:lnTo>
                    <a:pt x="176" y="223"/>
                  </a:lnTo>
                  <a:lnTo>
                    <a:pt x="175" y="219"/>
                  </a:lnTo>
                  <a:lnTo>
                    <a:pt x="176" y="215"/>
                  </a:lnTo>
                  <a:lnTo>
                    <a:pt x="178" y="212"/>
                  </a:lnTo>
                  <a:lnTo>
                    <a:pt x="182" y="209"/>
                  </a:lnTo>
                  <a:lnTo>
                    <a:pt x="187" y="206"/>
                  </a:lnTo>
                  <a:lnTo>
                    <a:pt x="193" y="205"/>
                  </a:lnTo>
                  <a:lnTo>
                    <a:pt x="202" y="205"/>
                  </a:lnTo>
                  <a:lnTo>
                    <a:pt x="214" y="205"/>
                  </a:lnTo>
                  <a:lnTo>
                    <a:pt x="214" y="199"/>
                  </a:lnTo>
                  <a:lnTo>
                    <a:pt x="215" y="194"/>
                  </a:lnTo>
                  <a:lnTo>
                    <a:pt x="217" y="190"/>
                  </a:lnTo>
                  <a:lnTo>
                    <a:pt x="220" y="188"/>
                  </a:lnTo>
                  <a:lnTo>
                    <a:pt x="223" y="188"/>
                  </a:lnTo>
                  <a:lnTo>
                    <a:pt x="227" y="189"/>
                  </a:lnTo>
                  <a:lnTo>
                    <a:pt x="230" y="191"/>
                  </a:lnTo>
                  <a:lnTo>
                    <a:pt x="234" y="194"/>
                  </a:lnTo>
                  <a:lnTo>
                    <a:pt x="241" y="199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49" y="204"/>
                  </a:lnTo>
                  <a:lnTo>
                    <a:pt x="249" y="203"/>
                  </a:lnTo>
                  <a:lnTo>
                    <a:pt x="248" y="201"/>
                  </a:lnTo>
                  <a:lnTo>
                    <a:pt x="239" y="196"/>
                  </a:lnTo>
                  <a:lnTo>
                    <a:pt x="234" y="191"/>
                  </a:lnTo>
                  <a:lnTo>
                    <a:pt x="232" y="189"/>
                  </a:lnTo>
                  <a:lnTo>
                    <a:pt x="232" y="188"/>
                  </a:lnTo>
                  <a:lnTo>
                    <a:pt x="237" y="190"/>
                  </a:lnTo>
                  <a:lnTo>
                    <a:pt x="249" y="196"/>
                  </a:lnTo>
                  <a:lnTo>
                    <a:pt x="257" y="201"/>
                  </a:lnTo>
                  <a:lnTo>
                    <a:pt x="264" y="206"/>
                  </a:lnTo>
                  <a:lnTo>
                    <a:pt x="272" y="213"/>
                  </a:lnTo>
                  <a:lnTo>
                    <a:pt x="279" y="220"/>
                  </a:lnTo>
                  <a:lnTo>
                    <a:pt x="286" y="229"/>
                  </a:lnTo>
                  <a:lnTo>
                    <a:pt x="291" y="238"/>
                  </a:lnTo>
                  <a:lnTo>
                    <a:pt x="295" y="249"/>
                  </a:lnTo>
                  <a:lnTo>
                    <a:pt x="298" y="260"/>
                  </a:lnTo>
                  <a:lnTo>
                    <a:pt x="292" y="249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5" y="239"/>
                  </a:lnTo>
                  <a:lnTo>
                    <a:pt x="287" y="249"/>
                  </a:lnTo>
                  <a:lnTo>
                    <a:pt x="293" y="265"/>
                  </a:lnTo>
                  <a:lnTo>
                    <a:pt x="302" y="284"/>
                  </a:lnTo>
                  <a:lnTo>
                    <a:pt x="310" y="305"/>
                  </a:lnTo>
                  <a:lnTo>
                    <a:pt x="318" y="321"/>
                  </a:lnTo>
                  <a:lnTo>
                    <a:pt x="321" y="330"/>
                  </a:lnTo>
                  <a:lnTo>
                    <a:pt x="339" y="332"/>
                  </a:lnTo>
                  <a:lnTo>
                    <a:pt x="355" y="334"/>
                  </a:lnTo>
                  <a:lnTo>
                    <a:pt x="369" y="338"/>
                  </a:lnTo>
                  <a:lnTo>
                    <a:pt x="380" y="341"/>
                  </a:lnTo>
                  <a:lnTo>
                    <a:pt x="390" y="345"/>
                  </a:lnTo>
                  <a:lnTo>
                    <a:pt x="397" y="350"/>
                  </a:lnTo>
                  <a:lnTo>
                    <a:pt x="403" y="356"/>
                  </a:lnTo>
                  <a:lnTo>
                    <a:pt x="406" y="361"/>
                  </a:lnTo>
                  <a:lnTo>
                    <a:pt x="408" y="368"/>
                  </a:lnTo>
                  <a:lnTo>
                    <a:pt x="409" y="374"/>
                  </a:lnTo>
                  <a:lnTo>
                    <a:pt x="409" y="381"/>
                  </a:lnTo>
                  <a:lnTo>
                    <a:pt x="407" y="389"/>
                  </a:lnTo>
                  <a:lnTo>
                    <a:pt x="401" y="405"/>
                  </a:lnTo>
                  <a:lnTo>
                    <a:pt x="393" y="421"/>
                  </a:lnTo>
                  <a:lnTo>
                    <a:pt x="383" y="439"/>
                  </a:lnTo>
                  <a:lnTo>
                    <a:pt x="372" y="457"/>
                  </a:lnTo>
                  <a:lnTo>
                    <a:pt x="364" y="474"/>
                  </a:lnTo>
                  <a:lnTo>
                    <a:pt x="355" y="492"/>
                  </a:lnTo>
                  <a:lnTo>
                    <a:pt x="353" y="501"/>
                  </a:lnTo>
                  <a:lnTo>
                    <a:pt x="351" y="509"/>
                  </a:lnTo>
                  <a:lnTo>
                    <a:pt x="350" y="518"/>
                  </a:lnTo>
                  <a:lnTo>
                    <a:pt x="351" y="526"/>
                  </a:lnTo>
                  <a:lnTo>
                    <a:pt x="352" y="535"/>
                  </a:lnTo>
                  <a:lnTo>
                    <a:pt x="355" y="542"/>
                  </a:lnTo>
                  <a:lnTo>
                    <a:pt x="361" y="550"/>
                  </a:lnTo>
                  <a:lnTo>
                    <a:pt x="367" y="556"/>
                  </a:lnTo>
                  <a:lnTo>
                    <a:pt x="380" y="556"/>
                  </a:lnTo>
                  <a:lnTo>
                    <a:pt x="393" y="557"/>
                  </a:lnTo>
                  <a:lnTo>
                    <a:pt x="404" y="558"/>
                  </a:lnTo>
                  <a:lnTo>
                    <a:pt x="414" y="560"/>
                  </a:lnTo>
                  <a:lnTo>
                    <a:pt x="424" y="563"/>
                  </a:lnTo>
                  <a:lnTo>
                    <a:pt x="433" y="567"/>
                  </a:lnTo>
                  <a:lnTo>
                    <a:pt x="439" y="572"/>
                  </a:lnTo>
                  <a:lnTo>
                    <a:pt x="443" y="579"/>
                  </a:lnTo>
                  <a:lnTo>
                    <a:pt x="444" y="582"/>
                  </a:lnTo>
                  <a:lnTo>
                    <a:pt x="445" y="586"/>
                  </a:lnTo>
                  <a:lnTo>
                    <a:pt x="445" y="590"/>
                  </a:lnTo>
                  <a:lnTo>
                    <a:pt x="445" y="595"/>
                  </a:lnTo>
                  <a:lnTo>
                    <a:pt x="442" y="605"/>
                  </a:lnTo>
                  <a:lnTo>
                    <a:pt x="437" y="617"/>
                  </a:lnTo>
                  <a:lnTo>
                    <a:pt x="428" y="630"/>
                  </a:lnTo>
                  <a:lnTo>
                    <a:pt x="415" y="645"/>
                  </a:lnTo>
                  <a:lnTo>
                    <a:pt x="400" y="662"/>
                  </a:lnTo>
                  <a:lnTo>
                    <a:pt x="380" y="681"/>
                  </a:lnTo>
                  <a:lnTo>
                    <a:pt x="376" y="689"/>
                  </a:lnTo>
                  <a:lnTo>
                    <a:pt x="371" y="699"/>
                  </a:lnTo>
                  <a:lnTo>
                    <a:pt x="367" y="712"/>
                  </a:lnTo>
                  <a:lnTo>
                    <a:pt x="364" y="727"/>
                  </a:lnTo>
                  <a:lnTo>
                    <a:pt x="356" y="762"/>
                  </a:lnTo>
                  <a:lnTo>
                    <a:pt x="350" y="800"/>
                  </a:lnTo>
                  <a:lnTo>
                    <a:pt x="345" y="836"/>
                  </a:lnTo>
                  <a:lnTo>
                    <a:pt x="340" y="866"/>
                  </a:lnTo>
                  <a:lnTo>
                    <a:pt x="338" y="887"/>
                  </a:lnTo>
                  <a:lnTo>
                    <a:pt x="337" y="895"/>
                  </a:lnTo>
                  <a:lnTo>
                    <a:pt x="368" y="884"/>
                  </a:lnTo>
                  <a:lnTo>
                    <a:pt x="395" y="869"/>
                  </a:lnTo>
                  <a:lnTo>
                    <a:pt x="420" y="852"/>
                  </a:lnTo>
                  <a:lnTo>
                    <a:pt x="441" y="832"/>
                  </a:lnTo>
                  <a:lnTo>
                    <a:pt x="459" y="808"/>
                  </a:lnTo>
                  <a:lnTo>
                    <a:pt x="475" y="783"/>
                  </a:lnTo>
                  <a:lnTo>
                    <a:pt x="488" y="755"/>
                  </a:lnTo>
                  <a:lnTo>
                    <a:pt x="498" y="725"/>
                  </a:lnTo>
                  <a:lnTo>
                    <a:pt x="507" y="693"/>
                  </a:lnTo>
                  <a:lnTo>
                    <a:pt x="512" y="661"/>
                  </a:lnTo>
                  <a:lnTo>
                    <a:pt x="516" y="627"/>
                  </a:lnTo>
                  <a:lnTo>
                    <a:pt x="518" y="592"/>
                  </a:lnTo>
                  <a:lnTo>
                    <a:pt x="517" y="556"/>
                  </a:lnTo>
                  <a:lnTo>
                    <a:pt x="516" y="520"/>
                  </a:lnTo>
                  <a:lnTo>
                    <a:pt x="512" y="484"/>
                  </a:lnTo>
                  <a:lnTo>
                    <a:pt x="508" y="449"/>
                  </a:lnTo>
                  <a:lnTo>
                    <a:pt x="501" y="413"/>
                  </a:lnTo>
                  <a:lnTo>
                    <a:pt x="494" y="379"/>
                  </a:lnTo>
                  <a:lnTo>
                    <a:pt x="484" y="345"/>
                  </a:lnTo>
                  <a:lnTo>
                    <a:pt x="475" y="313"/>
                  </a:lnTo>
                  <a:lnTo>
                    <a:pt x="465" y="282"/>
                  </a:lnTo>
                  <a:lnTo>
                    <a:pt x="453" y="253"/>
                  </a:lnTo>
                  <a:lnTo>
                    <a:pt x="441" y="228"/>
                  </a:lnTo>
                  <a:lnTo>
                    <a:pt x="428" y="203"/>
                  </a:lnTo>
                  <a:lnTo>
                    <a:pt x="415" y="181"/>
                  </a:lnTo>
                  <a:lnTo>
                    <a:pt x="403" y="163"/>
                  </a:lnTo>
                  <a:lnTo>
                    <a:pt x="390" y="147"/>
                  </a:lnTo>
                  <a:lnTo>
                    <a:pt x="377" y="135"/>
                  </a:lnTo>
                  <a:lnTo>
                    <a:pt x="364" y="126"/>
                  </a:lnTo>
                  <a:lnTo>
                    <a:pt x="351" y="122"/>
                  </a:lnTo>
                  <a:lnTo>
                    <a:pt x="338" y="121"/>
                  </a:lnTo>
                  <a:lnTo>
                    <a:pt x="326" y="125"/>
                  </a:lnTo>
                  <a:lnTo>
                    <a:pt x="316" y="129"/>
                  </a:lnTo>
                  <a:lnTo>
                    <a:pt x="305" y="130"/>
                  </a:lnTo>
                  <a:lnTo>
                    <a:pt x="294" y="130"/>
                  </a:lnTo>
                  <a:lnTo>
                    <a:pt x="285" y="130"/>
                  </a:lnTo>
                  <a:lnTo>
                    <a:pt x="275" y="127"/>
                  </a:lnTo>
                  <a:lnTo>
                    <a:pt x="265" y="125"/>
                  </a:lnTo>
                  <a:lnTo>
                    <a:pt x="257" y="122"/>
                  </a:lnTo>
                  <a:lnTo>
                    <a:pt x="248" y="118"/>
                  </a:lnTo>
                  <a:lnTo>
                    <a:pt x="241" y="112"/>
                  </a:lnTo>
                  <a:lnTo>
                    <a:pt x="233" y="107"/>
                  </a:lnTo>
                  <a:lnTo>
                    <a:pt x="226" y="101"/>
                  </a:lnTo>
                  <a:lnTo>
                    <a:pt x="219" y="93"/>
                  </a:lnTo>
                  <a:lnTo>
                    <a:pt x="214" y="86"/>
                  </a:lnTo>
                  <a:lnTo>
                    <a:pt x="208" y="77"/>
                  </a:lnTo>
                  <a:lnTo>
                    <a:pt x="203" y="68"/>
                  </a:lnTo>
                  <a:lnTo>
                    <a:pt x="199" y="58"/>
                  </a:lnTo>
                  <a:lnTo>
                    <a:pt x="224" y="46"/>
                  </a:lnTo>
                  <a:lnTo>
                    <a:pt x="266" y="25"/>
                  </a:lnTo>
                  <a:lnTo>
                    <a:pt x="288" y="14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4" y="2"/>
                  </a:lnTo>
                  <a:lnTo>
                    <a:pt x="331" y="0"/>
                  </a:lnTo>
                  <a:lnTo>
                    <a:pt x="335" y="2"/>
                  </a:lnTo>
                  <a:lnTo>
                    <a:pt x="340" y="2"/>
                  </a:lnTo>
                  <a:lnTo>
                    <a:pt x="348" y="4"/>
                  </a:lnTo>
                  <a:lnTo>
                    <a:pt x="355" y="8"/>
                  </a:lnTo>
                  <a:lnTo>
                    <a:pt x="364" y="12"/>
                  </a:lnTo>
                  <a:lnTo>
                    <a:pt x="382" y="25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45" y="84"/>
                  </a:lnTo>
                  <a:lnTo>
                    <a:pt x="468" y="108"/>
                  </a:lnTo>
                  <a:lnTo>
                    <a:pt x="490" y="134"/>
                  </a:lnTo>
                  <a:lnTo>
                    <a:pt x="512" y="161"/>
                  </a:lnTo>
                  <a:lnTo>
                    <a:pt x="532" y="188"/>
                  </a:lnTo>
                  <a:lnTo>
                    <a:pt x="551" y="214"/>
                  </a:lnTo>
                  <a:lnTo>
                    <a:pt x="568" y="239"/>
                  </a:lnTo>
                  <a:lnTo>
                    <a:pt x="581" y="263"/>
                  </a:lnTo>
                  <a:lnTo>
                    <a:pt x="591" y="284"/>
                  </a:lnTo>
                  <a:lnTo>
                    <a:pt x="595" y="294"/>
                  </a:lnTo>
                  <a:lnTo>
                    <a:pt x="597" y="302"/>
                  </a:lnTo>
                  <a:lnTo>
                    <a:pt x="599" y="310"/>
                  </a:lnTo>
                  <a:lnTo>
                    <a:pt x="599" y="316"/>
                  </a:lnTo>
                  <a:lnTo>
                    <a:pt x="593" y="317"/>
                  </a:lnTo>
                  <a:lnTo>
                    <a:pt x="589" y="318"/>
                  </a:lnTo>
                  <a:lnTo>
                    <a:pt x="586" y="321"/>
                  </a:lnTo>
                  <a:lnTo>
                    <a:pt x="583" y="323"/>
                  </a:lnTo>
                  <a:lnTo>
                    <a:pt x="581" y="326"/>
                  </a:lnTo>
                  <a:lnTo>
                    <a:pt x="578" y="329"/>
                  </a:lnTo>
                  <a:lnTo>
                    <a:pt x="577" y="334"/>
                  </a:lnTo>
                  <a:lnTo>
                    <a:pt x="577" y="339"/>
                  </a:lnTo>
                  <a:lnTo>
                    <a:pt x="577" y="349"/>
                  </a:lnTo>
                  <a:lnTo>
                    <a:pt x="578" y="362"/>
                  </a:lnTo>
                  <a:lnTo>
                    <a:pt x="582" y="375"/>
                  </a:lnTo>
                  <a:lnTo>
                    <a:pt x="586" y="389"/>
                  </a:lnTo>
                  <a:lnTo>
                    <a:pt x="596" y="418"/>
                  </a:lnTo>
                  <a:lnTo>
                    <a:pt x="606" y="445"/>
                  </a:lnTo>
                  <a:lnTo>
                    <a:pt x="614" y="469"/>
                  </a:lnTo>
                  <a:lnTo>
                    <a:pt x="618" y="485"/>
                  </a:lnTo>
                  <a:lnTo>
                    <a:pt x="616" y="512"/>
                  </a:lnTo>
                  <a:lnTo>
                    <a:pt x="615" y="540"/>
                  </a:lnTo>
                  <a:lnTo>
                    <a:pt x="614" y="569"/>
                  </a:lnTo>
                  <a:lnTo>
                    <a:pt x="613" y="600"/>
                  </a:lnTo>
                  <a:lnTo>
                    <a:pt x="612" y="630"/>
                  </a:lnTo>
                  <a:lnTo>
                    <a:pt x="611" y="662"/>
                  </a:lnTo>
                  <a:lnTo>
                    <a:pt x="608" y="692"/>
                  </a:lnTo>
                  <a:lnTo>
                    <a:pt x="605" y="723"/>
                  </a:lnTo>
                  <a:lnTo>
                    <a:pt x="600" y="752"/>
                  </a:lnTo>
                  <a:lnTo>
                    <a:pt x="593" y="780"/>
                  </a:lnTo>
                  <a:lnTo>
                    <a:pt x="588" y="793"/>
                  </a:lnTo>
                  <a:lnTo>
                    <a:pt x="584" y="806"/>
                  </a:lnTo>
                  <a:lnTo>
                    <a:pt x="578" y="819"/>
                  </a:lnTo>
                  <a:lnTo>
                    <a:pt x="572" y="831"/>
                  </a:lnTo>
                  <a:lnTo>
                    <a:pt x="565" y="842"/>
                  </a:lnTo>
                  <a:lnTo>
                    <a:pt x="557" y="853"/>
                  </a:lnTo>
                  <a:lnTo>
                    <a:pt x="548" y="863"/>
                  </a:lnTo>
                  <a:lnTo>
                    <a:pt x="539" y="872"/>
                  </a:lnTo>
                  <a:lnTo>
                    <a:pt x="529" y="880"/>
                  </a:lnTo>
                  <a:lnTo>
                    <a:pt x="517" y="887"/>
                  </a:lnTo>
                  <a:lnTo>
                    <a:pt x="506" y="895"/>
                  </a:lnTo>
                  <a:lnTo>
                    <a:pt x="493" y="900"/>
                  </a:lnTo>
                  <a:lnTo>
                    <a:pt x="490" y="903"/>
                  </a:lnTo>
                  <a:lnTo>
                    <a:pt x="487" y="906"/>
                  </a:lnTo>
                  <a:lnTo>
                    <a:pt x="483" y="910"/>
                  </a:lnTo>
                  <a:lnTo>
                    <a:pt x="478" y="913"/>
                  </a:lnTo>
                  <a:lnTo>
                    <a:pt x="464" y="918"/>
                  </a:lnTo>
                  <a:lnTo>
                    <a:pt x="445" y="922"/>
                  </a:lnTo>
                  <a:lnTo>
                    <a:pt x="424" y="927"/>
                  </a:lnTo>
                  <a:lnTo>
                    <a:pt x="401" y="931"/>
                  </a:lnTo>
                  <a:lnTo>
                    <a:pt x="378" y="933"/>
                  </a:lnTo>
                  <a:lnTo>
                    <a:pt x="353" y="935"/>
                  </a:lnTo>
                  <a:lnTo>
                    <a:pt x="329" y="936"/>
                  </a:lnTo>
                  <a:lnTo>
                    <a:pt x="306" y="936"/>
                  </a:lnTo>
                  <a:lnTo>
                    <a:pt x="285" y="935"/>
                  </a:lnTo>
                  <a:lnTo>
                    <a:pt x="265" y="933"/>
                  </a:lnTo>
                  <a:lnTo>
                    <a:pt x="258" y="931"/>
                  </a:lnTo>
                  <a:lnTo>
                    <a:pt x="250" y="929"/>
                  </a:lnTo>
                  <a:lnTo>
                    <a:pt x="244" y="927"/>
                  </a:lnTo>
                  <a:lnTo>
                    <a:pt x="239" y="924"/>
                  </a:lnTo>
                  <a:lnTo>
                    <a:pt x="235" y="921"/>
                  </a:lnTo>
                  <a:lnTo>
                    <a:pt x="233" y="918"/>
                  </a:lnTo>
                  <a:lnTo>
                    <a:pt x="232" y="915"/>
                  </a:lnTo>
                  <a:lnTo>
                    <a:pt x="233" y="911"/>
                  </a:lnTo>
                  <a:lnTo>
                    <a:pt x="230" y="902"/>
                  </a:lnTo>
                  <a:lnTo>
                    <a:pt x="226" y="894"/>
                  </a:lnTo>
                  <a:lnTo>
                    <a:pt x="220" y="886"/>
                  </a:lnTo>
                  <a:lnTo>
                    <a:pt x="214" y="878"/>
                  </a:lnTo>
                  <a:lnTo>
                    <a:pt x="201" y="862"/>
                  </a:lnTo>
                  <a:lnTo>
                    <a:pt x="188" y="847"/>
                  </a:lnTo>
                  <a:lnTo>
                    <a:pt x="196" y="851"/>
                  </a:lnTo>
                  <a:lnTo>
                    <a:pt x="206" y="856"/>
                  </a:lnTo>
                  <a:lnTo>
                    <a:pt x="211" y="858"/>
                  </a:lnTo>
                  <a:lnTo>
                    <a:pt x="213" y="857"/>
                  </a:lnTo>
                  <a:lnTo>
                    <a:pt x="213" y="853"/>
                  </a:lnTo>
                  <a:lnTo>
                    <a:pt x="208" y="846"/>
                  </a:lnTo>
                  <a:lnTo>
                    <a:pt x="212" y="844"/>
                  </a:lnTo>
                  <a:lnTo>
                    <a:pt x="216" y="846"/>
                  </a:lnTo>
                  <a:lnTo>
                    <a:pt x="219" y="847"/>
                  </a:lnTo>
                  <a:lnTo>
                    <a:pt x="222" y="849"/>
                  </a:lnTo>
                  <a:lnTo>
                    <a:pt x="228" y="852"/>
                  </a:lnTo>
                  <a:lnTo>
                    <a:pt x="232" y="854"/>
                  </a:lnTo>
                  <a:lnTo>
                    <a:pt x="233" y="853"/>
                  </a:lnTo>
                  <a:lnTo>
                    <a:pt x="234" y="851"/>
                  </a:lnTo>
                  <a:lnTo>
                    <a:pt x="235" y="846"/>
                  </a:lnTo>
                  <a:lnTo>
                    <a:pt x="236" y="839"/>
                  </a:lnTo>
                  <a:lnTo>
                    <a:pt x="236" y="816"/>
                  </a:lnTo>
                  <a:lnTo>
                    <a:pt x="235" y="779"/>
                  </a:lnTo>
                  <a:lnTo>
                    <a:pt x="237" y="768"/>
                  </a:lnTo>
                  <a:lnTo>
                    <a:pt x="239" y="757"/>
                  </a:lnTo>
                  <a:lnTo>
                    <a:pt x="242" y="748"/>
                  </a:lnTo>
                  <a:lnTo>
                    <a:pt x="242" y="741"/>
                  </a:lnTo>
                  <a:lnTo>
                    <a:pt x="242" y="735"/>
                  </a:lnTo>
                  <a:lnTo>
                    <a:pt x="241" y="729"/>
                  </a:lnTo>
                  <a:lnTo>
                    <a:pt x="238" y="726"/>
                  </a:lnTo>
                  <a:lnTo>
                    <a:pt x="236" y="723"/>
                  </a:lnTo>
                  <a:lnTo>
                    <a:pt x="233" y="721"/>
                  </a:lnTo>
                  <a:lnTo>
                    <a:pt x="230" y="719"/>
                  </a:lnTo>
                  <a:lnTo>
                    <a:pt x="226" y="719"/>
                  </a:lnTo>
                  <a:lnTo>
                    <a:pt x="221" y="719"/>
                  </a:lnTo>
                  <a:lnTo>
                    <a:pt x="212" y="720"/>
                  </a:lnTo>
                  <a:lnTo>
                    <a:pt x="201" y="722"/>
                  </a:lnTo>
                  <a:lnTo>
                    <a:pt x="190" y="724"/>
                  </a:lnTo>
                  <a:lnTo>
                    <a:pt x="179" y="727"/>
                  </a:lnTo>
                  <a:lnTo>
                    <a:pt x="169" y="728"/>
                  </a:lnTo>
                  <a:lnTo>
                    <a:pt x="158" y="728"/>
                  </a:lnTo>
                  <a:lnTo>
                    <a:pt x="154" y="727"/>
                  </a:lnTo>
                  <a:lnTo>
                    <a:pt x="149" y="725"/>
                  </a:lnTo>
                  <a:lnTo>
                    <a:pt x="146" y="723"/>
                  </a:lnTo>
                  <a:lnTo>
                    <a:pt x="143" y="720"/>
                  </a:lnTo>
                  <a:lnTo>
                    <a:pt x="140" y="714"/>
                  </a:lnTo>
                  <a:lnTo>
                    <a:pt x="138" y="709"/>
                  </a:lnTo>
                  <a:lnTo>
                    <a:pt x="137" y="703"/>
                  </a:lnTo>
                  <a:lnTo>
                    <a:pt x="135" y="694"/>
                  </a:lnTo>
                  <a:lnTo>
                    <a:pt x="133" y="693"/>
                  </a:lnTo>
                  <a:lnTo>
                    <a:pt x="132" y="691"/>
                  </a:lnTo>
                  <a:lnTo>
                    <a:pt x="133" y="688"/>
                  </a:lnTo>
                  <a:lnTo>
                    <a:pt x="134" y="683"/>
                  </a:lnTo>
                  <a:lnTo>
                    <a:pt x="141" y="672"/>
                  </a:lnTo>
                  <a:lnTo>
                    <a:pt x="150" y="656"/>
                  </a:lnTo>
                  <a:lnTo>
                    <a:pt x="175" y="618"/>
                  </a:lnTo>
                  <a:lnTo>
                    <a:pt x="202" y="576"/>
                  </a:lnTo>
                  <a:lnTo>
                    <a:pt x="215" y="554"/>
                  </a:lnTo>
                  <a:lnTo>
                    <a:pt x="224" y="533"/>
                  </a:lnTo>
                  <a:lnTo>
                    <a:pt x="229" y="522"/>
                  </a:lnTo>
                  <a:lnTo>
                    <a:pt x="232" y="513"/>
                  </a:lnTo>
                  <a:lnTo>
                    <a:pt x="234" y="503"/>
                  </a:lnTo>
                  <a:lnTo>
                    <a:pt x="236" y="494"/>
                  </a:lnTo>
                  <a:lnTo>
                    <a:pt x="236" y="487"/>
                  </a:lnTo>
                  <a:lnTo>
                    <a:pt x="235" y="480"/>
                  </a:lnTo>
                  <a:lnTo>
                    <a:pt x="232" y="472"/>
                  </a:lnTo>
                  <a:lnTo>
                    <a:pt x="229" y="467"/>
                  </a:lnTo>
                  <a:lnTo>
                    <a:pt x="222" y="461"/>
                  </a:lnTo>
                  <a:lnTo>
                    <a:pt x="216" y="458"/>
                  </a:lnTo>
                  <a:lnTo>
                    <a:pt x="206" y="455"/>
                  </a:lnTo>
                  <a:lnTo>
                    <a:pt x="196" y="454"/>
                  </a:lnTo>
                  <a:lnTo>
                    <a:pt x="177" y="445"/>
                  </a:lnTo>
                  <a:lnTo>
                    <a:pt x="162" y="441"/>
                  </a:lnTo>
                  <a:lnTo>
                    <a:pt x="157" y="440"/>
                  </a:lnTo>
                  <a:lnTo>
                    <a:pt x="152" y="439"/>
                  </a:lnTo>
                  <a:lnTo>
                    <a:pt x="147" y="440"/>
                  </a:lnTo>
                  <a:lnTo>
                    <a:pt x="144" y="440"/>
                  </a:lnTo>
                  <a:lnTo>
                    <a:pt x="141" y="442"/>
                  </a:lnTo>
                  <a:lnTo>
                    <a:pt x="139" y="444"/>
                  </a:lnTo>
                  <a:lnTo>
                    <a:pt x="137" y="446"/>
                  </a:lnTo>
                  <a:lnTo>
                    <a:pt x="135" y="450"/>
                  </a:lnTo>
                  <a:lnTo>
                    <a:pt x="134" y="457"/>
                  </a:lnTo>
                  <a:lnTo>
                    <a:pt x="133" y="466"/>
                  </a:lnTo>
                  <a:lnTo>
                    <a:pt x="133" y="486"/>
                  </a:lnTo>
                  <a:lnTo>
                    <a:pt x="131" y="507"/>
                  </a:lnTo>
                  <a:lnTo>
                    <a:pt x="128" y="518"/>
                  </a:lnTo>
                  <a:lnTo>
                    <a:pt x="123" y="528"/>
                  </a:lnTo>
                  <a:lnTo>
                    <a:pt x="118" y="532"/>
                  </a:lnTo>
                  <a:lnTo>
                    <a:pt x="115" y="536"/>
                  </a:lnTo>
                  <a:lnTo>
                    <a:pt x="110" y="540"/>
                  </a:lnTo>
                  <a:lnTo>
                    <a:pt x="104" y="544"/>
                  </a:lnTo>
                  <a:lnTo>
                    <a:pt x="96" y="561"/>
                  </a:lnTo>
                  <a:lnTo>
                    <a:pt x="87" y="578"/>
                  </a:lnTo>
                  <a:lnTo>
                    <a:pt x="81" y="596"/>
                  </a:lnTo>
                  <a:lnTo>
                    <a:pt x="75" y="614"/>
                  </a:lnTo>
                  <a:lnTo>
                    <a:pt x="73" y="624"/>
                  </a:lnTo>
                  <a:lnTo>
                    <a:pt x="73" y="632"/>
                  </a:lnTo>
                  <a:lnTo>
                    <a:pt x="73" y="641"/>
                  </a:lnTo>
                  <a:lnTo>
                    <a:pt x="75" y="649"/>
                  </a:lnTo>
                  <a:lnTo>
                    <a:pt x="79" y="658"/>
                  </a:lnTo>
                  <a:lnTo>
                    <a:pt x="83" y="665"/>
                  </a:lnTo>
                  <a:lnTo>
                    <a:pt x="88" y="673"/>
                  </a:lnTo>
                  <a:lnTo>
                    <a:pt x="97" y="680"/>
                  </a:lnTo>
                  <a:lnTo>
                    <a:pt x="98" y="679"/>
                  </a:lnTo>
                  <a:lnTo>
                    <a:pt x="101" y="681"/>
                  </a:lnTo>
                  <a:lnTo>
                    <a:pt x="104" y="685"/>
                  </a:lnTo>
                  <a:lnTo>
                    <a:pt x="110" y="692"/>
                  </a:lnTo>
                  <a:lnTo>
                    <a:pt x="120" y="708"/>
                  </a:lnTo>
                  <a:lnTo>
                    <a:pt x="133" y="728"/>
                  </a:lnTo>
                  <a:lnTo>
                    <a:pt x="157" y="769"/>
                  </a:lnTo>
                  <a:lnTo>
                    <a:pt x="169" y="792"/>
                  </a:lnTo>
                  <a:lnTo>
                    <a:pt x="163" y="790"/>
                  </a:lnTo>
                  <a:lnTo>
                    <a:pt x="160" y="789"/>
                  </a:lnTo>
                  <a:lnTo>
                    <a:pt x="158" y="790"/>
                  </a:lnTo>
                  <a:lnTo>
                    <a:pt x="157" y="792"/>
                  </a:lnTo>
                  <a:lnTo>
                    <a:pt x="157" y="795"/>
                  </a:lnTo>
                  <a:lnTo>
                    <a:pt x="159" y="800"/>
                  </a:lnTo>
                  <a:lnTo>
                    <a:pt x="161" y="805"/>
                  </a:lnTo>
                  <a:lnTo>
                    <a:pt x="164" y="809"/>
                  </a:lnTo>
                  <a:lnTo>
                    <a:pt x="177" y="832"/>
                  </a:lnTo>
                  <a:lnTo>
                    <a:pt x="186" y="846"/>
                  </a:lnTo>
                  <a:lnTo>
                    <a:pt x="185" y="848"/>
                  </a:lnTo>
                  <a:lnTo>
                    <a:pt x="183" y="849"/>
                  </a:lnTo>
                  <a:lnTo>
                    <a:pt x="182" y="849"/>
                  </a:lnTo>
                  <a:lnTo>
                    <a:pt x="180" y="849"/>
                  </a:lnTo>
                  <a:lnTo>
                    <a:pt x="177" y="847"/>
                  </a:lnTo>
                  <a:lnTo>
                    <a:pt x="175" y="843"/>
                  </a:lnTo>
                  <a:lnTo>
                    <a:pt x="172" y="835"/>
                  </a:lnTo>
                  <a:lnTo>
                    <a:pt x="169" y="826"/>
                  </a:lnTo>
                  <a:lnTo>
                    <a:pt x="168" y="823"/>
                  </a:lnTo>
                  <a:lnTo>
                    <a:pt x="167" y="823"/>
                  </a:lnTo>
                  <a:lnTo>
                    <a:pt x="165" y="825"/>
                  </a:lnTo>
                  <a:lnTo>
                    <a:pt x="165" y="829"/>
                  </a:lnTo>
                  <a:lnTo>
                    <a:pt x="164" y="851"/>
                  </a:lnTo>
                  <a:lnTo>
                    <a:pt x="164" y="892"/>
                  </a:lnTo>
                  <a:lnTo>
                    <a:pt x="160" y="901"/>
                  </a:lnTo>
                  <a:lnTo>
                    <a:pt x="157" y="908"/>
                  </a:lnTo>
                  <a:lnTo>
                    <a:pt x="154" y="916"/>
                  </a:lnTo>
                  <a:lnTo>
                    <a:pt x="153" y="923"/>
                  </a:lnTo>
                  <a:lnTo>
                    <a:pt x="152" y="930"/>
                  </a:lnTo>
                  <a:lnTo>
                    <a:pt x="152" y="935"/>
                  </a:lnTo>
                  <a:lnTo>
                    <a:pt x="152" y="940"/>
                  </a:lnTo>
                  <a:lnTo>
                    <a:pt x="153" y="945"/>
                  </a:lnTo>
                  <a:lnTo>
                    <a:pt x="156" y="952"/>
                  </a:lnTo>
                  <a:lnTo>
                    <a:pt x="159" y="958"/>
                  </a:lnTo>
                  <a:lnTo>
                    <a:pt x="162" y="961"/>
                  </a:lnTo>
                  <a:lnTo>
                    <a:pt x="165" y="962"/>
                  </a:lnTo>
                  <a:lnTo>
                    <a:pt x="167" y="961"/>
                  </a:lnTo>
                  <a:lnTo>
                    <a:pt x="167" y="960"/>
                  </a:lnTo>
                  <a:lnTo>
                    <a:pt x="167" y="959"/>
                  </a:lnTo>
                  <a:lnTo>
                    <a:pt x="165" y="956"/>
                  </a:lnTo>
                  <a:lnTo>
                    <a:pt x="161" y="951"/>
                  </a:lnTo>
                  <a:lnTo>
                    <a:pt x="154" y="944"/>
                  </a:lnTo>
                  <a:lnTo>
                    <a:pt x="142" y="934"/>
                  </a:lnTo>
                  <a:lnTo>
                    <a:pt x="125" y="922"/>
                  </a:lnTo>
                  <a:lnTo>
                    <a:pt x="101" y="908"/>
                  </a:lnTo>
                  <a:lnTo>
                    <a:pt x="71" y="892"/>
                  </a:lnTo>
                  <a:lnTo>
                    <a:pt x="61" y="869"/>
                  </a:lnTo>
                  <a:lnTo>
                    <a:pt x="51" y="839"/>
                  </a:lnTo>
                  <a:lnTo>
                    <a:pt x="41" y="805"/>
                  </a:lnTo>
                  <a:lnTo>
                    <a:pt x="31" y="770"/>
                  </a:lnTo>
                  <a:lnTo>
                    <a:pt x="28" y="754"/>
                  </a:lnTo>
                  <a:lnTo>
                    <a:pt x="26" y="739"/>
                  </a:lnTo>
                  <a:lnTo>
                    <a:pt x="25" y="725"/>
                  </a:lnTo>
                  <a:lnTo>
                    <a:pt x="26" y="713"/>
                  </a:lnTo>
                  <a:lnTo>
                    <a:pt x="26" y="708"/>
                  </a:lnTo>
                  <a:lnTo>
                    <a:pt x="28" y="704"/>
                  </a:lnTo>
                  <a:lnTo>
                    <a:pt x="29" y="699"/>
                  </a:lnTo>
                  <a:lnTo>
                    <a:pt x="31" y="696"/>
                  </a:lnTo>
                  <a:lnTo>
                    <a:pt x="35" y="695"/>
                  </a:lnTo>
                  <a:lnTo>
                    <a:pt x="38" y="693"/>
                  </a:lnTo>
                  <a:lnTo>
                    <a:pt x="42" y="693"/>
                  </a:lnTo>
                  <a:lnTo>
                    <a:pt x="46" y="693"/>
                  </a:lnTo>
                  <a:lnTo>
                    <a:pt x="54" y="678"/>
                  </a:lnTo>
                  <a:lnTo>
                    <a:pt x="58" y="664"/>
                  </a:lnTo>
                  <a:lnTo>
                    <a:pt x="61" y="650"/>
                  </a:lnTo>
                  <a:lnTo>
                    <a:pt x="62" y="637"/>
                  </a:lnTo>
                  <a:lnTo>
                    <a:pt x="62" y="626"/>
                  </a:lnTo>
                  <a:lnTo>
                    <a:pt x="60" y="616"/>
                  </a:lnTo>
                  <a:lnTo>
                    <a:pt x="58" y="607"/>
                  </a:lnTo>
                  <a:lnTo>
                    <a:pt x="55" y="598"/>
                  </a:lnTo>
                  <a:lnTo>
                    <a:pt x="51" y="592"/>
                  </a:lnTo>
                  <a:lnTo>
                    <a:pt x="46" y="586"/>
                  </a:lnTo>
                  <a:lnTo>
                    <a:pt x="41" y="583"/>
                  </a:lnTo>
                  <a:lnTo>
                    <a:pt x="37" y="582"/>
                  </a:lnTo>
                  <a:lnTo>
                    <a:pt x="34" y="582"/>
                  </a:lnTo>
                  <a:lnTo>
                    <a:pt x="29" y="584"/>
                  </a:lnTo>
                  <a:lnTo>
                    <a:pt x="27" y="589"/>
                  </a:lnTo>
                  <a:lnTo>
                    <a:pt x="26" y="596"/>
                  </a:lnTo>
                  <a:lnTo>
                    <a:pt x="30" y="607"/>
                  </a:lnTo>
                  <a:lnTo>
                    <a:pt x="31" y="611"/>
                  </a:lnTo>
                  <a:lnTo>
                    <a:pt x="31" y="609"/>
                  </a:lnTo>
                  <a:lnTo>
                    <a:pt x="30" y="600"/>
                  </a:lnTo>
                  <a:lnTo>
                    <a:pt x="24" y="571"/>
                  </a:lnTo>
                  <a:lnTo>
                    <a:pt x="15" y="531"/>
                  </a:lnTo>
                  <a:lnTo>
                    <a:pt x="11" y="507"/>
                  </a:lnTo>
                  <a:lnTo>
                    <a:pt x="7" y="483"/>
                  </a:lnTo>
                  <a:lnTo>
                    <a:pt x="5" y="459"/>
                  </a:lnTo>
                  <a:lnTo>
                    <a:pt x="3" y="436"/>
                  </a:lnTo>
                  <a:lnTo>
                    <a:pt x="3" y="425"/>
                  </a:lnTo>
                  <a:lnTo>
                    <a:pt x="5" y="414"/>
                  </a:lnTo>
                  <a:lnTo>
                    <a:pt x="6" y="405"/>
                  </a:lnTo>
                  <a:lnTo>
                    <a:pt x="8" y="396"/>
                  </a:lnTo>
                  <a:lnTo>
                    <a:pt x="10" y="388"/>
                  </a:lnTo>
                  <a:lnTo>
                    <a:pt x="13" y="380"/>
                  </a:lnTo>
                  <a:lnTo>
                    <a:pt x="17" y="374"/>
                  </a:lnTo>
                  <a:lnTo>
                    <a:pt x="22" y="369"/>
                  </a:lnTo>
                  <a:close/>
                  <a:moveTo>
                    <a:pt x="188" y="847"/>
                  </a:moveTo>
                  <a:lnTo>
                    <a:pt x="187" y="847"/>
                  </a:lnTo>
                  <a:lnTo>
                    <a:pt x="186" y="846"/>
                  </a:lnTo>
                  <a:lnTo>
                    <a:pt x="177" y="832"/>
                  </a:lnTo>
                  <a:lnTo>
                    <a:pt x="164" y="809"/>
                  </a:lnTo>
                  <a:lnTo>
                    <a:pt x="161" y="805"/>
                  </a:lnTo>
                  <a:lnTo>
                    <a:pt x="159" y="800"/>
                  </a:lnTo>
                  <a:lnTo>
                    <a:pt x="157" y="795"/>
                  </a:lnTo>
                  <a:lnTo>
                    <a:pt x="157" y="792"/>
                  </a:lnTo>
                  <a:lnTo>
                    <a:pt x="158" y="790"/>
                  </a:lnTo>
                  <a:lnTo>
                    <a:pt x="160" y="789"/>
                  </a:lnTo>
                  <a:lnTo>
                    <a:pt x="163" y="790"/>
                  </a:lnTo>
                  <a:lnTo>
                    <a:pt x="169" y="792"/>
                  </a:lnTo>
                  <a:lnTo>
                    <a:pt x="175" y="801"/>
                  </a:lnTo>
                  <a:lnTo>
                    <a:pt x="183" y="812"/>
                  </a:lnTo>
                  <a:lnTo>
                    <a:pt x="187" y="821"/>
                  </a:lnTo>
                  <a:lnTo>
                    <a:pt x="193" y="832"/>
                  </a:lnTo>
                  <a:lnTo>
                    <a:pt x="197" y="837"/>
                  </a:lnTo>
                  <a:lnTo>
                    <a:pt x="201" y="841"/>
                  </a:lnTo>
                  <a:lnTo>
                    <a:pt x="204" y="843"/>
                  </a:lnTo>
                  <a:lnTo>
                    <a:pt x="208" y="846"/>
                  </a:lnTo>
                  <a:lnTo>
                    <a:pt x="213" y="853"/>
                  </a:lnTo>
                  <a:lnTo>
                    <a:pt x="213" y="857"/>
                  </a:lnTo>
                  <a:lnTo>
                    <a:pt x="211" y="858"/>
                  </a:lnTo>
                  <a:lnTo>
                    <a:pt x="206" y="856"/>
                  </a:lnTo>
                  <a:lnTo>
                    <a:pt x="196" y="851"/>
                  </a:lnTo>
                  <a:lnTo>
                    <a:pt x="188" y="847"/>
                  </a:lnTo>
                  <a:close/>
                  <a:moveTo>
                    <a:pt x="183" y="812"/>
                  </a:moveTo>
                  <a:lnTo>
                    <a:pt x="190" y="820"/>
                  </a:lnTo>
                  <a:lnTo>
                    <a:pt x="197" y="827"/>
                  </a:lnTo>
                  <a:lnTo>
                    <a:pt x="203" y="836"/>
                  </a:lnTo>
                  <a:lnTo>
                    <a:pt x="208" y="846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197" y="837"/>
                  </a:lnTo>
                  <a:lnTo>
                    <a:pt x="193" y="832"/>
                  </a:lnTo>
                  <a:lnTo>
                    <a:pt x="187" y="821"/>
                  </a:lnTo>
                  <a:lnTo>
                    <a:pt x="183" y="812"/>
                  </a:lnTo>
                  <a:close/>
                  <a:moveTo>
                    <a:pt x="0" y="405"/>
                  </a:moveTo>
                  <a:lnTo>
                    <a:pt x="1" y="398"/>
                  </a:lnTo>
                  <a:lnTo>
                    <a:pt x="1" y="392"/>
                  </a:lnTo>
                  <a:lnTo>
                    <a:pt x="2" y="389"/>
                  </a:lnTo>
                  <a:lnTo>
                    <a:pt x="3" y="387"/>
                  </a:lnTo>
                  <a:lnTo>
                    <a:pt x="6" y="385"/>
                  </a:lnTo>
                  <a:lnTo>
                    <a:pt x="8" y="384"/>
                  </a:lnTo>
                  <a:lnTo>
                    <a:pt x="5" y="394"/>
                  </a:lnTo>
                  <a:lnTo>
                    <a:pt x="0" y="405"/>
                  </a:lnTo>
                  <a:close/>
                  <a:moveTo>
                    <a:pt x="22" y="369"/>
                  </a:moveTo>
                  <a:lnTo>
                    <a:pt x="23" y="364"/>
                  </a:lnTo>
                  <a:lnTo>
                    <a:pt x="25" y="361"/>
                  </a:lnTo>
                  <a:lnTo>
                    <a:pt x="31" y="361"/>
                  </a:lnTo>
                  <a:lnTo>
                    <a:pt x="37" y="362"/>
                  </a:lnTo>
                  <a:lnTo>
                    <a:pt x="40" y="364"/>
                  </a:lnTo>
                  <a:lnTo>
                    <a:pt x="42" y="366"/>
                  </a:lnTo>
                  <a:lnTo>
                    <a:pt x="42" y="369"/>
                  </a:lnTo>
                  <a:lnTo>
                    <a:pt x="42" y="371"/>
                  </a:lnTo>
                  <a:lnTo>
                    <a:pt x="41" y="373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5" y="377"/>
                  </a:lnTo>
                  <a:lnTo>
                    <a:pt x="32" y="378"/>
                  </a:lnTo>
                  <a:lnTo>
                    <a:pt x="29" y="378"/>
                  </a:lnTo>
                  <a:lnTo>
                    <a:pt x="27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2" y="369"/>
                  </a:lnTo>
                  <a:close/>
                  <a:moveTo>
                    <a:pt x="27" y="348"/>
                  </a:moveTo>
                  <a:lnTo>
                    <a:pt x="26" y="347"/>
                  </a:lnTo>
                  <a:lnTo>
                    <a:pt x="26" y="345"/>
                  </a:lnTo>
                  <a:lnTo>
                    <a:pt x="28" y="341"/>
                  </a:lnTo>
                  <a:lnTo>
                    <a:pt x="29" y="339"/>
                  </a:lnTo>
                  <a:lnTo>
                    <a:pt x="32" y="339"/>
                  </a:lnTo>
                  <a:lnTo>
                    <a:pt x="37" y="339"/>
                  </a:lnTo>
                  <a:lnTo>
                    <a:pt x="39" y="340"/>
                  </a:lnTo>
                  <a:lnTo>
                    <a:pt x="40" y="340"/>
                  </a:lnTo>
                  <a:lnTo>
                    <a:pt x="40" y="341"/>
                  </a:lnTo>
                  <a:lnTo>
                    <a:pt x="40" y="342"/>
                  </a:lnTo>
                  <a:lnTo>
                    <a:pt x="34" y="346"/>
                  </a:lnTo>
                  <a:lnTo>
                    <a:pt x="27" y="348"/>
                  </a:lnTo>
                  <a:close/>
                  <a:moveTo>
                    <a:pt x="40" y="342"/>
                  </a:moveTo>
                  <a:lnTo>
                    <a:pt x="40" y="341"/>
                  </a:lnTo>
                  <a:lnTo>
                    <a:pt x="40" y="340"/>
                  </a:lnTo>
                  <a:lnTo>
                    <a:pt x="42" y="338"/>
                  </a:lnTo>
                  <a:lnTo>
                    <a:pt x="44" y="334"/>
                  </a:lnTo>
                  <a:lnTo>
                    <a:pt x="46" y="335"/>
                  </a:lnTo>
                  <a:lnTo>
                    <a:pt x="49" y="337"/>
                  </a:lnTo>
                  <a:lnTo>
                    <a:pt x="50" y="339"/>
                  </a:lnTo>
                  <a:lnTo>
                    <a:pt x="51" y="340"/>
                  </a:lnTo>
                  <a:lnTo>
                    <a:pt x="50" y="342"/>
                  </a:lnTo>
                  <a:lnTo>
                    <a:pt x="49" y="342"/>
                  </a:lnTo>
                  <a:lnTo>
                    <a:pt x="45" y="343"/>
                  </a:lnTo>
                  <a:lnTo>
                    <a:pt x="40" y="342"/>
                  </a:lnTo>
                  <a:close/>
                  <a:moveTo>
                    <a:pt x="37" y="339"/>
                  </a:moveTo>
                  <a:lnTo>
                    <a:pt x="32" y="339"/>
                  </a:lnTo>
                  <a:lnTo>
                    <a:pt x="29" y="339"/>
                  </a:lnTo>
                  <a:lnTo>
                    <a:pt x="28" y="341"/>
                  </a:lnTo>
                  <a:lnTo>
                    <a:pt x="26" y="345"/>
                  </a:lnTo>
                  <a:lnTo>
                    <a:pt x="24" y="343"/>
                  </a:lnTo>
                  <a:lnTo>
                    <a:pt x="24" y="340"/>
                  </a:lnTo>
                  <a:lnTo>
                    <a:pt x="24" y="337"/>
                  </a:lnTo>
                  <a:lnTo>
                    <a:pt x="26" y="334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4" y="334"/>
                  </a:lnTo>
                  <a:lnTo>
                    <a:pt x="37" y="33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4" name="Freeform 24"/>
            <p:cNvSpPr>
              <a:spLocks noEditPoints="1"/>
            </p:cNvSpPr>
            <p:nvPr userDrawn="1"/>
          </p:nvSpPr>
          <p:spPr bwMode="auto">
            <a:xfrm>
              <a:off x="5205" y="3901"/>
              <a:ext cx="95" cy="107"/>
            </a:xfrm>
            <a:custGeom>
              <a:avLst/>
              <a:gdLst/>
              <a:ahLst/>
              <a:cxnLst>
                <a:cxn ang="0">
                  <a:pos x="614" y="918"/>
                </a:cxn>
                <a:cxn ang="0">
                  <a:pos x="691" y="755"/>
                </a:cxn>
                <a:cxn ang="0">
                  <a:pos x="698" y="560"/>
                </a:cxn>
                <a:cxn ang="0">
                  <a:pos x="594" y="575"/>
                </a:cxn>
                <a:cxn ang="0">
                  <a:pos x="527" y="653"/>
                </a:cxn>
                <a:cxn ang="0">
                  <a:pos x="566" y="776"/>
                </a:cxn>
                <a:cxn ang="0">
                  <a:pos x="625" y="636"/>
                </a:cxn>
                <a:cxn ang="0">
                  <a:pos x="607" y="738"/>
                </a:cxn>
                <a:cxn ang="0">
                  <a:pos x="543" y="801"/>
                </a:cxn>
                <a:cxn ang="0">
                  <a:pos x="494" y="721"/>
                </a:cxn>
                <a:cxn ang="0">
                  <a:pos x="458" y="622"/>
                </a:cxn>
                <a:cxn ang="0">
                  <a:pos x="428" y="731"/>
                </a:cxn>
                <a:cxn ang="0">
                  <a:pos x="350" y="801"/>
                </a:cxn>
                <a:cxn ang="0">
                  <a:pos x="239" y="811"/>
                </a:cxn>
                <a:cxn ang="0">
                  <a:pos x="28" y="865"/>
                </a:cxn>
                <a:cxn ang="0">
                  <a:pos x="17" y="829"/>
                </a:cxn>
                <a:cxn ang="0">
                  <a:pos x="63" y="732"/>
                </a:cxn>
                <a:cxn ang="0">
                  <a:pos x="48" y="553"/>
                </a:cxn>
                <a:cxn ang="0">
                  <a:pos x="111" y="542"/>
                </a:cxn>
                <a:cxn ang="0">
                  <a:pos x="295" y="142"/>
                </a:cxn>
                <a:cxn ang="0">
                  <a:pos x="215" y="128"/>
                </a:cxn>
                <a:cxn ang="0">
                  <a:pos x="166" y="80"/>
                </a:cxn>
                <a:cxn ang="0">
                  <a:pos x="208" y="33"/>
                </a:cxn>
                <a:cxn ang="0">
                  <a:pos x="328" y="68"/>
                </a:cxn>
                <a:cxn ang="0">
                  <a:pos x="359" y="142"/>
                </a:cxn>
                <a:cxn ang="0">
                  <a:pos x="326" y="334"/>
                </a:cxn>
                <a:cxn ang="0">
                  <a:pos x="318" y="435"/>
                </a:cxn>
                <a:cxn ang="0">
                  <a:pos x="465" y="405"/>
                </a:cxn>
                <a:cxn ang="0">
                  <a:pos x="490" y="321"/>
                </a:cxn>
                <a:cxn ang="0">
                  <a:pos x="533" y="318"/>
                </a:cxn>
                <a:cxn ang="0">
                  <a:pos x="554" y="319"/>
                </a:cxn>
                <a:cxn ang="0">
                  <a:pos x="614" y="214"/>
                </a:cxn>
                <a:cxn ang="0">
                  <a:pos x="599" y="190"/>
                </a:cxn>
                <a:cxn ang="0">
                  <a:pos x="494" y="234"/>
                </a:cxn>
                <a:cxn ang="0">
                  <a:pos x="414" y="233"/>
                </a:cxn>
                <a:cxn ang="0">
                  <a:pos x="426" y="198"/>
                </a:cxn>
                <a:cxn ang="0">
                  <a:pos x="445" y="149"/>
                </a:cxn>
                <a:cxn ang="0">
                  <a:pos x="672" y="25"/>
                </a:cxn>
                <a:cxn ang="0">
                  <a:pos x="813" y="13"/>
                </a:cxn>
                <a:cxn ang="0">
                  <a:pos x="765" y="92"/>
                </a:cxn>
                <a:cxn ang="0">
                  <a:pos x="720" y="159"/>
                </a:cxn>
                <a:cxn ang="0">
                  <a:pos x="753" y="259"/>
                </a:cxn>
                <a:cxn ang="0">
                  <a:pos x="757" y="336"/>
                </a:cxn>
                <a:cxn ang="0">
                  <a:pos x="825" y="336"/>
                </a:cxn>
                <a:cxn ang="0">
                  <a:pos x="855" y="351"/>
                </a:cxn>
                <a:cxn ang="0">
                  <a:pos x="842" y="430"/>
                </a:cxn>
                <a:cxn ang="0">
                  <a:pos x="804" y="549"/>
                </a:cxn>
                <a:cxn ang="0">
                  <a:pos x="751" y="849"/>
                </a:cxn>
                <a:cxn ang="0">
                  <a:pos x="690" y="917"/>
                </a:cxn>
                <a:cxn ang="0">
                  <a:pos x="260" y="679"/>
                </a:cxn>
                <a:cxn ang="0">
                  <a:pos x="225" y="611"/>
                </a:cxn>
                <a:cxn ang="0">
                  <a:pos x="298" y="565"/>
                </a:cxn>
                <a:cxn ang="0">
                  <a:pos x="291" y="651"/>
                </a:cxn>
                <a:cxn ang="0">
                  <a:pos x="444" y="578"/>
                </a:cxn>
                <a:cxn ang="0">
                  <a:pos x="470" y="549"/>
                </a:cxn>
                <a:cxn ang="0">
                  <a:pos x="575" y="471"/>
                </a:cxn>
                <a:cxn ang="0">
                  <a:pos x="576" y="320"/>
                </a:cxn>
                <a:cxn ang="0">
                  <a:pos x="662" y="212"/>
                </a:cxn>
                <a:cxn ang="0">
                  <a:pos x="694" y="312"/>
                </a:cxn>
                <a:cxn ang="0">
                  <a:pos x="629" y="441"/>
                </a:cxn>
              </a:cxnLst>
              <a:rect l="0" t="0" r="r" b="b"/>
              <a:pathLst>
                <a:path w="860" h="965">
                  <a:moveTo>
                    <a:pt x="580" y="965"/>
                  </a:moveTo>
                  <a:lnTo>
                    <a:pt x="571" y="959"/>
                  </a:lnTo>
                  <a:lnTo>
                    <a:pt x="563" y="956"/>
                  </a:lnTo>
                  <a:lnTo>
                    <a:pt x="556" y="954"/>
                  </a:lnTo>
                  <a:lnTo>
                    <a:pt x="546" y="951"/>
                  </a:lnTo>
                  <a:lnTo>
                    <a:pt x="561" y="949"/>
                  </a:lnTo>
                  <a:lnTo>
                    <a:pt x="576" y="944"/>
                  </a:lnTo>
                  <a:lnTo>
                    <a:pt x="589" y="938"/>
                  </a:lnTo>
                  <a:lnTo>
                    <a:pt x="602" y="929"/>
                  </a:lnTo>
                  <a:lnTo>
                    <a:pt x="614" y="918"/>
                  </a:lnTo>
                  <a:lnTo>
                    <a:pt x="624" y="907"/>
                  </a:lnTo>
                  <a:lnTo>
                    <a:pt x="635" y="894"/>
                  </a:lnTo>
                  <a:lnTo>
                    <a:pt x="645" y="879"/>
                  </a:lnTo>
                  <a:lnTo>
                    <a:pt x="653" y="863"/>
                  </a:lnTo>
                  <a:lnTo>
                    <a:pt x="661" y="847"/>
                  </a:lnTo>
                  <a:lnTo>
                    <a:pt x="668" y="830"/>
                  </a:lnTo>
                  <a:lnTo>
                    <a:pt x="675" y="812"/>
                  </a:lnTo>
                  <a:lnTo>
                    <a:pt x="680" y="792"/>
                  </a:lnTo>
                  <a:lnTo>
                    <a:pt x="686" y="774"/>
                  </a:lnTo>
                  <a:lnTo>
                    <a:pt x="691" y="755"/>
                  </a:lnTo>
                  <a:lnTo>
                    <a:pt x="694" y="736"/>
                  </a:lnTo>
                  <a:lnTo>
                    <a:pt x="697" y="717"/>
                  </a:lnTo>
                  <a:lnTo>
                    <a:pt x="701" y="698"/>
                  </a:lnTo>
                  <a:lnTo>
                    <a:pt x="703" y="679"/>
                  </a:lnTo>
                  <a:lnTo>
                    <a:pt x="704" y="661"/>
                  </a:lnTo>
                  <a:lnTo>
                    <a:pt x="705" y="627"/>
                  </a:lnTo>
                  <a:lnTo>
                    <a:pt x="704" y="596"/>
                  </a:lnTo>
                  <a:lnTo>
                    <a:pt x="703" y="583"/>
                  </a:lnTo>
                  <a:lnTo>
                    <a:pt x="701" y="571"/>
                  </a:lnTo>
                  <a:lnTo>
                    <a:pt x="698" y="560"/>
                  </a:lnTo>
                  <a:lnTo>
                    <a:pt x="695" y="551"/>
                  </a:lnTo>
                  <a:lnTo>
                    <a:pt x="692" y="544"/>
                  </a:lnTo>
                  <a:lnTo>
                    <a:pt x="689" y="539"/>
                  </a:lnTo>
                  <a:lnTo>
                    <a:pt x="684" y="535"/>
                  </a:lnTo>
                  <a:lnTo>
                    <a:pt x="679" y="534"/>
                  </a:lnTo>
                  <a:lnTo>
                    <a:pt x="660" y="542"/>
                  </a:lnTo>
                  <a:lnTo>
                    <a:pt x="636" y="552"/>
                  </a:lnTo>
                  <a:lnTo>
                    <a:pt x="622" y="560"/>
                  </a:lnTo>
                  <a:lnTo>
                    <a:pt x="608" y="567"/>
                  </a:lnTo>
                  <a:lnTo>
                    <a:pt x="594" y="575"/>
                  </a:lnTo>
                  <a:lnTo>
                    <a:pt x="581" y="583"/>
                  </a:lnTo>
                  <a:lnTo>
                    <a:pt x="569" y="593"/>
                  </a:lnTo>
                  <a:lnTo>
                    <a:pt x="557" y="602"/>
                  </a:lnTo>
                  <a:lnTo>
                    <a:pt x="546" y="611"/>
                  </a:lnTo>
                  <a:lnTo>
                    <a:pt x="538" y="621"/>
                  </a:lnTo>
                  <a:lnTo>
                    <a:pt x="531" y="630"/>
                  </a:lnTo>
                  <a:lnTo>
                    <a:pt x="527" y="640"/>
                  </a:lnTo>
                  <a:lnTo>
                    <a:pt x="526" y="644"/>
                  </a:lnTo>
                  <a:lnTo>
                    <a:pt x="526" y="648"/>
                  </a:lnTo>
                  <a:lnTo>
                    <a:pt x="527" y="653"/>
                  </a:lnTo>
                  <a:lnTo>
                    <a:pt x="528" y="657"/>
                  </a:lnTo>
                  <a:lnTo>
                    <a:pt x="535" y="669"/>
                  </a:lnTo>
                  <a:lnTo>
                    <a:pt x="541" y="680"/>
                  </a:lnTo>
                  <a:lnTo>
                    <a:pt x="546" y="694"/>
                  </a:lnTo>
                  <a:lnTo>
                    <a:pt x="549" y="708"/>
                  </a:lnTo>
                  <a:lnTo>
                    <a:pt x="556" y="737"/>
                  </a:lnTo>
                  <a:lnTo>
                    <a:pt x="560" y="759"/>
                  </a:lnTo>
                  <a:lnTo>
                    <a:pt x="562" y="769"/>
                  </a:lnTo>
                  <a:lnTo>
                    <a:pt x="565" y="774"/>
                  </a:lnTo>
                  <a:lnTo>
                    <a:pt x="566" y="776"/>
                  </a:lnTo>
                  <a:lnTo>
                    <a:pt x="568" y="778"/>
                  </a:lnTo>
                  <a:lnTo>
                    <a:pt x="570" y="778"/>
                  </a:lnTo>
                  <a:lnTo>
                    <a:pt x="572" y="776"/>
                  </a:lnTo>
                  <a:lnTo>
                    <a:pt x="577" y="770"/>
                  </a:lnTo>
                  <a:lnTo>
                    <a:pt x="583" y="760"/>
                  </a:lnTo>
                  <a:lnTo>
                    <a:pt x="590" y="744"/>
                  </a:lnTo>
                  <a:lnTo>
                    <a:pt x="599" y="722"/>
                  </a:lnTo>
                  <a:lnTo>
                    <a:pt x="610" y="682"/>
                  </a:lnTo>
                  <a:lnTo>
                    <a:pt x="620" y="653"/>
                  </a:lnTo>
                  <a:lnTo>
                    <a:pt x="625" y="636"/>
                  </a:lnTo>
                  <a:lnTo>
                    <a:pt x="630" y="628"/>
                  </a:lnTo>
                  <a:lnTo>
                    <a:pt x="631" y="628"/>
                  </a:lnTo>
                  <a:lnTo>
                    <a:pt x="632" y="630"/>
                  </a:lnTo>
                  <a:lnTo>
                    <a:pt x="632" y="634"/>
                  </a:lnTo>
                  <a:lnTo>
                    <a:pt x="631" y="639"/>
                  </a:lnTo>
                  <a:lnTo>
                    <a:pt x="629" y="653"/>
                  </a:lnTo>
                  <a:lnTo>
                    <a:pt x="625" y="671"/>
                  </a:lnTo>
                  <a:lnTo>
                    <a:pt x="620" y="692"/>
                  </a:lnTo>
                  <a:lnTo>
                    <a:pt x="614" y="716"/>
                  </a:lnTo>
                  <a:lnTo>
                    <a:pt x="607" y="738"/>
                  </a:lnTo>
                  <a:lnTo>
                    <a:pt x="599" y="759"/>
                  </a:lnTo>
                  <a:lnTo>
                    <a:pt x="591" y="779"/>
                  </a:lnTo>
                  <a:lnTo>
                    <a:pt x="583" y="792"/>
                  </a:lnTo>
                  <a:lnTo>
                    <a:pt x="578" y="798"/>
                  </a:lnTo>
                  <a:lnTo>
                    <a:pt x="574" y="802"/>
                  </a:lnTo>
                  <a:lnTo>
                    <a:pt x="570" y="803"/>
                  </a:lnTo>
                  <a:lnTo>
                    <a:pt x="565" y="803"/>
                  </a:lnTo>
                  <a:lnTo>
                    <a:pt x="557" y="804"/>
                  </a:lnTo>
                  <a:lnTo>
                    <a:pt x="549" y="803"/>
                  </a:lnTo>
                  <a:lnTo>
                    <a:pt x="543" y="801"/>
                  </a:lnTo>
                  <a:lnTo>
                    <a:pt x="536" y="797"/>
                  </a:lnTo>
                  <a:lnTo>
                    <a:pt x="530" y="792"/>
                  </a:lnTo>
                  <a:lnTo>
                    <a:pt x="525" y="787"/>
                  </a:lnTo>
                  <a:lnTo>
                    <a:pt x="519" y="781"/>
                  </a:lnTo>
                  <a:lnTo>
                    <a:pt x="515" y="773"/>
                  </a:lnTo>
                  <a:lnTo>
                    <a:pt x="511" y="766"/>
                  </a:lnTo>
                  <a:lnTo>
                    <a:pt x="506" y="757"/>
                  </a:lnTo>
                  <a:lnTo>
                    <a:pt x="503" y="749"/>
                  </a:lnTo>
                  <a:lnTo>
                    <a:pt x="500" y="740"/>
                  </a:lnTo>
                  <a:lnTo>
                    <a:pt x="494" y="721"/>
                  </a:lnTo>
                  <a:lnTo>
                    <a:pt x="489" y="701"/>
                  </a:lnTo>
                  <a:lnTo>
                    <a:pt x="481" y="664"/>
                  </a:lnTo>
                  <a:lnTo>
                    <a:pt x="474" y="636"/>
                  </a:lnTo>
                  <a:lnTo>
                    <a:pt x="472" y="630"/>
                  </a:lnTo>
                  <a:lnTo>
                    <a:pt x="470" y="626"/>
                  </a:lnTo>
                  <a:lnTo>
                    <a:pt x="468" y="623"/>
                  </a:lnTo>
                  <a:lnTo>
                    <a:pt x="466" y="621"/>
                  </a:lnTo>
                  <a:lnTo>
                    <a:pt x="464" y="620"/>
                  </a:lnTo>
                  <a:lnTo>
                    <a:pt x="460" y="621"/>
                  </a:lnTo>
                  <a:lnTo>
                    <a:pt x="458" y="622"/>
                  </a:lnTo>
                  <a:lnTo>
                    <a:pt x="455" y="626"/>
                  </a:lnTo>
                  <a:lnTo>
                    <a:pt x="455" y="639"/>
                  </a:lnTo>
                  <a:lnTo>
                    <a:pt x="454" y="652"/>
                  </a:lnTo>
                  <a:lnTo>
                    <a:pt x="452" y="664"/>
                  </a:lnTo>
                  <a:lnTo>
                    <a:pt x="450" y="676"/>
                  </a:lnTo>
                  <a:lnTo>
                    <a:pt x="446" y="688"/>
                  </a:lnTo>
                  <a:lnTo>
                    <a:pt x="443" y="700"/>
                  </a:lnTo>
                  <a:lnTo>
                    <a:pt x="439" y="710"/>
                  </a:lnTo>
                  <a:lnTo>
                    <a:pt x="433" y="720"/>
                  </a:lnTo>
                  <a:lnTo>
                    <a:pt x="428" y="731"/>
                  </a:lnTo>
                  <a:lnTo>
                    <a:pt x="423" y="740"/>
                  </a:lnTo>
                  <a:lnTo>
                    <a:pt x="416" y="749"/>
                  </a:lnTo>
                  <a:lnTo>
                    <a:pt x="410" y="757"/>
                  </a:lnTo>
                  <a:lnTo>
                    <a:pt x="402" y="765"/>
                  </a:lnTo>
                  <a:lnTo>
                    <a:pt x="395" y="772"/>
                  </a:lnTo>
                  <a:lnTo>
                    <a:pt x="386" y="780"/>
                  </a:lnTo>
                  <a:lnTo>
                    <a:pt x="378" y="785"/>
                  </a:lnTo>
                  <a:lnTo>
                    <a:pt x="369" y="791"/>
                  </a:lnTo>
                  <a:lnTo>
                    <a:pt x="359" y="797"/>
                  </a:lnTo>
                  <a:lnTo>
                    <a:pt x="350" y="801"/>
                  </a:lnTo>
                  <a:lnTo>
                    <a:pt x="340" y="805"/>
                  </a:lnTo>
                  <a:lnTo>
                    <a:pt x="329" y="809"/>
                  </a:lnTo>
                  <a:lnTo>
                    <a:pt x="320" y="811"/>
                  </a:lnTo>
                  <a:lnTo>
                    <a:pt x="308" y="813"/>
                  </a:lnTo>
                  <a:lnTo>
                    <a:pt x="297" y="814"/>
                  </a:lnTo>
                  <a:lnTo>
                    <a:pt x="287" y="815"/>
                  </a:lnTo>
                  <a:lnTo>
                    <a:pt x="275" y="815"/>
                  </a:lnTo>
                  <a:lnTo>
                    <a:pt x="263" y="814"/>
                  </a:lnTo>
                  <a:lnTo>
                    <a:pt x="251" y="813"/>
                  </a:lnTo>
                  <a:lnTo>
                    <a:pt x="239" y="811"/>
                  </a:lnTo>
                  <a:lnTo>
                    <a:pt x="228" y="807"/>
                  </a:lnTo>
                  <a:lnTo>
                    <a:pt x="215" y="803"/>
                  </a:lnTo>
                  <a:lnTo>
                    <a:pt x="203" y="799"/>
                  </a:lnTo>
                  <a:lnTo>
                    <a:pt x="189" y="804"/>
                  </a:lnTo>
                  <a:lnTo>
                    <a:pt x="160" y="816"/>
                  </a:lnTo>
                  <a:lnTo>
                    <a:pt x="122" y="832"/>
                  </a:lnTo>
                  <a:lnTo>
                    <a:pt x="82" y="848"/>
                  </a:lnTo>
                  <a:lnTo>
                    <a:pt x="62" y="855"/>
                  </a:lnTo>
                  <a:lnTo>
                    <a:pt x="44" y="861"/>
                  </a:lnTo>
                  <a:lnTo>
                    <a:pt x="28" y="865"/>
                  </a:lnTo>
                  <a:lnTo>
                    <a:pt x="15" y="866"/>
                  </a:lnTo>
                  <a:lnTo>
                    <a:pt x="10" y="866"/>
                  </a:lnTo>
                  <a:lnTo>
                    <a:pt x="5" y="865"/>
                  </a:lnTo>
                  <a:lnTo>
                    <a:pt x="2" y="863"/>
                  </a:lnTo>
                  <a:lnTo>
                    <a:pt x="1" y="861"/>
                  </a:lnTo>
                  <a:lnTo>
                    <a:pt x="0" y="858"/>
                  </a:lnTo>
                  <a:lnTo>
                    <a:pt x="1" y="852"/>
                  </a:lnTo>
                  <a:lnTo>
                    <a:pt x="3" y="847"/>
                  </a:lnTo>
                  <a:lnTo>
                    <a:pt x="8" y="841"/>
                  </a:lnTo>
                  <a:lnTo>
                    <a:pt x="17" y="829"/>
                  </a:lnTo>
                  <a:lnTo>
                    <a:pt x="26" y="817"/>
                  </a:lnTo>
                  <a:lnTo>
                    <a:pt x="34" y="805"/>
                  </a:lnTo>
                  <a:lnTo>
                    <a:pt x="41" y="796"/>
                  </a:lnTo>
                  <a:lnTo>
                    <a:pt x="46" y="785"/>
                  </a:lnTo>
                  <a:lnTo>
                    <a:pt x="52" y="775"/>
                  </a:lnTo>
                  <a:lnTo>
                    <a:pt x="56" y="766"/>
                  </a:lnTo>
                  <a:lnTo>
                    <a:pt x="59" y="757"/>
                  </a:lnTo>
                  <a:lnTo>
                    <a:pt x="61" y="748"/>
                  </a:lnTo>
                  <a:lnTo>
                    <a:pt x="62" y="739"/>
                  </a:lnTo>
                  <a:lnTo>
                    <a:pt x="63" y="732"/>
                  </a:lnTo>
                  <a:lnTo>
                    <a:pt x="64" y="723"/>
                  </a:lnTo>
                  <a:lnTo>
                    <a:pt x="64" y="708"/>
                  </a:lnTo>
                  <a:lnTo>
                    <a:pt x="62" y="692"/>
                  </a:lnTo>
                  <a:lnTo>
                    <a:pt x="55" y="663"/>
                  </a:lnTo>
                  <a:lnTo>
                    <a:pt x="47" y="632"/>
                  </a:lnTo>
                  <a:lnTo>
                    <a:pt x="44" y="616"/>
                  </a:lnTo>
                  <a:lnTo>
                    <a:pt x="42" y="598"/>
                  </a:lnTo>
                  <a:lnTo>
                    <a:pt x="42" y="580"/>
                  </a:lnTo>
                  <a:lnTo>
                    <a:pt x="44" y="561"/>
                  </a:lnTo>
                  <a:lnTo>
                    <a:pt x="48" y="553"/>
                  </a:lnTo>
                  <a:lnTo>
                    <a:pt x="53" y="547"/>
                  </a:lnTo>
                  <a:lnTo>
                    <a:pt x="57" y="543"/>
                  </a:lnTo>
                  <a:lnTo>
                    <a:pt x="61" y="540"/>
                  </a:lnTo>
                  <a:lnTo>
                    <a:pt x="66" y="537"/>
                  </a:lnTo>
                  <a:lnTo>
                    <a:pt x="70" y="536"/>
                  </a:lnTo>
                  <a:lnTo>
                    <a:pt x="74" y="535"/>
                  </a:lnTo>
                  <a:lnTo>
                    <a:pt x="78" y="535"/>
                  </a:lnTo>
                  <a:lnTo>
                    <a:pt x="88" y="537"/>
                  </a:lnTo>
                  <a:lnTo>
                    <a:pt x="99" y="540"/>
                  </a:lnTo>
                  <a:lnTo>
                    <a:pt x="111" y="542"/>
                  </a:lnTo>
                  <a:lnTo>
                    <a:pt x="126" y="543"/>
                  </a:lnTo>
                  <a:lnTo>
                    <a:pt x="135" y="523"/>
                  </a:lnTo>
                  <a:lnTo>
                    <a:pt x="157" y="476"/>
                  </a:lnTo>
                  <a:lnTo>
                    <a:pt x="187" y="411"/>
                  </a:lnTo>
                  <a:lnTo>
                    <a:pt x="219" y="336"/>
                  </a:lnTo>
                  <a:lnTo>
                    <a:pt x="250" y="262"/>
                  </a:lnTo>
                  <a:lnTo>
                    <a:pt x="277" y="197"/>
                  </a:lnTo>
                  <a:lnTo>
                    <a:pt x="287" y="170"/>
                  </a:lnTo>
                  <a:lnTo>
                    <a:pt x="293" y="150"/>
                  </a:lnTo>
                  <a:lnTo>
                    <a:pt x="295" y="142"/>
                  </a:lnTo>
                  <a:lnTo>
                    <a:pt x="296" y="136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82" y="132"/>
                  </a:lnTo>
                  <a:lnTo>
                    <a:pt x="269" y="133"/>
                  </a:lnTo>
                  <a:lnTo>
                    <a:pt x="256" y="134"/>
                  </a:lnTo>
                  <a:lnTo>
                    <a:pt x="245" y="133"/>
                  </a:lnTo>
                  <a:lnTo>
                    <a:pt x="234" y="132"/>
                  </a:lnTo>
                  <a:lnTo>
                    <a:pt x="224" y="130"/>
                  </a:lnTo>
                  <a:lnTo>
                    <a:pt x="215" y="128"/>
                  </a:lnTo>
                  <a:lnTo>
                    <a:pt x="206" y="125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5" y="113"/>
                  </a:lnTo>
                  <a:lnTo>
                    <a:pt x="179" y="108"/>
                  </a:lnTo>
                  <a:lnTo>
                    <a:pt x="175" y="102"/>
                  </a:lnTo>
                  <a:lnTo>
                    <a:pt x="172" y="97"/>
                  </a:lnTo>
                  <a:lnTo>
                    <a:pt x="169" y="92"/>
                  </a:lnTo>
                  <a:lnTo>
                    <a:pt x="167" y="85"/>
                  </a:lnTo>
                  <a:lnTo>
                    <a:pt x="166" y="80"/>
                  </a:lnTo>
                  <a:lnTo>
                    <a:pt x="165" y="74"/>
                  </a:lnTo>
                  <a:lnTo>
                    <a:pt x="166" y="69"/>
                  </a:lnTo>
                  <a:lnTo>
                    <a:pt x="169" y="63"/>
                  </a:lnTo>
                  <a:lnTo>
                    <a:pt x="171" y="57"/>
                  </a:lnTo>
                  <a:lnTo>
                    <a:pt x="175" y="52"/>
                  </a:lnTo>
                  <a:lnTo>
                    <a:pt x="179" y="48"/>
                  </a:lnTo>
                  <a:lnTo>
                    <a:pt x="186" y="43"/>
                  </a:lnTo>
                  <a:lnTo>
                    <a:pt x="192" y="39"/>
                  </a:lnTo>
                  <a:lnTo>
                    <a:pt x="200" y="36"/>
                  </a:lnTo>
                  <a:lnTo>
                    <a:pt x="208" y="33"/>
                  </a:lnTo>
                  <a:lnTo>
                    <a:pt x="218" y="31"/>
                  </a:lnTo>
                  <a:lnTo>
                    <a:pt x="229" y="29"/>
                  </a:lnTo>
                  <a:lnTo>
                    <a:pt x="240" y="27"/>
                  </a:lnTo>
                  <a:lnTo>
                    <a:pt x="254" y="27"/>
                  </a:lnTo>
                  <a:lnTo>
                    <a:pt x="268" y="29"/>
                  </a:lnTo>
                  <a:lnTo>
                    <a:pt x="283" y="37"/>
                  </a:lnTo>
                  <a:lnTo>
                    <a:pt x="297" y="45"/>
                  </a:lnTo>
                  <a:lnTo>
                    <a:pt x="309" y="53"/>
                  </a:lnTo>
                  <a:lnTo>
                    <a:pt x="320" y="61"/>
                  </a:lnTo>
                  <a:lnTo>
                    <a:pt x="328" y="68"/>
                  </a:lnTo>
                  <a:lnTo>
                    <a:pt x="336" y="75"/>
                  </a:lnTo>
                  <a:lnTo>
                    <a:pt x="343" y="83"/>
                  </a:lnTo>
                  <a:lnTo>
                    <a:pt x="349" y="90"/>
                  </a:lnTo>
                  <a:lnTo>
                    <a:pt x="352" y="98"/>
                  </a:lnTo>
                  <a:lnTo>
                    <a:pt x="355" y="105"/>
                  </a:lnTo>
                  <a:lnTo>
                    <a:pt x="358" y="112"/>
                  </a:lnTo>
                  <a:lnTo>
                    <a:pt x="359" y="119"/>
                  </a:lnTo>
                  <a:lnTo>
                    <a:pt x="361" y="127"/>
                  </a:lnTo>
                  <a:lnTo>
                    <a:pt x="361" y="134"/>
                  </a:lnTo>
                  <a:lnTo>
                    <a:pt x="359" y="142"/>
                  </a:lnTo>
                  <a:lnTo>
                    <a:pt x="358" y="148"/>
                  </a:lnTo>
                  <a:lnTo>
                    <a:pt x="350" y="180"/>
                  </a:lnTo>
                  <a:lnTo>
                    <a:pt x="338" y="215"/>
                  </a:lnTo>
                  <a:lnTo>
                    <a:pt x="334" y="234"/>
                  </a:lnTo>
                  <a:lnTo>
                    <a:pt x="330" y="255"/>
                  </a:lnTo>
                  <a:lnTo>
                    <a:pt x="328" y="265"/>
                  </a:lnTo>
                  <a:lnTo>
                    <a:pt x="328" y="277"/>
                  </a:lnTo>
                  <a:lnTo>
                    <a:pt x="328" y="289"/>
                  </a:lnTo>
                  <a:lnTo>
                    <a:pt x="329" y="302"/>
                  </a:lnTo>
                  <a:lnTo>
                    <a:pt x="326" y="334"/>
                  </a:lnTo>
                  <a:lnTo>
                    <a:pt x="323" y="360"/>
                  </a:lnTo>
                  <a:lnTo>
                    <a:pt x="320" y="383"/>
                  </a:lnTo>
                  <a:lnTo>
                    <a:pt x="317" y="400"/>
                  </a:lnTo>
                  <a:lnTo>
                    <a:pt x="314" y="414"/>
                  </a:lnTo>
                  <a:lnTo>
                    <a:pt x="312" y="423"/>
                  </a:lnTo>
                  <a:lnTo>
                    <a:pt x="312" y="427"/>
                  </a:lnTo>
                  <a:lnTo>
                    <a:pt x="313" y="430"/>
                  </a:lnTo>
                  <a:lnTo>
                    <a:pt x="313" y="432"/>
                  </a:lnTo>
                  <a:lnTo>
                    <a:pt x="315" y="434"/>
                  </a:lnTo>
                  <a:lnTo>
                    <a:pt x="318" y="435"/>
                  </a:lnTo>
                  <a:lnTo>
                    <a:pt x="320" y="435"/>
                  </a:lnTo>
                  <a:lnTo>
                    <a:pt x="323" y="435"/>
                  </a:lnTo>
                  <a:lnTo>
                    <a:pt x="327" y="435"/>
                  </a:lnTo>
                  <a:lnTo>
                    <a:pt x="338" y="433"/>
                  </a:lnTo>
                  <a:lnTo>
                    <a:pt x="353" y="430"/>
                  </a:lnTo>
                  <a:lnTo>
                    <a:pt x="371" y="427"/>
                  </a:lnTo>
                  <a:lnTo>
                    <a:pt x="395" y="422"/>
                  </a:lnTo>
                  <a:lnTo>
                    <a:pt x="423" y="419"/>
                  </a:lnTo>
                  <a:lnTo>
                    <a:pt x="457" y="416"/>
                  </a:lnTo>
                  <a:lnTo>
                    <a:pt x="465" y="405"/>
                  </a:lnTo>
                  <a:lnTo>
                    <a:pt x="471" y="396"/>
                  </a:lnTo>
                  <a:lnTo>
                    <a:pt x="475" y="385"/>
                  </a:lnTo>
                  <a:lnTo>
                    <a:pt x="479" y="375"/>
                  </a:lnTo>
                  <a:lnTo>
                    <a:pt x="482" y="357"/>
                  </a:lnTo>
                  <a:lnTo>
                    <a:pt x="482" y="341"/>
                  </a:lnTo>
                  <a:lnTo>
                    <a:pt x="482" y="336"/>
                  </a:lnTo>
                  <a:lnTo>
                    <a:pt x="483" y="331"/>
                  </a:lnTo>
                  <a:lnTo>
                    <a:pt x="484" y="326"/>
                  </a:lnTo>
                  <a:lnTo>
                    <a:pt x="486" y="323"/>
                  </a:lnTo>
                  <a:lnTo>
                    <a:pt x="490" y="321"/>
                  </a:lnTo>
                  <a:lnTo>
                    <a:pt x="496" y="321"/>
                  </a:lnTo>
                  <a:lnTo>
                    <a:pt x="502" y="323"/>
                  </a:lnTo>
                  <a:lnTo>
                    <a:pt x="512" y="325"/>
                  </a:lnTo>
                  <a:lnTo>
                    <a:pt x="519" y="318"/>
                  </a:lnTo>
                  <a:lnTo>
                    <a:pt x="526" y="314"/>
                  </a:lnTo>
                  <a:lnTo>
                    <a:pt x="528" y="313"/>
                  </a:lnTo>
                  <a:lnTo>
                    <a:pt x="530" y="312"/>
                  </a:lnTo>
                  <a:lnTo>
                    <a:pt x="531" y="313"/>
                  </a:lnTo>
                  <a:lnTo>
                    <a:pt x="532" y="314"/>
                  </a:lnTo>
                  <a:lnTo>
                    <a:pt x="533" y="318"/>
                  </a:lnTo>
                  <a:lnTo>
                    <a:pt x="534" y="322"/>
                  </a:lnTo>
                  <a:lnTo>
                    <a:pt x="534" y="327"/>
                  </a:lnTo>
                  <a:lnTo>
                    <a:pt x="534" y="333"/>
                  </a:lnTo>
                  <a:lnTo>
                    <a:pt x="533" y="341"/>
                  </a:lnTo>
                  <a:lnTo>
                    <a:pt x="534" y="343"/>
                  </a:lnTo>
                  <a:lnTo>
                    <a:pt x="539" y="336"/>
                  </a:lnTo>
                  <a:lnTo>
                    <a:pt x="548" y="312"/>
                  </a:lnTo>
                  <a:lnTo>
                    <a:pt x="549" y="316"/>
                  </a:lnTo>
                  <a:lnTo>
                    <a:pt x="551" y="318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62" y="314"/>
                  </a:lnTo>
                  <a:lnTo>
                    <a:pt x="569" y="307"/>
                  </a:lnTo>
                  <a:lnTo>
                    <a:pt x="576" y="297"/>
                  </a:lnTo>
                  <a:lnTo>
                    <a:pt x="584" y="285"/>
                  </a:lnTo>
                  <a:lnTo>
                    <a:pt x="591" y="271"/>
                  </a:lnTo>
                  <a:lnTo>
                    <a:pt x="599" y="256"/>
                  </a:lnTo>
                  <a:lnTo>
                    <a:pt x="604" y="241"/>
                  </a:lnTo>
                  <a:lnTo>
                    <a:pt x="610" y="227"/>
                  </a:lnTo>
                  <a:lnTo>
                    <a:pt x="614" y="214"/>
                  </a:lnTo>
                  <a:lnTo>
                    <a:pt x="617" y="204"/>
                  </a:lnTo>
                  <a:lnTo>
                    <a:pt x="617" y="199"/>
                  </a:lnTo>
                  <a:lnTo>
                    <a:pt x="617" y="195"/>
                  </a:lnTo>
                  <a:lnTo>
                    <a:pt x="616" y="192"/>
                  </a:lnTo>
                  <a:lnTo>
                    <a:pt x="615" y="190"/>
                  </a:lnTo>
                  <a:lnTo>
                    <a:pt x="613" y="190"/>
                  </a:lnTo>
                  <a:lnTo>
                    <a:pt x="610" y="190"/>
                  </a:lnTo>
                  <a:lnTo>
                    <a:pt x="607" y="191"/>
                  </a:lnTo>
                  <a:lnTo>
                    <a:pt x="603" y="193"/>
                  </a:lnTo>
                  <a:lnTo>
                    <a:pt x="599" y="190"/>
                  </a:lnTo>
                  <a:lnTo>
                    <a:pt x="594" y="188"/>
                  </a:lnTo>
                  <a:lnTo>
                    <a:pt x="589" y="186"/>
                  </a:lnTo>
                  <a:lnTo>
                    <a:pt x="585" y="185"/>
                  </a:lnTo>
                  <a:lnTo>
                    <a:pt x="578" y="186"/>
                  </a:lnTo>
                  <a:lnTo>
                    <a:pt x="573" y="188"/>
                  </a:lnTo>
                  <a:lnTo>
                    <a:pt x="568" y="190"/>
                  </a:lnTo>
                  <a:lnTo>
                    <a:pt x="561" y="193"/>
                  </a:lnTo>
                  <a:lnTo>
                    <a:pt x="535" y="208"/>
                  </a:lnTo>
                  <a:lnTo>
                    <a:pt x="509" y="226"/>
                  </a:lnTo>
                  <a:lnTo>
                    <a:pt x="494" y="234"/>
                  </a:lnTo>
                  <a:lnTo>
                    <a:pt x="480" y="241"/>
                  </a:lnTo>
                  <a:lnTo>
                    <a:pt x="472" y="244"/>
                  </a:lnTo>
                  <a:lnTo>
                    <a:pt x="465" y="246"/>
                  </a:lnTo>
                  <a:lnTo>
                    <a:pt x="457" y="247"/>
                  </a:lnTo>
                  <a:lnTo>
                    <a:pt x="450" y="247"/>
                  </a:lnTo>
                  <a:lnTo>
                    <a:pt x="443" y="247"/>
                  </a:lnTo>
                  <a:lnTo>
                    <a:pt x="436" y="245"/>
                  </a:lnTo>
                  <a:lnTo>
                    <a:pt x="428" y="243"/>
                  </a:lnTo>
                  <a:lnTo>
                    <a:pt x="422" y="239"/>
                  </a:lnTo>
                  <a:lnTo>
                    <a:pt x="414" y="233"/>
                  </a:lnTo>
                  <a:lnTo>
                    <a:pt x="408" y="227"/>
                  </a:lnTo>
                  <a:lnTo>
                    <a:pt x="401" y="218"/>
                  </a:lnTo>
                  <a:lnTo>
                    <a:pt x="394" y="209"/>
                  </a:lnTo>
                  <a:lnTo>
                    <a:pt x="391" y="208"/>
                  </a:lnTo>
                  <a:lnTo>
                    <a:pt x="389" y="207"/>
                  </a:lnTo>
                  <a:lnTo>
                    <a:pt x="391" y="206"/>
                  </a:lnTo>
                  <a:lnTo>
                    <a:pt x="395" y="205"/>
                  </a:lnTo>
                  <a:lnTo>
                    <a:pt x="405" y="202"/>
                  </a:lnTo>
                  <a:lnTo>
                    <a:pt x="418" y="200"/>
                  </a:lnTo>
                  <a:lnTo>
                    <a:pt x="426" y="198"/>
                  </a:lnTo>
                  <a:lnTo>
                    <a:pt x="433" y="195"/>
                  </a:lnTo>
                  <a:lnTo>
                    <a:pt x="439" y="193"/>
                  </a:lnTo>
                  <a:lnTo>
                    <a:pt x="445" y="189"/>
                  </a:lnTo>
                  <a:lnTo>
                    <a:pt x="448" y="184"/>
                  </a:lnTo>
                  <a:lnTo>
                    <a:pt x="452" y="178"/>
                  </a:lnTo>
                  <a:lnTo>
                    <a:pt x="452" y="172"/>
                  </a:lnTo>
                  <a:lnTo>
                    <a:pt x="450" y="163"/>
                  </a:lnTo>
                  <a:lnTo>
                    <a:pt x="445" y="160"/>
                  </a:lnTo>
                  <a:lnTo>
                    <a:pt x="444" y="154"/>
                  </a:lnTo>
                  <a:lnTo>
                    <a:pt x="445" y="149"/>
                  </a:lnTo>
                  <a:lnTo>
                    <a:pt x="450" y="142"/>
                  </a:lnTo>
                  <a:lnTo>
                    <a:pt x="457" y="135"/>
                  </a:lnTo>
                  <a:lnTo>
                    <a:pt x="466" y="127"/>
                  </a:lnTo>
                  <a:lnTo>
                    <a:pt x="476" y="119"/>
                  </a:lnTo>
                  <a:lnTo>
                    <a:pt x="489" y="111"/>
                  </a:lnTo>
                  <a:lnTo>
                    <a:pt x="519" y="93"/>
                  </a:lnTo>
                  <a:lnTo>
                    <a:pt x="555" y="74"/>
                  </a:lnTo>
                  <a:lnTo>
                    <a:pt x="592" y="57"/>
                  </a:lnTo>
                  <a:lnTo>
                    <a:pt x="632" y="40"/>
                  </a:lnTo>
                  <a:lnTo>
                    <a:pt x="672" y="25"/>
                  </a:lnTo>
                  <a:lnTo>
                    <a:pt x="709" y="14"/>
                  </a:lnTo>
                  <a:lnTo>
                    <a:pt x="726" y="9"/>
                  </a:lnTo>
                  <a:lnTo>
                    <a:pt x="743" y="5"/>
                  </a:lnTo>
                  <a:lnTo>
                    <a:pt x="758" y="2"/>
                  </a:lnTo>
                  <a:lnTo>
                    <a:pt x="772" y="1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10" y="7"/>
                  </a:lnTo>
                  <a:lnTo>
                    <a:pt x="813" y="13"/>
                  </a:lnTo>
                  <a:lnTo>
                    <a:pt x="814" y="19"/>
                  </a:lnTo>
                  <a:lnTo>
                    <a:pt x="812" y="29"/>
                  </a:lnTo>
                  <a:lnTo>
                    <a:pt x="807" y="38"/>
                  </a:lnTo>
                  <a:lnTo>
                    <a:pt x="807" y="45"/>
                  </a:lnTo>
                  <a:lnTo>
                    <a:pt x="806" y="50"/>
                  </a:lnTo>
                  <a:lnTo>
                    <a:pt x="804" y="55"/>
                  </a:lnTo>
                  <a:lnTo>
                    <a:pt x="801" y="59"/>
                  </a:lnTo>
                  <a:lnTo>
                    <a:pt x="795" y="69"/>
                  </a:lnTo>
                  <a:lnTo>
                    <a:pt x="786" y="77"/>
                  </a:lnTo>
                  <a:lnTo>
                    <a:pt x="765" y="92"/>
                  </a:lnTo>
                  <a:lnTo>
                    <a:pt x="743" y="106"/>
                  </a:lnTo>
                  <a:lnTo>
                    <a:pt x="739" y="111"/>
                  </a:lnTo>
                  <a:lnTo>
                    <a:pt x="734" y="115"/>
                  </a:lnTo>
                  <a:lnTo>
                    <a:pt x="731" y="120"/>
                  </a:lnTo>
                  <a:lnTo>
                    <a:pt x="726" y="126"/>
                  </a:lnTo>
                  <a:lnTo>
                    <a:pt x="724" y="131"/>
                  </a:lnTo>
                  <a:lnTo>
                    <a:pt x="722" y="137"/>
                  </a:lnTo>
                  <a:lnTo>
                    <a:pt x="720" y="144"/>
                  </a:lnTo>
                  <a:lnTo>
                    <a:pt x="720" y="151"/>
                  </a:lnTo>
                  <a:lnTo>
                    <a:pt x="720" y="159"/>
                  </a:lnTo>
                  <a:lnTo>
                    <a:pt x="721" y="167"/>
                  </a:lnTo>
                  <a:lnTo>
                    <a:pt x="723" y="176"/>
                  </a:lnTo>
                  <a:lnTo>
                    <a:pt x="726" y="185"/>
                  </a:lnTo>
                  <a:lnTo>
                    <a:pt x="731" y="196"/>
                  </a:lnTo>
                  <a:lnTo>
                    <a:pt x="737" y="208"/>
                  </a:lnTo>
                  <a:lnTo>
                    <a:pt x="745" y="220"/>
                  </a:lnTo>
                  <a:lnTo>
                    <a:pt x="753" y="232"/>
                  </a:lnTo>
                  <a:lnTo>
                    <a:pt x="754" y="241"/>
                  </a:lnTo>
                  <a:lnTo>
                    <a:pt x="754" y="249"/>
                  </a:lnTo>
                  <a:lnTo>
                    <a:pt x="753" y="259"/>
                  </a:lnTo>
                  <a:lnTo>
                    <a:pt x="752" y="268"/>
                  </a:lnTo>
                  <a:lnTo>
                    <a:pt x="750" y="287"/>
                  </a:lnTo>
                  <a:lnTo>
                    <a:pt x="747" y="305"/>
                  </a:lnTo>
                  <a:lnTo>
                    <a:pt x="747" y="312"/>
                  </a:lnTo>
                  <a:lnTo>
                    <a:pt x="747" y="320"/>
                  </a:lnTo>
                  <a:lnTo>
                    <a:pt x="749" y="326"/>
                  </a:lnTo>
                  <a:lnTo>
                    <a:pt x="751" y="331"/>
                  </a:lnTo>
                  <a:lnTo>
                    <a:pt x="753" y="333"/>
                  </a:lnTo>
                  <a:lnTo>
                    <a:pt x="755" y="335"/>
                  </a:lnTo>
                  <a:lnTo>
                    <a:pt x="757" y="336"/>
                  </a:lnTo>
                  <a:lnTo>
                    <a:pt x="761" y="337"/>
                  </a:lnTo>
                  <a:lnTo>
                    <a:pt x="768" y="337"/>
                  </a:lnTo>
                  <a:lnTo>
                    <a:pt x="778" y="336"/>
                  </a:lnTo>
                  <a:lnTo>
                    <a:pt x="792" y="329"/>
                  </a:lnTo>
                  <a:lnTo>
                    <a:pt x="801" y="325"/>
                  </a:lnTo>
                  <a:lnTo>
                    <a:pt x="810" y="324"/>
                  </a:lnTo>
                  <a:lnTo>
                    <a:pt x="815" y="325"/>
                  </a:lnTo>
                  <a:lnTo>
                    <a:pt x="820" y="327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6" y="341"/>
                  </a:lnTo>
                  <a:lnTo>
                    <a:pt x="826" y="345"/>
                  </a:lnTo>
                  <a:lnTo>
                    <a:pt x="827" y="350"/>
                  </a:lnTo>
                  <a:lnTo>
                    <a:pt x="828" y="353"/>
                  </a:lnTo>
                  <a:lnTo>
                    <a:pt x="830" y="355"/>
                  </a:lnTo>
                  <a:lnTo>
                    <a:pt x="833" y="356"/>
                  </a:lnTo>
                  <a:lnTo>
                    <a:pt x="837" y="354"/>
                  </a:lnTo>
                  <a:lnTo>
                    <a:pt x="843" y="350"/>
                  </a:lnTo>
                  <a:lnTo>
                    <a:pt x="851" y="342"/>
                  </a:lnTo>
                  <a:lnTo>
                    <a:pt x="855" y="351"/>
                  </a:lnTo>
                  <a:lnTo>
                    <a:pt x="857" y="359"/>
                  </a:lnTo>
                  <a:lnTo>
                    <a:pt x="859" y="367"/>
                  </a:lnTo>
                  <a:lnTo>
                    <a:pt x="860" y="374"/>
                  </a:lnTo>
                  <a:lnTo>
                    <a:pt x="860" y="381"/>
                  </a:lnTo>
                  <a:lnTo>
                    <a:pt x="860" y="387"/>
                  </a:lnTo>
                  <a:lnTo>
                    <a:pt x="859" y="393"/>
                  </a:lnTo>
                  <a:lnTo>
                    <a:pt x="858" y="400"/>
                  </a:lnTo>
                  <a:lnTo>
                    <a:pt x="854" y="411"/>
                  </a:lnTo>
                  <a:lnTo>
                    <a:pt x="849" y="420"/>
                  </a:lnTo>
                  <a:lnTo>
                    <a:pt x="842" y="430"/>
                  </a:lnTo>
                  <a:lnTo>
                    <a:pt x="836" y="438"/>
                  </a:lnTo>
                  <a:lnTo>
                    <a:pt x="821" y="455"/>
                  </a:lnTo>
                  <a:lnTo>
                    <a:pt x="809" y="472"/>
                  </a:lnTo>
                  <a:lnTo>
                    <a:pt x="805" y="481"/>
                  </a:lnTo>
                  <a:lnTo>
                    <a:pt x="802" y="491"/>
                  </a:lnTo>
                  <a:lnTo>
                    <a:pt x="802" y="496"/>
                  </a:lnTo>
                  <a:lnTo>
                    <a:pt x="802" y="501"/>
                  </a:lnTo>
                  <a:lnTo>
                    <a:pt x="804" y="507"/>
                  </a:lnTo>
                  <a:lnTo>
                    <a:pt x="806" y="512"/>
                  </a:lnTo>
                  <a:lnTo>
                    <a:pt x="804" y="549"/>
                  </a:lnTo>
                  <a:lnTo>
                    <a:pt x="800" y="600"/>
                  </a:lnTo>
                  <a:lnTo>
                    <a:pt x="798" y="629"/>
                  </a:lnTo>
                  <a:lnTo>
                    <a:pt x="795" y="659"/>
                  </a:lnTo>
                  <a:lnTo>
                    <a:pt x="791" y="691"/>
                  </a:lnTo>
                  <a:lnTo>
                    <a:pt x="785" y="722"/>
                  </a:lnTo>
                  <a:lnTo>
                    <a:pt x="779" y="754"/>
                  </a:lnTo>
                  <a:lnTo>
                    <a:pt x="772" y="784"/>
                  </a:lnTo>
                  <a:lnTo>
                    <a:pt x="764" y="812"/>
                  </a:lnTo>
                  <a:lnTo>
                    <a:pt x="755" y="837"/>
                  </a:lnTo>
                  <a:lnTo>
                    <a:pt x="751" y="849"/>
                  </a:lnTo>
                  <a:lnTo>
                    <a:pt x="746" y="860"/>
                  </a:lnTo>
                  <a:lnTo>
                    <a:pt x="740" y="869"/>
                  </a:lnTo>
                  <a:lnTo>
                    <a:pt x="735" y="879"/>
                  </a:lnTo>
                  <a:lnTo>
                    <a:pt x="728" y="886"/>
                  </a:lnTo>
                  <a:lnTo>
                    <a:pt x="722" y="893"/>
                  </a:lnTo>
                  <a:lnTo>
                    <a:pt x="716" y="898"/>
                  </a:lnTo>
                  <a:lnTo>
                    <a:pt x="709" y="901"/>
                  </a:lnTo>
                  <a:lnTo>
                    <a:pt x="704" y="908"/>
                  </a:lnTo>
                  <a:lnTo>
                    <a:pt x="697" y="912"/>
                  </a:lnTo>
                  <a:lnTo>
                    <a:pt x="690" y="917"/>
                  </a:lnTo>
                  <a:lnTo>
                    <a:pt x="682" y="922"/>
                  </a:lnTo>
                  <a:lnTo>
                    <a:pt x="665" y="929"/>
                  </a:lnTo>
                  <a:lnTo>
                    <a:pt x="646" y="935"/>
                  </a:lnTo>
                  <a:lnTo>
                    <a:pt x="627" y="942"/>
                  </a:lnTo>
                  <a:lnTo>
                    <a:pt x="608" y="948"/>
                  </a:lnTo>
                  <a:lnTo>
                    <a:pt x="600" y="953"/>
                  </a:lnTo>
                  <a:lnTo>
                    <a:pt x="592" y="956"/>
                  </a:lnTo>
                  <a:lnTo>
                    <a:pt x="586" y="960"/>
                  </a:lnTo>
                  <a:lnTo>
                    <a:pt x="580" y="965"/>
                  </a:lnTo>
                  <a:close/>
                  <a:moveTo>
                    <a:pt x="260" y="679"/>
                  </a:moveTo>
                  <a:lnTo>
                    <a:pt x="250" y="672"/>
                  </a:lnTo>
                  <a:lnTo>
                    <a:pt x="241" y="664"/>
                  </a:lnTo>
                  <a:lnTo>
                    <a:pt x="235" y="657"/>
                  </a:lnTo>
                  <a:lnTo>
                    <a:pt x="231" y="650"/>
                  </a:lnTo>
                  <a:lnTo>
                    <a:pt x="226" y="642"/>
                  </a:lnTo>
                  <a:lnTo>
                    <a:pt x="224" y="636"/>
                  </a:lnTo>
                  <a:lnTo>
                    <a:pt x="223" y="629"/>
                  </a:lnTo>
                  <a:lnTo>
                    <a:pt x="223" y="623"/>
                  </a:lnTo>
                  <a:lnTo>
                    <a:pt x="224" y="616"/>
                  </a:lnTo>
                  <a:lnTo>
                    <a:pt x="225" y="611"/>
                  </a:lnTo>
                  <a:lnTo>
                    <a:pt x="229" y="606"/>
                  </a:lnTo>
                  <a:lnTo>
                    <a:pt x="232" y="600"/>
                  </a:lnTo>
                  <a:lnTo>
                    <a:pt x="236" y="595"/>
                  </a:lnTo>
                  <a:lnTo>
                    <a:pt x="240" y="591"/>
                  </a:lnTo>
                  <a:lnTo>
                    <a:pt x="246" y="587"/>
                  </a:lnTo>
                  <a:lnTo>
                    <a:pt x="251" y="582"/>
                  </a:lnTo>
                  <a:lnTo>
                    <a:pt x="263" y="576"/>
                  </a:lnTo>
                  <a:lnTo>
                    <a:pt x="275" y="571"/>
                  </a:lnTo>
                  <a:lnTo>
                    <a:pt x="288" y="567"/>
                  </a:lnTo>
                  <a:lnTo>
                    <a:pt x="298" y="565"/>
                  </a:lnTo>
                  <a:lnTo>
                    <a:pt x="308" y="564"/>
                  </a:lnTo>
                  <a:lnTo>
                    <a:pt x="315" y="566"/>
                  </a:lnTo>
                  <a:lnTo>
                    <a:pt x="319" y="567"/>
                  </a:lnTo>
                  <a:lnTo>
                    <a:pt x="321" y="568"/>
                  </a:lnTo>
                  <a:lnTo>
                    <a:pt x="322" y="572"/>
                  </a:lnTo>
                  <a:lnTo>
                    <a:pt x="322" y="574"/>
                  </a:lnTo>
                  <a:lnTo>
                    <a:pt x="311" y="602"/>
                  </a:lnTo>
                  <a:lnTo>
                    <a:pt x="298" y="635"/>
                  </a:lnTo>
                  <a:lnTo>
                    <a:pt x="295" y="643"/>
                  </a:lnTo>
                  <a:lnTo>
                    <a:pt x="291" y="651"/>
                  </a:lnTo>
                  <a:lnTo>
                    <a:pt x="287" y="658"/>
                  </a:lnTo>
                  <a:lnTo>
                    <a:pt x="282" y="664"/>
                  </a:lnTo>
                  <a:lnTo>
                    <a:pt x="277" y="670"/>
                  </a:lnTo>
                  <a:lnTo>
                    <a:pt x="271" y="674"/>
                  </a:lnTo>
                  <a:lnTo>
                    <a:pt x="265" y="677"/>
                  </a:lnTo>
                  <a:lnTo>
                    <a:pt x="260" y="679"/>
                  </a:lnTo>
                  <a:close/>
                  <a:moveTo>
                    <a:pt x="446" y="593"/>
                  </a:moveTo>
                  <a:lnTo>
                    <a:pt x="444" y="588"/>
                  </a:lnTo>
                  <a:lnTo>
                    <a:pt x="443" y="583"/>
                  </a:lnTo>
                  <a:lnTo>
                    <a:pt x="444" y="578"/>
                  </a:lnTo>
                  <a:lnTo>
                    <a:pt x="445" y="574"/>
                  </a:lnTo>
                  <a:lnTo>
                    <a:pt x="451" y="564"/>
                  </a:lnTo>
                  <a:lnTo>
                    <a:pt x="457" y="557"/>
                  </a:lnTo>
                  <a:lnTo>
                    <a:pt x="459" y="549"/>
                  </a:lnTo>
                  <a:lnTo>
                    <a:pt x="461" y="545"/>
                  </a:lnTo>
                  <a:lnTo>
                    <a:pt x="465" y="543"/>
                  </a:lnTo>
                  <a:lnTo>
                    <a:pt x="467" y="542"/>
                  </a:lnTo>
                  <a:lnTo>
                    <a:pt x="468" y="543"/>
                  </a:lnTo>
                  <a:lnTo>
                    <a:pt x="470" y="545"/>
                  </a:lnTo>
                  <a:lnTo>
                    <a:pt x="470" y="549"/>
                  </a:lnTo>
                  <a:lnTo>
                    <a:pt x="471" y="553"/>
                  </a:lnTo>
                  <a:lnTo>
                    <a:pt x="470" y="559"/>
                  </a:lnTo>
                  <a:lnTo>
                    <a:pt x="470" y="564"/>
                  </a:lnTo>
                  <a:lnTo>
                    <a:pt x="468" y="571"/>
                  </a:lnTo>
                  <a:lnTo>
                    <a:pt x="466" y="576"/>
                  </a:lnTo>
                  <a:lnTo>
                    <a:pt x="462" y="581"/>
                  </a:lnTo>
                  <a:lnTo>
                    <a:pt x="458" y="586"/>
                  </a:lnTo>
                  <a:lnTo>
                    <a:pt x="453" y="590"/>
                  </a:lnTo>
                  <a:lnTo>
                    <a:pt x="446" y="593"/>
                  </a:lnTo>
                  <a:close/>
                  <a:moveTo>
                    <a:pt x="575" y="471"/>
                  </a:moveTo>
                  <a:lnTo>
                    <a:pt x="566" y="453"/>
                  </a:lnTo>
                  <a:lnTo>
                    <a:pt x="561" y="435"/>
                  </a:lnTo>
                  <a:lnTo>
                    <a:pt x="558" y="419"/>
                  </a:lnTo>
                  <a:lnTo>
                    <a:pt x="556" y="403"/>
                  </a:lnTo>
                  <a:lnTo>
                    <a:pt x="556" y="388"/>
                  </a:lnTo>
                  <a:lnTo>
                    <a:pt x="558" y="374"/>
                  </a:lnTo>
                  <a:lnTo>
                    <a:pt x="560" y="360"/>
                  </a:lnTo>
                  <a:lnTo>
                    <a:pt x="564" y="347"/>
                  </a:lnTo>
                  <a:lnTo>
                    <a:pt x="570" y="334"/>
                  </a:lnTo>
                  <a:lnTo>
                    <a:pt x="576" y="320"/>
                  </a:lnTo>
                  <a:lnTo>
                    <a:pt x="584" y="306"/>
                  </a:lnTo>
                  <a:lnTo>
                    <a:pt x="592" y="292"/>
                  </a:lnTo>
                  <a:lnTo>
                    <a:pt x="610" y="262"/>
                  </a:lnTo>
                  <a:lnTo>
                    <a:pt x="630" y="229"/>
                  </a:lnTo>
                  <a:lnTo>
                    <a:pt x="636" y="223"/>
                  </a:lnTo>
                  <a:lnTo>
                    <a:pt x="642" y="217"/>
                  </a:lnTo>
                  <a:lnTo>
                    <a:pt x="647" y="213"/>
                  </a:lnTo>
                  <a:lnTo>
                    <a:pt x="652" y="211"/>
                  </a:lnTo>
                  <a:lnTo>
                    <a:pt x="658" y="211"/>
                  </a:lnTo>
                  <a:lnTo>
                    <a:pt x="662" y="212"/>
                  </a:lnTo>
                  <a:lnTo>
                    <a:pt x="666" y="213"/>
                  </a:lnTo>
                  <a:lnTo>
                    <a:pt x="671" y="216"/>
                  </a:lnTo>
                  <a:lnTo>
                    <a:pt x="674" y="221"/>
                  </a:lnTo>
                  <a:lnTo>
                    <a:pt x="677" y="226"/>
                  </a:lnTo>
                  <a:lnTo>
                    <a:pt x="680" y="232"/>
                  </a:lnTo>
                  <a:lnTo>
                    <a:pt x="683" y="239"/>
                  </a:lnTo>
                  <a:lnTo>
                    <a:pt x="688" y="255"/>
                  </a:lnTo>
                  <a:lnTo>
                    <a:pt x="691" y="273"/>
                  </a:lnTo>
                  <a:lnTo>
                    <a:pt x="693" y="292"/>
                  </a:lnTo>
                  <a:lnTo>
                    <a:pt x="694" y="312"/>
                  </a:lnTo>
                  <a:lnTo>
                    <a:pt x="694" y="332"/>
                  </a:lnTo>
                  <a:lnTo>
                    <a:pt x="694" y="351"/>
                  </a:lnTo>
                  <a:lnTo>
                    <a:pt x="692" y="368"/>
                  </a:lnTo>
                  <a:lnTo>
                    <a:pt x="689" y="384"/>
                  </a:lnTo>
                  <a:lnTo>
                    <a:pt x="687" y="390"/>
                  </a:lnTo>
                  <a:lnTo>
                    <a:pt x="684" y="396"/>
                  </a:lnTo>
                  <a:lnTo>
                    <a:pt x="682" y="401"/>
                  </a:lnTo>
                  <a:lnTo>
                    <a:pt x="679" y="404"/>
                  </a:lnTo>
                  <a:lnTo>
                    <a:pt x="657" y="421"/>
                  </a:lnTo>
                  <a:lnTo>
                    <a:pt x="629" y="441"/>
                  </a:lnTo>
                  <a:lnTo>
                    <a:pt x="615" y="451"/>
                  </a:lnTo>
                  <a:lnTo>
                    <a:pt x="601" y="460"/>
                  </a:lnTo>
                  <a:lnTo>
                    <a:pt x="587" y="467"/>
                  </a:lnTo>
                  <a:lnTo>
                    <a:pt x="575" y="471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5" name="Freeform 25"/>
            <p:cNvSpPr>
              <a:spLocks noEditPoints="1"/>
            </p:cNvSpPr>
            <p:nvPr userDrawn="1"/>
          </p:nvSpPr>
          <p:spPr bwMode="auto">
            <a:xfrm>
              <a:off x="4230" y="3903"/>
              <a:ext cx="77" cy="106"/>
            </a:xfrm>
            <a:custGeom>
              <a:avLst/>
              <a:gdLst/>
              <a:ahLst/>
              <a:cxnLst>
                <a:cxn ang="0">
                  <a:pos x="494" y="840"/>
                </a:cxn>
                <a:cxn ang="0">
                  <a:pos x="523" y="684"/>
                </a:cxn>
                <a:cxn ang="0">
                  <a:pos x="448" y="718"/>
                </a:cxn>
                <a:cxn ang="0">
                  <a:pos x="293" y="807"/>
                </a:cxn>
                <a:cxn ang="0">
                  <a:pos x="235" y="897"/>
                </a:cxn>
                <a:cxn ang="0">
                  <a:pos x="222" y="854"/>
                </a:cxn>
                <a:cxn ang="0">
                  <a:pos x="194" y="843"/>
                </a:cxn>
                <a:cxn ang="0">
                  <a:pos x="73" y="899"/>
                </a:cxn>
                <a:cxn ang="0">
                  <a:pos x="23" y="850"/>
                </a:cxn>
                <a:cxn ang="0">
                  <a:pos x="135" y="616"/>
                </a:cxn>
                <a:cxn ang="0">
                  <a:pos x="63" y="635"/>
                </a:cxn>
                <a:cxn ang="0">
                  <a:pos x="1" y="619"/>
                </a:cxn>
                <a:cxn ang="0">
                  <a:pos x="32" y="546"/>
                </a:cxn>
                <a:cxn ang="0">
                  <a:pos x="193" y="410"/>
                </a:cxn>
                <a:cxn ang="0">
                  <a:pos x="232" y="292"/>
                </a:cxn>
                <a:cxn ang="0">
                  <a:pos x="63" y="470"/>
                </a:cxn>
                <a:cxn ang="0">
                  <a:pos x="80" y="356"/>
                </a:cxn>
                <a:cxn ang="0">
                  <a:pos x="249" y="3"/>
                </a:cxn>
                <a:cxn ang="0">
                  <a:pos x="326" y="64"/>
                </a:cxn>
                <a:cxn ang="0">
                  <a:pos x="294" y="155"/>
                </a:cxn>
                <a:cxn ang="0">
                  <a:pos x="274" y="281"/>
                </a:cxn>
                <a:cxn ang="0">
                  <a:pos x="330" y="348"/>
                </a:cxn>
                <a:cxn ang="0">
                  <a:pos x="284" y="511"/>
                </a:cxn>
                <a:cxn ang="0">
                  <a:pos x="290" y="641"/>
                </a:cxn>
                <a:cxn ang="0">
                  <a:pos x="329" y="664"/>
                </a:cxn>
                <a:cxn ang="0">
                  <a:pos x="415" y="525"/>
                </a:cxn>
                <a:cxn ang="0">
                  <a:pos x="405" y="488"/>
                </a:cxn>
                <a:cxn ang="0">
                  <a:pos x="376" y="432"/>
                </a:cxn>
                <a:cxn ang="0">
                  <a:pos x="434" y="263"/>
                </a:cxn>
                <a:cxn ang="0">
                  <a:pos x="397" y="197"/>
                </a:cxn>
                <a:cxn ang="0">
                  <a:pos x="472" y="181"/>
                </a:cxn>
                <a:cxn ang="0">
                  <a:pos x="519" y="237"/>
                </a:cxn>
                <a:cxn ang="0">
                  <a:pos x="449" y="417"/>
                </a:cxn>
                <a:cxn ang="0">
                  <a:pos x="528" y="415"/>
                </a:cxn>
                <a:cxn ang="0">
                  <a:pos x="454" y="589"/>
                </a:cxn>
                <a:cxn ang="0">
                  <a:pos x="405" y="656"/>
                </a:cxn>
                <a:cxn ang="0">
                  <a:pos x="411" y="681"/>
                </a:cxn>
                <a:cxn ang="0">
                  <a:pos x="544" y="543"/>
                </a:cxn>
                <a:cxn ang="0">
                  <a:pos x="540" y="288"/>
                </a:cxn>
                <a:cxn ang="0">
                  <a:pos x="559" y="194"/>
                </a:cxn>
                <a:cxn ang="0">
                  <a:pos x="578" y="137"/>
                </a:cxn>
                <a:cxn ang="0">
                  <a:pos x="625" y="230"/>
                </a:cxn>
                <a:cxn ang="0">
                  <a:pos x="614" y="339"/>
                </a:cxn>
                <a:cxn ang="0">
                  <a:pos x="626" y="447"/>
                </a:cxn>
                <a:cxn ang="0">
                  <a:pos x="687" y="571"/>
                </a:cxn>
                <a:cxn ang="0">
                  <a:pos x="644" y="631"/>
                </a:cxn>
                <a:cxn ang="0">
                  <a:pos x="596" y="883"/>
                </a:cxn>
                <a:cxn ang="0">
                  <a:pos x="506" y="958"/>
                </a:cxn>
                <a:cxn ang="0">
                  <a:pos x="479" y="936"/>
                </a:cxn>
                <a:cxn ang="0">
                  <a:pos x="479" y="889"/>
                </a:cxn>
                <a:cxn ang="0">
                  <a:pos x="200" y="830"/>
                </a:cxn>
                <a:cxn ang="0">
                  <a:pos x="106" y="801"/>
                </a:cxn>
                <a:cxn ang="0">
                  <a:pos x="200" y="625"/>
                </a:cxn>
                <a:cxn ang="0">
                  <a:pos x="210" y="716"/>
                </a:cxn>
                <a:cxn ang="0">
                  <a:pos x="121" y="809"/>
                </a:cxn>
                <a:cxn ang="0">
                  <a:pos x="612" y="358"/>
                </a:cxn>
                <a:cxn ang="0">
                  <a:pos x="473" y="45"/>
                </a:cxn>
                <a:cxn ang="0">
                  <a:pos x="480" y="0"/>
                </a:cxn>
                <a:cxn ang="0">
                  <a:pos x="561" y="91"/>
                </a:cxn>
              </a:cxnLst>
              <a:rect l="0" t="0" r="r" b="b"/>
              <a:pathLst>
                <a:path w="688" h="958">
                  <a:moveTo>
                    <a:pt x="479" y="889"/>
                  </a:moveTo>
                  <a:lnTo>
                    <a:pt x="481" y="883"/>
                  </a:lnTo>
                  <a:lnTo>
                    <a:pt x="483" y="878"/>
                  </a:lnTo>
                  <a:lnTo>
                    <a:pt x="487" y="875"/>
                  </a:lnTo>
                  <a:lnTo>
                    <a:pt x="490" y="870"/>
                  </a:lnTo>
                  <a:lnTo>
                    <a:pt x="492" y="865"/>
                  </a:lnTo>
                  <a:lnTo>
                    <a:pt x="494" y="860"/>
                  </a:lnTo>
                  <a:lnTo>
                    <a:pt x="495" y="855"/>
                  </a:lnTo>
                  <a:lnTo>
                    <a:pt x="496" y="849"/>
                  </a:lnTo>
                  <a:lnTo>
                    <a:pt x="495" y="845"/>
                  </a:lnTo>
                  <a:lnTo>
                    <a:pt x="494" y="840"/>
                  </a:lnTo>
                  <a:lnTo>
                    <a:pt x="496" y="826"/>
                  </a:lnTo>
                  <a:lnTo>
                    <a:pt x="503" y="804"/>
                  </a:lnTo>
                  <a:lnTo>
                    <a:pt x="510" y="777"/>
                  </a:lnTo>
                  <a:lnTo>
                    <a:pt x="519" y="748"/>
                  </a:lnTo>
                  <a:lnTo>
                    <a:pt x="522" y="734"/>
                  </a:lnTo>
                  <a:lnTo>
                    <a:pt x="525" y="720"/>
                  </a:lnTo>
                  <a:lnTo>
                    <a:pt x="526" y="708"/>
                  </a:lnTo>
                  <a:lnTo>
                    <a:pt x="526" y="697"/>
                  </a:lnTo>
                  <a:lnTo>
                    <a:pt x="525" y="692"/>
                  </a:lnTo>
                  <a:lnTo>
                    <a:pt x="525" y="688"/>
                  </a:lnTo>
                  <a:lnTo>
                    <a:pt x="523" y="684"/>
                  </a:lnTo>
                  <a:lnTo>
                    <a:pt x="522" y="681"/>
                  </a:lnTo>
                  <a:lnTo>
                    <a:pt x="519" y="679"/>
                  </a:lnTo>
                  <a:lnTo>
                    <a:pt x="516" y="676"/>
                  </a:lnTo>
                  <a:lnTo>
                    <a:pt x="512" y="675"/>
                  </a:lnTo>
                  <a:lnTo>
                    <a:pt x="508" y="675"/>
                  </a:lnTo>
                  <a:lnTo>
                    <a:pt x="498" y="685"/>
                  </a:lnTo>
                  <a:lnTo>
                    <a:pt x="489" y="693"/>
                  </a:lnTo>
                  <a:lnTo>
                    <a:pt x="479" y="701"/>
                  </a:lnTo>
                  <a:lnTo>
                    <a:pt x="470" y="707"/>
                  </a:lnTo>
                  <a:lnTo>
                    <a:pt x="459" y="714"/>
                  </a:lnTo>
                  <a:lnTo>
                    <a:pt x="448" y="718"/>
                  </a:lnTo>
                  <a:lnTo>
                    <a:pt x="436" y="721"/>
                  </a:lnTo>
                  <a:lnTo>
                    <a:pt x="426" y="724"/>
                  </a:lnTo>
                  <a:lnTo>
                    <a:pt x="402" y="729"/>
                  </a:lnTo>
                  <a:lnTo>
                    <a:pt x="378" y="732"/>
                  </a:lnTo>
                  <a:lnTo>
                    <a:pt x="355" y="733"/>
                  </a:lnTo>
                  <a:lnTo>
                    <a:pt x="331" y="735"/>
                  </a:lnTo>
                  <a:lnTo>
                    <a:pt x="325" y="740"/>
                  </a:lnTo>
                  <a:lnTo>
                    <a:pt x="319" y="750"/>
                  </a:lnTo>
                  <a:lnTo>
                    <a:pt x="312" y="761"/>
                  </a:lnTo>
                  <a:lnTo>
                    <a:pt x="305" y="775"/>
                  </a:lnTo>
                  <a:lnTo>
                    <a:pt x="293" y="807"/>
                  </a:lnTo>
                  <a:lnTo>
                    <a:pt x="279" y="839"/>
                  </a:lnTo>
                  <a:lnTo>
                    <a:pt x="272" y="855"/>
                  </a:lnTo>
                  <a:lnTo>
                    <a:pt x="265" y="868"/>
                  </a:lnTo>
                  <a:lnTo>
                    <a:pt x="258" y="880"/>
                  </a:lnTo>
                  <a:lnTo>
                    <a:pt x="252" y="890"/>
                  </a:lnTo>
                  <a:lnTo>
                    <a:pt x="249" y="893"/>
                  </a:lnTo>
                  <a:lnTo>
                    <a:pt x="246" y="896"/>
                  </a:lnTo>
                  <a:lnTo>
                    <a:pt x="243" y="898"/>
                  </a:lnTo>
                  <a:lnTo>
                    <a:pt x="240" y="898"/>
                  </a:lnTo>
                  <a:lnTo>
                    <a:pt x="238" y="898"/>
                  </a:lnTo>
                  <a:lnTo>
                    <a:pt x="235" y="897"/>
                  </a:lnTo>
                  <a:lnTo>
                    <a:pt x="232" y="895"/>
                  </a:lnTo>
                  <a:lnTo>
                    <a:pt x="230" y="891"/>
                  </a:lnTo>
                  <a:lnTo>
                    <a:pt x="224" y="894"/>
                  </a:lnTo>
                  <a:lnTo>
                    <a:pt x="220" y="894"/>
                  </a:lnTo>
                  <a:lnTo>
                    <a:pt x="217" y="894"/>
                  </a:lnTo>
                  <a:lnTo>
                    <a:pt x="216" y="893"/>
                  </a:lnTo>
                  <a:lnTo>
                    <a:pt x="215" y="892"/>
                  </a:lnTo>
                  <a:lnTo>
                    <a:pt x="215" y="890"/>
                  </a:lnTo>
                  <a:lnTo>
                    <a:pt x="215" y="880"/>
                  </a:lnTo>
                  <a:lnTo>
                    <a:pt x="218" y="867"/>
                  </a:lnTo>
                  <a:lnTo>
                    <a:pt x="222" y="854"/>
                  </a:lnTo>
                  <a:lnTo>
                    <a:pt x="223" y="842"/>
                  </a:lnTo>
                  <a:lnTo>
                    <a:pt x="222" y="838"/>
                  </a:lnTo>
                  <a:lnTo>
                    <a:pt x="220" y="834"/>
                  </a:lnTo>
                  <a:lnTo>
                    <a:pt x="215" y="832"/>
                  </a:lnTo>
                  <a:lnTo>
                    <a:pt x="210" y="832"/>
                  </a:lnTo>
                  <a:lnTo>
                    <a:pt x="208" y="828"/>
                  </a:lnTo>
                  <a:lnTo>
                    <a:pt x="206" y="827"/>
                  </a:lnTo>
                  <a:lnTo>
                    <a:pt x="202" y="828"/>
                  </a:lnTo>
                  <a:lnTo>
                    <a:pt x="200" y="830"/>
                  </a:lnTo>
                  <a:lnTo>
                    <a:pt x="195" y="838"/>
                  </a:lnTo>
                  <a:lnTo>
                    <a:pt x="194" y="843"/>
                  </a:lnTo>
                  <a:lnTo>
                    <a:pt x="184" y="846"/>
                  </a:lnTo>
                  <a:lnTo>
                    <a:pt x="176" y="851"/>
                  </a:lnTo>
                  <a:lnTo>
                    <a:pt x="166" y="858"/>
                  </a:lnTo>
                  <a:lnTo>
                    <a:pt x="155" y="864"/>
                  </a:lnTo>
                  <a:lnTo>
                    <a:pt x="134" y="878"/>
                  </a:lnTo>
                  <a:lnTo>
                    <a:pt x="112" y="891"/>
                  </a:lnTo>
                  <a:lnTo>
                    <a:pt x="100" y="895"/>
                  </a:lnTo>
                  <a:lnTo>
                    <a:pt x="90" y="898"/>
                  </a:lnTo>
                  <a:lnTo>
                    <a:pt x="83" y="899"/>
                  </a:lnTo>
                  <a:lnTo>
                    <a:pt x="78" y="899"/>
                  </a:lnTo>
                  <a:lnTo>
                    <a:pt x="73" y="899"/>
                  </a:lnTo>
                  <a:lnTo>
                    <a:pt x="66" y="898"/>
                  </a:lnTo>
                  <a:lnTo>
                    <a:pt x="61" y="897"/>
                  </a:lnTo>
                  <a:lnTo>
                    <a:pt x="55" y="895"/>
                  </a:lnTo>
                  <a:lnTo>
                    <a:pt x="49" y="892"/>
                  </a:lnTo>
                  <a:lnTo>
                    <a:pt x="44" y="889"/>
                  </a:lnTo>
                  <a:lnTo>
                    <a:pt x="38" y="883"/>
                  </a:lnTo>
                  <a:lnTo>
                    <a:pt x="33" y="878"/>
                  </a:lnTo>
                  <a:lnTo>
                    <a:pt x="28" y="872"/>
                  </a:lnTo>
                  <a:lnTo>
                    <a:pt x="22" y="864"/>
                  </a:lnTo>
                  <a:lnTo>
                    <a:pt x="22" y="858"/>
                  </a:lnTo>
                  <a:lnTo>
                    <a:pt x="23" y="850"/>
                  </a:lnTo>
                  <a:lnTo>
                    <a:pt x="25" y="842"/>
                  </a:lnTo>
                  <a:lnTo>
                    <a:pt x="29" y="832"/>
                  </a:lnTo>
                  <a:lnTo>
                    <a:pt x="36" y="813"/>
                  </a:lnTo>
                  <a:lnTo>
                    <a:pt x="46" y="792"/>
                  </a:lnTo>
                  <a:lnTo>
                    <a:pt x="70" y="745"/>
                  </a:lnTo>
                  <a:lnTo>
                    <a:pt x="96" y="697"/>
                  </a:lnTo>
                  <a:lnTo>
                    <a:pt x="108" y="675"/>
                  </a:lnTo>
                  <a:lnTo>
                    <a:pt x="119" y="654"/>
                  </a:lnTo>
                  <a:lnTo>
                    <a:pt x="127" y="636"/>
                  </a:lnTo>
                  <a:lnTo>
                    <a:pt x="134" y="621"/>
                  </a:lnTo>
                  <a:lnTo>
                    <a:pt x="135" y="616"/>
                  </a:lnTo>
                  <a:lnTo>
                    <a:pt x="136" y="610"/>
                  </a:lnTo>
                  <a:lnTo>
                    <a:pt x="136" y="606"/>
                  </a:lnTo>
                  <a:lnTo>
                    <a:pt x="135" y="603"/>
                  </a:lnTo>
                  <a:lnTo>
                    <a:pt x="133" y="601"/>
                  </a:lnTo>
                  <a:lnTo>
                    <a:pt x="129" y="600"/>
                  </a:lnTo>
                  <a:lnTo>
                    <a:pt x="124" y="601"/>
                  </a:lnTo>
                  <a:lnTo>
                    <a:pt x="119" y="603"/>
                  </a:lnTo>
                  <a:lnTo>
                    <a:pt x="103" y="613"/>
                  </a:lnTo>
                  <a:lnTo>
                    <a:pt x="88" y="622"/>
                  </a:lnTo>
                  <a:lnTo>
                    <a:pt x="75" y="629"/>
                  </a:lnTo>
                  <a:lnTo>
                    <a:pt x="63" y="635"/>
                  </a:lnTo>
                  <a:lnTo>
                    <a:pt x="51" y="639"/>
                  </a:lnTo>
                  <a:lnTo>
                    <a:pt x="41" y="641"/>
                  </a:lnTo>
                  <a:lnTo>
                    <a:pt x="33" y="643"/>
                  </a:lnTo>
                  <a:lnTo>
                    <a:pt x="26" y="643"/>
                  </a:lnTo>
                  <a:lnTo>
                    <a:pt x="20" y="642"/>
                  </a:lnTo>
                  <a:lnTo>
                    <a:pt x="15" y="640"/>
                  </a:lnTo>
                  <a:lnTo>
                    <a:pt x="9" y="638"/>
                  </a:lnTo>
                  <a:lnTo>
                    <a:pt x="6" y="634"/>
                  </a:lnTo>
                  <a:lnTo>
                    <a:pt x="4" y="629"/>
                  </a:lnTo>
                  <a:lnTo>
                    <a:pt x="2" y="624"/>
                  </a:lnTo>
                  <a:lnTo>
                    <a:pt x="1" y="619"/>
                  </a:lnTo>
                  <a:lnTo>
                    <a:pt x="0" y="613"/>
                  </a:lnTo>
                  <a:lnTo>
                    <a:pt x="0" y="607"/>
                  </a:lnTo>
                  <a:lnTo>
                    <a:pt x="1" y="601"/>
                  </a:lnTo>
                  <a:lnTo>
                    <a:pt x="3" y="594"/>
                  </a:lnTo>
                  <a:lnTo>
                    <a:pt x="4" y="588"/>
                  </a:lnTo>
                  <a:lnTo>
                    <a:pt x="9" y="575"/>
                  </a:lnTo>
                  <a:lnTo>
                    <a:pt x="16" y="563"/>
                  </a:lnTo>
                  <a:lnTo>
                    <a:pt x="19" y="558"/>
                  </a:lnTo>
                  <a:lnTo>
                    <a:pt x="23" y="554"/>
                  </a:lnTo>
                  <a:lnTo>
                    <a:pt x="28" y="549"/>
                  </a:lnTo>
                  <a:lnTo>
                    <a:pt x="32" y="546"/>
                  </a:lnTo>
                  <a:lnTo>
                    <a:pt x="36" y="544"/>
                  </a:lnTo>
                  <a:lnTo>
                    <a:pt x="40" y="543"/>
                  </a:lnTo>
                  <a:lnTo>
                    <a:pt x="45" y="543"/>
                  </a:lnTo>
                  <a:lnTo>
                    <a:pt x="49" y="543"/>
                  </a:lnTo>
                  <a:lnTo>
                    <a:pt x="76" y="520"/>
                  </a:lnTo>
                  <a:lnTo>
                    <a:pt x="109" y="493"/>
                  </a:lnTo>
                  <a:lnTo>
                    <a:pt x="126" y="478"/>
                  </a:lnTo>
                  <a:lnTo>
                    <a:pt x="143" y="462"/>
                  </a:lnTo>
                  <a:lnTo>
                    <a:pt x="162" y="445"/>
                  </a:lnTo>
                  <a:lnTo>
                    <a:pt x="178" y="428"/>
                  </a:lnTo>
                  <a:lnTo>
                    <a:pt x="193" y="410"/>
                  </a:lnTo>
                  <a:lnTo>
                    <a:pt x="207" y="392"/>
                  </a:lnTo>
                  <a:lnTo>
                    <a:pt x="212" y="382"/>
                  </a:lnTo>
                  <a:lnTo>
                    <a:pt x="217" y="372"/>
                  </a:lnTo>
                  <a:lnTo>
                    <a:pt x="223" y="363"/>
                  </a:lnTo>
                  <a:lnTo>
                    <a:pt x="227" y="353"/>
                  </a:lnTo>
                  <a:lnTo>
                    <a:pt x="229" y="344"/>
                  </a:lnTo>
                  <a:lnTo>
                    <a:pt x="232" y="333"/>
                  </a:lnTo>
                  <a:lnTo>
                    <a:pt x="234" y="323"/>
                  </a:lnTo>
                  <a:lnTo>
                    <a:pt x="235" y="313"/>
                  </a:lnTo>
                  <a:lnTo>
                    <a:pt x="234" y="303"/>
                  </a:lnTo>
                  <a:lnTo>
                    <a:pt x="232" y="292"/>
                  </a:lnTo>
                  <a:lnTo>
                    <a:pt x="229" y="283"/>
                  </a:lnTo>
                  <a:lnTo>
                    <a:pt x="226" y="272"/>
                  </a:lnTo>
                  <a:lnTo>
                    <a:pt x="218" y="281"/>
                  </a:lnTo>
                  <a:lnTo>
                    <a:pt x="201" y="304"/>
                  </a:lnTo>
                  <a:lnTo>
                    <a:pt x="177" y="338"/>
                  </a:lnTo>
                  <a:lnTo>
                    <a:pt x="148" y="377"/>
                  </a:lnTo>
                  <a:lnTo>
                    <a:pt x="118" y="414"/>
                  </a:lnTo>
                  <a:lnTo>
                    <a:pt x="90" y="446"/>
                  </a:lnTo>
                  <a:lnTo>
                    <a:pt x="78" y="459"/>
                  </a:lnTo>
                  <a:lnTo>
                    <a:pt x="67" y="467"/>
                  </a:lnTo>
                  <a:lnTo>
                    <a:pt x="63" y="470"/>
                  </a:lnTo>
                  <a:lnTo>
                    <a:pt x="59" y="472"/>
                  </a:lnTo>
                  <a:lnTo>
                    <a:pt x="55" y="473"/>
                  </a:lnTo>
                  <a:lnTo>
                    <a:pt x="53" y="472"/>
                  </a:lnTo>
                  <a:lnTo>
                    <a:pt x="52" y="452"/>
                  </a:lnTo>
                  <a:lnTo>
                    <a:pt x="53" y="434"/>
                  </a:lnTo>
                  <a:lnTo>
                    <a:pt x="54" y="425"/>
                  </a:lnTo>
                  <a:lnTo>
                    <a:pt x="58" y="413"/>
                  </a:lnTo>
                  <a:lnTo>
                    <a:pt x="62" y="401"/>
                  </a:lnTo>
                  <a:lnTo>
                    <a:pt x="69" y="387"/>
                  </a:lnTo>
                  <a:lnTo>
                    <a:pt x="73" y="374"/>
                  </a:lnTo>
                  <a:lnTo>
                    <a:pt x="80" y="356"/>
                  </a:lnTo>
                  <a:lnTo>
                    <a:pt x="90" y="333"/>
                  </a:lnTo>
                  <a:lnTo>
                    <a:pt x="102" y="306"/>
                  </a:lnTo>
                  <a:lnTo>
                    <a:pt x="129" y="245"/>
                  </a:lnTo>
                  <a:lnTo>
                    <a:pt x="162" y="179"/>
                  </a:lnTo>
                  <a:lnTo>
                    <a:pt x="193" y="115"/>
                  </a:lnTo>
                  <a:lnTo>
                    <a:pt x="220" y="62"/>
                  </a:lnTo>
                  <a:lnTo>
                    <a:pt x="238" y="23"/>
                  </a:lnTo>
                  <a:lnTo>
                    <a:pt x="243" y="8"/>
                  </a:lnTo>
                  <a:lnTo>
                    <a:pt x="244" y="6"/>
                  </a:lnTo>
                  <a:lnTo>
                    <a:pt x="246" y="4"/>
                  </a:lnTo>
                  <a:lnTo>
                    <a:pt x="249" y="3"/>
                  </a:lnTo>
                  <a:lnTo>
                    <a:pt x="252" y="3"/>
                  </a:lnTo>
                  <a:lnTo>
                    <a:pt x="260" y="4"/>
                  </a:lnTo>
                  <a:lnTo>
                    <a:pt x="270" y="7"/>
                  </a:lnTo>
                  <a:lnTo>
                    <a:pt x="281" y="13"/>
                  </a:lnTo>
                  <a:lnTo>
                    <a:pt x="291" y="19"/>
                  </a:lnTo>
                  <a:lnTo>
                    <a:pt x="302" y="29"/>
                  </a:lnTo>
                  <a:lnTo>
                    <a:pt x="312" y="38"/>
                  </a:lnTo>
                  <a:lnTo>
                    <a:pt x="316" y="45"/>
                  </a:lnTo>
                  <a:lnTo>
                    <a:pt x="319" y="51"/>
                  </a:lnTo>
                  <a:lnTo>
                    <a:pt x="323" y="58"/>
                  </a:lnTo>
                  <a:lnTo>
                    <a:pt x="326" y="64"/>
                  </a:lnTo>
                  <a:lnTo>
                    <a:pt x="328" y="71"/>
                  </a:lnTo>
                  <a:lnTo>
                    <a:pt x="329" y="79"/>
                  </a:lnTo>
                  <a:lnTo>
                    <a:pt x="329" y="86"/>
                  </a:lnTo>
                  <a:lnTo>
                    <a:pt x="329" y="94"/>
                  </a:lnTo>
                  <a:lnTo>
                    <a:pt x="327" y="102"/>
                  </a:lnTo>
                  <a:lnTo>
                    <a:pt x="325" y="111"/>
                  </a:lnTo>
                  <a:lnTo>
                    <a:pt x="320" y="119"/>
                  </a:lnTo>
                  <a:lnTo>
                    <a:pt x="316" y="128"/>
                  </a:lnTo>
                  <a:lnTo>
                    <a:pt x="310" y="137"/>
                  </a:lnTo>
                  <a:lnTo>
                    <a:pt x="302" y="145"/>
                  </a:lnTo>
                  <a:lnTo>
                    <a:pt x="294" y="155"/>
                  </a:lnTo>
                  <a:lnTo>
                    <a:pt x="283" y="163"/>
                  </a:lnTo>
                  <a:lnTo>
                    <a:pt x="279" y="173"/>
                  </a:lnTo>
                  <a:lnTo>
                    <a:pt x="274" y="183"/>
                  </a:lnTo>
                  <a:lnTo>
                    <a:pt x="272" y="195"/>
                  </a:lnTo>
                  <a:lnTo>
                    <a:pt x="270" y="207"/>
                  </a:lnTo>
                  <a:lnTo>
                    <a:pt x="268" y="220"/>
                  </a:lnTo>
                  <a:lnTo>
                    <a:pt x="268" y="231"/>
                  </a:lnTo>
                  <a:lnTo>
                    <a:pt x="268" y="244"/>
                  </a:lnTo>
                  <a:lnTo>
                    <a:pt x="269" y="257"/>
                  </a:lnTo>
                  <a:lnTo>
                    <a:pt x="271" y="269"/>
                  </a:lnTo>
                  <a:lnTo>
                    <a:pt x="274" y="281"/>
                  </a:lnTo>
                  <a:lnTo>
                    <a:pt x="280" y="292"/>
                  </a:lnTo>
                  <a:lnTo>
                    <a:pt x="285" y="302"/>
                  </a:lnTo>
                  <a:lnTo>
                    <a:pt x="293" y="310"/>
                  </a:lnTo>
                  <a:lnTo>
                    <a:pt x="301" y="318"/>
                  </a:lnTo>
                  <a:lnTo>
                    <a:pt x="305" y="322"/>
                  </a:lnTo>
                  <a:lnTo>
                    <a:pt x="311" y="324"/>
                  </a:lnTo>
                  <a:lnTo>
                    <a:pt x="316" y="328"/>
                  </a:lnTo>
                  <a:lnTo>
                    <a:pt x="323" y="329"/>
                  </a:lnTo>
                  <a:lnTo>
                    <a:pt x="326" y="335"/>
                  </a:lnTo>
                  <a:lnTo>
                    <a:pt x="328" y="341"/>
                  </a:lnTo>
                  <a:lnTo>
                    <a:pt x="330" y="348"/>
                  </a:lnTo>
                  <a:lnTo>
                    <a:pt x="331" y="355"/>
                  </a:lnTo>
                  <a:lnTo>
                    <a:pt x="331" y="363"/>
                  </a:lnTo>
                  <a:lnTo>
                    <a:pt x="330" y="371"/>
                  </a:lnTo>
                  <a:lnTo>
                    <a:pt x="329" y="380"/>
                  </a:lnTo>
                  <a:lnTo>
                    <a:pt x="327" y="388"/>
                  </a:lnTo>
                  <a:lnTo>
                    <a:pt x="321" y="406"/>
                  </a:lnTo>
                  <a:lnTo>
                    <a:pt x="315" y="426"/>
                  </a:lnTo>
                  <a:lnTo>
                    <a:pt x="306" y="446"/>
                  </a:lnTo>
                  <a:lnTo>
                    <a:pt x="299" y="467"/>
                  </a:lnTo>
                  <a:lnTo>
                    <a:pt x="291" y="489"/>
                  </a:lnTo>
                  <a:lnTo>
                    <a:pt x="284" y="511"/>
                  </a:lnTo>
                  <a:lnTo>
                    <a:pt x="277" y="532"/>
                  </a:lnTo>
                  <a:lnTo>
                    <a:pt x="273" y="555"/>
                  </a:lnTo>
                  <a:lnTo>
                    <a:pt x="271" y="565"/>
                  </a:lnTo>
                  <a:lnTo>
                    <a:pt x="271" y="577"/>
                  </a:lnTo>
                  <a:lnTo>
                    <a:pt x="270" y="588"/>
                  </a:lnTo>
                  <a:lnTo>
                    <a:pt x="271" y="599"/>
                  </a:lnTo>
                  <a:lnTo>
                    <a:pt x="273" y="609"/>
                  </a:lnTo>
                  <a:lnTo>
                    <a:pt x="275" y="620"/>
                  </a:lnTo>
                  <a:lnTo>
                    <a:pt x="279" y="631"/>
                  </a:lnTo>
                  <a:lnTo>
                    <a:pt x="283" y="640"/>
                  </a:lnTo>
                  <a:lnTo>
                    <a:pt x="290" y="641"/>
                  </a:lnTo>
                  <a:lnTo>
                    <a:pt x="296" y="643"/>
                  </a:lnTo>
                  <a:lnTo>
                    <a:pt x="300" y="647"/>
                  </a:lnTo>
                  <a:lnTo>
                    <a:pt x="304" y="650"/>
                  </a:lnTo>
                  <a:lnTo>
                    <a:pt x="310" y="659"/>
                  </a:lnTo>
                  <a:lnTo>
                    <a:pt x="313" y="667"/>
                  </a:lnTo>
                  <a:lnTo>
                    <a:pt x="314" y="670"/>
                  </a:lnTo>
                  <a:lnTo>
                    <a:pt x="316" y="672"/>
                  </a:lnTo>
                  <a:lnTo>
                    <a:pt x="318" y="673"/>
                  </a:lnTo>
                  <a:lnTo>
                    <a:pt x="321" y="672"/>
                  </a:lnTo>
                  <a:lnTo>
                    <a:pt x="325" y="669"/>
                  </a:lnTo>
                  <a:lnTo>
                    <a:pt x="329" y="664"/>
                  </a:lnTo>
                  <a:lnTo>
                    <a:pt x="334" y="655"/>
                  </a:lnTo>
                  <a:lnTo>
                    <a:pt x="342" y="644"/>
                  </a:lnTo>
                  <a:lnTo>
                    <a:pt x="343" y="639"/>
                  </a:lnTo>
                  <a:lnTo>
                    <a:pt x="344" y="633"/>
                  </a:lnTo>
                  <a:lnTo>
                    <a:pt x="346" y="626"/>
                  </a:lnTo>
                  <a:lnTo>
                    <a:pt x="349" y="620"/>
                  </a:lnTo>
                  <a:lnTo>
                    <a:pt x="357" y="607"/>
                  </a:lnTo>
                  <a:lnTo>
                    <a:pt x="367" y="593"/>
                  </a:lnTo>
                  <a:lnTo>
                    <a:pt x="387" y="564"/>
                  </a:lnTo>
                  <a:lnTo>
                    <a:pt x="407" y="537"/>
                  </a:lnTo>
                  <a:lnTo>
                    <a:pt x="415" y="525"/>
                  </a:lnTo>
                  <a:lnTo>
                    <a:pt x="422" y="513"/>
                  </a:lnTo>
                  <a:lnTo>
                    <a:pt x="424" y="509"/>
                  </a:lnTo>
                  <a:lnTo>
                    <a:pt x="426" y="504"/>
                  </a:lnTo>
                  <a:lnTo>
                    <a:pt x="427" y="500"/>
                  </a:lnTo>
                  <a:lnTo>
                    <a:pt x="427" y="496"/>
                  </a:lnTo>
                  <a:lnTo>
                    <a:pt x="426" y="493"/>
                  </a:lnTo>
                  <a:lnTo>
                    <a:pt x="423" y="491"/>
                  </a:lnTo>
                  <a:lnTo>
                    <a:pt x="421" y="489"/>
                  </a:lnTo>
                  <a:lnTo>
                    <a:pt x="417" y="488"/>
                  </a:lnTo>
                  <a:lnTo>
                    <a:pt x="412" y="488"/>
                  </a:lnTo>
                  <a:lnTo>
                    <a:pt x="405" y="488"/>
                  </a:lnTo>
                  <a:lnTo>
                    <a:pt x="397" y="489"/>
                  </a:lnTo>
                  <a:lnTo>
                    <a:pt x="388" y="491"/>
                  </a:lnTo>
                  <a:lnTo>
                    <a:pt x="382" y="489"/>
                  </a:lnTo>
                  <a:lnTo>
                    <a:pt x="376" y="486"/>
                  </a:lnTo>
                  <a:lnTo>
                    <a:pt x="373" y="482"/>
                  </a:lnTo>
                  <a:lnTo>
                    <a:pt x="371" y="478"/>
                  </a:lnTo>
                  <a:lnTo>
                    <a:pt x="369" y="472"/>
                  </a:lnTo>
                  <a:lnTo>
                    <a:pt x="369" y="465"/>
                  </a:lnTo>
                  <a:lnTo>
                    <a:pt x="370" y="458"/>
                  </a:lnTo>
                  <a:lnTo>
                    <a:pt x="371" y="450"/>
                  </a:lnTo>
                  <a:lnTo>
                    <a:pt x="376" y="432"/>
                  </a:lnTo>
                  <a:lnTo>
                    <a:pt x="384" y="413"/>
                  </a:lnTo>
                  <a:lnTo>
                    <a:pt x="392" y="393"/>
                  </a:lnTo>
                  <a:lnTo>
                    <a:pt x="402" y="371"/>
                  </a:lnTo>
                  <a:lnTo>
                    <a:pt x="412" y="350"/>
                  </a:lnTo>
                  <a:lnTo>
                    <a:pt x="420" y="329"/>
                  </a:lnTo>
                  <a:lnTo>
                    <a:pt x="428" y="309"/>
                  </a:lnTo>
                  <a:lnTo>
                    <a:pt x="433" y="291"/>
                  </a:lnTo>
                  <a:lnTo>
                    <a:pt x="434" y="284"/>
                  </a:lnTo>
                  <a:lnTo>
                    <a:pt x="435" y="276"/>
                  </a:lnTo>
                  <a:lnTo>
                    <a:pt x="435" y="270"/>
                  </a:lnTo>
                  <a:lnTo>
                    <a:pt x="434" y="263"/>
                  </a:lnTo>
                  <a:lnTo>
                    <a:pt x="432" y="258"/>
                  </a:lnTo>
                  <a:lnTo>
                    <a:pt x="429" y="255"/>
                  </a:lnTo>
                  <a:lnTo>
                    <a:pt x="423" y="252"/>
                  </a:lnTo>
                  <a:lnTo>
                    <a:pt x="418" y="250"/>
                  </a:lnTo>
                  <a:lnTo>
                    <a:pt x="409" y="240"/>
                  </a:lnTo>
                  <a:lnTo>
                    <a:pt x="403" y="231"/>
                  </a:lnTo>
                  <a:lnTo>
                    <a:pt x="398" y="223"/>
                  </a:lnTo>
                  <a:lnTo>
                    <a:pt x="395" y="215"/>
                  </a:lnTo>
                  <a:lnTo>
                    <a:pt x="394" y="209"/>
                  </a:lnTo>
                  <a:lnTo>
                    <a:pt x="394" y="203"/>
                  </a:lnTo>
                  <a:lnTo>
                    <a:pt x="397" y="197"/>
                  </a:lnTo>
                  <a:lnTo>
                    <a:pt x="400" y="192"/>
                  </a:lnTo>
                  <a:lnTo>
                    <a:pt x="404" y="189"/>
                  </a:lnTo>
                  <a:lnTo>
                    <a:pt x="409" y="186"/>
                  </a:lnTo>
                  <a:lnTo>
                    <a:pt x="416" y="182"/>
                  </a:lnTo>
                  <a:lnTo>
                    <a:pt x="422" y="180"/>
                  </a:lnTo>
                  <a:lnTo>
                    <a:pt x="430" y="179"/>
                  </a:lnTo>
                  <a:lnTo>
                    <a:pt x="437" y="178"/>
                  </a:lnTo>
                  <a:lnTo>
                    <a:pt x="446" y="178"/>
                  </a:lnTo>
                  <a:lnTo>
                    <a:pt x="454" y="178"/>
                  </a:lnTo>
                  <a:lnTo>
                    <a:pt x="463" y="179"/>
                  </a:lnTo>
                  <a:lnTo>
                    <a:pt x="472" y="181"/>
                  </a:lnTo>
                  <a:lnTo>
                    <a:pt x="479" y="183"/>
                  </a:lnTo>
                  <a:lnTo>
                    <a:pt x="488" y="186"/>
                  </a:lnTo>
                  <a:lnTo>
                    <a:pt x="494" y="190"/>
                  </a:lnTo>
                  <a:lnTo>
                    <a:pt x="502" y="193"/>
                  </a:lnTo>
                  <a:lnTo>
                    <a:pt x="507" y="198"/>
                  </a:lnTo>
                  <a:lnTo>
                    <a:pt x="512" y="203"/>
                  </a:lnTo>
                  <a:lnTo>
                    <a:pt x="516" y="209"/>
                  </a:lnTo>
                  <a:lnTo>
                    <a:pt x="519" y="215"/>
                  </a:lnTo>
                  <a:lnTo>
                    <a:pt x="520" y="222"/>
                  </a:lnTo>
                  <a:lnTo>
                    <a:pt x="520" y="229"/>
                  </a:lnTo>
                  <a:lnTo>
                    <a:pt x="519" y="237"/>
                  </a:lnTo>
                  <a:lnTo>
                    <a:pt x="516" y="245"/>
                  </a:lnTo>
                  <a:lnTo>
                    <a:pt x="510" y="254"/>
                  </a:lnTo>
                  <a:lnTo>
                    <a:pt x="503" y="263"/>
                  </a:lnTo>
                  <a:lnTo>
                    <a:pt x="500" y="270"/>
                  </a:lnTo>
                  <a:lnTo>
                    <a:pt x="492" y="288"/>
                  </a:lnTo>
                  <a:lnTo>
                    <a:pt x="482" y="314"/>
                  </a:lnTo>
                  <a:lnTo>
                    <a:pt x="471" y="344"/>
                  </a:lnTo>
                  <a:lnTo>
                    <a:pt x="460" y="372"/>
                  </a:lnTo>
                  <a:lnTo>
                    <a:pt x="452" y="399"/>
                  </a:lnTo>
                  <a:lnTo>
                    <a:pt x="450" y="409"/>
                  </a:lnTo>
                  <a:lnTo>
                    <a:pt x="449" y="417"/>
                  </a:lnTo>
                  <a:lnTo>
                    <a:pt x="449" y="420"/>
                  </a:lnTo>
                  <a:lnTo>
                    <a:pt x="449" y="424"/>
                  </a:lnTo>
                  <a:lnTo>
                    <a:pt x="450" y="425"/>
                  </a:lnTo>
                  <a:lnTo>
                    <a:pt x="451" y="426"/>
                  </a:lnTo>
                  <a:lnTo>
                    <a:pt x="468" y="420"/>
                  </a:lnTo>
                  <a:lnTo>
                    <a:pt x="483" y="416"/>
                  </a:lnTo>
                  <a:lnTo>
                    <a:pt x="495" y="413"/>
                  </a:lnTo>
                  <a:lnTo>
                    <a:pt x="507" y="412"/>
                  </a:lnTo>
                  <a:lnTo>
                    <a:pt x="516" y="412"/>
                  </a:lnTo>
                  <a:lnTo>
                    <a:pt x="523" y="413"/>
                  </a:lnTo>
                  <a:lnTo>
                    <a:pt x="528" y="415"/>
                  </a:lnTo>
                  <a:lnTo>
                    <a:pt x="533" y="418"/>
                  </a:lnTo>
                  <a:lnTo>
                    <a:pt x="535" y="424"/>
                  </a:lnTo>
                  <a:lnTo>
                    <a:pt x="536" y="428"/>
                  </a:lnTo>
                  <a:lnTo>
                    <a:pt x="536" y="434"/>
                  </a:lnTo>
                  <a:lnTo>
                    <a:pt x="536" y="441"/>
                  </a:lnTo>
                  <a:lnTo>
                    <a:pt x="531" y="457"/>
                  </a:lnTo>
                  <a:lnTo>
                    <a:pt x="523" y="474"/>
                  </a:lnTo>
                  <a:lnTo>
                    <a:pt x="501" y="513"/>
                  </a:lnTo>
                  <a:lnTo>
                    <a:pt x="476" y="553"/>
                  </a:lnTo>
                  <a:lnTo>
                    <a:pt x="464" y="572"/>
                  </a:lnTo>
                  <a:lnTo>
                    <a:pt x="454" y="589"/>
                  </a:lnTo>
                  <a:lnTo>
                    <a:pt x="451" y="597"/>
                  </a:lnTo>
                  <a:lnTo>
                    <a:pt x="448" y="604"/>
                  </a:lnTo>
                  <a:lnTo>
                    <a:pt x="446" y="610"/>
                  </a:lnTo>
                  <a:lnTo>
                    <a:pt x="445" y="617"/>
                  </a:lnTo>
                  <a:lnTo>
                    <a:pt x="442" y="622"/>
                  </a:lnTo>
                  <a:lnTo>
                    <a:pt x="438" y="627"/>
                  </a:lnTo>
                  <a:lnTo>
                    <a:pt x="435" y="633"/>
                  </a:lnTo>
                  <a:lnTo>
                    <a:pt x="431" y="637"/>
                  </a:lnTo>
                  <a:lnTo>
                    <a:pt x="423" y="644"/>
                  </a:lnTo>
                  <a:lnTo>
                    <a:pt x="414" y="650"/>
                  </a:lnTo>
                  <a:lnTo>
                    <a:pt x="405" y="656"/>
                  </a:lnTo>
                  <a:lnTo>
                    <a:pt x="395" y="661"/>
                  </a:lnTo>
                  <a:lnTo>
                    <a:pt x="386" y="668"/>
                  </a:lnTo>
                  <a:lnTo>
                    <a:pt x="377" y="676"/>
                  </a:lnTo>
                  <a:lnTo>
                    <a:pt x="379" y="680"/>
                  </a:lnTo>
                  <a:lnTo>
                    <a:pt x="382" y="683"/>
                  </a:lnTo>
                  <a:lnTo>
                    <a:pt x="385" y="685"/>
                  </a:lnTo>
                  <a:lnTo>
                    <a:pt x="389" y="686"/>
                  </a:lnTo>
                  <a:lnTo>
                    <a:pt x="394" y="686"/>
                  </a:lnTo>
                  <a:lnTo>
                    <a:pt x="399" y="685"/>
                  </a:lnTo>
                  <a:lnTo>
                    <a:pt x="405" y="683"/>
                  </a:lnTo>
                  <a:lnTo>
                    <a:pt x="411" y="681"/>
                  </a:lnTo>
                  <a:lnTo>
                    <a:pt x="424" y="673"/>
                  </a:lnTo>
                  <a:lnTo>
                    <a:pt x="438" y="664"/>
                  </a:lnTo>
                  <a:lnTo>
                    <a:pt x="453" y="652"/>
                  </a:lnTo>
                  <a:lnTo>
                    <a:pt x="468" y="638"/>
                  </a:lnTo>
                  <a:lnTo>
                    <a:pt x="483" y="624"/>
                  </a:lnTo>
                  <a:lnTo>
                    <a:pt x="497" y="609"/>
                  </a:lnTo>
                  <a:lnTo>
                    <a:pt x="510" y="593"/>
                  </a:lnTo>
                  <a:lnTo>
                    <a:pt x="523" y="578"/>
                  </a:lnTo>
                  <a:lnTo>
                    <a:pt x="533" y="563"/>
                  </a:lnTo>
                  <a:lnTo>
                    <a:pt x="540" y="549"/>
                  </a:lnTo>
                  <a:lnTo>
                    <a:pt x="544" y="543"/>
                  </a:lnTo>
                  <a:lnTo>
                    <a:pt x="546" y="537"/>
                  </a:lnTo>
                  <a:lnTo>
                    <a:pt x="548" y="531"/>
                  </a:lnTo>
                  <a:lnTo>
                    <a:pt x="548" y="526"/>
                  </a:lnTo>
                  <a:lnTo>
                    <a:pt x="550" y="522"/>
                  </a:lnTo>
                  <a:lnTo>
                    <a:pt x="551" y="512"/>
                  </a:lnTo>
                  <a:lnTo>
                    <a:pt x="551" y="498"/>
                  </a:lnTo>
                  <a:lnTo>
                    <a:pt x="551" y="481"/>
                  </a:lnTo>
                  <a:lnTo>
                    <a:pt x="549" y="436"/>
                  </a:lnTo>
                  <a:lnTo>
                    <a:pt x="547" y="386"/>
                  </a:lnTo>
                  <a:lnTo>
                    <a:pt x="544" y="335"/>
                  </a:lnTo>
                  <a:lnTo>
                    <a:pt x="540" y="288"/>
                  </a:lnTo>
                  <a:lnTo>
                    <a:pt x="539" y="253"/>
                  </a:lnTo>
                  <a:lnTo>
                    <a:pt x="539" y="233"/>
                  </a:lnTo>
                  <a:lnTo>
                    <a:pt x="542" y="225"/>
                  </a:lnTo>
                  <a:lnTo>
                    <a:pt x="546" y="215"/>
                  </a:lnTo>
                  <a:lnTo>
                    <a:pt x="547" y="206"/>
                  </a:lnTo>
                  <a:lnTo>
                    <a:pt x="548" y="196"/>
                  </a:lnTo>
                  <a:lnTo>
                    <a:pt x="549" y="190"/>
                  </a:lnTo>
                  <a:lnTo>
                    <a:pt x="550" y="187"/>
                  </a:lnTo>
                  <a:lnTo>
                    <a:pt x="552" y="189"/>
                  </a:lnTo>
                  <a:lnTo>
                    <a:pt x="555" y="196"/>
                  </a:lnTo>
                  <a:lnTo>
                    <a:pt x="559" y="194"/>
                  </a:lnTo>
                  <a:lnTo>
                    <a:pt x="561" y="189"/>
                  </a:lnTo>
                  <a:lnTo>
                    <a:pt x="562" y="183"/>
                  </a:lnTo>
                  <a:lnTo>
                    <a:pt x="564" y="176"/>
                  </a:lnTo>
                  <a:lnTo>
                    <a:pt x="566" y="160"/>
                  </a:lnTo>
                  <a:lnTo>
                    <a:pt x="568" y="144"/>
                  </a:lnTo>
                  <a:lnTo>
                    <a:pt x="569" y="138"/>
                  </a:lnTo>
                  <a:lnTo>
                    <a:pt x="570" y="133"/>
                  </a:lnTo>
                  <a:lnTo>
                    <a:pt x="571" y="130"/>
                  </a:lnTo>
                  <a:lnTo>
                    <a:pt x="574" y="129"/>
                  </a:lnTo>
                  <a:lnTo>
                    <a:pt x="576" y="131"/>
                  </a:lnTo>
                  <a:lnTo>
                    <a:pt x="578" y="137"/>
                  </a:lnTo>
                  <a:lnTo>
                    <a:pt x="581" y="145"/>
                  </a:lnTo>
                  <a:lnTo>
                    <a:pt x="585" y="159"/>
                  </a:lnTo>
                  <a:lnTo>
                    <a:pt x="590" y="160"/>
                  </a:lnTo>
                  <a:lnTo>
                    <a:pt x="594" y="162"/>
                  </a:lnTo>
                  <a:lnTo>
                    <a:pt x="598" y="165"/>
                  </a:lnTo>
                  <a:lnTo>
                    <a:pt x="601" y="169"/>
                  </a:lnTo>
                  <a:lnTo>
                    <a:pt x="608" y="178"/>
                  </a:lnTo>
                  <a:lnTo>
                    <a:pt x="614" y="189"/>
                  </a:lnTo>
                  <a:lnTo>
                    <a:pt x="619" y="202"/>
                  </a:lnTo>
                  <a:lnTo>
                    <a:pt x="622" y="215"/>
                  </a:lnTo>
                  <a:lnTo>
                    <a:pt x="625" y="230"/>
                  </a:lnTo>
                  <a:lnTo>
                    <a:pt x="627" y="245"/>
                  </a:lnTo>
                  <a:lnTo>
                    <a:pt x="628" y="261"/>
                  </a:lnTo>
                  <a:lnTo>
                    <a:pt x="628" y="277"/>
                  </a:lnTo>
                  <a:lnTo>
                    <a:pt x="627" y="292"/>
                  </a:lnTo>
                  <a:lnTo>
                    <a:pt x="627" y="306"/>
                  </a:lnTo>
                  <a:lnTo>
                    <a:pt x="625" y="319"/>
                  </a:lnTo>
                  <a:lnTo>
                    <a:pt x="623" y="331"/>
                  </a:lnTo>
                  <a:lnTo>
                    <a:pt x="621" y="340"/>
                  </a:lnTo>
                  <a:lnTo>
                    <a:pt x="618" y="348"/>
                  </a:lnTo>
                  <a:lnTo>
                    <a:pt x="616" y="341"/>
                  </a:lnTo>
                  <a:lnTo>
                    <a:pt x="614" y="339"/>
                  </a:lnTo>
                  <a:lnTo>
                    <a:pt x="613" y="340"/>
                  </a:lnTo>
                  <a:lnTo>
                    <a:pt x="613" y="345"/>
                  </a:lnTo>
                  <a:lnTo>
                    <a:pt x="612" y="358"/>
                  </a:lnTo>
                  <a:lnTo>
                    <a:pt x="613" y="374"/>
                  </a:lnTo>
                  <a:lnTo>
                    <a:pt x="613" y="387"/>
                  </a:lnTo>
                  <a:lnTo>
                    <a:pt x="614" y="392"/>
                  </a:lnTo>
                  <a:lnTo>
                    <a:pt x="616" y="382"/>
                  </a:lnTo>
                  <a:lnTo>
                    <a:pt x="618" y="351"/>
                  </a:lnTo>
                  <a:lnTo>
                    <a:pt x="622" y="389"/>
                  </a:lnTo>
                  <a:lnTo>
                    <a:pt x="625" y="421"/>
                  </a:lnTo>
                  <a:lnTo>
                    <a:pt x="626" y="447"/>
                  </a:lnTo>
                  <a:lnTo>
                    <a:pt x="629" y="467"/>
                  </a:lnTo>
                  <a:lnTo>
                    <a:pt x="631" y="477"/>
                  </a:lnTo>
                  <a:lnTo>
                    <a:pt x="636" y="485"/>
                  </a:lnTo>
                  <a:lnTo>
                    <a:pt x="640" y="493"/>
                  </a:lnTo>
                  <a:lnTo>
                    <a:pt x="645" y="500"/>
                  </a:lnTo>
                  <a:lnTo>
                    <a:pt x="653" y="507"/>
                  </a:lnTo>
                  <a:lnTo>
                    <a:pt x="663" y="514"/>
                  </a:lnTo>
                  <a:lnTo>
                    <a:pt x="674" y="522"/>
                  </a:lnTo>
                  <a:lnTo>
                    <a:pt x="687" y="529"/>
                  </a:lnTo>
                  <a:lnTo>
                    <a:pt x="688" y="544"/>
                  </a:lnTo>
                  <a:lnTo>
                    <a:pt x="687" y="571"/>
                  </a:lnTo>
                  <a:lnTo>
                    <a:pt x="686" y="584"/>
                  </a:lnTo>
                  <a:lnTo>
                    <a:pt x="684" y="593"/>
                  </a:lnTo>
                  <a:lnTo>
                    <a:pt x="682" y="596"/>
                  </a:lnTo>
                  <a:lnTo>
                    <a:pt x="681" y="599"/>
                  </a:lnTo>
                  <a:lnTo>
                    <a:pt x="679" y="597"/>
                  </a:lnTo>
                  <a:lnTo>
                    <a:pt x="677" y="595"/>
                  </a:lnTo>
                  <a:lnTo>
                    <a:pt x="668" y="600"/>
                  </a:lnTo>
                  <a:lnTo>
                    <a:pt x="662" y="605"/>
                  </a:lnTo>
                  <a:lnTo>
                    <a:pt x="654" y="612"/>
                  </a:lnTo>
                  <a:lnTo>
                    <a:pt x="649" y="621"/>
                  </a:lnTo>
                  <a:lnTo>
                    <a:pt x="644" y="631"/>
                  </a:lnTo>
                  <a:lnTo>
                    <a:pt x="640" y="642"/>
                  </a:lnTo>
                  <a:lnTo>
                    <a:pt x="636" y="654"/>
                  </a:lnTo>
                  <a:lnTo>
                    <a:pt x="633" y="667"/>
                  </a:lnTo>
                  <a:lnTo>
                    <a:pt x="627" y="696"/>
                  </a:lnTo>
                  <a:lnTo>
                    <a:pt x="623" y="727"/>
                  </a:lnTo>
                  <a:lnTo>
                    <a:pt x="619" y="759"/>
                  </a:lnTo>
                  <a:lnTo>
                    <a:pt x="615" y="792"/>
                  </a:lnTo>
                  <a:lnTo>
                    <a:pt x="610" y="824"/>
                  </a:lnTo>
                  <a:lnTo>
                    <a:pt x="605" y="855"/>
                  </a:lnTo>
                  <a:lnTo>
                    <a:pt x="600" y="870"/>
                  </a:lnTo>
                  <a:lnTo>
                    <a:pt x="596" y="883"/>
                  </a:lnTo>
                  <a:lnTo>
                    <a:pt x="592" y="896"/>
                  </a:lnTo>
                  <a:lnTo>
                    <a:pt x="586" y="909"/>
                  </a:lnTo>
                  <a:lnTo>
                    <a:pt x="580" y="920"/>
                  </a:lnTo>
                  <a:lnTo>
                    <a:pt x="574" y="929"/>
                  </a:lnTo>
                  <a:lnTo>
                    <a:pt x="565" y="938"/>
                  </a:lnTo>
                  <a:lnTo>
                    <a:pt x="556" y="945"/>
                  </a:lnTo>
                  <a:lnTo>
                    <a:pt x="547" y="951"/>
                  </a:lnTo>
                  <a:lnTo>
                    <a:pt x="535" y="955"/>
                  </a:lnTo>
                  <a:lnTo>
                    <a:pt x="523" y="957"/>
                  </a:lnTo>
                  <a:lnTo>
                    <a:pt x="510" y="958"/>
                  </a:lnTo>
                  <a:lnTo>
                    <a:pt x="506" y="958"/>
                  </a:lnTo>
                  <a:lnTo>
                    <a:pt x="498" y="958"/>
                  </a:lnTo>
                  <a:lnTo>
                    <a:pt x="489" y="956"/>
                  </a:lnTo>
                  <a:lnTo>
                    <a:pt x="479" y="953"/>
                  </a:lnTo>
                  <a:lnTo>
                    <a:pt x="475" y="952"/>
                  </a:lnTo>
                  <a:lnTo>
                    <a:pt x="472" y="950"/>
                  </a:lnTo>
                  <a:lnTo>
                    <a:pt x="470" y="947"/>
                  </a:lnTo>
                  <a:lnTo>
                    <a:pt x="468" y="945"/>
                  </a:lnTo>
                  <a:lnTo>
                    <a:pt x="468" y="943"/>
                  </a:lnTo>
                  <a:lnTo>
                    <a:pt x="470" y="941"/>
                  </a:lnTo>
                  <a:lnTo>
                    <a:pt x="474" y="939"/>
                  </a:lnTo>
                  <a:lnTo>
                    <a:pt x="479" y="936"/>
                  </a:lnTo>
                  <a:lnTo>
                    <a:pt x="485" y="930"/>
                  </a:lnTo>
                  <a:lnTo>
                    <a:pt x="488" y="925"/>
                  </a:lnTo>
                  <a:lnTo>
                    <a:pt x="490" y="919"/>
                  </a:lnTo>
                  <a:lnTo>
                    <a:pt x="490" y="911"/>
                  </a:lnTo>
                  <a:lnTo>
                    <a:pt x="489" y="905"/>
                  </a:lnTo>
                  <a:lnTo>
                    <a:pt x="487" y="899"/>
                  </a:lnTo>
                  <a:lnTo>
                    <a:pt x="483" y="893"/>
                  </a:lnTo>
                  <a:lnTo>
                    <a:pt x="479" y="889"/>
                  </a:lnTo>
                  <a:close/>
                  <a:moveTo>
                    <a:pt x="483" y="878"/>
                  </a:moveTo>
                  <a:lnTo>
                    <a:pt x="481" y="883"/>
                  </a:lnTo>
                  <a:lnTo>
                    <a:pt x="479" y="889"/>
                  </a:lnTo>
                  <a:lnTo>
                    <a:pt x="472" y="892"/>
                  </a:lnTo>
                  <a:lnTo>
                    <a:pt x="467" y="893"/>
                  </a:lnTo>
                  <a:lnTo>
                    <a:pt x="467" y="892"/>
                  </a:lnTo>
                  <a:lnTo>
                    <a:pt x="468" y="889"/>
                  </a:lnTo>
                  <a:lnTo>
                    <a:pt x="472" y="886"/>
                  </a:lnTo>
                  <a:lnTo>
                    <a:pt x="476" y="882"/>
                  </a:lnTo>
                  <a:lnTo>
                    <a:pt x="480" y="880"/>
                  </a:lnTo>
                  <a:lnTo>
                    <a:pt x="483" y="878"/>
                  </a:lnTo>
                  <a:close/>
                  <a:moveTo>
                    <a:pt x="194" y="843"/>
                  </a:moveTo>
                  <a:lnTo>
                    <a:pt x="195" y="838"/>
                  </a:lnTo>
                  <a:lnTo>
                    <a:pt x="200" y="830"/>
                  </a:lnTo>
                  <a:lnTo>
                    <a:pt x="202" y="828"/>
                  </a:lnTo>
                  <a:lnTo>
                    <a:pt x="206" y="827"/>
                  </a:lnTo>
                  <a:lnTo>
                    <a:pt x="208" y="828"/>
                  </a:lnTo>
                  <a:lnTo>
                    <a:pt x="210" y="832"/>
                  </a:lnTo>
                  <a:lnTo>
                    <a:pt x="207" y="836"/>
                  </a:lnTo>
                  <a:lnTo>
                    <a:pt x="203" y="840"/>
                  </a:lnTo>
                  <a:lnTo>
                    <a:pt x="198" y="842"/>
                  </a:lnTo>
                  <a:lnTo>
                    <a:pt x="194" y="843"/>
                  </a:lnTo>
                  <a:close/>
                  <a:moveTo>
                    <a:pt x="104" y="820"/>
                  </a:moveTo>
                  <a:lnTo>
                    <a:pt x="104" y="812"/>
                  </a:lnTo>
                  <a:lnTo>
                    <a:pt x="106" y="801"/>
                  </a:lnTo>
                  <a:lnTo>
                    <a:pt x="110" y="787"/>
                  </a:lnTo>
                  <a:lnTo>
                    <a:pt x="116" y="771"/>
                  </a:lnTo>
                  <a:lnTo>
                    <a:pt x="123" y="754"/>
                  </a:lnTo>
                  <a:lnTo>
                    <a:pt x="132" y="736"/>
                  </a:lnTo>
                  <a:lnTo>
                    <a:pt x="140" y="718"/>
                  </a:lnTo>
                  <a:lnTo>
                    <a:pt x="151" y="699"/>
                  </a:lnTo>
                  <a:lnTo>
                    <a:pt x="161" y="681"/>
                  </a:lnTo>
                  <a:lnTo>
                    <a:pt x="171" y="664"/>
                  </a:lnTo>
                  <a:lnTo>
                    <a:pt x="181" y="649"/>
                  </a:lnTo>
                  <a:lnTo>
                    <a:pt x="191" y="635"/>
                  </a:lnTo>
                  <a:lnTo>
                    <a:pt x="200" y="625"/>
                  </a:lnTo>
                  <a:lnTo>
                    <a:pt x="208" y="618"/>
                  </a:lnTo>
                  <a:lnTo>
                    <a:pt x="212" y="616"/>
                  </a:lnTo>
                  <a:lnTo>
                    <a:pt x="215" y="615"/>
                  </a:lnTo>
                  <a:lnTo>
                    <a:pt x="217" y="615"/>
                  </a:lnTo>
                  <a:lnTo>
                    <a:pt x="221" y="616"/>
                  </a:lnTo>
                  <a:lnTo>
                    <a:pt x="216" y="632"/>
                  </a:lnTo>
                  <a:lnTo>
                    <a:pt x="214" y="645"/>
                  </a:lnTo>
                  <a:lnTo>
                    <a:pt x="212" y="659"/>
                  </a:lnTo>
                  <a:lnTo>
                    <a:pt x="212" y="672"/>
                  </a:lnTo>
                  <a:lnTo>
                    <a:pt x="211" y="696"/>
                  </a:lnTo>
                  <a:lnTo>
                    <a:pt x="210" y="716"/>
                  </a:lnTo>
                  <a:lnTo>
                    <a:pt x="208" y="725"/>
                  </a:lnTo>
                  <a:lnTo>
                    <a:pt x="205" y="735"/>
                  </a:lnTo>
                  <a:lnTo>
                    <a:pt x="199" y="745"/>
                  </a:lnTo>
                  <a:lnTo>
                    <a:pt x="192" y="753"/>
                  </a:lnTo>
                  <a:lnTo>
                    <a:pt x="183" y="762"/>
                  </a:lnTo>
                  <a:lnTo>
                    <a:pt x="171" y="771"/>
                  </a:lnTo>
                  <a:lnTo>
                    <a:pt x="156" y="780"/>
                  </a:lnTo>
                  <a:lnTo>
                    <a:pt x="138" y="788"/>
                  </a:lnTo>
                  <a:lnTo>
                    <a:pt x="129" y="798"/>
                  </a:lnTo>
                  <a:lnTo>
                    <a:pt x="124" y="806"/>
                  </a:lnTo>
                  <a:lnTo>
                    <a:pt x="121" y="809"/>
                  </a:lnTo>
                  <a:lnTo>
                    <a:pt x="117" y="812"/>
                  </a:lnTo>
                  <a:lnTo>
                    <a:pt x="111" y="816"/>
                  </a:lnTo>
                  <a:lnTo>
                    <a:pt x="104" y="820"/>
                  </a:lnTo>
                  <a:close/>
                  <a:moveTo>
                    <a:pt x="618" y="348"/>
                  </a:moveTo>
                  <a:lnTo>
                    <a:pt x="618" y="349"/>
                  </a:lnTo>
                  <a:lnTo>
                    <a:pt x="618" y="351"/>
                  </a:lnTo>
                  <a:lnTo>
                    <a:pt x="616" y="382"/>
                  </a:lnTo>
                  <a:lnTo>
                    <a:pt x="614" y="392"/>
                  </a:lnTo>
                  <a:lnTo>
                    <a:pt x="613" y="387"/>
                  </a:lnTo>
                  <a:lnTo>
                    <a:pt x="613" y="374"/>
                  </a:lnTo>
                  <a:lnTo>
                    <a:pt x="612" y="358"/>
                  </a:lnTo>
                  <a:lnTo>
                    <a:pt x="613" y="345"/>
                  </a:lnTo>
                  <a:lnTo>
                    <a:pt x="613" y="340"/>
                  </a:lnTo>
                  <a:lnTo>
                    <a:pt x="614" y="339"/>
                  </a:lnTo>
                  <a:lnTo>
                    <a:pt x="616" y="341"/>
                  </a:lnTo>
                  <a:lnTo>
                    <a:pt x="618" y="348"/>
                  </a:lnTo>
                  <a:close/>
                  <a:moveTo>
                    <a:pt x="561" y="128"/>
                  </a:moveTo>
                  <a:lnTo>
                    <a:pt x="551" y="119"/>
                  </a:lnTo>
                  <a:lnTo>
                    <a:pt x="532" y="103"/>
                  </a:lnTo>
                  <a:lnTo>
                    <a:pt x="507" y="81"/>
                  </a:lnTo>
                  <a:lnTo>
                    <a:pt x="482" y="58"/>
                  </a:lnTo>
                  <a:lnTo>
                    <a:pt x="473" y="45"/>
                  </a:lnTo>
                  <a:lnTo>
                    <a:pt x="464" y="34"/>
                  </a:lnTo>
                  <a:lnTo>
                    <a:pt x="461" y="29"/>
                  </a:lnTo>
                  <a:lnTo>
                    <a:pt x="459" y="23"/>
                  </a:lnTo>
                  <a:lnTo>
                    <a:pt x="458" y="19"/>
                  </a:lnTo>
                  <a:lnTo>
                    <a:pt x="458" y="15"/>
                  </a:lnTo>
                  <a:lnTo>
                    <a:pt x="458" y="11"/>
                  </a:lnTo>
                  <a:lnTo>
                    <a:pt x="460" y="7"/>
                  </a:lnTo>
                  <a:lnTo>
                    <a:pt x="463" y="5"/>
                  </a:lnTo>
                  <a:lnTo>
                    <a:pt x="467" y="2"/>
                  </a:lnTo>
                  <a:lnTo>
                    <a:pt x="474" y="1"/>
                  </a:lnTo>
                  <a:lnTo>
                    <a:pt x="480" y="0"/>
                  </a:lnTo>
                  <a:lnTo>
                    <a:pt x="490" y="0"/>
                  </a:lnTo>
                  <a:lnTo>
                    <a:pt x="501" y="0"/>
                  </a:lnTo>
                  <a:lnTo>
                    <a:pt x="511" y="5"/>
                  </a:lnTo>
                  <a:lnTo>
                    <a:pt x="521" y="12"/>
                  </a:lnTo>
                  <a:lnTo>
                    <a:pt x="530" y="19"/>
                  </a:lnTo>
                  <a:lnTo>
                    <a:pt x="537" y="28"/>
                  </a:lnTo>
                  <a:lnTo>
                    <a:pt x="544" y="37"/>
                  </a:lnTo>
                  <a:lnTo>
                    <a:pt x="549" y="48"/>
                  </a:lnTo>
                  <a:lnTo>
                    <a:pt x="553" y="59"/>
                  </a:lnTo>
                  <a:lnTo>
                    <a:pt x="556" y="69"/>
                  </a:lnTo>
                  <a:lnTo>
                    <a:pt x="561" y="91"/>
                  </a:lnTo>
                  <a:lnTo>
                    <a:pt x="563" y="109"/>
                  </a:lnTo>
                  <a:lnTo>
                    <a:pt x="562" y="122"/>
                  </a:lnTo>
                  <a:lnTo>
                    <a:pt x="561" y="128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6" name="Freeform 26"/>
            <p:cNvSpPr>
              <a:spLocks noEditPoints="1"/>
            </p:cNvSpPr>
            <p:nvPr userDrawn="1"/>
          </p:nvSpPr>
          <p:spPr bwMode="auto">
            <a:xfrm>
              <a:off x="4336" y="3901"/>
              <a:ext cx="78" cy="108"/>
            </a:xfrm>
            <a:custGeom>
              <a:avLst/>
              <a:gdLst/>
              <a:ahLst/>
              <a:cxnLst>
                <a:cxn ang="0">
                  <a:pos x="348" y="608"/>
                </a:cxn>
                <a:cxn ang="0">
                  <a:pos x="358" y="593"/>
                </a:cxn>
                <a:cxn ang="0">
                  <a:pos x="377" y="520"/>
                </a:cxn>
                <a:cxn ang="0">
                  <a:pos x="328" y="472"/>
                </a:cxn>
                <a:cxn ang="0">
                  <a:pos x="230" y="400"/>
                </a:cxn>
                <a:cxn ang="0">
                  <a:pos x="232" y="356"/>
                </a:cxn>
                <a:cxn ang="0">
                  <a:pos x="243" y="335"/>
                </a:cxn>
                <a:cxn ang="0">
                  <a:pos x="284" y="291"/>
                </a:cxn>
                <a:cxn ang="0">
                  <a:pos x="376" y="213"/>
                </a:cxn>
                <a:cxn ang="0">
                  <a:pos x="476" y="144"/>
                </a:cxn>
                <a:cxn ang="0">
                  <a:pos x="494" y="137"/>
                </a:cxn>
                <a:cxn ang="0">
                  <a:pos x="594" y="76"/>
                </a:cxn>
                <a:cxn ang="0">
                  <a:pos x="614" y="70"/>
                </a:cxn>
                <a:cxn ang="0">
                  <a:pos x="641" y="27"/>
                </a:cxn>
                <a:cxn ang="0">
                  <a:pos x="663" y="105"/>
                </a:cxn>
                <a:cxn ang="0">
                  <a:pos x="553" y="197"/>
                </a:cxn>
                <a:cxn ang="0">
                  <a:pos x="424" y="288"/>
                </a:cxn>
                <a:cxn ang="0">
                  <a:pos x="300" y="364"/>
                </a:cxn>
                <a:cxn ang="0">
                  <a:pos x="386" y="417"/>
                </a:cxn>
                <a:cxn ang="0">
                  <a:pos x="449" y="480"/>
                </a:cxn>
                <a:cxn ang="0">
                  <a:pos x="432" y="481"/>
                </a:cxn>
                <a:cxn ang="0">
                  <a:pos x="492" y="602"/>
                </a:cxn>
                <a:cxn ang="0">
                  <a:pos x="594" y="659"/>
                </a:cxn>
                <a:cxn ang="0">
                  <a:pos x="565" y="714"/>
                </a:cxn>
                <a:cxn ang="0">
                  <a:pos x="510" y="743"/>
                </a:cxn>
                <a:cxn ang="0">
                  <a:pos x="506" y="832"/>
                </a:cxn>
                <a:cxn ang="0">
                  <a:pos x="417" y="918"/>
                </a:cxn>
                <a:cxn ang="0">
                  <a:pos x="367" y="944"/>
                </a:cxn>
                <a:cxn ang="0">
                  <a:pos x="334" y="959"/>
                </a:cxn>
                <a:cxn ang="0">
                  <a:pos x="185" y="811"/>
                </a:cxn>
                <a:cxn ang="0">
                  <a:pos x="160" y="730"/>
                </a:cxn>
                <a:cxn ang="0">
                  <a:pos x="175" y="714"/>
                </a:cxn>
                <a:cxn ang="0">
                  <a:pos x="197" y="711"/>
                </a:cxn>
                <a:cxn ang="0">
                  <a:pos x="274" y="841"/>
                </a:cxn>
                <a:cxn ang="0">
                  <a:pos x="364" y="892"/>
                </a:cxn>
                <a:cxn ang="0">
                  <a:pos x="419" y="808"/>
                </a:cxn>
                <a:cxn ang="0">
                  <a:pos x="382" y="747"/>
                </a:cxn>
                <a:cxn ang="0">
                  <a:pos x="351" y="669"/>
                </a:cxn>
                <a:cxn ang="0">
                  <a:pos x="198" y="680"/>
                </a:cxn>
                <a:cxn ang="0">
                  <a:pos x="155" y="652"/>
                </a:cxn>
                <a:cxn ang="0">
                  <a:pos x="302" y="598"/>
                </a:cxn>
                <a:cxn ang="0">
                  <a:pos x="379" y="949"/>
                </a:cxn>
                <a:cxn ang="0">
                  <a:pos x="350" y="600"/>
                </a:cxn>
                <a:cxn ang="0">
                  <a:pos x="322" y="599"/>
                </a:cxn>
                <a:cxn ang="0">
                  <a:pos x="322" y="599"/>
                </a:cxn>
                <a:cxn ang="0">
                  <a:pos x="250" y="340"/>
                </a:cxn>
                <a:cxn ang="0">
                  <a:pos x="334" y="245"/>
                </a:cxn>
                <a:cxn ang="0">
                  <a:pos x="306" y="279"/>
                </a:cxn>
                <a:cxn ang="0">
                  <a:pos x="33" y="279"/>
                </a:cxn>
                <a:cxn ang="0">
                  <a:pos x="12" y="211"/>
                </a:cxn>
                <a:cxn ang="0">
                  <a:pos x="116" y="97"/>
                </a:cxn>
                <a:cxn ang="0">
                  <a:pos x="200" y="117"/>
                </a:cxn>
                <a:cxn ang="0">
                  <a:pos x="236" y="162"/>
                </a:cxn>
                <a:cxn ang="0">
                  <a:pos x="124" y="268"/>
                </a:cxn>
                <a:cxn ang="0">
                  <a:pos x="496" y="141"/>
                </a:cxn>
                <a:cxn ang="0">
                  <a:pos x="364" y="94"/>
                </a:cxn>
                <a:cxn ang="0">
                  <a:pos x="315" y="61"/>
                </a:cxn>
                <a:cxn ang="0">
                  <a:pos x="332" y="15"/>
                </a:cxn>
                <a:cxn ang="0">
                  <a:pos x="477" y="4"/>
                </a:cxn>
                <a:cxn ang="0">
                  <a:pos x="524" y="39"/>
                </a:cxn>
                <a:cxn ang="0">
                  <a:pos x="472" y="62"/>
                </a:cxn>
                <a:cxn ang="0">
                  <a:pos x="394" y="99"/>
                </a:cxn>
                <a:cxn ang="0">
                  <a:pos x="608" y="75"/>
                </a:cxn>
              </a:cxnLst>
              <a:rect l="0" t="0" r="r" b="b"/>
              <a:pathLst>
                <a:path w="702" h="964">
                  <a:moveTo>
                    <a:pt x="322" y="599"/>
                  </a:moveTo>
                  <a:lnTo>
                    <a:pt x="322" y="601"/>
                  </a:lnTo>
                  <a:lnTo>
                    <a:pt x="322" y="603"/>
                  </a:lnTo>
                  <a:lnTo>
                    <a:pt x="323" y="605"/>
                  </a:lnTo>
                  <a:lnTo>
                    <a:pt x="324" y="606"/>
                  </a:lnTo>
                  <a:lnTo>
                    <a:pt x="329" y="608"/>
                  </a:lnTo>
                  <a:lnTo>
                    <a:pt x="335" y="608"/>
                  </a:lnTo>
                  <a:lnTo>
                    <a:pt x="338" y="611"/>
                  </a:lnTo>
                  <a:lnTo>
                    <a:pt x="343" y="609"/>
                  </a:lnTo>
                  <a:lnTo>
                    <a:pt x="348" y="608"/>
                  </a:lnTo>
                  <a:lnTo>
                    <a:pt x="352" y="607"/>
                  </a:lnTo>
                  <a:lnTo>
                    <a:pt x="353" y="606"/>
                  </a:lnTo>
                  <a:lnTo>
                    <a:pt x="354" y="605"/>
                  </a:lnTo>
                  <a:lnTo>
                    <a:pt x="354" y="604"/>
                  </a:lnTo>
                  <a:lnTo>
                    <a:pt x="354" y="603"/>
                  </a:lnTo>
                  <a:lnTo>
                    <a:pt x="350" y="600"/>
                  </a:lnTo>
                  <a:lnTo>
                    <a:pt x="342" y="599"/>
                  </a:lnTo>
                  <a:lnTo>
                    <a:pt x="348" y="598"/>
                  </a:lnTo>
                  <a:lnTo>
                    <a:pt x="353" y="596"/>
                  </a:lnTo>
                  <a:lnTo>
                    <a:pt x="358" y="593"/>
                  </a:lnTo>
                  <a:lnTo>
                    <a:pt x="362" y="590"/>
                  </a:lnTo>
                  <a:lnTo>
                    <a:pt x="365" y="587"/>
                  </a:lnTo>
                  <a:lnTo>
                    <a:pt x="369" y="583"/>
                  </a:lnTo>
                  <a:lnTo>
                    <a:pt x="372" y="579"/>
                  </a:lnTo>
                  <a:lnTo>
                    <a:pt x="374" y="574"/>
                  </a:lnTo>
                  <a:lnTo>
                    <a:pt x="378" y="565"/>
                  </a:lnTo>
                  <a:lnTo>
                    <a:pt x="379" y="554"/>
                  </a:lnTo>
                  <a:lnTo>
                    <a:pt x="380" y="542"/>
                  </a:lnTo>
                  <a:lnTo>
                    <a:pt x="379" y="530"/>
                  </a:lnTo>
                  <a:lnTo>
                    <a:pt x="377" y="520"/>
                  </a:lnTo>
                  <a:lnTo>
                    <a:pt x="374" y="508"/>
                  </a:lnTo>
                  <a:lnTo>
                    <a:pt x="371" y="498"/>
                  </a:lnTo>
                  <a:lnTo>
                    <a:pt x="366" y="489"/>
                  </a:lnTo>
                  <a:lnTo>
                    <a:pt x="361" y="481"/>
                  </a:lnTo>
                  <a:lnTo>
                    <a:pt x="355" y="475"/>
                  </a:lnTo>
                  <a:lnTo>
                    <a:pt x="350" y="471"/>
                  </a:lnTo>
                  <a:lnTo>
                    <a:pt x="345" y="469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8" y="472"/>
                  </a:lnTo>
                  <a:lnTo>
                    <a:pt x="322" y="471"/>
                  </a:lnTo>
                  <a:lnTo>
                    <a:pt x="310" y="469"/>
                  </a:lnTo>
                  <a:lnTo>
                    <a:pt x="299" y="464"/>
                  </a:lnTo>
                  <a:lnTo>
                    <a:pt x="286" y="459"/>
                  </a:lnTo>
                  <a:lnTo>
                    <a:pt x="275" y="450"/>
                  </a:lnTo>
                  <a:lnTo>
                    <a:pt x="263" y="442"/>
                  </a:lnTo>
                  <a:lnTo>
                    <a:pt x="254" y="432"/>
                  </a:lnTo>
                  <a:lnTo>
                    <a:pt x="244" y="422"/>
                  </a:lnTo>
                  <a:lnTo>
                    <a:pt x="236" y="411"/>
                  </a:lnTo>
                  <a:lnTo>
                    <a:pt x="230" y="400"/>
                  </a:lnTo>
                  <a:lnTo>
                    <a:pt x="226" y="390"/>
                  </a:lnTo>
                  <a:lnTo>
                    <a:pt x="225" y="384"/>
                  </a:lnTo>
                  <a:lnTo>
                    <a:pt x="224" y="379"/>
                  </a:lnTo>
                  <a:lnTo>
                    <a:pt x="224" y="374"/>
                  </a:lnTo>
                  <a:lnTo>
                    <a:pt x="224" y="369"/>
                  </a:lnTo>
                  <a:lnTo>
                    <a:pt x="225" y="365"/>
                  </a:lnTo>
                  <a:lnTo>
                    <a:pt x="226" y="361"/>
                  </a:lnTo>
                  <a:lnTo>
                    <a:pt x="228" y="357"/>
                  </a:lnTo>
                  <a:lnTo>
                    <a:pt x="231" y="353"/>
                  </a:lnTo>
                  <a:lnTo>
                    <a:pt x="232" y="356"/>
                  </a:lnTo>
                  <a:lnTo>
                    <a:pt x="233" y="357"/>
                  </a:lnTo>
                  <a:lnTo>
                    <a:pt x="235" y="356"/>
                  </a:lnTo>
                  <a:lnTo>
                    <a:pt x="239" y="354"/>
                  </a:lnTo>
                  <a:lnTo>
                    <a:pt x="243" y="350"/>
                  </a:lnTo>
                  <a:lnTo>
                    <a:pt x="247" y="345"/>
                  </a:lnTo>
                  <a:lnTo>
                    <a:pt x="250" y="340"/>
                  </a:lnTo>
                  <a:lnTo>
                    <a:pt x="250" y="335"/>
                  </a:lnTo>
                  <a:lnTo>
                    <a:pt x="249" y="334"/>
                  </a:lnTo>
                  <a:lnTo>
                    <a:pt x="247" y="334"/>
                  </a:lnTo>
                  <a:lnTo>
                    <a:pt x="243" y="335"/>
                  </a:lnTo>
                  <a:lnTo>
                    <a:pt x="239" y="337"/>
                  </a:lnTo>
                  <a:lnTo>
                    <a:pt x="243" y="331"/>
                  </a:lnTo>
                  <a:lnTo>
                    <a:pt x="250" y="321"/>
                  </a:lnTo>
                  <a:lnTo>
                    <a:pt x="260" y="310"/>
                  </a:lnTo>
                  <a:lnTo>
                    <a:pt x="272" y="299"/>
                  </a:lnTo>
                  <a:lnTo>
                    <a:pt x="283" y="287"/>
                  </a:lnTo>
                  <a:lnTo>
                    <a:pt x="293" y="278"/>
                  </a:lnTo>
                  <a:lnTo>
                    <a:pt x="303" y="271"/>
                  </a:lnTo>
                  <a:lnTo>
                    <a:pt x="309" y="267"/>
                  </a:lnTo>
                  <a:lnTo>
                    <a:pt x="284" y="291"/>
                  </a:lnTo>
                  <a:lnTo>
                    <a:pt x="268" y="307"/>
                  </a:lnTo>
                  <a:lnTo>
                    <a:pt x="260" y="315"/>
                  </a:lnTo>
                  <a:lnTo>
                    <a:pt x="260" y="316"/>
                  </a:lnTo>
                  <a:lnTo>
                    <a:pt x="276" y="304"/>
                  </a:lnTo>
                  <a:lnTo>
                    <a:pt x="306" y="279"/>
                  </a:lnTo>
                  <a:lnTo>
                    <a:pt x="340" y="250"/>
                  </a:lnTo>
                  <a:lnTo>
                    <a:pt x="368" y="224"/>
                  </a:lnTo>
                  <a:lnTo>
                    <a:pt x="377" y="216"/>
                  </a:lnTo>
                  <a:lnTo>
                    <a:pt x="380" y="211"/>
                  </a:lnTo>
                  <a:lnTo>
                    <a:pt x="376" y="213"/>
                  </a:lnTo>
                  <a:lnTo>
                    <a:pt x="365" y="220"/>
                  </a:lnTo>
                  <a:lnTo>
                    <a:pt x="361" y="221"/>
                  </a:lnTo>
                  <a:lnTo>
                    <a:pt x="357" y="222"/>
                  </a:lnTo>
                  <a:lnTo>
                    <a:pt x="365" y="215"/>
                  </a:lnTo>
                  <a:lnTo>
                    <a:pt x="379" y="203"/>
                  </a:lnTo>
                  <a:lnTo>
                    <a:pt x="398" y="190"/>
                  </a:lnTo>
                  <a:lnTo>
                    <a:pt x="419" y="177"/>
                  </a:lnTo>
                  <a:lnTo>
                    <a:pt x="440" y="165"/>
                  </a:lnTo>
                  <a:lnTo>
                    <a:pt x="460" y="153"/>
                  </a:lnTo>
                  <a:lnTo>
                    <a:pt x="476" y="144"/>
                  </a:lnTo>
                  <a:lnTo>
                    <a:pt x="487" y="140"/>
                  </a:lnTo>
                  <a:lnTo>
                    <a:pt x="487" y="141"/>
                  </a:lnTo>
                  <a:lnTo>
                    <a:pt x="489" y="142"/>
                  </a:lnTo>
                  <a:lnTo>
                    <a:pt x="490" y="143"/>
                  </a:lnTo>
                  <a:lnTo>
                    <a:pt x="491" y="143"/>
                  </a:lnTo>
                  <a:lnTo>
                    <a:pt x="494" y="143"/>
                  </a:lnTo>
                  <a:lnTo>
                    <a:pt x="496" y="141"/>
                  </a:lnTo>
                  <a:lnTo>
                    <a:pt x="497" y="139"/>
                  </a:lnTo>
                  <a:lnTo>
                    <a:pt x="497" y="138"/>
                  </a:lnTo>
                  <a:lnTo>
                    <a:pt x="494" y="137"/>
                  </a:lnTo>
                  <a:lnTo>
                    <a:pt x="490" y="137"/>
                  </a:lnTo>
                  <a:lnTo>
                    <a:pt x="491" y="135"/>
                  </a:lnTo>
                  <a:lnTo>
                    <a:pt x="495" y="131"/>
                  </a:lnTo>
                  <a:lnTo>
                    <a:pt x="499" y="127"/>
                  </a:lnTo>
                  <a:lnTo>
                    <a:pt x="506" y="123"/>
                  </a:lnTo>
                  <a:lnTo>
                    <a:pt x="522" y="113"/>
                  </a:lnTo>
                  <a:lnTo>
                    <a:pt x="540" y="103"/>
                  </a:lnTo>
                  <a:lnTo>
                    <a:pt x="559" y="92"/>
                  </a:lnTo>
                  <a:lnTo>
                    <a:pt x="578" y="83"/>
                  </a:lnTo>
                  <a:lnTo>
                    <a:pt x="594" y="76"/>
                  </a:lnTo>
                  <a:lnTo>
                    <a:pt x="604" y="73"/>
                  </a:lnTo>
                  <a:lnTo>
                    <a:pt x="604" y="74"/>
                  </a:lnTo>
                  <a:lnTo>
                    <a:pt x="605" y="75"/>
                  </a:lnTo>
                  <a:lnTo>
                    <a:pt x="606" y="75"/>
                  </a:lnTo>
                  <a:lnTo>
                    <a:pt x="608" y="75"/>
                  </a:lnTo>
                  <a:lnTo>
                    <a:pt x="611" y="75"/>
                  </a:lnTo>
                  <a:lnTo>
                    <a:pt x="614" y="73"/>
                  </a:lnTo>
                  <a:lnTo>
                    <a:pt x="616" y="72"/>
                  </a:lnTo>
                  <a:lnTo>
                    <a:pt x="616" y="71"/>
                  </a:lnTo>
                  <a:lnTo>
                    <a:pt x="614" y="70"/>
                  </a:lnTo>
                  <a:lnTo>
                    <a:pt x="608" y="70"/>
                  </a:lnTo>
                  <a:lnTo>
                    <a:pt x="613" y="56"/>
                  </a:lnTo>
                  <a:lnTo>
                    <a:pt x="617" y="45"/>
                  </a:lnTo>
                  <a:lnTo>
                    <a:pt x="618" y="40"/>
                  </a:lnTo>
                  <a:lnTo>
                    <a:pt x="620" y="35"/>
                  </a:lnTo>
                  <a:lnTo>
                    <a:pt x="623" y="32"/>
                  </a:lnTo>
                  <a:lnTo>
                    <a:pt x="626" y="29"/>
                  </a:lnTo>
                  <a:lnTo>
                    <a:pt x="630" y="28"/>
                  </a:lnTo>
                  <a:lnTo>
                    <a:pt x="634" y="27"/>
                  </a:lnTo>
                  <a:lnTo>
                    <a:pt x="641" y="27"/>
                  </a:lnTo>
                  <a:lnTo>
                    <a:pt x="649" y="28"/>
                  </a:lnTo>
                  <a:lnTo>
                    <a:pt x="671" y="34"/>
                  </a:lnTo>
                  <a:lnTo>
                    <a:pt x="702" y="45"/>
                  </a:lnTo>
                  <a:lnTo>
                    <a:pt x="700" y="52"/>
                  </a:lnTo>
                  <a:lnTo>
                    <a:pt x="698" y="60"/>
                  </a:lnTo>
                  <a:lnTo>
                    <a:pt x="696" y="66"/>
                  </a:lnTo>
                  <a:lnTo>
                    <a:pt x="692" y="73"/>
                  </a:lnTo>
                  <a:lnTo>
                    <a:pt x="684" y="85"/>
                  </a:lnTo>
                  <a:lnTo>
                    <a:pt x="674" y="95"/>
                  </a:lnTo>
                  <a:lnTo>
                    <a:pt x="663" y="105"/>
                  </a:lnTo>
                  <a:lnTo>
                    <a:pt x="652" y="114"/>
                  </a:lnTo>
                  <a:lnTo>
                    <a:pt x="639" y="124"/>
                  </a:lnTo>
                  <a:lnTo>
                    <a:pt x="626" y="133"/>
                  </a:lnTo>
                  <a:lnTo>
                    <a:pt x="601" y="149"/>
                  </a:lnTo>
                  <a:lnTo>
                    <a:pt x="579" y="165"/>
                  </a:lnTo>
                  <a:lnTo>
                    <a:pt x="569" y="174"/>
                  </a:lnTo>
                  <a:lnTo>
                    <a:pt x="561" y="183"/>
                  </a:lnTo>
                  <a:lnTo>
                    <a:pt x="558" y="187"/>
                  </a:lnTo>
                  <a:lnTo>
                    <a:pt x="555" y="192"/>
                  </a:lnTo>
                  <a:lnTo>
                    <a:pt x="553" y="197"/>
                  </a:lnTo>
                  <a:lnTo>
                    <a:pt x="552" y="202"/>
                  </a:lnTo>
                  <a:lnTo>
                    <a:pt x="545" y="209"/>
                  </a:lnTo>
                  <a:lnTo>
                    <a:pt x="539" y="217"/>
                  </a:lnTo>
                  <a:lnTo>
                    <a:pt x="531" y="224"/>
                  </a:lnTo>
                  <a:lnTo>
                    <a:pt x="523" y="231"/>
                  </a:lnTo>
                  <a:lnTo>
                    <a:pt x="506" y="245"/>
                  </a:lnTo>
                  <a:lnTo>
                    <a:pt x="486" y="256"/>
                  </a:lnTo>
                  <a:lnTo>
                    <a:pt x="466" y="268"/>
                  </a:lnTo>
                  <a:lnTo>
                    <a:pt x="446" y="279"/>
                  </a:lnTo>
                  <a:lnTo>
                    <a:pt x="424" y="288"/>
                  </a:lnTo>
                  <a:lnTo>
                    <a:pt x="403" y="298"/>
                  </a:lnTo>
                  <a:lnTo>
                    <a:pt x="382" y="309"/>
                  </a:lnTo>
                  <a:lnTo>
                    <a:pt x="363" y="317"/>
                  </a:lnTo>
                  <a:lnTo>
                    <a:pt x="345" y="328"/>
                  </a:lnTo>
                  <a:lnTo>
                    <a:pt x="329" y="337"/>
                  </a:lnTo>
                  <a:lnTo>
                    <a:pt x="322" y="343"/>
                  </a:lnTo>
                  <a:lnTo>
                    <a:pt x="315" y="347"/>
                  </a:lnTo>
                  <a:lnTo>
                    <a:pt x="309" y="352"/>
                  </a:lnTo>
                  <a:lnTo>
                    <a:pt x="304" y="358"/>
                  </a:lnTo>
                  <a:lnTo>
                    <a:pt x="300" y="364"/>
                  </a:lnTo>
                  <a:lnTo>
                    <a:pt x="296" y="369"/>
                  </a:lnTo>
                  <a:lnTo>
                    <a:pt x="294" y="375"/>
                  </a:lnTo>
                  <a:lnTo>
                    <a:pt x="292" y="381"/>
                  </a:lnTo>
                  <a:lnTo>
                    <a:pt x="301" y="382"/>
                  </a:lnTo>
                  <a:lnTo>
                    <a:pt x="312" y="385"/>
                  </a:lnTo>
                  <a:lnTo>
                    <a:pt x="324" y="390"/>
                  </a:lnTo>
                  <a:lnTo>
                    <a:pt x="338" y="395"/>
                  </a:lnTo>
                  <a:lnTo>
                    <a:pt x="354" y="401"/>
                  </a:lnTo>
                  <a:lnTo>
                    <a:pt x="369" y="409"/>
                  </a:lnTo>
                  <a:lnTo>
                    <a:pt x="386" y="417"/>
                  </a:lnTo>
                  <a:lnTo>
                    <a:pt x="401" y="426"/>
                  </a:lnTo>
                  <a:lnTo>
                    <a:pt x="414" y="434"/>
                  </a:lnTo>
                  <a:lnTo>
                    <a:pt x="427" y="444"/>
                  </a:lnTo>
                  <a:lnTo>
                    <a:pt x="437" y="453"/>
                  </a:lnTo>
                  <a:lnTo>
                    <a:pt x="446" y="461"/>
                  </a:lnTo>
                  <a:lnTo>
                    <a:pt x="448" y="465"/>
                  </a:lnTo>
                  <a:lnTo>
                    <a:pt x="450" y="470"/>
                  </a:lnTo>
                  <a:lnTo>
                    <a:pt x="451" y="473"/>
                  </a:lnTo>
                  <a:lnTo>
                    <a:pt x="450" y="476"/>
                  </a:lnTo>
                  <a:lnTo>
                    <a:pt x="449" y="480"/>
                  </a:lnTo>
                  <a:lnTo>
                    <a:pt x="447" y="484"/>
                  </a:lnTo>
                  <a:lnTo>
                    <a:pt x="443" y="486"/>
                  </a:lnTo>
                  <a:lnTo>
                    <a:pt x="439" y="489"/>
                  </a:lnTo>
                  <a:lnTo>
                    <a:pt x="436" y="487"/>
                  </a:lnTo>
                  <a:lnTo>
                    <a:pt x="435" y="486"/>
                  </a:lnTo>
                  <a:lnTo>
                    <a:pt x="435" y="484"/>
                  </a:lnTo>
                  <a:lnTo>
                    <a:pt x="435" y="482"/>
                  </a:lnTo>
                  <a:lnTo>
                    <a:pt x="435" y="481"/>
                  </a:lnTo>
                  <a:lnTo>
                    <a:pt x="434" y="480"/>
                  </a:lnTo>
                  <a:lnTo>
                    <a:pt x="432" y="481"/>
                  </a:lnTo>
                  <a:lnTo>
                    <a:pt x="427" y="481"/>
                  </a:lnTo>
                  <a:lnTo>
                    <a:pt x="430" y="490"/>
                  </a:lnTo>
                  <a:lnTo>
                    <a:pt x="434" y="504"/>
                  </a:lnTo>
                  <a:lnTo>
                    <a:pt x="440" y="522"/>
                  </a:lnTo>
                  <a:lnTo>
                    <a:pt x="448" y="542"/>
                  </a:lnTo>
                  <a:lnTo>
                    <a:pt x="455" y="563"/>
                  </a:lnTo>
                  <a:lnTo>
                    <a:pt x="463" y="581"/>
                  </a:lnTo>
                  <a:lnTo>
                    <a:pt x="469" y="595"/>
                  </a:lnTo>
                  <a:lnTo>
                    <a:pt x="473" y="602"/>
                  </a:lnTo>
                  <a:lnTo>
                    <a:pt x="492" y="602"/>
                  </a:lnTo>
                  <a:lnTo>
                    <a:pt x="509" y="603"/>
                  </a:lnTo>
                  <a:lnTo>
                    <a:pt x="526" y="606"/>
                  </a:lnTo>
                  <a:lnTo>
                    <a:pt x="541" y="611"/>
                  </a:lnTo>
                  <a:lnTo>
                    <a:pt x="555" y="617"/>
                  </a:lnTo>
                  <a:lnTo>
                    <a:pt x="568" y="624"/>
                  </a:lnTo>
                  <a:lnTo>
                    <a:pt x="579" y="634"/>
                  </a:lnTo>
                  <a:lnTo>
                    <a:pt x="586" y="643"/>
                  </a:lnTo>
                  <a:lnTo>
                    <a:pt x="589" y="648"/>
                  </a:lnTo>
                  <a:lnTo>
                    <a:pt x="591" y="653"/>
                  </a:lnTo>
                  <a:lnTo>
                    <a:pt x="594" y="659"/>
                  </a:lnTo>
                  <a:lnTo>
                    <a:pt x="595" y="664"/>
                  </a:lnTo>
                  <a:lnTo>
                    <a:pt x="595" y="670"/>
                  </a:lnTo>
                  <a:lnTo>
                    <a:pt x="595" y="676"/>
                  </a:lnTo>
                  <a:lnTo>
                    <a:pt x="593" y="681"/>
                  </a:lnTo>
                  <a:lnTo>
                    <a:pt x="590" y="686"/>
                  </a:lnTo>
                  <a:lnTo>
                    <a:pt x="587" y="693"/>
                  </a:lnTo>
                  <a:lnTo>
                    <a:pt x="583" y="698"/>
                  </a:lnTo>
                  <a:lnTo>
                    <a:pt x="579" y="703"/>
                  </a:lnTo>
                  <a:lnTo>
                    <a:pt x="572" y="709"/>
                  </a:lnTo>
                  <a:lnTo>
                    <a:pt x="565" y="714"/>
                  </a:lnTo>
                  <a:lnTo>
                    <a:pt x="556" y="719"/>
                  </a:lnTo>
                  <a:lnTo>
                    <a:pt x="547" y="725"/>
                  </a:lnTo>
                  <a:lnTo>
                    <a:pt x="537" y="730"/>
                  </a:lnTo>
                  <a:lnTo>
                    <a:pt x="526" y="729"/>
                  </a:lnTo>
                  <a:lnTo>
                    <a:pt x="519" y="730"/>
                  </a:lnTo>
                  <a:lnTo>
                    <a:pt x="516" y="731"/>
                  </a:lnTo>
                  <a:lnTo>
                    <a:pt x="514" y="733"/>
                  </a:lnTo>
                  <a:lnTo>
                    <a:pt x="512" y="734"/>
                  </a:lnTo>
                  <a:lnTo>
                    <a:pt x="511" y="737"/>
                  </a:lnTo>
                  <a:lnTo>
                    <a:pt x="510" y="743"/>
                  </a:lnTo>
                  <a:lnTo>
                    <a:pt x="510" y="750"/>
                  </a:lnTo>
                  <a:lnTo>
                    <a:pt x="511" y="758"/>
                  </a:lnTo>
                  <a:lnTo>
                    <a:pt x="513" y="767"/>
                  </a:lnTo>
                  <a:lnTo>
                    <a:pt x="514" y="777"/>
                  </a:lnTo>
                  <a:lnTo>
                    <a:pt x="515" y="787"/>
                  </a:lnTo>
                  <a:lnTo>
                    <a:pt x="515" y="797"/>
                  </a:lnTo>
                  <a:lnTo>
                    <a:pt x="515" y="807"/>
                  </a:lnTo>
                  <a:lnTo>
                    <a:pt x="513" y="818"/>
                  </a:lnTo>
                  <a:lnTo>
                    <a:pt x="509" y="828"/>
                  </a:lnTo>
                  <a:lnTo>
                    <a:pt x="506" y="832"/>
                  </a:lnTo>
                  <a:lnTo>
                    <a:pt x="502" y="838"/>
                  </a:lnTo>
                  <a:lnTo>
                    <a:pt x="498" y="842"/>
                  </a:lnTo>
                  <a:lnTo>
                    <a:pt x="493" y="846"/>
                  </a:lnTo>
                  <a:lnTo>
                    <a:pt x="486" y="851"/>
                  </a:lnTo>
                  <a:lnTo>
                    <a:pt x="479" y="856"/>
                  </a:lnTo>
                  <a:lnTo>
                    <a:pt x="471" y="861"/>
                  </a:lnTo>
                  <a:lnTo>
                    <a:pt x="463" y="869"/>
                  </a:lnTo>
                  <a:lnTo>
                    <a:pt x="448" y="885"/>
                  </a:lnTo>
                  <a:lnTo>
                    <a:pt x="432" y="902"/>
                  </a:lnTo>
                  <a:lnTo>
                    <a:pt x="417" y="918"/>
                  </a:lnTo>
                  <a:lnTo>
                    <a:pt x="402" y="932"/>
                  </a:lnTo>
                  <a:lnTo>
                    <a:pt x="395" y="938"/>
                  </a:lnTo>
                  <a:lnTo>
                    <a:pt x="390" y="942"/>
                  </a:lnTo>
                  <a:lnTo>
                    <a:pt x="384" y="947"/>
                  </a:lnTo>
                  <a:lnTo>
                    <a:pt x="379" y="949"/>
                  </a:lnTo>
                  <a:lnTo>
                    <a:pt x="379" y="944"/>
                  </a:lnTo>
                  <a:lnTo>
                    <a:pt x="378" y="942"/>
                  </a:lnTo>
                  <a:lnTo>
                    <a:pt x="375" y="942"/>
                  </a:lnTo>
                  <a:lnTo>
                    <a:pt x="371" y="943"/>
                  </a:lnTo>
                  <a:lnTo>
                    <a:pt x="367" y="944"/>
                  </a:lnTo>
                  <a:lnTo>
                    <a:pt x="363" y="947"/>
                  </a:lnTo>
                  <a:lnTo>
                    <a:pt x="360" y="950"/>
                  </a:lnTo>
                  <a:lnTo>
                    <a:pt x="359" y="952"/>
                  </a:lnTo>
                  <a:lnTo>
                    <a:pt x="358" y="956"/>
                  </a:lnTo>
                  <a:lnTo>
                    <a:pt x="357" y="960"/>
                  </a:lnTo>
                  <a:lnTo>
                    <a:pt x="353" y="963"/>
                  </a:lnTo>
                  <a:lnTo>
                    <a:pt x="350" y="964"/>
                  </a:lnTo>
                  <a:lnTo>
                    <a:pt x="345" y="964"/>
                  </a:lnTo>
                  <a:lnTo>
                    <a:pt x="340" y="962"/>
                  </a:lnTo>
                  <a:lnTo>
                    <a:pt x="334" y="959"/>
                  </a:lnTo>
                  <a:lnTo>
                    <a:pt x="328" y="956"/>
                  </a:lnTo>
                  <a:lnTo>
                    <a:pt x="313" y="948"/>
                  </a:lnTo>
                  <a:lnTo>
                    <a:pt x="295" y="935"/>
                  </a:lnTo>
                  <a:lnTo>
                    <a:pt x="277" y="920"/>
                  </a:lnTo>
                  <a:lnTo>
                    <a:pt x="259" y="903"/>
                  </a:lnTo>
                  <a:lnTo>
                    <a:pt x="241" y="884"/>
                  </a:lnTo>
                  <a:lnTo>
                    <a:pt x="222" y="863"/>
                  </a:lnTo>
                  <a:lnTo>
                    <a:pt x="206" y="843"/>
                  </a:lnTo>
                  <a:lnTo>
                    <a:pt x="191" y="822"/>
                  </a:lnTo>
                  <a:lnTo>
                    <a:pt x="185" y="811"/>
                  </a:lnTo>
                  <a:lnTo>
                    <a:pt x="180" y="802"/>
                  </a:lnTo>
                  <a:lnTo>
                    <a:pt x="174" y="791"/>
                  </a:lnTo>
                  <a:lnTo>
                    <a:pt x="170" y="781"/>
                  </a:lnTo>
                  <a:lnTo>
                    <a:pt x="167" y="772"/>
                  </a:lnTo>
                  <a:lnTo>
                    <a:pt x="165" y="762"/>
                  </a:lnTo>
                  <a:lnTo>
                    <a:pt x="163" y="753"/>
                  </a:lnTo>
                  <a:lnTo>
                    <a:pt x="163" y="745"/>
                  </a:lnTo>
                  <a:lnTo>
                    <a:pt x="161" y="739"/>
                  </a:lnTo>
                  <a:lnTo>
                    <a:pt x="160" y="733"/>
                  </a:lnTo>
                  <a:lnTo>
                    <a:pt x="160" y="730"/>
                  </a:lnTo>
                  <a:lnTo>
                    <a:pt x="160" y="728"/>
                  </a:lnTo>
                  <a:lnTo>
                    <a:pt x="163" y="728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3" y="732"/>
                  </a:lnTo>
                  <a:lnTo>
                    <a:pt x="174" y="732"/>
                  </a:lnTo>
                  <a:lnTo>
                    <a:pt x="176" y="730"/>
                  </a:lnTo>
                  <a:lnTo>
                    <a:pt x="176" y="727"/>
                  </a:lnTo>
                  <a:lnTo>
                    <a:pt x="176" y="721"/>
                  </a:lnTo>
                  <a:lnTo>
                    <a:pt x="175" y="714"/>
                  </a:lnTo>
                  <a:lnTo>
                    <a:pt x="173" y="704"/>
                  </a:lnTo>
                  <a:lnTo>
                    <a:pt x="174" y="697"/>
                  </a:lnTo>
                  <a:lnTo>
                    <a:pt x="176" y="693"/>
                  </a:lnTo>
                  <a:lnTo>
                    <a:pt x="178" y="692"/>
                  </a:lnTo>
                  <a:lnTo>
                    <a:pt x="180" y="692"/>
                  </a:lnTo>
                  <a:lnTo>
                    <a:pt x="182" y="692"/>
                  </a:lnTo>
                  <a:lnTo>
                    <a:pt x="183" y="694"/>
                  </a:lnTo>
                  <a:lnTo>
                    <a:pt x="187" y="697"/>
                  </a:lnTo>
                  <a:lnTo>
                    <a:pt x="192" y="703"/>
                  </a:lnTo>
                  <a:lnTo>
                    <a:pt x="197" y="711"/>
                  </a:lnTo>
                  <a:lnTo>
                    <a:pt x="202" y="719"/>
                  </a:lnTo>
                  <a:lnTo>
                    <a:pt x="213" y="739"/>
                  </a:lnTo>
                  <a:lnTo>
                    <a:pt x="224" y="758"/>
                  </a:lnTo>
                  <a:lnTo>
                    <a:pt x="228" y="766"/>
                  </a:lnTo>
                  <a:lnTo>
                    <a:pt x="233" y="774"/>
                  </a:lnTo>
                  <a:lnTo>
                    <a:pt x="236" y="780"/>
                  </a:lnTo>
                  <a:lnTo>
                    <a:pt x="241" y="783"/>
                  </a:lnTo>
                  <a:lnTo>
                    <a:pt x="251" y="806"/>
                  </a:lnTo>
                  <a:lnTo>
                    <a:pt x="263" y="824"/>
                  </a:lnTo>
                  <a:lnTo>
                    <a:pt x="274" y="841"/>
                  </a:lnTo>
                  <a:lnTo>
                    <a:pt x="285" y="855"/>
                  </a:lnTo>
                  <a:lnTo>
                    <a:pt x="294" y="867"/>
                  </a:lnTo>
                  <a:lnTo>
                    <a:pt x="305" y="876"/>
                  </a:lnTo>
                  <a:lnTo>
                    <a:pt x="314" y="884"/>
                  </a:lnTo>
                  <a:lnTo>
                    <a:pt x="323" y="889"/>
                  </a:lnTo>
                  <a:lnTo>
                    <a:pt x="332" y="892"/>
                  </a:lnTo>
                  <a:lnTo>
                    <a:pt x="340" y="894"/>
                  </a:lnTo>
                  <a:lnTo>
                    <a:pt x="349" y="895"/>
                  </a:lnTo>
                  <a:lnTo>
                    <a:pt x="357" y="894"/>
                  </a:lnTo>
                  <a:lnTo>
                    <a:pt x="364" y="892"/>
                  </a:lnTo>
                  <a:lnTo>
                    <a:pt x="371" y="889"/>
                  </a:lnTo>
                  <a:lnTo>
                    <a:pt x="378" y="885"/>
                  </a:lnTo>
                  <a:lnTo>
                    <a:pt x="383" y="879"/>
                  </a:lnTo>
                  <a:lnTo>
                    <a:pt x="390" y="874"/>
                  </a:lnTo>
                  <a:lnTo>
                    <a:pt x="394" y="867"/>
                  </a:lnTo>
                  <a:lnTo>
                    <a:pt x="399" y="860"/>
                  </a:lnTo>
                  <a:lnTo>
                    <a:pt x="404" y="853"/>
                  </a:lnTo>
                  <a:lnTo>
                    <a:pt x="410" y="837"/>
                  </a:lnTo>
                  <a:lnTo>
                    <a:pt x="416" y="822"/>
                  </a:lnTo>
                  <a:lnTo>
                    <a:pt x="419" y="808"/>
                  </a:lnTo>
                  <a:lnTo>
                    <a:pt x="420" y="796"/>
                  </a:lnTo>
                  <a:lnTo>
                    <a:pt x="419" y="791"/>
                  </a:lnTo>
                  <a:lnTo>
                    <a:pt x="418" y="787"/>
                  </a:lnTo>
                  <a:lnTo>
                    <a:pt x="417" y="784"/>
                  </a:lnTo>
                  <a:lnTo>
                    <a:pt x="414" y="782"/>
                  </a:lnTo>
                  <a:lnTo>
                    <a:pt x="406" y="775"/>
                  </a:lnTo>
                  <a:lnTo>
                    <a:pt x="398" y="767"/>
                  </a:lnTo>
                  <a:lnTo>
                    <a:pt x="392" y="761"/>
                  </a:lnTo>
                  <a:lnTo>
                    <a:pt x="387" y="753"/>
                  </a:lnTo>
                  <a:lnTo>
                    <a:pt x="382" y="747"/>
                  </a:lnTo>
                  <a:lnTo>
                    <a:pt x="378" y="740"/>
                  </a:lnTo>
                  <a:lnTo>
                    <a:pt x="375" y="733"/>
                  </a:lnTo>
                  <a:lnTo>
                    <a:pt x="373" y="728"/>
                  </a:lnTo>
                  <a:lnTo>
                    <a:pt x="367" y="705"/>
                  </a:lnTo>
                  <a:lnTo>
                    <a:pt x="365" y="687"/>
                  </a:lnTo>
                  <a:lnTo>
                    <a:pt x="363" y="680"/>
                  </a:lnTo>
                  <a:lnTo>
                    <a:pt x="360" y="675"/>
                  </a:lnTo>
                  <a:lnTo>
                    <a:pt x="358" y="672"/>
                  </a:lnTo>
                  <a:lnTo>
                    <a:pt x="355" y="670"/>
                  </a:lnTo>
                  <a:lnTo>
                    <a:pt x="351" y="669"/>
                  </a:lnTo>
                  <a:lnTo>
                    <a:pt x="347" y="668"/>
                  </a:lnTo>
                  <a:lnTo>
                    <a:pt x="336" y="667"/>
                  </a:lnTo>
                  <a:lnTo>
                    <a:pt x="321" y="668"/>
                  </a:lnTo>
                  <a:lnTo>
                    <a:pt x="302" y="671"/>
                  </a:lnTo>
                  <a:lnTo>
                    <a:pt x="276" y="677"/>
                  </a:lnTo>
                  <a:lnTo>
                    <a:pt x="254" y="678"/>
                  </a:lnTo>
                  <a:lnTo>
                    <a:pt x="231" y="680"/>
                  </a:lnTo>
                  <a:lnTo>
                    <a:pt x="219" y="680"/>
                  </a:lnTo>
                  <a:lnTo>
                    <a:pt x="209" y="681"/>
                  </a:lnTo>
                  <a:lnTo>
                    <a:pt x="198" y="680"/>
                  </a:lnTo>
                  <a:lnTo>
                    <a:pt x="188" y="679"/>
                  </a:lnTo>
                  <a:lnTo>
                    <a:pt x="178" y="678"/>
                  </a:lnTo>
                  <a:lnTo>
                    <a:pt x="171" y="675"/>
                  </a:lnTo>
                  <a:lnTo>
                    <a:pt x="167" y="672"/>
                  </a:lnTo>
                  <a:lnTo>
                    <a:pt x="165" y="670"/>
                  </a:lnTo>
                  <a:lnTo>
                    <a:pt x="161" y="667"/>
                  </a:lnTo>
                  <a:lnTo>
                    <a:pt x="159" y="664"/>
                  </a:lnTo>
                  <a:lnTo>
                    <a:pt x="157" y="661"/>
                  </a:lnTo>
                  <a:lnTo>
                    <a:pt x="156" y="656"/>
                  </a:lnTo>
                  <a:lnTo>
                    <a:pt x="155" y="652"/>
                  </a:lnTo>
                  <a:lnTo>
                    <a:pt x="155" y="647"/>
                  </a:lnTo>
                  <a:lnTo>
                    <a:pt x="156" y="635"/>
                  </a:lnTo>
                  <a:lnTo>
                    <a:pt x="159" y="622"/>
                  </a:lnTo>
                  <a:lnTo>
                    <a:pt x="177" y="614"/>
                  </a:lnTo>
                  <a:lnTo>
                    <a:pt x="197" y="607"/>
                  </a:lnTo>
                  <a:lnTo>
                    <a:pt x="217" y="603"/>
                  </a:lnTo>
                  <a:lnTo>
                    <a:pt x="239" y="600"/>
                  </a:lnTo>
                  <a:lnTo>
                    <a:pt x="259" y="598"/>
                  </a:lnTo>
                  <a:lnTo>
                    <a:pt x="280" y="597"/>
                  </a:lnTo>
                  <a:lnTo>
                    <a:pt x="302" y="598"/>
                  </a:lnTo>
                  <a:lnTo>
                    <a:pt x="322" y="599"/>
                  </a:lnTo>
                  <a:close/>
                  <a:moveTo>
                    <a:pt x="359" y="952"/>
                  </a:moveTo>
                  <a:lnTo>
                    <a:pt x="360" y="950"/>
                  </a:lnTo>
                  <a:lnTo>
                    <a:pt x="363" y="947"/>
                  </a:lnTo>
                  <a:lnTo>
                    <a:pt x="367" y="944"/>
                  </a:lnTo>
                  <a:lnTo>
                    <a:pt x="371" y="943"/>
                  </a:lnTo>
                  <a:lnTo>
                    <a:pt x="375" y="942"/>
                  </a:lnTo>
                  <a:lnTo>
                    <a:pt x="378" y="942"/>
                  </a:lnTo>
                  <a:lnTo>
                    <a:pt x="379" y="944"/>
                  </a:lnTo>
                  <a:lnTo>
                    <a:pt x="379" y="949"/>
                  </a:lnTo>
                  <a:lnTo>
                    <a:pt x="372" y="951"/>
                  </a:lnTo>
                  <a:lnTo>
                    <a:pt x="366" y="952"/>
                  </a:lnTo>
                  <a:lnTo>
                    <a:pt x="363" y="952"/>
                  </a:lnTo>
                  <a:lnTo>
                    <a:pt x="359" y="952"/>
                  </a:lnTo>
                  <a:close/>
                  <a:moveTo>
                    <a:pt x="335" y="608"/>
                  </a:moveTo>
                  <a:lnTo>
                    <a:pt x="335" y="603"/>
                  </a:lnTo>
                  <a:lnTo>
                    <a:pt x="337" y="599"/>
                  </a:lnTo>
                  <a:lnTo>
                    <a:pt x="339" y="599"/>
                  </a:lnTo>
                  <a:lnTo>
                    <a:pt x="342" y="599"/>
                  </a:lnTo>
                  <a:lnTo>
                    <a:pt x="350" y="600"/>
                  </a:lnTo>
                  <a:lnTo>
                    <a:pt x="354" y="603"/>
                  </a:lnTo>
                  <a:lnTo>
                    <a:pt x="354" y="604"/>
                  </a:lnTo>
                  <a:lnTo>
                    <a:pt x="354" y="605"/>
                  </a:lnTo>
                  <a:lnTo>
                    <a:pt x="353" y="606"/>
                  </a:lnTo>
                  <a:lnTo>
                    <a:pt x="352" y="607"/>
                  </a:lnTo>
                  <a:lnTo>
                    <a:pt x="348" y="608"/>
                  </a:lnTo>
                  <a:lnTo>
                    <a:pt x="343" y="609"/>
                  </a:lnTo>
                  <a:lnTo>
                    <a:pt x="338" y="611"/>
                  </a:lnTo>
                  <a:lnTo>
                    <a:pt x="335" y="608"/>
                  </a:lnTo>
                  <a:close/>
                  <a:moveTo>
                    <a:pt x="322" y="599"/>
                  </a:moveTo>
                  <a:lnTo>
                    <a:pt x="330" y="599"/>
                  </a:lnTo>
                  <a:lnTo>
                    <a:pt x="337" y="599"/>
                  </a:lnTo>
                  <a:lnTo>
                    <a:pt x="335" y="603"/>
                  </a:lnTo>
                  <a:lnTo>
                    <a:pt x="335" y="608"/>
                  </a:lnTo>
                  <a:lnTo>
                    <a:pt x="329" y="608"/>
                  </a:lnTo>
                  <a:lnTo>
                    <a:pt x="324" y="606"/>
                  </a:lnTo>
                  <a:lnTo>
                    <a:pt x="323" y="605"/>
                  </a:lnTo>
                  <a:lnTo>
                    <a:pt x="322" y="603"/>
                  </a:lnTo>
                  <a:lnTo>
                    <a:pt x="322" y="601"/>
                  </a:lnTo>
                  <a:lnTo>
                    <a:pt x="322" y="599"/>
                  </a:lnTo>
                  <a:close/>
                  <a:moveTo>
                    <a:pt x="231" y="353"/>
                  </a:moveTo>
                  <a:lnTo>
                    <a:pt x="232" y="349"/>
                  </a:lnTo>
                  <a:lnTo>
                    <a:pt x="233" y="346"/>
                  </a:lnTo>
                  <a:lnTo>
                    <a:pt x="235" y="343"/>
                  </a:lnTo>
                  <a:lnTo>
                    <a:pt x="239" y="337"/>
                  </a:lnTo>
                  <a:lnTo>
                    <a:pt x="243" y="335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5"/>
                  </a:lnTo>
                  <a:lnTo>
                    <a:pt x="250" y="340"/>
                  </a:lnTo>
                  <a:lnTo>
                    <a:pt x="247" y="345"/>
                  </a:lnTo>
                  <a:lnTo>
                    <a:pt x="243" y="350"/>
                  </a:lnTo>
                  <a:lnTo>
                    <a:pt x="239" y="354"/>
                  </a:lnTo>
                  <a:lnTo>
                    <a:pt x="235" y="356"/>
                  </a:lnTo>
                  <a:lnTo>
                    <a:pt x="233" y="357"/>
                  </a:lnTo>
                  <a:lnTo>
                    <a:pt x="232" y="356"/>
                  </a:lnTo>
                  <a:lnTo>
                    <a:pt x="231" y="353"/>
                  </a:lnTo>
                  <a:close/>
                  <a:moveTo>
                    <a:pt x="309" y="267"/>
                  </a:moveTo>
                  <a:lnTo>
                    <a:pt x="321" y="256"/>
                  </a:lnTo>
                  <a:lnTo>
                    <a:pt x="334" y="245"/>
                  </a:lnTo>
                  <a:lnTo>
                    <a:pt x="347" y="234"/>
                  </a:lnTo>
                  <a:lnTo>
                    <a:pt x="357" y="222"/>
                  </a:lnTo>
                  <a:lnTo>
                    <a:pt x="361" y="221"/>
                  </a:lnTo>
                  <a:lnTo>
                    <a:pt x="365" y="220"/>
                  </a:lnTo>
                  <a:lnTo>
                    <a:pt x="376" y="213"/>
                  </a:lnTo>
                  <a:lnTo>
                    <a:pt x="380" y="211"/>
                  </a:lnTo>
                  <a:lnTo>
                    <a:pt x="377" y="216"/>
                  </a:lnTo>
                  <a:lnTo>
                    <a:pt x="368" y="224"/>
                  </a:lnTo>
                  <a:lnTo>
                    <a:pt x="340" y="250"/>
                  </a:lnTo>
                  <a:lnTo>
                    <a:pt x="306" y="279"/>
                  </a:lnTo>
                  <a:lnTo>
                    <a:pt x="276" y="304"/>
                  </a:lnTo>
                  <a:lnTo>
                    <a:pt x="260" y="316"/>
                  </a:lnTo>
                  <a:lnTo>
                    <a:pt x="260" y="315"/>
                  </a:lnTo>
                  <a:lnTo>
                    <a:pt x="268" y="307"/>
                  </a:lnTo>
                  <a:lnTo>
                    <a:pt x="284" y="291"/>
                  </a:lnTo>
                  <a:lnTo>
                    <a:pt x="309" y="267"/>
                  </a:lnTo>
                  <a:close/>
                  <a:moveTo>
                    <a:pt x="84" y="286"/>
                  </a:moveTo>
                  <a:lnTo>
                    <a:pt x="72" y="284"/>
                  </a:lnTo>
                  <a:lnTo>
                    <a:pt x="47" y="281"/>
                  </a:lnTo>
                  <a:lnTo>
                    <a:pt x="33" y="279"/>
                  </a:lnTo>
                  <a:lnTo>
                    <a:pt x="19" y="275"/>
                  </a:lnTo>
                  <a:lnTo>
                    <a:pt x="13" y="273"/>
                  </a:lnTo>
                  <a:lnTo>
                    <a:pt x="8" y="271"/>
                  </a:lnTo>
                  <a:lnTo>
                    <a:pt x="4" y="269"/>
                  </a:lnTo>
                  <a:lnTo>
                    <a:pt x="0" y="266"/>
                  </a:lnTo>
                  <a:lnTo>
                    <a:pt x="0" y="257"/>
                  </a:lnTo>
                  <a:lnTo>
                    <a:pt x="2" y="249"/>
                  </a:lnTo>
                  <a:lnTo>
                    <a:pt x="3" y="240"/>
                  </a:lnTo>
                  <a:lnTo>
                    <a:pt x="6" y="231"/>
                  </a:lnTo>
                  <a:lnTo>
                    <a:pt x="12" y="211"/>
                  </a:lnTo>
                  <a:lnTo>
                    <a:pt x="21" y="192"/>
                  </a:lnTo>
                  <a:lnTo>
                    <a:pt x="33" y="174"/>
                  </a:lnTo>
                  <a:lnTo>
                    <a:pt x="45" y="156"/>
                  </a:lnTo>
                  <a:lnTo>
                    <a:pt x="59" y="139"/>
                  </a:lnTo>
                  <a:lnTo>
                    <a:pt x="74" y="124"/>
                  </a:lnTo>
                  <a:lnTo>
                    <a:pt x="83" y="118"/>
                  </a:lnTo>
                  <a:lnTo>
                    <a:pt x="92" y="111"/>
                  </a:lnTo>
                  <a:lnTo>
                    <a:pt x="100" y="106"/>
                  </a:lnTo>
                  <a:lnTo>
                    <a:pt x="108" y="102"/>
                  </a:lnTo>
                  <a:lnTo>
                    <a:pt x="116" y="97"/>
                  </a:lnTo>
                  <a:lnTo>
                    <a:pt x="126" y="94"/>
                  </a:lnTo>
                  <a:lnTo>
                    <a:pt x="135" y="92"/>
                  </a:lnTo>
                  <a:lnTo>
                    <a:pt x="143" y="91"/>
                  </a:lnTo>
                  <a:lnTo>
                    <a:pt x="152" y="91"/>
                  </a:lnTo>
                  <a:lnTo>
                    <a:pt x="160" y="92"/>
                  </a:lnTo>
                  <a:lnTo>
                    <a:pt x="168" y="95"/>
                  </a:lnTo>
                  <a:lnTo>
                    <a:pt x="176" y="98"/>
                  </a:lnTo>
                  <a:lnTo>
                    <a:pt x="184" y="103"/>
                  </a:lnTo>
                  <a:lnTo>
                    <a:pt x="192" y="109"/>
                  </a:lnTo>
                  <a:lnTo>
                    <a:pt x="200" y="117"/>
                  </a:lnTo>
                  <a:lnTo>
                    <a:pt x="206" y="126"/>
                  </a:lnTo>
                  <a:lnTo>
                    <a:pt x="215" y="128"/>
                  </a:lnTo>
                  <a:lnTo>
                    <a:pt x="222" y="130"/>
                  </a:lnTo>
                  <a:lnTo>
                    <a:pt x="229" y="134"/>
                  </a:lnTo>
                  <a:lnTo>
                    <a:pt x="233" y="137"/>
                  </a:lnTo>
                  <a:lnTo>
                    <a:pt x="236" y="141"/>
                  </a:lnTo>
                  <a:lnTo>
                    <a:pt x="237" y="146"/>
                  </a:lnTo>
                  <a:lnTo>
                    <a:pt x="239" y="151"/>
                  </a:lnTo>
                  <a:lnTo>
                    <a:pt x="239" y="156"/>
                  </a:lnTo>
                  <a:lnTo>
                    <a:pt x="236" y="162"/>
                  </a:lnTo>
                  <a:lnTo>
                    <a:pt x="234" y="168"/>
                  </a:lnTo>
                  <a:lnTo>
                    <a:pt x="231" y="174"/>
                  </a:lnTo>
                  <a:lnTo>
                    <a:pt x="227" y="181"/>
                  </a:lnTo>
                  <a:lnTo>
                    <a:pt x="216" y="193"/>
                  </a:lnTo>
                  <a:lnTo>
                    <a:pt x="203" y="207"/>
                  </a:lnTo>
                  <a:lnTo>
                    <a:pt x="189" y="221"/>
                  </a:lnTo>
                  <a:lnTo>
                    <a:pt x="173" y="234"/>
                  </a:lnTo>
                  <a:lnTo>
                    <a:pt x="156" y="247"/>
                  </a:lnTo>
                  <a:lnTo>
                    <a:pt x="140" y="257"/>
                  </a:lnTo>
                  <a:lnTo>
                    <a:pt x="124" y="268"/>
                  </a:lnTo>
                  <a:lnTo>
                    <a:pt x="109" y="277"/>
                  </a:lnTo>
                  <a:lnTo>
                    <a:pt x="95" y="282"/>
                  </a:lnTo>
                  <a:lnTo>
                    <a:pt x="84" y="286"/>
                  </a:lnTo>
                  <a:close/>
                  <a:moveTo>
                    <a:pt x="487" y="140"/>
                  </a:moveTo>
                  <a:lnTo>
                    <a:pt x="489" y="139"/>
                  </a:lnTo>
                  <a:lnTo>
                    <a:pt x="490" y="137"/>
                  </a:lnTo>
                  <a:lnTo>
                    <a:pt x="494" y="137"/>
                  </a:lnTo>
                  <a:lnTo>
                    <a:pt x="497" y="138"/>
                  </a:lnTo>
                  <a:lnTo>
                    <a:pt x="497" y="139"/>
                  </a:lnTo>
                  <a:lnTo>
                    <a:pt x="496" y="141"/>
                  </a:lnTo>
                  <a:lnTo>
                    <a:pt x="494" y="143"/>
                  </a:lnTo>
                  <a:lnTo>
                    <a:pt x="491" y="143"/>
                  </a:lnTo>
                  <a:lnTo>
                    <a:pt x="490" y="143"/>
                  </a:lnTo>
                  <a:lnTo>
                    <a:pt x="489" y="142"/>
                  </a:lnTo>
                  <a:lnTo>
                    <a:pt x="487" y="141"/>
                  </a:lnTo>
                  <a:lnTo>
                    <a:pt x="487" y="140"/>
                  </a:lnTo>
                  <a:close/>
                  <a:moveTo>
                    <a:pt x="384" y="102"/>
                  </a:moveTo>
                  <a:lnTo>
                    <a:pt x="377" y="97"/>
                  </a:lnTo>
                  <a:lnTo>
                    <a:pt x="371" y="95"/>
                  </a:lnTo>
                  <a:lnTo>
                    <a:pt x="364" y="94"/>
                  </a:lnTo>
                  <a:lnTo>
                    <a:pt x="358" y="94"/>
                  </a:lnTo>
                  <a:lnTo>
                    <a:pt x="348" y="95"/>
                  </a:lnTo>
                  <a:lnTo>
                    <a:pt x="338" y="96"/>
                  </a:lnTo>
                  <a:lnTo>
                    <a:pt x="335" y="96"/>
                  </a:lnTo>
                  <a:lnTo>
                    <a:pt x="331" y="95"/>
                  </a:lnTo>
                  <a:lnTo>
                    <a:pt x="328" y="92"/>
                  </a:lnTo>
                  <a:lnTo>
                    <a:pt x="324" y="88"/>
                  </a:lnTo>
                  <a:lnTo>
                    <a:pt x="321" y="81"/>
                  </a:lnTo>
                  <a:lnTo>
                    <a:pt x="318" y="73"/>
                  </a:lnTo>
                  <a:lnTo>
                    <a:pt x="315" y="61"/>
                  </a:lnTo>
                  <a:lnTo>
                    <a:pt x="312" y="46"/>
                  </a:lnTo>
                  <a:lnTo>
                    <a:pt x="309" y="43"/>
                  </a:lnTo>
                  <a:lnTo>
                    <a:pt x="309" y="40"/>
                  </a:lnTo>
                  <a:lnTo>
                    <a:pt x="309" y="35"/>
                  </a:lnTo>
                  <a:lnTo>
                    <a:pt x="310" y="32"/>
                  </a:lnTo>
                  <a:lnTo>
                    <a:pt x="312" y="29"/>
                  </a:lnTo>
                  <a:lnTo>
                    <a:pt x="315" y="26"/>
                  </a:lnTo>
                  <a:lnTo>
                    <a:pt x="318" y="24"/>
                  </a:lnTo>
                  <a:lnTo>
                    <a:pt x="322" y="20"/>
                  </a:lnTo>
                  <a:lnTo>
                    <a:pt x="332" y="15"/>
                  </a:lnTo>
                  <a:lnTo>
                    <a:pt x="345" y="11"/>
                  </a:lnTo>
                  <a:lnTo>
                    <a:pt x="359" y="8"/>
                  </a:lnTo>
                  <a:lnTo>
                    <a:pt x="374" y="4"/>
                  </a:lnTo>
                  <a:lnTo>
                    <a:pt x="390" y="2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2" y="0"/>
                  </a:lnTo>
                  <a:lnTo>
                    <a:pt x="466" y="2"/>
                  </a:lnTo>
                  <a:lnTo>
                    <a:pt x="477" y="4"/>
                  </a:lnTo>
                  <a:lnTo>
                    <a:pt x="486" y="8"/>
                  </a:lnTo>
                  <a:lnTo>
                    <a:pt x="486" y="11"/>
                  </a:lnTo>
                  <a:lnTo>
                    <a:pt x="487" y="14"/>
                  </a:lnTo>
                  <a:lnTo>
                    <a:pt x="490" y="16"/>
                  </a:lnTo>
                  <a:lnTo>
                    <a:pt x="493" y="19"/>
                  </a:lnTo>
                  <a:lnTo>
                    <a:pt x="500" y="24"/>
                  </a:lnTo>
                  <a:lnTo>
                    <a:pt x="509" y="29"/>
                  </a:lnTo>
                  <a:lnTo>
                    <a:pt x="517" y="33"/>
                  </a:lnTo>
                  <a:lnTo>
                    <a:pt x="523" y="36"/>
                  </a:lnTo>
                  <a:lnTo>
                    <a:pt x="524" y="39"/>
                  </a:lnTo>
                  <a:lnTo>
                    <a:pt x="524" y="41"/>
                  </a:lnTo>
                  <a:lnTo>
                    <a:pt x="523" y="42"/>
                  </a:lnTo>
                  <a:lnTo>
                    <a:pt x="521" y="43"/>
                  </a:lnTo>
                  <a:lnTo>
                    <a:pt x="509" y="44"/>
                  </a:lnTo>
                  <a:lnTo>
                    <a:pt x="500" y="46"/>
                  </a:lnTo>
                  <a:lnTo>
                    <a:pt x="492" y="48"/>
                  </a:lnTo>
                  <a:lnTo>
                    <a:pt x="485" y="51"/>
                  </a:lnTo>
                  <a:lnTo>
                    <a:pt x="480" y="55"/>
                  </a:lnTo>
                  <a:lnTo>
                    <a:pt x="476" y="58"/>
                  </a:lnTo>
                  <a:lnTo>
                    <a:pt x="472" y="62"/>
                  </a:lnTo>
                  <a:lnTo>
                    <a:pt x="469" y="66"/>
                  </a:lnTo>
                  <a:lnTo>
                    <a:pt x="462" y="75"/>
                  </a:lnTo>
                  <a:lnTo>
                    <a:pt x="453" y="83"/>
                  </a:lnTo>
                  <a:lnTo>
                    <a:pt x="448" y="88"/>
                  </a:lnTo>
                  <a:lnTo>
                    <a:pt x="441" y="92"/>
                  </a:lnTo>
                  <a:lnTo>
                    <a:pt x="433" y="95"/>
                  </a:lnTo>
                  <a:lnTo>
                    <a:pt x="423" y="97"/>
                  </a:lnTo>
                  <a:lnTo>
                    <a:pt x="412" y="97"/>
                  </a:lnTo>
                  <a:lnTo>
                    <a:pt x="404" y="98"/>
                  </a:lnTo>
                  <a:lnTo>
                    <a:pt x="394" y="99"/>
                  </a:lnTo>
                  <a:lnTo>
                    <a:pt x="384" y="102"/>
                  </a:lnTo>
                  <a:close/>
                  <a:moveTo>
                    <a:pt x="604" y="73"/>
                  </a:moveTo>
                  <a:lnTo>
                    <a:pt x="605" y="71"/>
                  </a:lnTo>
                  <a:lnTo>
                    <a:pt x="608" y="70"/>
                  </a:lnTo>
                  <a:lnTo>
                    <a:pt x="614" y="70"/>
                  </a:lnTo>
                  <a:lnTo>
                    <a:pt x="616" y="71"/>
                  </a:lnTo>
                  <a:lnTo>
                    <a:pt x="616" y="72"/>
                  </a:lnTo>
                  <a:lnTo>
                    <a:pt x="614" y="73"/>
                  </a:lnTo>
                  <a:lnTo>
                    <a:pt x="611" y="75"/>
                  </a:lnTo>
                  <a:lnTo>
                    <a:pt x="608" y="75"/>
                  </a:lnTo>
                  <a:lnTo>
                    <a:pt x="606" y="75"/>
                  </a:lnTo>
                  <a:lnTo>
                    <a:pt x="605" y="75"/>
                  </a:lnTo>
                  <a:lnTo>
                    <a:pt x="604" y="74"/>
                  </a:lnTo>
                  <a:lnTo>
                    <a:pt x="604" y="7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7" name="Freeform 27"/>
            <p:cNvSpPr>
              <a:spLocks noEditPoints="1"/>
            </p:cNvSpPr>
            <p:nvPr userDrawn="1"/>
          </p:nvSpPr>
          <p:spPr bwMode="auto">
            <a:xfrm>
              <a:off x="4644" y="3896"/>
              <a:ext cx="79" cy="108"/>
            </a:xfrm>
            <a:custGeom>
              <a:avLst/>
              <a:gdLst/>
              <a:ahLst/>
              <a:cxnLst>
                <a:cxn ang="0">
                  <a:pos x="470" y="858"/>
                </a:cxn>
                <a:cxn ang="0">
                  <a:pos x="440" y="830"/>
                </a:cxn>
                <a:cxn ang="0">
                  <a:pos x="301" y="895"/>
                </a:cxn>
                <a:cxn ang="0">
                  <a:pos x="240" y="846"/>
                </a:cxn>
                <a:cxn ang="0">
                  <a:pos x="242" y="700"/>
                </a:cxn>
                <a:cxn ang="0">
                  <a:pos x="149" y="882"/>
                </a:cxn>
                <a:cxn ang="0">
                  <a:pos x="70" y="957"/>
                </a:cxn>
                <a:cxn ang="0">
                  <a:pos x="2" y="898"/>
                </a:cxn>
                <a:cxn ang="0">
                  <a:pos x="33" y="556"/>
                </a:cxn>
                <a:cxn ang="0">
                  <a:pos x="87" y="394"/>
                </a:cxn>
                <a:cxn ang="0">
                  <a:pos x="124" y="424"/>
                </a:cxn>
                <a:cxn ang="0">
                  <a:pos x="136" y="567"/>
                </a:cxn>
                <a:cxn ang="0">
                  <a:pos x="104" y="695"/>
                </a:cxn>
                <a:cxn ang="0">
                  <a:pos x="98" y="803"/>
                </a:cxn>
                <a:cxn ang="0">
                  <a:pos x="184" y="675"/>
                </a:cxn>
                <a:cxn ang="0">
                  <a:pos x="249" y="519"/>
                </a:cxn>
                <a:cxn ang="0">
                  <a:pos x="301" y="438"/>
                </a:cxn>
                <a:cxn ang="0">
                  <a:pos x="454" y="381"/>
                </a:cxn>
                <a:cxn ang="0">
                  <a:pos x="625" y="444"/>
                </a:cxn>
                <a:cxn ang="0">
                  <a:pos x="666" y="523"/>
                </a:cxn>
                <a:cxn ang="0">
                  <a:pos x="715" y="579"/>
                </a:cxn>
                <a:cxn ang="0">
                  <a:pos x="638" y="703"/>
                </a:cxn>
                <a:cxn ang="0">
                  <a:pos x="563" y="933"/>
                </a:cxn>
                <a:cxn ang="0">
                  <a:pos x="465" y="962"/>
                </a:cxn>
                <a:cxn ang="0">
                  <a:pos x="434" y="892"/>
                </a:cxn>
                <a:cxn ang="0">
                  <a:pos x="317" y="792"/>
                </a:cxn>
                <a:cxn ang="0">
                  <a:pos x="356" y="684"/>
                </a:cxn>
                <a:cxn ang="0">
                  <a:pos x="399" y="726"/>
                </a:cxn>
                <a:cxn ang="0">
                  <a:pos x="432" y="738"/>
                </a:cxn>
                <a:cxn ang="0">
                  <a:pos x="498" y="628"/>
                </a:cxn>
                <a:cxn ang="0">
                  <a:pos x="523" y="667"/>
                </a:cxn>
                <a:cxn ang="0">
                  <a:pos x="421" y="788"/>
                </a:cxn>
                <a:cxn ang="0">
                  <a:pos x="373" y="569"/>
                </a:cxn>
                <a:cxn ang="0">
                  <a:pos x="403" y="519"/>
                </a:cxn>
                <a:cxn ang="0">
                  <a:pos x="406" y="569"/>
                </a:cxn>
                <a:cxn ang="0">
                  <a:pos x="483" y="491"/>
                </a:cxn>
                <a:cxn ang="0">
                  <a:pos x="503" y="437"/>
                </a:cxn>
                <a:cxn ang="0">
                  <a:pos x="581" y="449"/>
                </a:cxn>
                <a:cxn ang="0">
                  <a:pos x="543" y="545"/>
                </a:cxn>
                <a:cxn ang="0">
                  <a:pos x="212" y="403"/>
                </a:cxn>
                <a:cxn ang="0">
                  <a:pos x="199" y="364"/>
                </a:cxn>
                <a:cxn ang="0">
                  <a:pos x="322" y="151"/>
                </a:cxn>
                <a:cxn ang="0">
                  <a:pos x="370" y="10"/>
                </a:cxn>
                <a:cxn ang="0">
                  <a:pos x="418" y="19"/>
                </a:cxn>
                <a:cxn ang="0">
                  <a:pos x="433" y="154"/>
                </a:cxn>
                <a:cxn ang="0">
                  <a:pos x="394" y="240"/>
                </a:cxn>
                <a:cxn ang="0">
                  <a:pos x="470" y="213"/>
                </a:cxn>
                <a:cxn ang="0">
                  <a:pos x="631" y="196"/>
                </a:cxn>
                <a:cxn ang="0">
                  <a:pos x="559" y="317"/>
                </a:cxn>
                <a:cxn ang="0">
                  <a:pos x="475" y="359"/>
                </a:cxn>
                <a:cxn ang="0">
                  <a:pos x="467" y="303"/>
                </a:cxn>
                <a:cxn ang="0">
                  <a:pos x="312" y="390"/>
                </a:cxn>
                <a:cxn ang="0">
                  <a:pos x="94" y="313"/>
                </a:cxn>
                <a:cxn ang="0">
                  <a:pos x="77" y="206"/>
                </a:cxn>
                <a:cxn ang="0">
                  <a:pos x="123" y="93"/>
                </a:cxn>
                <a:cxn ang="0">
                  <a:pos x="180" y="154"/>
                </a:cxn>
                <a:cxn ang="0">
                  <a:pos x="161" y="293"/>
                </a:cxn>
              </a:cxnLst>
              <a:rect l="0" t="0" r="r" b="b"/>
              <a:pathLst>
                <a:path w="715" h="974">
                  <a:moveTo>
                    <a:pt x="442" y="903"/>
                  </a:moveTo>
                  <a:lnTo>
                    <a:pt x="445" y="903"/>
                  </a:lnTo>
                  <a:lnTo>
                    <a:pt x="449" y="902"/>
                  </a:lnTo>
                  <a:lnTo>
                    <a:pt x="451" y="901"/>
                  </a:lnTo>
                  <a:lnTo>
                    <a:pt x="455" y="899"/>
                  </a:lnTo>
                  <a:lnTo>
                    <a:pt x="460" y="892"/>
                  </a:lnTo>
                  <a:lnTo>
                    <a:pt x="464" y="885"/>
                  </a:lnTo>
                  <a:lnTo>
                    <a:pt x="468" y="876"/>
                  </a:lnTo>
                  <a:lnTo>
                    <a:pt x="470" y="868"/>
                  </a:lnTo>
                  <a:lnTo>
                    <a:pt x="470" y="858"/>
                  </a:lnTo>
                  <a:lnTo>
                    <a:pt x="470" y="850"/>
                  </a:lnTo>
                  <a:lnTo>
                    <a:pt x="468" y="841"/>
                  </a:lnTo>
                  <a:lnTo>
                    <a:pt x="464" y="835"/>
                  </a:lnTo>
                  <a:lnTo>
                    <a:pt x="462" y="832"/>
                  </a:lnTo>
                  <a:lnTo>
                    <a:pt x="459" y="830"/>
                  </a:lnTo>
                  <a:lnTo>
                    <a:pt x="456" y="828"/>
                  </a:lnTo>
                  <a:lnTo>
                    <a:pt x="453" y="828"/>
                  </a:lnTo>
                  <a:lnTo>
                    <a:pt x="448" y="828"/>
                  </a:lnTo>
                  <a:lnTo>
                    <a:pt x="444" y="829"/>
                  </a:lnTo>
                  <a:lnTo>
                    <a:pt x="440" y="830"/>
                  </a:lnTo>
                  <a:lnTo>
                    <a:pt x="434" y="832"/>
                  </a:lnTo>
                  <a:lnTo>
                    <a:pt x="429" y="837"/>
                  </a:lnTo>
                  <a:lnTo>
                    <a:pt x="423" y="841"/>
                  </a:lnTo>
                  <a:lnTo>
                    <a:pt x="416" y="847"/>
                  </a:lnTo>
                  <a:lnTo>
                    <a:pt x="410" y="854"/>
                  </a:lnTo>
                  <a:lnTo>
                    <a:pt x="382" y="867"/>
                  </a:lnTo>
                  <a:lnTo>
                    <a:pt x="358" y="877"/>
                  </a:lnTo>
                  <a:lnTo>
                    <a:pt x="337" y="886"/>
                  </a:lnTo>
                  <a:lnTo>
                    <a:pt x="318" y="891"/>
                  </a:lnTo>
                  <a:lnTo>
                    <a:pt x="301" y="895"/>
                  </a:lnTo>
                  <a:lnTo>
                    <a:pt x="287" y="898"/>
                  </a:lnTo>
                  <a:lnTo>
                    <a:pt x="276" y="898"/>
                  </a:lnTo>
                  <a:lnTo>
                    <a:pt x="266" y="895"/>
                  </a:lnTo>
                  <a:lnTo>
                    <a:pt x="257" y="892"/>
                  </a:lnTo>
                  <a:lnTo>
                    <a:pt x="252" y="887"/>
                  </a:lnTo>
                  <a:lnTo>
                    <a:pt x="247" y="881"/>
                  </a:lnTo>
                  <a:lnTo>
                    <a:pt x="243" y="874"/>
                  </a:lnTo>
                  <a:lnTo>
                    <a:pt x="241" y="866"/>
                  </a:lnTo>
                  <a:lnTo>
                    <a:pt x="240" y="856"/>
                  </a:lnTo>
                  <a:lnTo>
                    <a:pt x="240" y="846"/>
                  </a:lnTo>
                  <a:lnTo>
                    <a:pt x="240" y="836"/>
                  </a:lnTo>
                  <a:lnTo>
                    <a:pt x="248" y="791"/>
                  </a:lnTo>
                  <a:lnTo>
                    <a:pt x="256" y="746"/>
                  </a:lnTo>
                  <a:lnTo>
                    <a:pt x="256" y="736"/>
                  </a:lnTo>
                  <a:lnTo>
                    <a:pt x="257" y="728"/>
                  </a:lnTo>
                  <a:lnTo>
                    <a:pt x="256" y="719"/>
                  </a:lnTo>
                  <a:lnTo>
                    <a:pt x="254" y="713"/>
                  </a:lnTo>
                  <a:lnTo>
                    <a:pt x="252" y="708"/>
                  </a:lnTo>
                  <a:lnTo>
                    <a:pt x="248" y="702"/>
                  </a:lnTo>
                  <a:lnTo>
                    <a:pt x="242" y="700"/>
                  </a:lnTo>
                  <a:lnTo>
                    <a:pt x="235" y="698"/>
                  </a:lnTo>
                  <a:lnTo>
                    <a:pt x="231" y="703"/>
                  </a:lnTo>
                  <a:lnTo>
                    <a:pt x="226" y="710"/>
                  </a:lnTo>
                  <a:lnTo>
                    <a:pt x="221" y="717"/>
                  </a:lnTo>
                  <a:lnTo>
                    <a:pt x="217" y="726"/>
                  </a:lnTo>
                  <a:lnTo>
                    <a:pt x="208" y="746"/>
                  </a:lnTo>
                  <a:lnTo>
                    <a:pt x="198" y="768"/>
                  </a:lnTo>
                  <a:lnTo>
                    <a:pt x="178" y="819"/>
                  </a:lnTo>
                  <a:lnTo>
                    <a:pt x="155" y="870"/>
                  </a:lnTo>
                  <a:lnTo>
                    <a:pt x="149" y="882"/>
                  </a:lnTo>
                  <a:lnTo>
                    <a:pt x="143" y="893"/>
                  </a:lnTo>
                  <a:lnTo>
                    <a:pt x="136" y="904"/>
                  </a:lnTo>
                  <a:lnTo>
                    <a:pt x="129" y="915"/>
                  </a:lnTo>
                  <a:lnTo>
                    <a:pt x="121" y="924"/>
                  </a:lnTo>
                  <a:lnTo>
                    <a:pt x="114" y="933"/>
                  </a:lnTo>
                  <a:lnTo>
                    <a:pt x="106" y="940"/>
                  </a:lnTo>
                  <a:lnTo>
                    <a:pt x="98" y="947"/>
                  </a:lnTo>
                  <a:lnTo>
                    <a:pt x="88" y="952"/>
                  </a:lnTo>
                  <a:lnTo>
                    <a:pt x="79" y="955"/>
                  </a:lnTo>
                  <a:lnTo>
                    <a:pt x="70" y="957"/>
                  </a:lnTo>
                  <a:lnTo>
                    <a:pt x="59" y="958"/>
                  </a:lnTo>
                  <a:lnTo>
                    <a:pt x="49" y="957"/>
                  </a:lnTo>
                  <a:lnTo>
                    <a:pt x="37" y="955"/>
                  </a:lnTo>
                  <a:lnTo>
                    <a:pt x="27" y="950"/>
                  </a:lnTo>
                  <a:lnTo>
                    <a:pt x="15" y="943"/>
                  </a:lnTo>
                  <a:lnTo>
                    <a:pt x="11" y="938"/>
                  </a:lnTo>
                  <a:lnTo>
                    <a:pt x="7" y="931"/>
                  </a:lnTo>
                  <a:lnTo>
                    <a:pt x="5" y="922"/>
                  </a:lnTo>
                  <a:lnTo>
                    <a:pt x="3" y="910"/>
                  </a:lnTo>
                  <a:lnTo>
                    <a:pt x="2" y="898"/>
                  </a:lnTo>
                  <a:lnTo>
                    <a:pt x="1" y="884"/>
                  </a:lnTo>
                  <a:lnTo>
                    <a:pt x="0" y="868"/>
                  </a:lnTo>
                  <a:lnTo>
                    <a:pt x="0" y="851"/>
                  </a:lnTo>
                  <a:lnTo>
                    <a:pt x="1" y="814"/>
                  </a:lnTo>
                  <a:lnTo>
                    <a:pt x="3" y="774"/>
                  </a:lnTo>
                  <a:lnTo>
                    <a:pt x="7" y="730"/>
                  </a:lnTo>
                  <a:lnTo>
                    <a:pt x="13" y="686"/>
                  </a:lnTo>
                  <a:lnTo>
                    <a:pt x="18" y="642"/>
                  </a:lnTo>
                  <a:lnTo>
                    <a:pt x="26" y="598"/>
                  </a:lnTo>
                  <a:lnTo>
                    <a:pt x="33" y="556"/>
                  </a:lnTo>
                  <a:lnTo>
                    <a:pt x="42" y="518"/>
                  </a:lnTo>
                  <a:lnTo>
                    <a:pt x="50" y="483"/>
                  </a:lnTo>
                  <a:lnTo>
                    <a:pt x="60" y="453"/>
                  </a:lnTo>
                  <a:lnTo>
                    <a:pt x="64" y="440"/>
                  </a:lnTo>
                  <a:lnTo>
                    <a:pt x="70" y="429"/>
                  </a:lnTo>
                  <a:lnTo>
                    <a:pt x="74" y="421"/>
                  </a:lnTo>
                  <a:lnTo>
                    <a:pt x="78" y="413"/>
                  </a:lnTo>
                  <a:lnTo>
                    <a:pt x="80" y="405"/>
                  </a:lnTo>
                  <a:lnTo>
                    <a:pt x="84" y="398"/>
                  </a:lnTo>
                  <a:lnTo>
                    <a:pt x="87" y="394"/>
                  </a:lnTo>
                  <a:lnTo>
                    <a:pt x="90" y="390"/>
                  </a:lnTo>
                  <a:lnTo>
                    <a:pt x="93" y="389"/>
                  </a:lnTo>
                  <a:lnTo>
                    <a:pt x="96" y="388"/>
                  </a:lnTo>
                  <a:lnTo>
                    <a:pt x="100" y="389"/>
                  </a:lnTo>
                  <a:lnTo>
                    <a:pt x="104" y="391"/>
                  </a:lnTo>
                  <a:lnTo>
                    <a:pt x="107" y="394"/>
                  </a:lnTo>
                  <a:lnTo>
                    <a:pt x="110" y="398"/>
                  </a:lnTo>
                  <a:lnTo>
                    <a:pt x="115" y="404"/>
                  </a:lnTo>
                  <a:lnTo>
                    <a:pt x="118" y="410"/>
                  </a:lnTo>
                  <a:lnTo>
                    <a:pt x="124" y="424"/>
                  </a:lnTo>
                  <a:lnTo>
                    <a:pt x="130" y="441"/>
                  </a:lnTo>
                  <a:lnTo>
                    <a:pt x="135" y="460"/>
                  </a:lnTo>
                  <a:lnTo>
                    <a:pt x="139" y="480"/>
                  </a:lnTo>
                  <a:lnTo>
                    <a:pt x="141" y="502"/>
                  </a:lnTo>
                  <a:lnTo>
                    <a:pt x="143" y="522"/>
                  </a:lnTo>
                  <a:lnTo>
                    <a:pt x="143" y="532"/>
                  </a:lnTo>
                  <a:lnTo>
                    <a:pt x="141" y="541"/>
                  </a:lnTo>
                  <a:lnTo>
                    <a:pt x="140" y="551"/>
                  </a:lnTo>
                  <a:lnTo>
                    <a:pt x="138" y="559"/>
                  </a:lnTo>
                  <a:lnTo>
                    <a:pt x="136" y="567"/>
                  </a:lnTo>
                  <a:lnTo>
                    <a:pt x="133" y="574"/>
                  </a:lnTo>
                  <a:lnTo>
                    <a:pt x="130" y="582"/>
                  </a:lnTo>
                  <a:lnTo>
                    <a:pt x="125" y="587"/>
                  </a:lnTo>
                  <a:lnTo>
                    <a:pt x="121" y="598"/>
                  </a:lnTo>
                  <a:lnTo>
                    <a:pt x="119" y="607"/>
                  </a:lnTo>
                  <a:lnTo>
                    <a:pt x="116" y="617"/>
                  </a:lnTo>
                  <a:lnTo>
                    <a:pt x="115" y="627"/>
                  </a:lnTo>
                  <a:lnTo>
                    <a:pt x="113" y="647"/>
                  </a:lnTo>
                  <a:lnTo>
                    <a:pt x="110" y="669"/>
                  </a:lnTo>
                  <a:lnTo>
                    <a:pt x="104" y="695"/>
                  </a:lnTo>
                  <a:lnTo>
                    <a:pt x="99" y="717"/>
                  </a:lnTo>
                  <a:lnTo>
                    <a:pt x="94" y="738"/>
                  </a:lnTo>
                  <a:lnTo>
                    <a:pt x="91" y="754"/>
                  </a:lnTo>
                  <a:lnTo>
                    <a:pt x="89" y="767"/>
                  </a:lnTo>
                  <a:lnTo>
                    <a:pt x="88" y="779"/>
                  </a:lnTo>
                  <a:lnTo>
                    <a:pt x="88" y="789"/>
                  </a:lnTo>
                  <a:lnTo>
                    <a:pt x="90" y="795"/>
                  </a:lnTo>
                  <a:lnTo>
                    <a:pt x="91" y="799"/>
                  </a:lnTo>
                  <a:lnTo>
                    <a:pt x="94" y="803"/>
                  </a:lnTo>
                  <a:lnTo>
                    <a:pt x="98" y="803"/>
                  </a:lnTo>
                  <a:lnTo>
                    <a:pt x="102" y="802"/>
                  </a:lnTo>
                  <a:lnTo>
                    <a:pt x="106" y="798"/>
                  </a:lnTo>
                  <a:lnTo>
                    <a:pt x="110" y="794"/>
                  </a:lnTo>
                  <a:lnTo>
                    <a:pt x="117" y="789"/>
                  </a:lnTo>
                  <a:lnTo>
                    <a:pt x="122" y="781"/>
                  </a:lnTo>
                  <a:lnTo>
                    <a:pt x="135" y="764"/>
                  </a:lnTo>
                  <a:lnTo>
                    <a:pt x="148" y="744"/>
                  </a:lnTo>
                  <a:lnTo>
                    <a:pt x="161" y="722"/>
                  </a:lnTo>
                  <a:lnTo>
                    <a:pt x="174" y="698"/>
                  </a:lnTo>
                  <a:lnTo>
                    <a:pt x="184" y="675"/>
                  </a:lnTo>
                  <a:lnTo>
                    <a:pt x="195" y="651"/>
                  </a:lnTo>
                  <a:lnTo>
                    <a:pt x="203" y="631"/>
                  </a:lnTo>
                  <a:lnTo>
                    <a:pt x="208" y="614"/>
                  </a:lnTo>
                  <a:lnTo>
                    <a:pt x="216" y="602"/>
                  </a:lnTo>
                  <a:lnTo>
                    <a:pt x="222" y="587"/>
                  </a:lnTo>
                  <a:lnTo>
                    <a:pt x="228" y="572"/>
                  </a:lnTo>
                  <a:lnTo>
                    <a:pt x="234" y="555"/>
                  </a:lnTo>
                  <a:lnTo>
                    <a:pt x="239" y="540"/>
                  </a:lnTo>
                  <a:lnTo>
                    <a:pt x="246" y="525"/>
                  </a:lnTo>
                  <a:lnTo>
                    <a:pt x="249" y="519"/>
                  </a:lnTo>
                  <a:lnTo>
                    <a:pt x="253" y="513"/>
                  </a:lnTo>
                  <a:lnTo>
                    <a:pt x="256" y="508"/>
                  </a:lnTo>
                  <a:lnTo>
                    <a:pt x="261" y="504"/>
                  </a:lnTo>
                  <a:lnTo>
                    <a:pt x="265" y="492"/>
                  </a:lnTo>
                  <a:lnTo>
                    <a:pt x="270" y="481"/>
                  </a:lnTo>
                  <a:lnTo>
                    <a:pt x="276" y="472"/>
                  </a:lnTo>
                  <a:lnTo>
                    <a:pt x="282" y="462"/>
                  </a:lnTo>
                  <a:lnTo>
                    <a:pt x="287" y="454"/>
                  </a:lnTo>
                  <a:lnTo>
                    <a:pt x="295" y="445"/>
                  </a:lnTo>
                  <a:lnTo>
                    <a:pt x="301" y="438"/>
                  </a:lnTo>
                  <a:lnTo>
                    <a:pt x="309" y="430"/>
                  </a:lnTo>
                  <a:lnTo>
                    <a:pt x="317" y="424"/>
                  </a:lnTo>
                  <a:lnTo>
                    <a:pt x="325" y="419"/>
                  </a:lnTo>
                  <a:lnTo>
                    <a:pt x="333" y="413"/>
                  </a:lnTo>
                  <a:lnTo>
                    <a:pt x="343" y="408"/>
                  </a:lnTo>
                  <a:lnTo>
                    <a:pt x="362" y="399"/>
                  </a:lnTo>
                  <a:lnTo>
                    <a:pt x="383" y="393"/>
                  </a:lnTo>
                  <a:lnTo>
                    <a:pt x="405" y="388"/>
                  </a:lnTo>
                  <a:lnTo>
                    <a:pt x="429" y="384"/>
                  </a:lnTo>
                  <a:lnTo>
                    <a:pt x="454" y="381"/>
                  </a:lnTo>
                  <a:lnTo>
                    <a:pt x="479" y="379"/>
                  </a:lnTo>
                  <a:lnTo>
                    <a:pt x="536" y="377"/>
                  </a:lnTo>
                  <a:lnTo>
                    <a:pt x="597" y="377"/>
                  </a:lnTo>
                  <a:lnTo>
                    <a:pt x="602" y="380"/>
                  </a:lnTo>
                  <a:lnTo>
                    <a:pt x="605" y="384"/>
                  </a:lnTo>
                  <a:lnTo>
                    <a:pt x="608" y="389"/>
                  </a:lnTo>
                  <a:lnTo>
                    <a:pt x="611" y="394"/>
                  </a:lnTo>
                  <a:lnTo>
                    <a:pt x="616" y="405"/>
                  </a:lnTo>
                  <a:lnTo>
                    <a:pt x="620" y="417"/>
                  </a:lnTo>
                  <a:lnTo>
                    <a:pt x="625" y="444"/>
                  </a:lnTo>
                  <a:lnTo>
                    <a:pt x="630" y="472"/>
                  </a:lnTo>
                  <a:lnTo>
                    <a:pt x="632" y="485"/>
                  </a:lnTo>
                  <a:lnTo>
                    <a:pt x="636" y="495"/>
                  </a:lnTo>
                  <a:lnTo>
                    <a:pt x="640" y="506"/>
                  </a:lnTo>
                  <a:lnTo>
                    <a:pt x="646" y="513"/>
                  </a:lnTo>
                  <a:lnTo>
                    <a:pt x="649" y="517"/>
                  </a:lnTo>
                  <a:lnTo>
                    <a:pt x="652" y="520"/>
                  </a:lnTo>
                  <a:lnTo>
                    <a:pt x="656" y="521"/>
                  </a:lnTo>
                  <a:lnTo>
                    <a:pt x="662" y="522"/>
                  </a:lnTo>
                  <a:lnTo>
                    <a:pt x="666" y="523"/>
                  </a:lnTo>
                  <a:lnTo>
                    <a:pt x="672" y="522"/>
                  </a:lnTo>
                  <a:lnTo>
                    <a:pt x="679" y="521"/>
                  </a:lnTo>
                  <a:lnTo>
                    <a:pt x="685" y="519"/>
                  </a:lnTo>
                  <a:lnTo>
                    <a:pt x="694" y="523"/>
                  </a:lnTo>
                  <a:lnTo>
                    <a:pt x="700" y="531"/>
                  </a:lnTo>
                  <a:lnTo>
                    <a:pt x="707" y="538"/>
                  </a:lnTo>
                  <a:lnTo>
                    <a:pt x="711" y="548"/>
                  </a:lnTo>
                  <a:lnTo>
                    <a:pt x="714" y="558"/>
                  </a:lnTo>
                  <a:lnTo>
                    <a:pt x="715" y="568"/>
                  </a:lnTo>
                  <a:lnTo>
                    <a:pt x="715" y="579"/>
                  </a:lnTo>
                  <a:lnTo>
                    <a:pt x="713" y="588"/>
                  </a:lnTo>
                  <a:lnTo>
                    <a:pt x="699" y="597"/>
                  </a:lnTo>
                  <a:lnTo>
                    <a:pt x="678" y="612"/>
                  </a:lnTo>
                  <a:lnTo>
                    <a:pt x="667" y="620"/>
                  </a:lnTo>
                  <a:lnTo>
                    <a:pt x="657" y="629"/>
                  </a:lnTo>
                  <a:lnTo>
                    <a:pt x="651" y="636"/>
                  </a:lnTo>
                  <a:lnTo>
                    <a:pt x="647" y="640"/>
                  </a:lnTo>
                  <a:lnTo>
                    <a:pt x="646" y="656"/>
                  </a:lnTo>
                  <a:lnTo>
                    <a:pt x="642" y="678"/>
                  </a:lnTo>
                  <a:lnTo>
                    <a:pt x="638" y="703"/>
                  </a:lnTo>
                  <a:lnTo>
                    <a:pt x="633" y="733"/>
                  </a:lnTo>
                  <a:lnTo>
                    <a:pt x="626" y="765"/>
                  </a:lnTo>
                  <a:lnTo>
                    <a:pt x="618" y="798"/>
                  </a:lnTo>
                  <a:lnTo>
                    <a:pt x="608" y="831"/>
                  </a:lnTo>
                  <a:lnTo>
                    <a:pt x="597" y="863"/>
                  </a:lnTo>
                  <a:lnTo>
                    <a:pt x="591" y="879"/>
                  </a:lnTo>
                  <a:lnTo>
                    <a:pt x="585" y="894"/>
                  </a:lnTo>
                  <a:lnTo>
                    <a:pt x="578" y="908"/>
                  </a:lnTo>
                  <a:lnTo>
                    <a:pt x="571" y="921"/>
                  </a:lnTo>
                  <a:lnTo>
                    <a:pt x="563" y="933"/>
                  </a:lnTo>
                  <a:lnTo>
                    <a:pt x="556" y="943"/>
                  </a:lnTo>
                  <a:lnTo>
                    <a:pt x="547" y="953"/>
                  </a:lnTo>
                  <a:lnTo>
                    <a:pt x="538" y="961"/>
                  </a:lnTo>
                  <a:lnTo>
                    <a:pt x="529" y="967"/>
                  </a:lnTo>
                  <a:lnTo>
                    <a:pt x="519" y="971"/>
                  </a:lnTo>
                  <a:lnTo>
                    <a:pt x="509" y="974"/>
                  </a:lnTo>
                  <a:lnTo>
                    <a:pt x="500" y="974"/>
                  </a:lnTo>
                  <a:lnTo>
                    <a:pt x="489" y="972"/>
                  </a:lnTo>
                  <a:lnTo>
                    <a:pt x="477" y="968"/>
                  </a:lnTo>
                  <a:lnTo>
                    <a:pt x="465" y="962"/>
                  </a:lnTo>
                  <a:lnTo>
                    <a:pt x="454" y="952"/>
                  </a:lnTo>
                  <a:lnTo>
                    <a:pt x="450" y="937"/>
                  </a:lnTo>
                  <a:lnTo>
                    <a:pt x="448" y="925"/>
                  </a:lnTo>
                  <a:lnTo>
                    <a:pt x="446" y="914"/>
                  </a:lnTo>
                  <a:lnTo>
                    <a:pt x="442" y="903"/>
                  </a:lnTo>
                  <a:close/>
                  <a:moveTo>
                    <a:pt x="441" y="901"/>
                  </a:moveTo>
                  <a:lnTo>
                    <a:pt x="434" y="898"/>
                  </a:lnTo>
                  <a:lnTo>
                    <a:pt x="432" y="895"/>
                  </a:lnTo>
                  <a:lnTo>
                    <a:pt x="432" y="894"/>
                  </a:lnTo>
                  <a:lnTo>
                    <a:pt x="434" y="892"/>
                  </a:lnTo>
                  <a:lnTo>
                    <a:pt x="440" y="891"/>
                  </a:lnTo>
                  <a:lnTo>
                    <a:pt x="445" y="889"/>
                  </a:lnTo>
                  <a:lnTo>
                    <a:pt x="443" y="894"/>
                  </a:lnTo>
                  <a:lnTo>
                    <a:pt x="441" y="901"/>
                  </a:lnTo>
                  <a:close/>
                  <a:moveTo>
                    <a:pt x="332" y="819"/>
                  </a:moveTo>
                  <a:lnTo>
                    <a:pt x="329" y="815"/>
                  </a:lnTo>
                  <a:lnTo>
                    <a:pt x="326" y="812"/>
                  </a:lnTo>
                  <a:lnTo>
                    <a:pt x="323" y="807"/>
                  </a:lnTo>
                  <a:lnTo>
                    <a:pt x="321" y="803"/>
                  </a:lnTo>
                  <a:lnTo>
                    <a:pt x="317" y="792"/>
                  </a:lnTo>
                  <a:lnTo>
                    <a:pt x="316" y="779"/>
                  </a:lnTo>
                  <a:lnTo>
                    <a:pt x="316" y="766"/>
                  </a:lnTo>
                  <a:lnTo>
                    <a:pt x="318" y="754"/>
                  </a:lnTo>
                  <a:lnTo>
                    <a:pt x="321" y="740"/>
                  </a:lnTo>
                  <a:lnTo>
                    <a:pt x="325" y="727"/>
                  </a:lnTo>
                  <a:lnTo>
                    <a:pt x="330" y="715"/>
                  </a:lnTo>
                  <a:lnTo>
                    <a:pt x="337" y="704"/>
                  </a:lnTo>
                  <a:lnTo>
                    <a:pt x="344" y="695"/>
                  </a:lnTo>
                  <a:lnTo>
                    <a:pt x="352" y="687"/>
                  </a:lnTo>
                  <a:lnTo>
                    <a:pt x="356" y="684"/>
                  </a:lnTo>
                  <a:lnTo>
                    <a:pt x="360" y="682"/>
                  </a:lnTo>
                  <a:lnTo>
                    <a:pt x="366" y="681"/>
                  </a:lnTo>
                  <a:lnTo>
                    <a:pt x="370" y="680"/>
                  </a:lnTo>
                  <a:lnTo>
                    <a:pt x="374" y="680"/>
                  </a:lnTo>
                  <a:lnTo>
                    <a:pt x="380" y="681"/>
                  </a:lnTo>
                  <a:lnTo>
                    <a:pt x="385" y="682"/>
                  </a:lnTo>
                  <a:lnTo>
                    <a:pt x="390" y="684"/>
                  </a:lnTo>
                  <a:lnTo>
                    <a:pt x="392" y="704"/>
                  </a:lnTo>
                  <a:lnTo>
                    <a:pt x="397" y="720"/>
                  </a:lnTo>
                  <a:lnTo>
                    <a:pt x="399" y="726"/>
                  </a:lnTo>
                  <a:lnTo>
                    <a:pt x="401" y="731"/>
                  </a:lnTo>
                  <a:lnTo>
                    <a:pt x="404" y="735"/>
                  </a:lnTo>
                  <a:lnTo>
                    <a:pt x="408" y="739"/>
                  </a:lnTo>
                  <a:lnTo>
                    <a:pt x="411" y="741"/>
                  </a:lnTo>
                  <a:lnTo>
                    <a:pt x="414" y="743"/>
                  </a:lnTo>
                  <a:lnTo>
                    <a:pt x="417" y="743"/>
                  </a:lnTo>
                  <a:lnTo>
                    <a:pt x="420" y="743"/>
                  </a:lnTo>
                  <a:lnTo>
                    <a:pt x="425" y="742"/>
                  </a:lnTo>
                  <a:lnTo>
                    <a:pt x="428" y="741"/>
                  </a:lnTo>
                  <a:lnTo>
                    <a:pt x="432" y="738"/>
                  </a:lnTo>
                  <a:lnTo>
                    <a:pt x="435" y="735"/>
                  </a:lnTo>
                  <a:lnTo>
                    <a:pt x="443" y="728"/>
                  </a:lnTo>
                  <a:lnTo>
                    <a:pt x="451" y="718"/>
                  </a:lnTo>
                  <a:lnTo>
                    <a:pt x="459" y="707"/>
                  </a:lnTo>
                  <a:lnTo>
                    <a:pt x="465" y="694"/>
                  </a:lnTo>
                  <a:lnTo>
                    <a:pt x="473" y="680"/>
                  </a:lnTo>
                  <a:lnTo>
                    <a:pt x="479" y="666"/>
                  </a:lnTo>
                  <a:lnTo>
                    <a:pt x="485" y="651"/>
                  </a:lnTo>
                  <a:lnTo>
                    <a:pt x="490" y="635"/>
                  </a:lnTo>
                  <a:lnTo>
                    <a:pt x="498" y="628"/>
                  </a:lnTo>
                  <a:lnTo>
                    <a:pt x="506" y="621"/>
                  </a:lnTo>
                  <a:lnTo>
                    <a:pt x="510" y="619"/>
                  </a:lnTo>
                  <a:lnTo>
                    <a:pt x="516" y="618"/>
                  </a:lnTo>
                  <a:lnTo>
                    <a:pt x="521" y="617"/>
                  </a:lnTo>
                  <a:lnTo>
                    <a:pt x="527" y="618"/>
                  </a:lnTo>
                  <a:lnTo>
                    <a:pt x="528" y="629"/>
                  </a:lnTo>
                  <a:lnTo>
                    <a:pt x="528" y="638"/>
                  </a:lnTo>
                  <a:lnTo>
                    <a:pt x="527" y="649"/>
                  </a:lnTo>
                  <a:lnTo>
                    <a:pt x="526" y="658"/>
                  </a:lnTo>
                  <a:lnTo>
                    <a:pt x="523" y="667"/>
                  </a:lnTo>
                  <a:lnTo>
                    <a:pt x="521" y="677"/>
                  </a:lnTo>
                  <a:lnTo>
                    <a:pt x="518" y="685"/>
                  </a:lnTo>
                  <a:lnTo>
                    <a:pt x="515" y="694"/>
                  </a:lnTo>
                  <a:lnTo>
                    <a:pt x="505" y="711"/>
                  </a:lnTo>
                  <a:lnTo>
                    <a:pt x="495" y="726"/>
                  </a:lnTo>
                  <a:lnTo>
                    <a:pt x="483" y="741"/>
                  </a:lnTo>
                  <a:lnTo>
                    <a:pt x="470" y="754"/>
                  </a:lnTo>
                  <a:lnTo>
                    <a:pt x="455" y="766"/>
                  </a:lnTo>
                  <a:lnTo>
                    <a:pt x="439" y="777"/>
                  </a:lnTo>
                  <a:lnTo>
                    <a:pt x="421" y="788"/>
                  </a:lnTo>
                  <a:lnTo>
                    <a:pt x="404" y="796"/>
                  </a:lnTo>
                  <a:lnTo>
                    <a:pt x="387" y="804"/>
                  </a:lnTo>
                  <a:lnTo>
                    <a:pt x="369" y="810"/>
                  </a:lnTo>
                  <a:lnTo>
                    <a:pt x="351" y="815"/>
                  </a:lnTo>
                  <a:lnTo>
                    <a:pt x="332" y="819"/>
                  </a:lnTo>
                  <a:close/>
                  <a:moveTo>
                    <a:pt x="390" y="576"/>
                  </a:moveTo>
                  <a:lnTo>
                    <a:pt x="386" y="575"/>
                  </a:lnTo>
                  <a:lnTo>
                    <a:pt x="380" y="573"/>
                  </a:lnTo>
                  <a:lnTo>
                    <a:pt x="375" y="572"/>
                  </a:lnTo>
                  <a:lnTo>
                    <a:pt x="373" y="569"/>
                  </a:lnTo>
                  <a:lnTo>
                    <a:pt x="371" y="567"/>
                  </a:lnTo>
                  <a:lnTo>
                    <a:pt x="371" y="563"/>
                  </a:lnTo>
                  <a:lnTo>
                    <a:pt x="374" y="553"/>
                  </a:lnTo>
                  <a:lnTo>
                    <a:pt x="379" y="543"/>
                  </a:lnTo>
                  <a:lnTo>
                    <a:pt x="384" y="535"/>
                  </a:lnTo>
                  <a:lnTo>
                    <a:pt x="389" y="528"/>
                  </a:lnTo>
                  <a:lnTo>
                    <a:pt x="395" y="523"/>
                  </a:lnTo>
                  <a:lnTo>
                    <a:pt x="400" y="520"/>
                  </a:lnTo>
                  <a:lnTo>
                    <a:pt x="402" y="519"/>
                  </a:lnTo>
                  <a:lnTo>
                    <a:pt x="403" y="519"/>
                  </a:lnTo>
                  <a:lnTo>
                    <a:pt x="405" y="519"/>
                  </a:lnTo>
                  <a:lnTo>
                    <a:pt x="406" y="520"/>
                  </a:lnTo>
                  <a:lnTo>
                    <a:pt x="408" y="525"/>
                  </a:lnTo>
                  <a:lnTo>
                    <a:pt x="410" y="533"/>
                  </a:lnTo>
                  <a:lnTo>
                    <a:pt x="411" y="542"/>
                  </a:lnTo>
                  <a:lnTo>
                    <a:pt x="411" y="552"/>
                  </a:lnTo>
                  <a:lnTo>
                    <a:pt x="411" y="557"/>
                  </a:lnTo>
                  <a:lnTo>
                    <a:pt x="410" y="561"/>
                  </a:lnTo>
                  <a:lnTo>
                    <a:pt x="409" y="566"/>
                  </a:lnTo>
                  <a:lnTo>
                    <a:pt x="406" y="569"/>
                  </a:lnTo>
                  <a:lnTo>
                    <a:pt x="403" y="572"/>
                  </a:lnTo>
                  <a:lnTo>
                    <a:pt x="400" y="574"/>
                  </a:lnTo>
                  <a:lnTo>
                    <a:pt x="396" y="575"/>
                  </a:lnTo>
                  <a:lnTo>
                    <a:pt x="390" y="576"/>
                  </a:lnTo>
                  <a:close/>
                  <a:moveTo>
                    <a:pt x="503" y="560"/>
                  </a:moveTo>
                  <a:lnTo>
                    <a:pt x="501" y="556"/>
                  </a:lnTo>
                  <a:lnTo>
                    <a:pt x="498" y="548"/>
                  </a:lnTo>
                  <a:lnTo>
                    <a:pt x="493" y="535"/>
                  </a:lnTo>
                  <a:lnTo>
                    <a:pt x="490" y="520"/>
                  </a:lnTo>
                  <a:lnTo>
                    <a:pt x="483" y="491"/>
                  </a:lnTo>
                  <a:lnTo>
                    <a:pt x="477" y="470"/>
                  </a:lnTo>
                  <a:lnTo>
                    <a:pt x="475" y="467"/>
                  </a:lnTo>
                  <a:lnTo>
                    <a:pt x="474" y="462"/>
                  </a:lnTo>
                  <a:lnTo>
                    <a:pt x="475" y="458"/>
                  </a:lnTo>
                  <a:lnTo>
                    <a:pt x="476" y="455"/>
                  </a:lnTo>
                  <a:lnTo>
                    <a:pt x="478" y="452"/>
                  </a:lnTo>
                  <a:lnTo>
                    <a:pt x="483" y="447"/>
                  </a:lnTo>
                  <a:lnTo>
                    <a:pt x="487" y="444"/>
                  </a:lnTo>
                  <a:lnTo>
                    <a:pt x="492" y="441"/>
                  </a:lnTo>
                  <a:lnTo>
                    <a:pt x="503" y="437"/>
                  </a:lnTo>
                  <a:lnTo>
                    <a:pt x="517" y="432"/>
                  </a:lnTo>
                  <a:lnTo>
                    <a:pt x="531" y="430"/>
                  </a:lnTo>
                  <a:lnTo>
                    <a:pt x="545" y="430"/>
                  </a:lnTo>
                  <a:lnTo>
                    <a:pt x="551" y="431"/>
                  </a:lnTo>
                  <a:lnTo>
                    <a:pt x="558" y="432"/>
                  </a:lnTo>
                  <a:lnTo>
                    <a:pt x="563" y="435"/>
                  </a:lnTo>
                  <a:lnTo>
                    <a:pt x="569" y="438"/>
                  </a:lnTo>
                  <a:lnTo>
                    <a:pt x="574" y="441"/>
                  </a:lnTo>
                  <a:lnTo>
                    <a:pt x="578" y="445"/>
                  </a:lnTo>
                  <a:lnTo>
                    <a:pt x="581" y="449"/>
                  </a:lnTo>
                  <a:lnTo>
                    <a:pt x="583" y="456"/>
                  </a:lnTo>
                  <a:lnTo>
                    <a:pt x="586" y="462"/>
                  </a:lnTo>
                  <a:lnTo>
                    <a:pt x="586" y="470"/>
                  </a:lnTo>
                  <a:lnTo>
                    <a:pt x="585" y="478"/>
                  </a:lnTo>
                  <a:lnTo>
                    <a:pt x="582" y="488"/>
                  </a:lnTo>
                  <a:lnTo>
                    <a:pt x="579" y="499"/>
                  </a:lnTo>
                  <a:lnTo>
                    <a:pt x="574" y="509"/>
                  </a:lnTo>
                  <a:lnTo>
                    <a:pt x="567" y="522"/>
                  </a:lnTo>
                  <a:lnTo>
                    <a:pt x="559" y="536"/>
                  </a:lnTo>
                  <a:lnTo>
                    <a:pt x="543" y="545"/>
                  </a:lnTo>
                  <a:lnTo>
                    <a:pt x="532" y="552"/>
                  </a:lnTo>
                  <a:lnTo>
                    <a:pt x="527" y="555"/>
                  </a:lnTo>
                  <a:lnTo>
                    <a:pt x="521" y="557"/>
                  </a:lnTo>
                  <a:lnTo>
                    <a:pt x="513" y="559"/>
                  </a:lnTo>
                  <a:lnTo>
                    <a:pt x="503" y="560"/>
                  </a:lnTo>
                  <a:close/>
                  <a:moveTo>
                    <a:pt x="268" y="426"/>
                  </a:moveTo>
                  <a:lnTo>
                    <a:pt x="244" y="419"/>
                  </a:lnTo>
                  <a:lnTo>
                    <a:pt x="226" y="410"/>
                  </a:lnTo>
                  <a:lnTo>
                    <a:pt x="219" y="407"/>
                  </a:lnTo>
                  <a:lnTo>
                    <a:pt x="212" y="403"/>
                  </a:lnTo>
                  <a:lnTo>
                    <a:pt x="208" y="399"/>
                  </a:lnTo>
                  <a:lnTo>
                    <a:pt x="204" y="395"/>
                  </a:lnTo>
                  <a:lnTo>
                    <a:pt x="200" y="392"/>
                  </a:lnTo>
                  <a:lnTo>
                    <a:pt x="198" y="388"/>
                  </a:lnTo>
                  <a:lnTo>
                    <a:pt x="196" y="384"/>
                  </a:lnTo>
                  <a:lnTo>
                    <a:pt x="196" y="380"/>
                  </a:lnTo>
                  <a:lnTo>
                    <a:pt x="196" y="377"/>
                  </a:lnTo>
                  <a:lnTo>
                    <a:pt x="196" y="373"/>
                  </a:lnTo>
                  <a:lnTo>
                    <a:pt x="198" y="368"/>
                  </a:lnTo>
                  <a:lnTo>
                    <a:pt x="199" y="364"/>
                  </a:lnTo>
                  <a:lnTo>
                    <a:pt x="211" y="347"/>
                  </a:lnTo>
                  <a:lnTo>
                    <a:pt x="227" y="326"/>
                  </a:lnTo>
                  <a:lnTo>
                    <a:pt x="235" y="314"/>
                  </a:lnTo>
                  <a:lnTo>
                    <a:pt x="242" y="301"/>
                  </a:lnTo>
                  <a:lnTo>
                    <a:pt x="249" y="287"/>
                  </a:lnTo>
                  <a:lnTo>
                    <a:pt x="254" y="271"/>
                  </a:lnTo>
                  <a:lnTo>
                    <a:pt x="270" y="245"/>
                  </a:lnTo>
                  <a:lnTo>
                    <a:pt x="287" y="216"/>
                  </a:lnTo>
                  <a:lnTo>
                    <a:pt x="305" y="184"/>
                  </a:lnTo>
                  <a:lnTo>
                    <a:pt x="322" y="151"/>
                  </a:lnTo>
                  <a:lnTo>
                    <a:pt x="330" y="135"/>
                  </a:lnTo>
                  <a:lnTo>
                    <a:pt x="337" y="118"/>
                  </a:lnTo>
                  <a:lnTo>
                    <a:pt x="343" y="102"/>
                  </a:lnTo>
                  <a:lnTo>
                    <a:pt x="350" y="85"/>
                  </a:lnTo>
                  <a:lnTo>
                    <a:pt x="354" y="69"/>
                  </a:lnTo>
                  <a:lnTo>
                    <a:pt x="357" y="53"/>
                  </a:lnTo>
                  <a:lnTo>
                    <a:pt x="359" y="38"/>
                  </a:lnTo>
                  <a:lnTo>
                    <a:pt x="360" y="24"/>
                  </a:lnTo>
                  <a:lnTo>
                    <a:pt x="365" y="15"/>
                  </a:lnTo>
                  <a:lnTo>
                    <a:pt x="370" y="10"/>
                  </a:lnTo>
                  <a:lnTo>
                    <a:pt x="375" y="6"/>
                  </a:lnTo>
                  <a:lnTo>
                    <a:pt x="381" y="2"/>
                  </a:lnTo>
                  <a:lnTo>
                    <a:pt x="386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0" y="2"/>
                  </a:lnTo>
                  <a:lnTo>
                    <a:pt x="405" y="6"/>
                  </a:lnTo>
                  <a:lnTo>
                    <a:pt x="410" y="10"/>
                  </a:lnTo>
                  <a:lnTo>
                    <a:pt x="414" y="14"/>
                  </a:lnTo>
                  <a:lnTo>
                    <a:pt x="418" y="19"/>
                  </a:lnTo>
                  <a:lnTo>
                    <a:pt x="425" y="33"/>
                  </a:lnTo>
                  <a:lnTo>
                    <a:pt x="431" y="48"/>
                  </a:lnTo>
                  <a:lnTo>
                    <a:pt x="436" y="65"/>
                  </a:lnTo>
                  <a:lnTo>
                    <a:pt x="440" y="83"/>
                  </a:lnTo>
                  <a:lnTo>
                    <a:pt x="441" y="103"/>
                  </a:lnTo>
                  <a:lnTo>
                    <a:pt x="441" y="121"/>
                  </a:lnTo>
                  <a:lnTo>
                    <a:pt x="440" y="129"/>
                  </a:lnTo>
                  <a:lnTo>
                    <a:pt x="438" y="138"/>
                  </a:lnTo>
                  <a:lnTo>
                    <a:pt x="435" y="146"/>
                  </a:lnTo>
                  <a:lnTo>
                    <a:pt x="433" y="154"/>
                  </a:lnTo>
                  <a:lnTo>
                    <a:pt x="429" y="161"/>
                  </a:lnTo>
                  <a:lnTo>
                    <a:pt x="426" y="168"/>
                  </a:lnTo>
                  <a:lnTo>
                    <a:pt x="420" y="173"/>
                  </a:lnTo>
                  <a:lnTo>
                    <a:pt x="415" y="178"/>
                  </a:lnTo>
                  <a:lnTo>
                    <a:pt x="411" y="191"/>
                  </a:lnTo>
                  <a:lnTo>
                    <a:pt x="403" y="207"/>
                  </a:lnTo>
                  <a:lnTo>
                    <a:pt x="396" y="223"/>
                  </a:lnTo>
                  <a:lnTo>
                    <a:pt x="389" y="234"/>
                  </a:lnTo>
                  <a:lnTo>
                    <a:pt x="391" y="238"/>
                  </a:lnTo>
                  <a:lnTo>
                    <a:pt x="394" y="240"/>
                  </a:lnTo>
                  <a:lnTo>
                    <a:pt x="396" y="242"/>
                  </a:lnTo>
                  <a:lnTo>
                    <a:pt x="399" y="244"/>
                  </a:lnTo>
                  <a:lnTo>
                    <a:pt x="403" y="245"/>
                  </a:lnTo>
                  <a:lnTo>
                    <a:pt x="408" y="244"/>
                  </a:lnTo>
                  <a:lnTo>
                    <a:pt x="413" y="242"/>
                  </a:lnTo>
                  <a:lnTo>
                    <a:pt x="418" y="241"/>
                  </a:lnTo>
                  <a:lnTo>
                    <a:pt x="429" y="236"/>
                  </a:lnTo>
                  <a:lnTo>
                    <a:pt x="442" y="230"/>
                  </a:lnTo>
                  <a:lnTo>
                    <a:pt x="456" y="221"/>
                  </a:lnTo>
                  <a:lnTo>
                    <a:pt x="470" y="213"/>
                  </a:lnTo>
                  <a:lnTo>
                    <a:pt x="497" y="193"/>
                  </a:lnTo>
                  <a:lnTo>
                    <a:pt x="522" y="175"/>
                  </a:lnTo>
                  <a:lnTo>
                    <a:pt x="533" y="169"/>
                  </a:lnTo>
                  <a:lnTo>
                    <a:pt x="543" y="162"/>
                  </a:lnTo>
                  <a:lnTo>
                    <a:pt x="549" y="159"/>
                  </a:lnTo>
                  <a:lnTo>
                    <a:pt x="554" y="158"/>
                  </a:lnTo>
                  <a:lnTo>
                    <a:pt x="591" y="175"/>
                  </a:lnTo>
                  <a:lnTo>
                    <a:pt x="621" y="186"/>
                  </a:lnTo>
                  <a:lnTo>
                    <a:pt x="626" y="190"/>
                  </a:lnTo>
                  <a:lnTo>
                    <a:pt x="631" y="196"/>
                  </a:lnTo>
                  <a:lnTo>
                    <a:pt x="633" y="202"/>
                  </a:lnTo>
                  <a:lnTo>
                    <a:pt x="634" y="209"/>
                  </a:lnTo>
                  <a:lnTo>
                    <a:pt x="634" y="218"/>
                  </a:lnTo>
                  <a:lnTo>
                    <a:pt x="632" y="229"/>
                  </a:lnTo>
                  <a:lnTo>
                    <a:pt x="627" y="242"/>
                  </a:lnTo>
                  <a:lnTo>
                    <a:pt x="621" y="257"/>
                  </a:lnTo>
                  <a:lnTo>
                    <a:pt x="608" y="271"/>
                  </a:lnTo>
                  <a:lnTo>
                    <a:pt x="587" y="293"/>
                  </a:lnTo>
                  <a:lnTo>
                    <a:pt x="573" y="304"/>
                  </a:lnTo>
                  <a:lnTo>
                    <a:pt x="559" y="317"/>
                  </a:lnTo>
                  <a:lnTo>
                    <a:pt x="545" y="329"/>
                  </a:lnTo>
                  <a:lnTo>
                    <a:pt x="531" y="340"/>
                  </a:lnTo>
                  <a:lnTo>
                    <a:pt x="517" y="349"/>
                  </a:lnTo>
                  <a:lnTo>
                    <a:pt x="504" y="356"/>
                  </a:lnTo>
                  <a:lnTo>
                    <a:pt x="498" y="359"/>
                  </a:lnTo>
                  <a:lnTo>
                    <a:pt x="492" y="361"/>
                  </a:lnTo>
                  <a:lnTo>
                    <a:pt x="487" y="362"/>
                  </a:lnTo>
                  <a:lnTo>
                    <a:pt x="483" y="362"/>
                  </a:lnTo>
                  <a:lnTo>
                    <a:pt x="478" y="361"/>
                  </a:lnTo>
                  <a:lnTo>
                    <a:pt x="475" y="359"/>
                  </a:lnTo>
                  <a:lnTo>
                    <a:pt x="473" y="357"/>
                  </a:lnTo>
                  <a:lnTo>
                    <a:pt x="472" y="352"/>
                  </a:lnTo>
                  <a:lnTo>
                    <a:pt x="471" y="347"/>
                  </a:lnTo>
                  <a:lnTo>
                    <a:pt x="471" y="341"/>
                  </a:lnTo>
                  <a:lnTo>
                    <a:pt x="472" y="333"/>
                  </a:lnTo>
                  <a:lnTo>
                    <a:pt x="474" y="324"/>
                  </a:lnTo>
                  <a:lnTo>
                    <a:pt x="473" y="316"/>
                  </a:lnTo>
                  <a:lnTo>
                    <a:pt x="472" y="311"/>
                  </a:lnTo>
                  <a:lnTo>
                    <a:pt x="470" y="306"/>
                  </a:lnTo>
                  <a:lnTo>
                    <a:pt x="467" y="303"/>
                  </a:lnTo>
                  <a:lnTo>
                    <a:pt x="462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46" y="302"/>
                  </a:lnTo>
                  <a:lnTo>
                    <a:pt x="432" y="306"/>
                  </a:lnTo>
                  <a:lnTo>
                    <a:pt x="417" y="315"/>
                  </a:lnTo>
                  <a:lnTo>
                    <a:pt x="400" y="325"/>
                  </a:lnTo>
                  <a:lnTo>
                    <a:pt x="382" y="336"/>
                  </a:lnTo>
                  <a:lnTo>
                    <a:pt x="346" y="363"/>
                  </a:lnTo>
                  <a:lnTo>
                    <a:pt x="312" y="390"/>
                  </a:lnTo>
                  <a:lnTo>
                    <a:pt x="285" y="413"/>
                  </a:lnTo>
                  <a:lnTo>
                    <a:pt x="268" y="426"/>
                  </a:lnTo>
                  <a:close/>
                  <a:moveTo>
                    <a:pt x="119" y="317"/>
                  </a:moveTo>
                  <a:lnTo>
                    <a:pt x="117" y="315"/>
                  </a:lnTo>
                  <a:lnTo>
                    <a:pt x="115" y="313"/>
                  </a:lnTo>
                  <a:lnTo>
                    <a:pt x="111" y="313"/>
                  </a:lnTo>
                  <a:lnTo>
                    <a:pt x="109" y="312"/>
                  </a:lnTo>
                  <a:lnTo>
                    <a:pt x="105" y="312"/>
                  </a:lnTo>
                  <a:lnTo>
                    <a:pt x="99" y="312"/>
                  </a:lnTo>
                  <a:lnTo>
                    <a:pt x="94" y="313"/>
                  </a:lnTo>
                  <a:lnTo>
                    <a:pt x="90" y="313"/>
                  </a:lnTo>
                  <a:lnTo>
                    <a:pt x="87" y="311"/>
                  </a:lnTo>
                  <a:lnTo>
                    <a:pt x="84" y="306"/>
                  </a:lnTo>
                  <a:lnTo>
                    <a:pt x="81" y="301"/>
                  </a:lnTo>
                  <a:lnTo>
                    <a:pt x="79" y="294"/>
                  </a:lnTo>
                  <a:lnTo>
                    <a:pt x="77" y="285"/>
                  </a:lnTo>
                  <a:lnTo>
                    <a:pt x="76" y="277"/>
                  </a:lnTo>
                  <a:lnTo>
                    <a:pt x="75" y="255"/>
                  </a:lnTo>
                  <a:lnTo>
                    <a:pt x="76" y="231"/>
                  </a:lnTo>
                  <a:lnTo>
                    <a:pt x="77" y="206"/>
                  </a:lnTo>
                  <a:lnTo>
                    <a:pt x="81" y="181"/>
                  </a:lnTo>
                  <a:lnTo>
                    <a:pt x="86" y="156"/>
                  </a:lnTo>
                  <a:lnTo>
                    <a:pt x="92" y="135"/>
                  </a:lnTo>
                  <a:lnTo>
                    <a:pt x="95" y="125"/>
                  </a:lnTo>
                  <a:lnTo>
                    <a:pt x="100" y="117"/>
                  </a:lnTo>
                  <a:lnTo>
                    <a:pt x="104" y="109"/>
                  </a:lnTo>
                  <a:lnTo>
                    <a:pt x="108" y="103"/>
                  </a:lnTo>
                  <a:lnTo>
                    <a:pt x="114" y="97"/>
                  </a:lnTo>
                  <a:lnTo>
                    <a:pt x="118" y="95"/>
                  </a:lnTo>
                  <a:lnTo>
                    <a:pt x="123" y="93"/>
                  </a:lnTo>
                  <a:lnTo>
                    <a:pt x="130" y="94"/>
                  </a:lnTo>
                  <a:lnTo>
                    <a:pt x="135" y="97"/>
                  </a:lnTo>
                  <a:lnTo>
                    <a:pt x="141" y="103"/>
                  </a:lnTo>
                  <a:lnTo>
                    <a:pt x="148" y="110"/>
                  </a:lnTo>
                  <a:lnTo>
                    <a:pt x="154" y="120"/>
                  </a:lnTo>
                  <a:lnTo>
                    <a:pt x="160" y="124"/>
                  </a:lnTo>
                  <a:lnTo>
                    <a:pt x="165" y="129"/>
                  </a:lnTo>
                  <a:lnTo>
                    <a:pt x="169" y="135"/>
                  </a:lnTo>
                  <a:lnTo>
                    <a:pt x="174" y="141"/>
                  </a:lnTo>
                  <a:lnTo>
                    <a:pt x="180" y="154"/>
                  </a:lnTo>
                  <a:lnTo>
                    <a:pt x="185" y="169"/>
                  </a:lnTo>
                  <a:lnTo>
                    <a:pt x="189" y="184"/>
                  </a:lnTo>
                  <a:lnTo>
                    <a:pt x="191" y="199"/>
                  </a:lnTo>
                  <a:lnTo>
                    <a:pt x="190" y="215"/>
                  </a:lnTo>
                  <a:lnTo>
                    <a:pt x="189" y="231"/>
                  </a:lnTo>
                  <a:lnTo>
                    <a:pt x="185" y="247"/>
                  </a:lnTo>
                  <a:lnTo>
                    <a:pt x="180" y="262"/>
                  </a:lnTo>
                  <a:lnTo>
                    <a:pt x="174" y="276"/>
                  </a:lnTo>
                  <a:lnTo>
                    <a:pt x="166" y="287"/>
                  </a:lnTo>
                  <a:lnTo>
                    <a:pt x="161" y="293"/>
                  </a:lnTo>
                  <a:lnTo>
                    <a:pt x="157" y="298"/>
                  </a:lnTo>
                  <a:lnTo>
                    <a:pt x="151" y="303"/>
                  </a:lnTo>
                  <a:lnTo>
                    <a:pt x="146" y="308"/>
                  </a:lnTo>
                  <a:lnTo>
                    <a:pt x="139" y="311"/>
                  </a:lnTo>
                  <a:lnTo>
                    <a:pt x="133" y="314"/>
                  </a:lnTo>
                  <a:lnTo>
                    <a:pt x="126" y="316"/>
                  </a:lnTo>
                  <a:lnTo>
                    <a:pt x="119" y="31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8" name="Freeform 28"/>
            <p:cNvSpPr>
              <a:spLocks noEditPoints="1"/>
            </p:cNvSpPr>
            <p:nvPr userDrawn="1"/>
          </p:nvSpPr>
          <p:spPr bwMode="auto">
            <a:xfrm>
              <a:off x="4748" y="3889"/>
              <a:ext cx="80" cy="112"/>
            </a:xfrm>
            <a:custGeom>
              <a:avLst/>
              <a:gdLst/>
              <a:ahLst/>
              <a:cxnLst>
                <a:cxn ang="0">
                  <a:pos x="58" y="905"/>
                </a:cxn>
                <a:cxn ang="0">
                  <a:pos x="92" y="860"/>
                </a:cxn>
                <a:cxn ang="0">
                  <a:pos x="134" y="761"/>
                </a:cxn>
                <a:cxn ang="0">
                  <a:pos x="127" y="633"/>
                </a:cxn>
                <a:cxn ang="0">
                  <a:pos x="159" y="617"/>
                </a:cxn>
                <a:cxn ang="0">
                  <a:pos x="219" y="677"/>
                </a:cxn>
                <a:cxn ang="0">
                  <a:pos x="368" y="460"/>
                </a:cxn>
                <a:cxn ang="0">
                  <a:pos x="351" y="446"/>
                </a:cxn>
                <a:cxn ang="0">
                  <a:pos x="243" y="470"/>
                </a:cxn>
                <a:cxn ang="0">
                  <a:pos x="218" y="427"/>
                </a:cxn>
                <a:cxn ang="0">
                  <a:pos x="337" y="329"/>
                </a:cxn>
                <a:cxn ang="0">
                  <a:pos x="362" y="321"/>
                </a:cxn>
                <a:cxn ang="0">
                  <a:pos x="453" y="295"/>
                </a:cxn>
                <a:cxn ang="0">
                  <a:pos x="530" y="310"/>
                </a:cxn>
                <a:cxn ang="0">
                  <a:pos x="527" y="401"/>
                </a:cxn>
                <a:cxn ang="0">
                  <a:pos x="381" y="621"/>
                </a:cxn>
                <a:cxn ang="0">
                  <a:pos x="450" y="638"/>
                </a:cxn>
                <a:cxn ang="0">
                  <a:pos x="470" y="691"/>
                </a:cxn>
                <a:cxn ang="0">
                  <a:pos x="527" y="634"/>
                </a:cxn>
                <a:cxn ang="0">
                  <a:pos x="562" y="588"/>
                </a:cxn>
                <a:cxn ang="0">
                  <a:pos x="514" y="582"/>
                </a:cxn>
                <a:cxn ang="0">
                  <a:pos x="692" y="536"/>
                </a:cxn>
                <a:cxn ang="0">
                  <a:pos x="583" y="698"/>
                </a:cxn>
                <a:cxn ang="0">
                  <a:pos x="376" y="923"/>
                </a:cxn>
                <a:cxn ang="0">
                  <a:pos x="498" y="906"/>
                </a:cxn>
                <a:cxn ang="0">
                  <a:pos x="646" y="820"/>
                </a:cxn>
                <a:cxn ang="0">
                  <a:pos x="682" y="764"/>
                </a:cxn>
                <a:cxn ang="0">
                  <a:pos x="716" y="837"/>
                </a:cxn>
                <a:cxn ang="0">
                  <a:pos x="669" y="924"/>
                </a:cxn>
                <a:cxn ang="0">
                  <a:pos x="554" y="965"/>
                </a:cxn>
                <a:cxn ang="0">
                  <a:pos x="360" y="988"/>
                </a:cxn>
                <a:cxn ang="0">
                  <a:pos x="260" y="994"/>
                </a:cxn>
                <a:cxn ang="0">
                  <a:pos x="226" y="946"/>
                </a:cxn>
                <a:cxn ang="0">
                  <a:pos x="257" y="913"/>
                </a:cxn>
                <a:cxn ang="0">
                  <a:pos x="209" y="894"/>
                </a:cxn>
                <a:cxn ang="0">
                  <a:pos x="117" y="986"/>
                </a:cxn>
                <a:cxn ang="0">
                  <a:pos x="90" y="985"/>
                </a:cxn>
                <a:cxn ang="0">
                  <a:pos x="7" y="996"/>
                </a:cxn>
                <a:cxn ang="0">
                  <a:pos x="7" y="956"/>
                </a:cxn>
                <a:cxn ang="0">
                  <a:pos x="34" y="922"/>
                </a:cxn>
                <a:cxn ang="0">
                  <a:pos x="57" y="908"/>
                </a:cxn>
                <a:cxn ang="0">
                  <a:pos x="37" y="918"/>
                </a:cxn>
                <a:cxn ang="0">
                  <a:pos x="34" y="922"/>
                </a:cxn>
                <a:cxn ang="0">
                  <a:pos x="290" y="761"/>
                </a:cxn>
                <a:cxn ang="0">
                  <a:pos x="320" y="695"/>
                </a:cxn>
                <a:cxn ang="0">
                  <a:pos x="391" y="757"/>
                </a:cxn>
                <a:cxn ang="0">
                  <a:pos x="359" y="779"/>
                </a:cxn>
                <a:cxn ang="0">
                  <a:pos x="367" y="791"/>
                </a:cxn>
                <a:cxn ang="0">
                  <a:pos x="387" y="289"/>
                </a:cxn>
                <a:cxn ang="0">
                  <a:pos x="425" y="251"/>
                </a:cxn>
                <a:cxn ang="0">
                  <a:pos x="463" y="170"/>
                </a:cxn>
                <a:cxn ang="0">
                  <a:pos x="381" y="88"/>
                </a:cxn>
                <a:cxn ang="0">
                  <a:pos x="380" y="6"/>
                </a:cxn>
                <a:cxn ang="0">
                  <a:pos x="466" y="31"/>
                </a:cxn>
                <a:cxn ang="0">
                  <a:pos x="533" y="127"/>
                </a:cxn>
                <a:cxn ang="0">
                  <a:pos x="521" y="201"/>
                </a:cxn>
                <a:cxn ang="0">
                  <a:pos x="436" y="256"/>
                </a:cxn>
              </a:cxnLst>
              <a:rect l="0" t="0" r="r" b="b"/>
              <a:pathLst>
                <a:path w="717" h="1004">
                  <a:moveTo>
                    <a:pt x="32" y="931"/>
                  </a:moveTo>
                  <a:lnTo>
                    <a:pt x="36" y="931"/>
                  </a:lnTo>
                  <a:lnTo>
                    <a:pt x="39" y="930"/>
                  </a:lnTo>
                  <a:lnTo>
                    <a:pt x="42" y="929"/>
                  </a:lnTo>
                  <a:lnTo>
                    <a:pt x="46" y="926"/>
                  </a:lnTo>
                  <a:lnTo>
                    <a:pt x="51" y="920"/>
                  </a:lnTo>
                  <a:lnTo>
                    <a:pt x="55" y="914"/>
                  </a:lnTo>
                  <a:lnTo>
                    <a:pt x="57" y="908"/>
                  </a:lnTo>
                  <a:lnTo>
                    <a:pt x="58" y="905"/>
                  </a:lnTo>
                  <a:lnTo>
                    <a:pt x="57" y="904"/>
                  </a:lnTo>
                  <a:lnTo>
                    <a:pt x="56" y="905"/>
                  </a:lnTo>
                  <a:lnTo>
                    <a:pt x="54" y="906"/>
                  </a:lnTo>
                  <a:lnTo>
                    <a:pt x="52" y="909"/>
                  </a:lnTo>
                  <a:lnTo>
                    <a:pt x="51" y="908"/>
                  </a:lnTo>
                  <a:lnTo>
                    <a:pt x="50" y="907"/>
                  </a:lnTo>
                  <a:lnTo>
                    <a:pt x="67" y="890"/>
                  </a:lnTo>
                  <a:lnTo>
                    <a:pt x="84" y="871"/>
                  </a:lnTo>
                  <a:lnTo>
                    <a:pt x="92" y="860"/>
                  </a:lnTo>
                  <a:lnTo>
                    <a:pt x="99" y="850"/>
                  </a:lnTo>
                  <a:lnTo>
                    <a:pt x="107" y="839"/>
                  </a:lnTo>
                  <a:lnTo>
                    <a:pt x="113" y="828"/>
                  </a:lnTo>
                  <a:lnTo>
                    <a:pt x="120" y="816"/>
                  </a:lnTo>
                  <a:lnTo>
                    <a:pt x="125" y="806"/>
                  </a:lnTo>
                  <a:lnTo>
                    <a:pt x="128" y="794"/>
                  </a:lnTo>
                  <a:lnTo>
                    <a:pt x="131" y="783"/>
                  </a:lnTo>
                  <a:lnTo>
                    <a:pt x="134" y="773"/>
                  </a:lnTo>
                  <a:lnTo>
                    <a:pt x="134" y="761"/>
                  </a:lnTo>
                  <a:lnTo>
                    <a:pt x="132" y="750"/>
                  </a:lnTo>
                  <a:lnTo>
                    <a:pt x="130" y="740"/>
                  </a:lnTo>
                  <a:lnTo>
                    <a:pt x="128" y="718"/>
                  </a:lnTo>
                  <a:lnTo>
                    <a:pt x="126" y="698"/>
                  </a:lnTo>
                  <a:lnTo>
                    <a:pt x="125" y="681"/>
                  </a:lnTo>
                  <a:lnTo>
                    <a:pt x="125" y="666"/>
                  </a:lnTo>
                  <a:lnTo>
                    <a:pt x="125" y="653"/>
                  </a:lnTo>
                  <a:lnTo>
                    <a:pt x="126" y="641"/>
                  </a:lnTo>
                  <a:lnTo>
                    <a:pt x="127" y="633"/>
                  </a:lnTo>
                  <a:lnTo>
                    <a:pt x="129" y="625"/>
                  </a:lnTo>
                  <a:lnTo>
                    <a:pt x="131" y="620"/>
                  </a:lnTo>
                  <a:lnTo>
                    <a:pt x="135" y="616"/>
                  </a:lnTo>
                  <a:lnTo>
                    <a:pt x="138" y="613"/>
                  </a:lnTo>
                  <a:lnTo>
                    <a:pt x="142" y="612"/>
                  </a:lnTo>
                  <a:lnTo>
                    <a:pt x="145" y="612"/>
                  </a:lnTo>
                  <a:lnTo>
                    <a:pt x="150" y="613"/>
                  </a:lnTo>
                  <a:lnTo>
                    <a:pt x="154" y="614"/>
                  </a:lnTo>
                  <a:lnTo>
                    <a:pt x="159" y="617"/>
                  </a:lnTo>
                  <a:lnTo>
                    <a:pt x="169" y="624"/>
                  </a:lnTo>
                  <a:lnTo>
                    <a:pt x="179" y="634"/>
                  </a:lnTo>
                  <a:lnTo>
                    <a:pt x="188" y="644"/>
                  </a:lnTo>
                  <a:lnTo>
                    <a:pt x="197" y="654"/>
                  </a:lnTo>
                  <a:lnTo>
                    <a:pt x="205" y="663"/>
                  </a:lnTo>
                  <a:lnTo>
                    <a:pt x="212" y="670"/>
                  </a:lnTo>
                  <a:lnTo>
                    <a:pt x="215" y="674"/>
                  </a:lnTo>
                  <a:lnTo>
                    <a:pt x="218" y="676"/>
                  </a:lnTo>
                  <a:lnTo>
                    <a:pt x="219" y="677"/>
                  </a:lnTo>
                  <a:lnTo>
                    <a:pt x="221" y="676"/>
                  </a:lnTo>
                  <a:lnTo>
                    <a:pt x="230" y="668"/>
                  </a:lnTo>
                  <a:lnTo>
                    <a:pt x="240" y="655"/>
                  </a:lnTo>
                  <a:lnTo>
                    <a:pt x="252" y="640"/>
                  </a:lnTo>
                  <a:lnTo>
                    <a:pt x="264" y="622"/>
                  </a:lnTo>
                  <a:lnTo>
                    <a:pt x="292" y="582"/>
                  </a:lnTo>
                  <a:lnTo>
                    <a:pt x="321" y="538"/>
                  </a:lnTo>
                  <a:lnTo>
                    <a:pt x="347" y="496"/>
                  </a:lnTo>
                  <a:lnTo>
                    <a:pt x="368" y="460"/>
                  </a:lnTo>
                  <a:lnTo>
                    <a:pt x="376" y="446"/>
                  </a:lnTo>
                  <a:lnTo>
                    <a:pt x="380" y="436"/>
                  </a:lnTo>
                  <a:lnTo>
                    <a:pt x="382" y="431"/>
                  </a:lnTo>
                  <a:lnTo>
                    <a:pt x="382" y="429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74" y="433"/>
                  </a:lnTo>
                  <a:lnTo>
                    <a:pt x="363" y="440"/>
                  </a:lnTo>
                  <a:lnTo>
                    <a:pt x="351" y="446"/>
                  </a:lnTo>
                  <a:lnTo>
                    <a:pt x="337" y="453"/>
                  </a:lnTo>
                  <a:lnTo>
                    <a:pt x="323" y="459"/>
                  </a:lnTo>
                  <a:lnTo>
                    <a:pt x="309" y="464"/>
                  </a:lnTo>
                  <a:lnTo>
                    <a:pt x="294" y="469"/>
                  </a:lnTo>
                  <a:lnTo>
                    <a:pt x="280" y="471"/>
                  </a:lnTo>
                  <a:lnTo>
                    <a:pt x="267" y="473"/>
                  </a:lnTo>
                  <a:lnTo>
                    <a:pt x="255" y="472"/>
                  </a:lnTo>
                  <a:lnTo>
                    <a:pt x="248" y="471"/>
                  </a:lnTo>
                  <a:lnTo>
                    <a:pt x="243" y="470"/>
                  </a:lnTo>
                  <a:lnTo>
                    <a:pt x="238" y="468"/>
                  </a:lnTo>
                  <a:lnTo>
                    <a:pt x="233" y="464"/>
                  </a:lnTo>
                  <a:lnTo>
                    <a:pt x="229" y="461"/>
                  </a:lnTo>
                  <a:lnTo>
                    <a:pt x="226" y="458"/>
                  </a:lnTo>
                  <a:lnTo>
                    <a:pt x="223" y="453"/>
                  </a:lnTo>
                  <a:lnTo>
                    <a:pt x="220" y="447"/>
                  </a:lnTo>
                  <a:lnTo>
                    <a:pt x="219" y="442"/>
                  </a:lnTo>
                  <a:lnTo>
                    <a:pt x="218" y="435"/>
                  </a:lnTo>
                  <a:lnTo>
                    <a:pt x="218" y="427"/>
                  </a:lnTo>
                  <a:lnTo>
                    <a:pt x="218" y="418"/>
                  </a:lnTo>
                  <a:lnTo>
                    <a:pt x="226" y="410"/>
                  </a:lnTo>
                  <a:lnTo>
                    <a:pt x="233" y="402"/>
                  </a:lnTo>
                  <a:lnTo>
                    <a:pt x="242" y="395"/>
                  </a:lnTo>
                  <a:lnTo>
                    <a:pt x="252" y="388"/>
                  </a:lnTo>
                  <a:lnTo>
                    <a:pt x="272" y="373"/>
                  </a:lnTo>
                  <a:lnTo>
                    <a:pt x="293" y="358"/>
                  </a:lnTo>
                  <a:lnTo>
                    <a:pt x="316" y="343"/>
                  </a:lnTo>
                  <a:lnTo>
                    <a:pt x="337" y="329"/>
                  </a:lnTo>
                  <a:lnTo>
                    <a:pt x="358" y="315"/>
                  </a:lnTo>
                  <a:lnTo>
                    <a:pt x="376" y="300"/>
                  </a:lnTo>
                  <a:lnTo>
                    <a:pt x="377" y="300"/>
                  </a:lnTo>
                  <a:lnTo>
                    <a:pt x="377" y="301"/>
                  </a:lnTo>
                  <a:lnTo>
                    <a:pt x="368" y="311"/>
                  </a:lnTo>
                  <a:lnTo>
                    <a:pt x="364" y="317"/>
                  </a:lnTo>
                  <a:lnTo>
                    <a:pt x="363" y="319"/>
                  </a:lnTo>
                  <a:lnTo>
                    <a:pt x="362" y="320"/>
                  </a:lnTo>
                  <a:lnTo>
                    <a:pt x="362" y="321"/>
                  </a:lnTo>
                  <a:lnTo>
                    <a:pt x="363" y="321"/>
                  </a:lnTo>
                  <a:lnTo>
                    <a:pt x="372" y="319"/>
                  </a:lnTo>
                  <a:lnTo>
                    <a:pt x="388" y="312"/>
                  </a:lnTo>
                  <a:lnTo>
                    <a:pt x="398" y="308"/>
                  </a:lnTo>
                  <a:lnTo>
                    <a:pt x="408" y="303"/>
                  </a:lnTo>
                  <a:lnTo>
                    <a:pt x="420" y="300"/>
                  </a:lnTo>
                  <a:lnTo>
                    <a:pt x="431" y="297"/>
                  </a:lnTo>
                  <a:lnTo>
                    <a:pt x="442" y="295"/>
                  </a:lnTo>
                  <a:lnTo>
                    <a:pt x="453" y="295"/>
                  </a:lnTo>
                  <a:lnTo>
                    <a:pt x="457" y="295"/>
                  </a:lnTo>
                  <a:lnTo>
                    <a:pt x="463" y="296"/>
                  </a:lnTo>
                  <a:lnTo>
                    <a:pt x="467" y="298"/>
                  </a:lnTo>
                  <a:lnTo>
                    <a:pt x="471" y="300"/>
                  </a:lnTo>
                  <a:lnTo>
                    <a:pt x="487" y="299"/>
                  </a:lnTo>
                  <a:lnTo>
                    <a:pt x="501" y="299"/>
                  </a:lnTo>
                  <a:lnTo>
                    <a:pt x="513" y="301"/>
                  </a:lnTo>
                  <a:lnTo>
                    <a:pt x="523" y="304"/>
                  </a:lnTo>
                  <a:lnTo>
                    <a:pt x="530" y="310"/>
                  </a:lnTo>
                  <a:lnTo>
                    <a:pt x="536" y="315"/>
                  </a:lnTo>
                  <a:lnTo>
                    <a:pt x="540" y="324"/>
                  </a:lnTo>
                  <a:lnTo>
                    <a:pt x="542" y="332"/>
                  </a:lnTo>
                  <a:lnTo>
                    <a:pt x="543" y="342"/>
                  </a:lnTo>
                  <a:lnTo>
                    <a:pt x="542" y="351"/>
                  </a:lnTo>
                  <a:lnTo>
                    <a:pt x="540" y="363"/>
                  </a:lnTo>
                  <a:lnTo>
                    <a:pt x="537" y="375"/>
                  </a:lnTo>
                  <a:lnTo>
                    <a:pt x="533" y="389"/>
                  </a:lnTo>
                  <a:lnTo>
                    <a:pt x="527" y="401"/>
                  </a:lnTo>
                  <a:lnTo>
                    <a:pt x="521" y="415"/>
                  </a:lnTo>
                  <a:lnTo>
                    <a:pt x="514" y="429"/>
                  </a:lnTo>
                  <a:lnTo>
                    <a:pt x="498" y="458"/>
                  </a:lnTo>
                  <a:lnTo>
                    <a:pt x="480" y="487"/>
                  </a:lnTo>
                  <a:lnTo>
                    <a:pt x="461" y="515"/>
                  </a:lnTo>
                  <a:lnTo>
                    <a:pt x="442" y="542"/>
                  </a:lnTo>
                  <a:lnTo>
                    <a:pt x="407" y="588"/>
                  </a:lnTo>
                  <a:lnTo>
                    <a:pt x="381" y="619"/>
                  </a:lnTo>
                  <a:lnTo>
                    <a:pt x="381" y="621"/>
                  </a:lnTo>
                  <a:lnTo>
                    <a:pt x="381" y="622"/>
                  </a:lnTo>
                  <a:lnTo>
                    <a:pt x="382" y="624"/>
                  </a:lnTo>
                  <a:lnTo>
                    <a:pt x="383" y="625"/>
                  </a:lnTo>
                  <a:lnTo>
                    <a:pt x="388" y="628"/>
                  </a:lnTo>
                  <a:lnTo>
                    <a:pt x="393" y="629"/>
                  </a:lnTo>
                  <a:lnTo>
                    <a:pt x="407" y="631"/>
                  </a:lnTo>
                  <a:lnTo>
                    <a:pt x="422" y="633"/>
                  </a:lnTo>
                  <a:lnTo>
                    <a:pt x="437" y="635"/>
                  </a:lnTo>
                  <a:lnTo>
                    <a:pt x="450" y="638"/>
                  </a:lnTo>
                  <a:lnTo>
                    <a:pt x="454" y="641"/>
                  </a:lnTo>
                  <a:lnTo>
                    <a:pt x="457" y="646"/>
                  </a:lnTo>
                  <a:lnTo>
                    <a:pt x="459" y="650"/>
                  </a:lnTo>
                  <a:lnTo>
                    <a:pt x="459" y="656"/>
                  </a:lnTo>
                  <a:lnTo>
                    <a:pt x="461" y="669"/>
                  </a:lnTo>
                  <a:lnTo>
                    <a:pt x="463" y="678"/>
                  </a:lnTo>
                  <a:lnTo>
                    <a:pt x="466" y="685"/>
                  </a:lnTo>
                  <a:lnTo>
                    <a:pt x="469" y="688"/>
                  </a:lnTo>
                  <a:lnTo>
                    <a:pt x="470" y="691"/>
                  </a:lnTo>
                  <a:lnTo>
                    <a:pt x="472" y="691"/>
                  </a:lnTo>
                  <a:lnTo>
                    <a:pt x="475" y="691"/>
                  </a:lnTo>
                  <a:lnTo>
                    <a:pt x="476" y="691"/>
                  </a:lnTo>
                  <a:lnTo>
                    <a:pt x="480" y="688"/>
                  </a:lnTo>
                  <a:lnTo>
                    <a:pt x="484" y="685"/>
                  </a:lnTo>
                  <a:lnTo>
                    <a:pt x="494" y="676"/>
                  </a:lnTo>
                  <a:lnTo>
                    <a:pt x="504" y="662"/>
                  </a:lnTo>
                  <a:lnTo>
                    <a:pt x="515" y="648"/>
                  </a:lnTo>
                  <a:lnTo>
                    <a:pt x="527" y="634"/>
                  </a:lnTo>
                  <a:lnTo>
                    <a:pt x="545" y="621"/>
                  </a:lnTo>
                  <a:lnTo>
                    <a:pt x="558" y="609"/>
                  </a:lnTo>
                  <a:lnTo>
                    <a:pt x="566" y="602"/>
                  </a:lnTo>
                  <a:lnTo>
                    <a:pt x="570" y="596"/>
                  </a:lnTo>
                  <a:lnTo>
                    <a:pt x="570" y="593"/>
                  </a:lnTo>
                  <a:lnTo>
                    <a:pt x="570" y="591"/>
                  </a:lnTo>
                  <a:lnTo>
                    <a:pt x="569" y="590"/>
                  </a:lnTo>
                  <a:lnTo>
                    <a:pt x="567" y="589"/>
                  </a:lnTo>
                  <a:lnTo>
                    <a:pt x="562" y="588"/>
                  </a:lnTo>
                  <a:lnTo>
                    <a:pt x="555" y="588"/>
                  </a:lnTo>
                  <a:lnTo>
                    <a:pt x="538" y="589"/>
                  </a:lnTo>
                  <a:lnTo>
                    <a:pt x="523" y="590"/>
                  </a:lnTo>
                  <a:lnTo>
                    <a:pt x="516" y="590"/>
                  </a:lnTo>
                  <a:lnTo>
                    <a:pt x="513" y="589"/>
                  </a:lnTo>
                  <a:lnTo>
                    <a:pt x="512" y="588"/>
                  </a:lnTo>
                  <a:lnTo>
                    <a:pt x="511" y="586"/>
                  </a:lnTo>
                  <a:lnTo>
                    <a:pt x="512" y="585"/>
                  </a:lnTo>
                  <a:lnTo>
                    <a:pt x="514" y="582"/>
                  </a:lnTo>
                  <a:lnTo>
                    <a:pt x="545" y="563"/>
                  </a:lnTo>
                  <a:lnTo>
                    <a:pt x="579" y="544"/>
                  </a:lnTo>
                  <a:lnTo>
                    <a:pt x="612" y="526"/>
                  </a:lnTo>
                  <a:lnTo>
                    <a:pt x="645" y="509"/>
                  </a:lnTo>
                  <a:lnTo>
                    <a:pt x="661" y="511"/>
                  </a:lnTo>
                  <a:lnTo>
                    <a:pt x="674" y="515"/>
                  </a:lnTo>
                  <a:lnTo>
                    <a:pt x="683" y="520"/>
                  </a:lnTo>
                  <a:lnTo>
                    <a:pt x="689" y="527"/>
                  </a:lnTo>
                  <a:lnTo>
                    <a:pt x="692" y="536"/>
                  </a:lnTo>
                  <a:lnTo>
                    <a:pt x="692" y="545"/>
                  </a:lnTo>
                  <a:lnTo>
                    <a:pt x="690" y="557"/>
                  </a:lnTo>
                  <a:lnTo>
                    <a:pt x="685" y="570"/>
                  </a:lnTo>
                  <a:lnTo>
                    <a:pt x="678" y="583"/>
                  </a:lnTo>
                  <a:lnTo>
                    <a:pt x="669" y="598"/>
                  </a:lnTo>
                  <a:lnTo>
                    <a:pt x="658" y="613"/>
                  </a:lnTo>
                  <a:lnTo>
                    <a:pt x="645" y="629"/>
                  </a:lnTo>
                  <a:lnTo>
                    <a:pt x="616" y="663"/>
                  </a:lnTo>
                  <a:lnTo>
                    <a:pt x="583" y="698"/>
                  </a:lnTo>
                  <a:lnTo>
                    <a:pt x="511" y="768"/>
                  </a:lnTo>
                  <a:lnTo>
                    <a:pt x="442" y="835"/>
                  </a:lnTo>
                  <a:lnTo>
                    <a:pt x="413" y="863"/>
                  </a:lnTo>
                  <a:lnTo>
                    <a:pt x="391" y="888"/>
                  </a:lnTo>
                  <a:lnTo>
                    <a:pt x="382" y="899"/>
                  </a:lnTo>
                  <a:lnTo>
                    <a:pt x="376" y="907"/>
                  </a:lnTo>
                  <a:lnTo>
                    <a:pt x="372" y="916"/>
                  </a:lnTo>
                  <a:lnTo>
                    <a:pt x="369" y="921"/>
                  </a:lnTo>
                  <a:lnTo>
                    <a:pt x="376" y="923"/>
                  </a:lnTo>
                  <a:lnTo>
                    <a:pt x="385" y="925"/>
                  </a:lnTo>
                  <a:lnTo>
                    <a:pt x="393" y="926"/>
                  </a:lnTo>
                  <a:lnTo>
                    <a:pt x="403" y="926"/>
                  </a:lnTo>
                  <a:lnTo>
                    <a:pt x="412" y="925"/>
                  </a:lnTo>
                  <a:lnTo>
                    <a:pt x="424" y="924"/>
                  </a:lnTo>
                  <a:lnTo>
                    <a:pt x="435" y="923"/>
                  </a:lnTo>
                  <a:lnTo>
                    <a:pt x="447" y="921"/>
                  </a:lnTo>
                  <a:lnTo>
                    <a:pt x="472" y="915"/>
                  </a:lnTo>
                  <a:lnTo>
                    <a:pt x="498" y="906"/>
                  </a:lnTo>
                  <a:lnTo>
                    <a:pt x="525" y="896"/>
                  </a:lnTo>
                  <a:lnTo>
                    <a:pt x="551" y="886"/>
                  </a:lnTo>
                  <a:lnTo>
                    <a:pt x="575" y="873"/>
                  </a:lnTo>
                  <a:lnTo>
                    <a:pt x="599" y="859"/>
                  </a:lnTo>
                  <a:lnTo>
                    <a:pt x="610" y="852"/>
                  </a:lnTo>
                  <a:lnTo>
                    <a:pt x="621" y="844"/>
                  </a:lnTo>
                  <a:lnTo>
                    <a:pt x="630" y="836"/>
                  </a:lnTo>
                  <a:lnTo>
                    <a:pt x="639" y="828"/>
                  </a:lnTo>
                  <a:lnTo>
                    <a:pt x="646" y="820"/>
                  </a:lnTo>
                  <a:lnTo>
                    <a:pt x="654" y="811"/>
                  </a:lnTo>
                  <a:lnTo>
                    <a:pt x="659" y="803"/>
                  </a:lnTo>
                  <a:lnTo>
                    <a:pt x="664" y="795"/>
                  </a:lnTo>
                  <a:lnTo>
                    <a:pt x="668" y="787"/>
                  </a:lnTo>
                  <a:lnTo>
                    <a:pt x="670" y="777"/>
                  </a:lnTo>
                  <a:lnTo>
                    <a:pt x="671" y="768"/>
                  </a:lnTo>
                  <a:lnTo>
                    <a:pt x="671" y="760"/>
                  </a:lnTo>
                  <a:lnTo>
                    <a:pt x="676" y="761"/>
                  </a:lnTo>
                  <a:lnTo>
                    <a:pt x="682" y="764"/>
                  </a:lnTo>
                  <a:lnTo>
                    <a:pt x="687" y="768"/>
                  </a:lnTo>
                  <a:lnTo>
                    <a:pt x="692" y="774"/>
                  </a:lnTo>
                  <a:lnTo>
                    <a:pt x="698" y="781"/>
                  </a:lnTo>
                  <a:lnTo>
                    <a:pt x="702" y="789"/>
                  </a:lnTo>
                  <a:lnTo>
                    <a:pt x="705" y="797"/>
                  </a:lnTo>
                  <a:lnTo>
                    <a:pt x="710" y="807"/>
                  </a:lnTo>
                  <a:lnTo>
                    <a:pt x="712" y="816"/>
                  </a:lnTo>
                  <a:lnTo>
                    <a:pt x="715" y="827"/>
                  </a:lnTo>
                  <a:lnTo>
                    <a:pt x="716" y="837"/>
                  </a:lnTo>
                  <a:lnTo>
                    <a:pt x="717" y="846"/>
                  </a:lnTo>
                  <a:lnTo>
                    <a:pt x="717" y="856"/>
                  </a:lnTo>
                  <a:lnTo>
                    <a:pt x="716" y="866"/>
                  </a:lnTo>
                  <a:lnTo>
                    <a:pt x="715" y="874"/>
                  </a:lnTo>
                  <a:lnTo>
                    <a:pt x="713" y="880"/>
                  </a:lnTo>
                  <a:lnTo>
                    <a:pt x="702" y="893"/>
                  </a:lnTo>
                  <a:lnTo>
                    <a:pt x="691" y="905"/>
                  </a:lnTo>
                  <a:lnTo>
                    <a:pt x="681" y="915"/>
                  </a:lnTo>
                  <a:lnTo>
                    <a:pt x="669" y="924"/>
                  </a:lnTo>
                  <a:lnTo>
                    <a:pt x="658" y="932"/>
                  </a:lnTo>
                  <a:lnTo>
                    <a:pt x="647" y="938"/>
                  </a:lnTo>
                  <a:lnTo>
                    <a:pt x="636" y="945"/>
                  </a:lnTo>
                  <a:lnTo>
                    <a:pt x="624" y="949"/>
                  </a:lnTo>
                  <a:lnTo>
                    <a:pt x="613" y="953"/>
                  </a:lnTo>
                  <a:lnTo>
                    <a:pt x="601" y="956"/>
                  </a:lnTo>
                  <a:lnTo>
                    <a:pt x="589" y="959"/>
                  </a:lnTo>
                  <a:lnTo>
                    <a:pt x="578" y="962"/>
                  </a:lnTo>
                  <a:lnTo>
                    <a:pt x="554" y="965"/>
                  </a:lnTo>
                  <a:lnTo>
                    <a:pt x="530" y="966"/>
                  </a:lnTo>
                  <a:lnTo>
                    <a:pt x="481" y="967"/>
                  </a:lnTo>
                  <a:lnTo>
                    <a:pt x="433" y="970"/>
                  </a:lnTo>
                  <a:lnTo>
                    <a:pt x="421" y="972"/>
                  </a:lnTo>
                  <a:lnTo>
                    <a:pt x="408" y="974"/>
                  </a:lnTo>
                  <a:lnTo>
                    <a:pt x="396" y="977"/>
                  </a:lnTo>
                  <a:lnTo>
                    <a:pt x="383" y="980"/>
                  </a:lnTo>
                  <a:lnTo>
                    <a:pt x="372" y="984"/>
                  </a:lnTo>
                  <a:lnTo>
                    <a:pt x="360" y="988"/>
                  </a:lnTo>
                  <a:lnTo>
                    <a:pt x="347" y="995"/>
                  </a:lnTo>
                  <a:lnTo>
                    <a:pt x="335" y="1001"/>
                  </a:lnTo>
                  <a:lnTo>
                    <a:pt x="326" y="1003"/>
                  </a:lnTo>
                  <a:lnTo>
                    <a:pt x="315" y="1004"/>
                  </a:lnTo>
                  <a:lnTo>
                    <a:pt x="304" y="1004"/>
                  </a:lnTo>
                  <a:lnTo>
                    <a:pt x="293" y="1003"/>
                  </a:lnTo>
                  <a:lnTo>
                    <a:pt x="282" y="1001"/>
                  </a:lnTo>
                  <a:lnTo>
                    <a:pt x="271" y="998"/>
                  </a:lnTo>
                  <a:lnTo>
                    <a:pt x="260" y="994"/>
                  </a:lnTo>
                  <a:lnTo>
                    <a:pt x="250" y="988"/>
                  </a:lnTo>
                  <a:lnTo>
                    <a:pt x="242" y="983"/>
                  </a:lnTo>
                  <a:lnTo>
                    <a:pt x="235" y="977"/>
                  </a:lnTo>
                  <a:lnTo>
                    <a:pt x="230" y="969"/>
                  </a:lnTo>
                  <a:lnTo>
                    <a:pt x="226" y="962"/>
                  </a:lnTo>
                  <a:lnTo>
                    <a:pt x="225" y="958"/>
                  </a:lnTo>
                  <a:lnTo>
                    <a:pt x="225" y="954"/>
                  </a:lnTo>
                  <a:lnTo>
                    <a:pt x="225" y="950"/>
                  </a:lnTo>
                  <a:lnTo>
                    <a:pt x="226" y="946"/>
                  </a:lnTo>
                  <a:lnTo>
                    <a:pt x="227" y="941"/>
                  </a:lnTo>
                  <a:lnTo>
                    <a:pt x="230" y="936"/>
                  </a:lnTo>
                  <a:lnTo>
                    <a:pt x="232" y="932"/>
                  </a:lnTo>
                  <a:lnTo>
                    <a:pt x="236" y="927"/>
                  </a:lnTo>
                  <a:lnTo>
                    <a:pt x="246" y="923"/>
                  </a:lnTo>
                  <a:lnTo>
                    <a:pt x="253" y="919"/>
                  </a:lnTo>
                  <a:lnTo>
                    <a:pt x="255" y="917"/>
                  </a:lnTo>
                  <a:lnTo>
                    <a:pt x="256" y="915"/>
                  </a:lnTo>
                  <a:lnTo>
                    <a:pt x="257" y="913"/>
                  </a:lnTo>
                  <a:lnTo>
                    <a:pt x="257" y="910"/>
                  </a:lnTo>
                  <a:lnTo>
                    <a:pt x="255" y="906"/>
                  </a:lnTo>
                  <a:lnTo>
                    <a:pt x="252" y="903"/>
                  </a:lnTo>
                  <a:lnTo>
                    <a:pt x="246" y="900"/>
                  </a:lnTo>
                  <a:lnTo>
                    <a:pt x="240" y="896"/>
                  </a:lnTo>
                  <a:lnTo>
                    <a:pt x="232" y="894"/>
                  </a:lnTo>
                  <a:lnTo>
                    <a:pt x="225" y="893"/>
                  </a:lnTo>
                  <a:lnTo>
                    <a:pt x="216" y="893"/>
                  </a:lnTo>
                  <a:lnTo>
                    <a:pt x="209" y="894"/>
                  </a:lnTo>
                  <a:lnTo>
                    <a:pt x="201" y="896"/>
                  </a:lnTo>
                  <a:lnTo>
                    <a:pt x="195" y="900"/>
                  </a:lnTo>
                  <a:lnTo>
                    <a:pt x="191" y="903"/>
                  </a:lnTo>
                  <a:lnTo>
                    <a:pt x="188" y="905"/>
                  </a:lnTo>
                  <a:lnTo>
                    <a:pt x="186" y="908"/>
                  </a:lnTo>
                  <a:lnTo>
                    <a:pt x="185" y="911"/>
                  </a:lnTo>
                  <a:lnTo>
                    <a:pt x="162" y="938"/>
                  </a:lnTo>
                  <a:lnTo>
                    <a:pt x="132" y="972"/>
                  </a:lnTo>
                  <a:lnTo>
                    <a:pt x="117" y="986"/>
                  </a:lnTo>
                  <a:lnTo>
                    <a:pt x="107" y="996"/>
                  </a:lnTo>
                  <a:lnTo>
                    <a:pt x="102" y="998"/>
                  </a:lnTo>
                  <a:lnTo>
                    <a:pt x="99" y="997"/>
                  </a:lnTo>
                  <a:lnTo>
                    <a:pt x="98" y="995"/>
                  </a:lnTo>
                  <a:lnTo>
                    <a:pt x="98" y="989"/>
                  </a:lnTo>
                  <a:lnTo>
                    <a:pt x="97" y="987"/>
                  </a:lnTo>
                  <a:lnTo>
                    <a:pt x="95" y="986"/>
                  </a:lnTo>
                  <a:lnTo>
                    <a:pt x="93" y="986"/>
                  </a:lnTo>
                  <a:lnTo>
                    <a:pt x="90" y="985"/>
                  </a:lnTo>
                  <a:lnTo>
                    <a:pt x="83" y="986"/>
                  </a:lnTo>
                  <a:lnTo>
                    <a:pt x="75" y="987"/>
                  </a:lnTo>
                  <a:lnTo>
                    <a:pt x="55" y="993"/>
                  </a:lnTo>
                  <a:lnTo>
                    <a:pt x="35" y="997"/>
                  </a:lnTo>
                  <a:lnTo>
                    <a:pt x="26" y="998"/>
                  </a:lnTo>
                  <a:lnTo>
                    <a:pt x="18" y="998"/>
                  </a:lnTo>
                  <a:lnTo>
                    <a:pt x="13" y="998"/>
                  </a:lnTo>
                  <a:lnTo>
                    <a:pt x="10" y="997"/>
                  </a:lnTo>
                  <a:lnTo>
                    <a:pt x="7" y="996"/>
                  </a:lnTo>
                  <a:lnTo>
                    <a:pt x="5" y="994"/>
                  </a:lnTo>
                  <a:lnTo>
                    <a:pt x="3" y="991"/>
                  </a:lnTo>
                  <a:lnTo>
                    <a:pt x="2" y="988"/>
                  </a:lnTo>
                  <a:lnTo>
                    <a:pt x="0" y="985"/>
                  </a:lnTo>
                  <a:lnTo>
                    <a:pt x="0" y="981"/>
                  </a:lnTo>
                  <a:lnTo>
                    <a:pt x="0" y="975"/>
                  </a:lnTo>
                  <a:lnTo>
                    <a:pt x="2" y="970"/>
                  </a:lnTo>
                  <a:lnTo>
                    <a:pt x="4" y="964"/>
                  </a:lnTo>
                  <a:lnTo>
                    <a:pt x="7" y="956"/>
                  </a:lnTo>
                  <a:lnTo>
                    <a:pt x="13" y="950"/>
                  </a:lnTo>
                  <a:lnTo>
                    <a:pt x="21" y="945"/>
                  </a:lnTo>
                  <a:lnTo>
                    <a:pt x="27" y="938"/>
                  </a:lnTo>
                  <a:lnTo>
                    <a:pt x="32" y="931"/>
                  </a:lnTo>
                  <a:close/>
                  <a:moveTo>
                    <a:pt x="32" y="931"/>
                  </a:moveTo>
                  <a:lnTo>
                    <a:pt x="32" y="930"/>
                  </a:lnTo>
                  <a:lnTo>
                    <a:pt x="31" y="929"/>
                  </a:lnTo>
                  <a:lnTo>
                    <a:pt x="33" y="925"/>
                  </a:lnTo>
                  <a:lnTo>
                    <a:pt x="34" y="922"/>
                  </a:lnTo>
                  <a:lnTo>
                    <a:pt x="39" y="921"/>
                  </a:lnTo>
                  <a:lnTo>
                    <a:pt x="43" y="917"/>
                  </a:lnTo>
                  <a:lnTo>
                    <a:pt x="48" y="914"/>
                  </a:lnTo>
                  <a:lnTo>
                    <a:pt x="52" y="909"/>
                  </a:lnTo>
                  <a:lnTo>
                    <a:pt x="54" y="906"/>
                  </a:lnTo>
                  <a:lnTo>
                    <a:pt x="56" y="905"/>
                  </a:lnTo>
                  <a:lnTo>
                    <a:pt x="57" y="904"/>
                  </a:lnTo>
                  <a:lnTo>
                    <a:pt x="58" y="905"/>
                  </a:lnTo>
                  <a:lnTo>
                    <a:pt x="57" y="908"/>
                  </a:lnTo>
                  <a:lnTo>
                    <a:pt x="55" y="914"/>
                  </a:lnTo>
                  <a:lnTo>
                    <a:pt x="51" y="920"/>
                  </a:lnTo>
                  <a:lnTo>
                    <a:pt x="46" y="926"/>
                  </a:lnTo>
                  <a:lnTo>
                    <a:pt x="42" y="929"/>
                  </a:lnTo>
                  <a:lnTo>
                    <a:pt x="39" y="930"/>
                  </a:lnTo>
                  <a:lnTo>
                    <a:pt x="36" y="931"/>
                  </a:lnTo>
                  <a:lnTo>
                    <a:pt x="32" y="931"/>
                  </a:lnTo>
                  <a:close/>
                  <a:moveTo>
                    <a:pt x="34" y="922"/>
                  </a:moveTo>
                  <a:lnTo>
                    <a:pt x="37" y="918"/>
                  </a:lnTo>
                  <a:lnTo>
                    <a:pt x="40" y="915"/>
                  </a:lnTo>
                  <a:lnTo>
                    <a:pt x="46" y="910"/>
                  </a:lnTo>
                  <a:lnTo>
                    <a:pt x="50" y="907"/>
                  </a:lnTo>
                  <a:lnTo>
                    <a:pt x="51" y="908"/>
                  </a:lnTo>
                  <a:lnTo>
                    <a:pt x="52" y="909"/>
                  </a:lnTo>
                  <a:lnTo>
                    <a:pt x="48" y="914"/>
                  </a:lnTo>
                  <a:lnTo>
                    <a:pt x="43" y="917"/>
                  </a:lnTo>
                  <a:lnTo>
                    <a:pt x="39" y="921"/>
                  </a:lnTo>
                  <a:lnTo>
                    <a:pt x="34" y="922"/>
                  </a:lnTo>
                  <a:close/>
                  <a:moveTo>
                    <a:pt x="312" y="847"/>
                  </a:moveTo>
                  <a:lnTo>
                    <a:pt x="307" y="841"/>
                  </a:lnTo>
                  <a:lnTo>
                    <a:pt x="304" y="836"/>
                  </a:lnTo>
                  <a:lnTo>
                    <a:pt x="301" y="829"/>
                  </a:lnTo>
                  <a:lnTo>
                    <a:pt x="298" y="822"/>
                  </a:lnTo>
                  <a:lnTo>
                    <a:pt x="293" y="808"/>
                  </a:lnTo>
                  <a:lnTo>
                    <a:pt x="291" y="792"/>
                  </a:lnTo>
                  <a:lnTo>
                    <a:pt x="290" y="777"/>
                  </a:lnTo>
                  <a:lnTo>
                    <a:pt x="290" y="761"/>
                  </a:lnTo>
                  <a:lnTo>
                    <a:pt x="292" y="746"/>
                  </a:lnTo>
                  <a:lnTo>
                    <a:pt x="294" y="732"/>
                  </a:lnTo>
                  <a:lnTo>
                    <a:pt x="299" y="719"/>
                  </a:lnTo>
                  <a:lnTo>
                    <a:pt x="304" y="709"/>
                  </a:lnTo>
                  <a:lnTo>
                    <a:pt x="306" y="704"/>
                  </a:lnTo>
                  <a:lnTo>
                    <a:pt x="309" y="701"/>
                  </a:lnTo>
                  <a:lnTo>
                    <a:pt x="313" y="698"/>
                  </a:lnTo>
                  <a:lnTo>
                    <a:pt x="317" y="696"/>
                  </a:lnTo>
                  <a:lnTo>
                    <a:pt x="320" y="695"/>
                  </a:lnTo>
                  <a:lnTo>
                    <a:pt x="324" y="695"/>
                  </a:lnTo>
                  <a:lnTo>
                    <a:pt x="328" y="696"/>
                  </a:lnTo>
                  <a:lnTo>
                    <a:pt x="332" y="697"/>
                  </a:lnTo>
                  <a:lnTo>
                    <a:pt x="336" y="700"/>
                  </a:lnTo>
                  <a:lnTo>
                    <a:pt x="342" y="704"/>
                  </a:lnTo>
                  <a:lnTo>
                    <a:pt x="346" y="710"/>
                  </a:lnTo>
                  <a:lnTo>
                    <a:pt x="351" y="716"/>
                  </a:lnTo>
                  <a:lnTo>
                    <a:pt x="378" y="742"/>
                  </a:lnTo>
                  <a:lnTo>
                    <a:pt x="391" y="757"/>
                  </a:lnTo>
                  <a:lnTo>
                    <a:pt x="393" y="761"/>
                  </a:lnTo>
                  <a:lnTo>
                    <a:pt x="393" y="763"/>
                  </a:lnTo>
                  <a:lnTo>
                    <a:pt x="392" y="764"/>
                  </a:lnTo>
                  <a:lnTo>
                    <a:pt x="389" y="764"/>
                  </a:lnTo>
                  <a:lnTo>
                    <a:pt x="379" y="765"/>
                  </a:lnTo>
                  <a:lnTo>
                    <a:pt x="368" y="767"/>
                  </a:lnTo>
                  <a:lnTo>
                    <a:pt x="364" y="771"/>
                  </a:lnTo>
                  <a:lnTo>
                    <a:pt x="360" y="776"/>
                  </a:lnTo>
                  <a:lnTo>
                    <a:pt x="359" y="779"/>
                  </a:lnTo>
                  <a:lnTo>
                    <a:pt x="358" y="783"/>
                  </a:lnTo>
                  <a:lnTo>
                    <a:pt x="357" y="788"/>
                  </a:lnTo>
                  <a:lnTo>
                    <a:pt x="357" y="793"/>
                  </a:lnTo>
                  <a:lnTo>
                    <a:pt x="363" y="790"/>
                  </a:lnTo>
                  <a:lnTo>
                    <a:pt x="366" y="789"/>
                  </a:lnTo>
                  <a:lnTo>
                    <a:pt x="367" y="789"/>
                  </a:lnTo>
                  <a:lnTo>
                    <a:pt x="367" y="789"/>
                  </a:lnTo>
                  <a:lnTo>
                    <a:pt x="367" y="790"/>
                  </a:lnTo>
                  <a:lnTo>
                    <a:pt x="367" y="791"/>
                  </a:lnTo>
                  <a:lnTo>
                    <a:pt x="361" y="798"/>
                  </a:lnTo>
                  <a:lnTo>
                    <a:pt x="351" y="809"/>
                  </a:lnTo>
                  <a:lnTo>
                    <a:pt x="327" y="834"/>
                  </a:lnTo>
                  <a:lnTo>
                    <a:pt x="312" y="847"/>
                  </a:lnTo>
                  <a:close/>
                  <a:moveTo>
                    <a:pt x="377" y="301"/>
                  </a:moveTo>
                  <a:lnTo>
                    <a:pt x="377" y="300"/>
                  </a:lnTo>
                  <a:lnTo>
                    <a:pt x="376" y="300"/>
                  </a:lnTo>
                  <a:lnTo>
                    <a:pt x="381" y="295"/>
                  </a:lnTo>
                  <a:lnTo>
                    <a:pt x="387" y="289"/>
                  </a:lnTo>
                  <a:lnTo>
                    <a:pt x="392" y="284"/>
                  </a:lnTo>
                  <a:lnTo>
                    <a:pt x="397" y="281"/>
                  </a:lnTo>
                  <a:lnTo>
                    <a:pt x="394" y="287"/>
                  </a:lnTo>
                  <a:lnTo>
                    <a:pt x="389" y="293"/>
                  </a:lnTo>
                  <a:lnTo>
                    <a:pt x="383" y="298"/>
                  </a:lnTo>
                  <a:lnTo>
                    <a:pt x="377" y="301"/>
                  </a:lnTo>
                  <a:close/>
                  <a:moveTo>
                    <a:pt x="400" y="280"/>
                  </a:moveTo>
                  <a:lnTo>
                    <a:pt x="413" y="265"/>
                  </a:lnTo>
                  <a:lnTo>
                    <a:pt x="425" y="251"/>
                  </a:lnTo>
                  <a:lnTo>
                    <a:pt x="436" y="239"/>
                  </a:lnTo>
                  <a:lnTo>
                    <a:pt x="445" y="228"/>
                  </a:lnTo>
                  <a:lnTo>
                    <a:pt x="451" y="218"/>
                  </a:lnTo>
                  <a:lnTo>
                    <a:pt x="456" y="208"/>
                  </a:lnTo>
                  <a:lnTo>
                    <a:pt x="461" y="199"/>
                  </a:lnTo>
                  <a:lnTo>
                    <a:pt x="463" y="191"/>
                  </a:lnTo>
                  <a:lnTo>
                    <a:pt x="464" y="184"/>
                  </a:lnTo>
                  <a:lnTo>
                    <a:pt x="464" y="176"/>
                  </a:lnTo>
                  <a:lnTo>
                    <a:pt x="463" y="170"/>
                  </a:lnTo>
                  <a:lnTo>
                    <a:pt x="461" y="165"/>
                  </a:lnTo>
                  <a:lnTo>
                    <a:pt x="457" y="159"/>
                  </a:lnTo>
                  <a:lnTo>
                    <a:pt x="454" y="154"/>
                  </a:lnTo>
                  <a:lnTo>
                    <a:pt x="450" y="149"/>
                  </a:lnTo>
                  <a:lnTo>
                    <a:pt x="445" y="143"/>
                  </a:lnTo>
                  <a:lnTo>
                    <a:pt x="420" y="124"/>
                  </a:lnTo>
                  <a:lnTo>
                    <a:pt x="393" y="102"/>
                  </a:lnTo>
                  <a:lnTo>
                    <a:pt x="387" y="94"/>
                  </a:lnTo>
                  <a:lnTo>
                    <a:pt x="381" y="88"/>
                  </a:lnTo>
                  <a:lnTo>
                    <a:pt x="376" y="79"/>
                  </a:lnTo>
                  <a:lnTo>
                    <a:pt x="371" y="71"/>
                  </a:lnTo>
                  <a:lnTo>
                    <a:pt x="366" y="61"/>
                  </a:lnTo>
                  <a:lnTo>
                    <a:pt x="363" y="51"/>
                  </a:lnTo>
                  <a:lnTo>
                    <a:pt x="360" y="40"/>
                  </a:lnTo>
                  <a:lnTo>
                    <a:pt x="359" y="28"/>
                  </a:lnTo>
                  <a:lnTo>
                    <a:pt x="365" y="18"/>
                  </a:lnTo>
                  <a:lnTo>
                    <a:pt x="373" y="11"/>
                  </a:lnTo>
                  <a:lnTo>
                    <a:pt x="380" y="6"/>
                  </a:lnTo>
                  <a:lnTo>
                    <a:pt x="389" y="1"/>
                  </a:lnTo>
                  <a:lnTo>
                    <a:pt x="398" y="0"/>
                  </a:lnTo>
                  <a:lnTo>
                    <a:pt x="407" y="0"/>
                  </a:lnTo>
                  <a:lnTo>
                    <a:pt x="417" y="2"/>
                  </a:lnTo>
                  <a:lnTo>
                    <a:pt x="426" y="6"/>
                  </a:lnTo>
                  <a:lnTo>
                    <a:pt x="436" y="10"/>
                  </a:lnTo>
                  <a:lnTo>
                    <a:pt x="447" y="16"/>
                  </a:lnTo>
                  <a:lnTo>
                    <a:pt x="456" y="23"/>
                  </a:lnTo>
                  <a:lnTo>
                    <a:pt x="466" y="31"/>
                  </a:lnTo>
                  <a:lnTo>
                    <a:pt x="476" y="40"/>
                  </a:lnTo>
                  <a:lnTo>
                    <a:pt x="484" y="49"/>
                  </a:lnTo>
                  <a:lnTo>
                    <a:pt x="493" y="60"/>
                  </a:lnTo>
                  <a:lnTo>
                    <a:pt x="501" y="71"/>
                  </a:lnTo>
                  <a:lnTo>
                    <a:pt x="509" y="81"/>
                  </a:lnTo>
                  <a:lnTo>
                    <a:pt x="516" y="93"/>
                  </a:lnTo>
                  <a:lnTo>
                    <a:pt x="523" y="105"/>
                  </a:lnTo>
                  <a:lnTo>
                    <a:pt x="528" y="115"/>
                  </a:lnTo>
                  <a:lnTo>
                    <a:pt x="533" y="127"/>
                  </a:lnTo>
                  <a:lnTo>
                    <a:pt x="536" y="138"/>
                  </a:lnTo>
                  <a:lnTo>
                    <a:pt x="539" y="149"/>
                  </a:lnTo>
                  <a:lnTo>
                    <a:pt x="540" y="159"/>
                  </a:lnTo>
                  <a:lnTo>
                    <a:pt x="540" y="168"/>
                  </a:lnTo>
                  <a:lnTo>
                    <a:pt x="539" y="176"/>
                  </a:lnTo>
                  <a:lnTo>
                    <a:pt x="537" y="185"/>
                  </a:lnTo>
                  <a:lnTo>
                    <a:pt x="534" y="191"/>
                  </a:lnTo>
                  <a:lnTo>
                    <a:pt x="527" y="197"/>
                  </a:lnTo>
                  <a:lnTo>
                    <a:pt x="521" y="201"/>
                  </a:lnTo>
                  <a:lnTo>
                    <a:pt x="512" y="203"/>
                  </a:lnTo>
                  <a:lnTo>
                    <a:pt x="501" y="204"/>
                  </a:lnTo>
                  <a:lnTo>
                    <a:pt x="493" y="207"/>
                  </a:lnTo>
                  <a:lnTo>
                    <a:pt x="485" y="212"/>
                  </a:lnTo>
                  <a:lnTo>
                    <a:pt x="478" y="217"/>
                  </a:lnTo>
                  <a:lnTo>
                    <a:pt x="471" y="222"/>
                  </a:lnTo>
                  <a:lnTo>
                    <a:pt x="459" y="233"/>
                  </a:lnTo>
                  <a:lnTo>
                    <a:pt x="447" y="245"/>
                  </a:lnTo>
                  <a:lnTo>
                    <a:pt x="436" y="256"/>
                  </a:lnTo>
                  <a:lnTo>
                    <a:pt x="424" y="267"/>
                  </a:lnTo>
                  <a:lnTo>
                    <a:pt x="419" y="271"/>
                  </a:lnTo>
                  <a:lnTo>
                    <a:pt x="412" y="274"/>
                  </a:lnTo>
                  <a:lnTo>
                    <a:pt x="406" y="278"/>
                  </a:lnTo>
                  <a:lnTo>
                    <a:pt x="400" y="28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9" name="Freeform 29"/>
            <p:cNvSpPr>
              <a:spLocks noEditPoints="1"/>
            </p:cNvSpPr>
            <p:nvPr userDrawn="1"/>
          </p:nvSpPr>
          <p:spPr bwMode="auto">
            <a:xfrm>
              <a:off x="5438" y="3905"/>
              <a:ext cx="75" cy="97"/>
            </a:xfrm>
            <a:custGeom>
              <a:avLst/>
              <a:gdLst/>
              <a:ahLst/>
              <a:cxnLst>
                <a:cxn ang="0">
                  <a:pos x="206" y="598"/>
                </a:cxn>
                <a:cxn ang="0">
                  <a:pos x="673" y="59"/>
                </a:cxn>
                <a:cxn ang="0">
                  <a:pos x="593" y="125"/>
                </a:cxn>
                <a:cxn ang="0">
                  <a:pos x="494" y="109"/>
                </a:cxn>
                <a:cxn ang="0">
                  <a:pos x="307" y="128"/>
                </a:cxn>
                <a:cxn ang="0">
                  <a:pos x="123" y="203"/>
                </a:cxn>
                <a:cxn ang="0">
                  <a:pos x="37" y="177"/>
                </a:cxn>
                <a:cxn ang="0">
                  <a:pos x="30" y="107"/>
                </a:cxn>
                <a:cxn ang="0">
                  <a:pos x="139" y="74"/>
                </a:cxn>
                <a:cxn ang="0">
                  <a:pos x="511" y="5"/>
                </a:cxn>
                <a:cxn ang="0">
                  <a:pos x="655" y="25"/>
                </a:cxn>
                <a:cxn ang="0">
                  <a:pos x="207" y="597"/>
                </a:cxn>
                <a:cxn ang="0">
                  <a:pos x="220" y="650"/>
                </a:cxn>
                <a:cxn ang="0">
                  <a:pos x="230" y="771"/>
                </a:cxn>
                <a:cxn ang="0">
                  <a:pos x="204" y="820"/>
                </a:cxn>
                <a:cxn ang="0">
                  <a:pos x="155" y="852"/>
                </a:cxn>
                <a:cxn ang="0">
                  <a:pos x="150" y="789"/>
                </a:cxn>
                <a:cxn ang="0">
                  <a:pos x="136" y="655"/>
                </a:cxn>
                <a:cxn ang="0">
                  <a:pos x="88" y="746"/>
                </a:cxn>
                <a:cxn ang="0">
                  <a:pos x="79" y="770"/>
                </a:cxn>
                <a:cxn ang="0">
                  <a:pos x="89" y="797"/>
                </a:cxn>
                <a:cxn ang="0">
                  <a:pos x="22" y="748"/>
                </a:cxn>
                <a:cxn ang="0">
                  <a:pos x="4" y="579"/>
                </a:cxn>
                <a:cxn ang="0">
                  <a:pos x="35" y="494"/>
                </a:cxn>
                <a:cxn ang="0">
                  <a:pos x="73" y="651"/>
                </a:cxn>
                <a:cxn ang="0">
                  <a:pos x="95" y="669"/>
                </a:cxn>
                <a:cxn ang="0">
                  <a:pos x="110" y="607"/>
                </a:cxn>
                <a:cxn ang="0">
                  <a:pos x="150" y="499"/>
                </a:cxn>
                <a:cxn ang="0">
                  <a:pos x="157" y="568"/>
                </a:cxn>
                <a:cxn ang="0">
                  <a:pos x="166" y="318"/>
                </a:cxn>
                <a:cxn ang="0">
                  <a:pos x="231" y="326"/>
                </a:cxn>
                <a:cxn ang="0">
                  <a:pos x="261" y="383"/>
                </a:cxn>
                <a:cxn ang="0">
                  <a:pos x="378" y="159"/>
                </a:cxn>
                <a:cxn ang="0">
                  <a:pos x="429" y="137"/>
                </a:cxn>
                <a:cxn ang="0">
                  <a:pos x="457" y="223"/>
                </a:cxn>
                <a:cxn ang="0">
                  <a:pos x="399" y="397"/>
                </a:cxn>
                <a:cxn ang="0">
                  <a:pos x="358" y="436"/>
                </a:cxn>
                <a:cxn ang="0">
                  <a:pos x="321" y="512"/>
                </a:cxn>
                <a:cxn ang="0">
                  <a:pos x="529" y="320"/>
                </a:cxn>
                <a:cxn ang="0">
                  <a:pos x="632" y="292"/>
                </a:cxn>
                <a:cxn ang="0">
                  <a:pos x="618" y="398"/>
                </a:cxn>
                <a:cxn ang="0">
                  <a:pos x="586" y="413"/>
                </a:cxn>
                <a:cxn ang="0">
                  <a:pos x="572" y="502"/>
                </a:cxn>
                <a:cxn ang="0">
                  <a:pos x="570" y="617"/>
                </a:cxn>
                <a:cxn ang="0">
                  <a:pos x="570" y="766"/>
                </a:cxn>
                <a:cxn ang="0">
                  <a:pos x="445" y="866"/>
                </a:cxn>
                <a:cxn ang="0">
                  <a:pos x="350" y="844"/>
                </a:cxn>
                <a:cxn ang="0">
                  <a:pos x="330" y="789"/>
                </a:cxn>
                <a:cxn ang="0">
                  <a:pos x="397" y="779"/>
                </a:cxn>
                <a:cxn ang="0">
                  <a:pos x="449" y="774"/>
                </a:cxn>
                <a:cxn ang="0">
                  <a:pos x="504" y="674"/>
                </a:cxn>
                <a:cxn ang="0">
                  <a:pos x="528" y="479"/>
                </a:cxn>
                <a:cxn ang="0">
                  <a:pos x="502" y="456"/>
                </a:cxn>
                <a:cxn ang="0">
                  <a:pos x="347" y="562"/>
                </a:cxn>
                <a:cxn ang="0">
                  <a:pos x="298" y="569"/>
                </a:cxn>
                <a:cxn ang="0">
                  <a:pos x="278" y="567"/>
                </a:cxn>
                <a:cxn ang="0">
                  <a:pos x="262" y="480"/>
                </a:cxn>
                <a:cxn ang="0">
                  <a:pos x="213" y="611"/>
                </a:cxn>
              </a:cxnLst>
              <a:rect l="0" t="0" r="r" b="b"/>
              <a:pathLst>
                <a:path w="673" h="868">
                  <a:moveTo>
                    <a:pt x="211" y="613"/>
                  </a:moveTo>
                  <a:lnTo>
                    <a:pt x="210" y="613"/>
                  </a:lnTo>
                  <a:lnTo>
                    <a:pt x="210" y="613"/>
                  </a:lnTo>
                  <a:lnTo>
                    <a:pt x="209" y="613"/>
                  </a:lnTo>
                  <a:lnTo>
                    <a:pt x="207" y="612"/>
                  </a:lnTo>
                  <a:lnTo>
                    <a:pt x="206" y="610"/>
                  </a:lnTo>
                  <a:lnTo>
                    <a:pt x="206" y="607"/>
                  </a:lnTo>
                  <a:lnTo>
                    <a:pt x="206" y="603"/>
                  </a:lnTo>
                  <a:lnTo>
                    <a:pt x="206" y="598"/>
                  </a:lnTo>
                  <a:lnTo>
                    <a:pt x="207" y="597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9" y="596"/>
                  </a:lnTo>
                  <a:lnTo>
                    <a:pt x="210" y="601"/>
                  </a:lnTo>
                  <a:lnTo>
                    <a:pt x="211" y="613"/>
                  </a:lnTo>
                  <a:close/>
                  <a:moveTo>
                    <a:pt x="673" y="58"/>
                  </a:moveTo>
                  <a:lnTo>
                    <a:pt x="673" y="59"/>
                  </a:lnTo>
                  <a:lnTo>
                    <a:pt x="673" y="59"/>
                  </a:lnTo>
                  <a:lnTo>
                    <a:pt x="668" y="73"/>
                  </a:lnTo>
                  <a:lnTo>
                    <a:pt x="660" y="85"/>
                  </a:lnTo>
                  <a:lnTo>
                    <a:pt x="653" y="94"/>
                  </a:lnTo>
                  <a:lnTo>
                    <a:pt x="644" y="103"/>
                  </a:lnTo>
                  <a:lnTo>
                    <a:pt x="635" y="110"/>
                  </a:lnTo>
                  <a:lnTo>
                    <a:pt x="626" y="116"/>
                  </a:lnTo>
                  <a:lnTo>
                    <a:pt x="615" y="120"/>
                  </a:lnTo>
                  <a:lnTo>
                    <a:pt x="604" y="123"/>
                  </a:lnTo>
                  <a:lnTo>
                    <a:pt x="593" y="125"/>
                  </a:lnTo>
                  <a:lnTo>
                    <a:pt x="581" y="126"/>
                  </a:lnTo>
                  <a:lnTo>
                    <a:pt x="568" y="126"/>
                  </a:lnTo>
                  <a:lnTo>
                    <a:pt x="556" y="125"/>
                  </a:lnTo>
                  <a:lnTo>
                    <a:pt x="543" y="123"/>
                  </a:lnTo>
                  <a:lnTo>
                    <a:pt x="530" y="121"/>
                  </a:lnTo>
                  <a:lnTo>
                    <a:pt x="517" y="118"/>
                  </a:lnTo>
                  <a:lnTo>
                    <a:pt x="506" y="113"/>
                  </a:lnTo>
                  <a:lnTo>
                    <a:pt x="500" y="111"/>
                  </a:lnTo>
                  <a:lnTo>
                    <a:pt x="494" y="109"/>
                  </a:lnTo>
                  <a:lnTo>
                    <a:pt x="486" y="108"/>
                  </a:lnTo>
                  <a:lnTo>
                    <a:pt x="479" y="107"/>
                  </a:lnTo>
                  <a:lnTo>
                    <a:pt x="462" y="106"/>
                  </a:lnTo>
                  <a:lnTo>
                    <a:pt x="442" y="106"/>
                  </a:lnTo>
                  <a:lnTo>
                    <a:pt x="422" y="108"/>
                  </a:lnTo>
                  <a:lnTo>
                    <a:pt x="399" y="110"/>
                  </a:lnTo>
                  <a:lnTo>
                    <a:pt x="377" y="113"/>
                  </a:lnTo>
                  <a:lnTo>
                    <a:pt x="353" y="118"/>
                  </a:lnTo>
                  <a:lnTo>
                    <a:pt x="307" y="128"/>
                  </a:lnTo>
                  <a:lnTo>
                    <a:pt x="264" y="139"/>
                  </a:lnTo>
                  <a:lnTo>
                    <a:pt x="228" y="149"/>
                  </a:lnTo>
                  <a:lnTo>
                    <a:pt x="202" y="156"/>
                  </a:lnTo>
                  <a:lnTo>
                    <a:pt x="188" y="169"/>
                  </a:lnTo>
                  <a:lnTo>
                    <a:pt x="174" y="180"/>
                  </a:lnTo>
                  <a:lnTo>
                    <a:pt x="161" y="188"/>
                  </a:lnTo>
                  <a:lnTo>
                    <a:pt x="147" y="195"/>
                  </a:lnTo>
                  <a:lnTo>
                    <a:pt x="135" y="200"/>
                  </a:lnTo>
                  <a:lnTo>
                    <a:pt x="123" y="203"/>
                  </a:lnTo>
                  <a:lnTo>
                    <a:pt x="110" y="205"/>
                  </a:lnTo>
                  <a:lnTo>
                    <a:pt x="99" y="205"/>
                  </a:lnTo>
                  <a:lnTo>
                    <a:pt x="87" y="205"/>
                  </a:lnTo>
                  <a:lnTo>
                    <a:pt x="77" y="203"/>
                  </a:lnTo>
                  <a:lnTo>
                    <a:pt x="67" y="200"/>
                  </a:lnTo>
                  <a:lnTo>
                    <a:pt x="58" y="196"/>
                  </a:lnTo>
                  <a:lnTo>
                    <a:pt x="50" y="190"/>
                  </a:lnTo>
                  <a:lnTo>
                    <a:pt x="43" y="184"/>
                  </a:lnTo>
                  <a:lnTo>
                    <a:pt x="37" y="177"/>
                  </a:lnTo>
                  <a:lnTo>
                    <a:pt x="32" y="171"/>
                  </a:lnTo>
                  <a:lnTo>
                    <a:pt x="26" y="164"/>
                  </a:lnTo>
                  <a:lnTo>
                    <a:pt x="24" y="155"/>
                  </a:lnTo>
                  <a:lnTo>
                    <a:pt x="22" y="148"/>
                  </a:lnTo>
                  <a:lnTo>
                    <a:pt x="21" y="139"/>
                  </a:lnTo>
                  <a:lnTo>
                    <a:pt x="21" y="131"/>
                  </a:lnTo>
                  <a:lnTo>
                    <a:pt x="23" y="123"/>
                  </a:lnTo>
                  <a:lnTo>
                    <a:pt x="26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4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9" y="78"/>
                  </a:lnTo>
                  <a:lnTo>
                    <a:pt x="94" y="75"/>
                  </a:lnTo>
                  <a:lnTo>
                    <a:pt x="110" y="73"/>
                  </a:lnTo>
                  <a:lnTo>
                    <a:pt x="129" y="72"/>
                  </a:lnTo>
                  <a:lnTo>
                    <a:pt x="139" y="74"/>
                  </a:lnTo>
                  <a:lnTo>
                    <a:pt x="150" y="75"/>
                  </a:lnTo>
                  <a:lnTo>
                    <a:pt x="162" y="75"/>
                  </a:lnTo>
                  <a:lnTo>
                    <a:pt x="177" y="74"/>
                  </a:lnTo>
                  <a:lnTo>
                    <a:pt x="211" y="69"/>
                  </a:lnTo>
                  <a:lnTo>
                    <a:pt x="248" y="61"/>
                  </a:lnTo>
                  <a:lnTo>
                    <a:pt x="333" y="41"/>
                  </a:lnTo>
                  <a:lnTo>
                    <a:pt x="423" y="20"/>
                  </a:lnTo>
                  <a:lnTo>
                    <a:pt x="468" y="11"/>
                  </a:lnTo>
                  <a:lnTo>
                    <a:pt x="511" y="5"/>
                  </a:lnTo>
                  <a:lnTo>
                    <a:pt x="531" y="2"/>
                  </a:lnTo>
                  <a:lnTo>
                    <a:pt x="551" y="0"/>
                  </a:lnTo>
                  <a:lnTo>
                    <a:pt x="570" y="0"/>
                  </a:lnTo>
                  <a:lnTo>
                    <a:pt x="587" y="1"/>
                  </a:lnTo>
                  <a:lnTo>
                    <a:pt x="603" y="2"/>
                  </a:lnTo>
                  <a:lnTo>
                    <a:pt x="618" y="6"/>
                  </a:lnTo>
                  <a:lnTo>
                    <a:pt x="632" y="11"/>
                  </a:lnTo>
                  <a:lnTo>
                    <a:pt x="644" y="16"/>
                  </a:lnTo>
                  <a:lnTo>
                    <a:pt x="655" y="25"/>
                  </a:lnTo>
                  <a:lnTo>
                    <a:pt x="662" y="34"/>
                  </a:lnTo>
                  <a:lnTo>
                    <a:pt x="669" y="45"/>
                  </a:lnTo>
                  <a:lnTo>
                    <a:pt x="673" y="58"/>
                  </a:lnTo>
                  <a:close/>
                  <a:moveTo>
                    <a:pt x="211" y="613"/>
                  </a:moveTo>
                  <a:lnTo>
                    <a:pt x="210" y="601"/>
                  </a:lnTo>
                  <a:lnTo>
                    <a:pt x="209" y="596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7" y="597"/>
                  </a:lnTo>
                  <a:lnTo>
                    <a:pt x="206" y="598"/>
                  </a:lnTo>
                  <a:lnTo>
                    <a:pt x="206" y="603"/>
                  </a:lnTo>
                  <a:lnTo>
                    <a:pt x="206" y="607"/>
                  </a:lnTo>
                  <a:lnTo>
                    <a:pt x="206" y="610"/>
                  </a:lnTo>
                  <a:lnTo>
                    <a:pt x="207" y="612"/>
                  </a:lnTo>
                  <a:lnTo>
                    <a:pt x="209" y="613"/>
                  </a:lnTo>
                  <a:lnTo>
                    <a:pt x="210" y="613"/>
                  </a:lnTo>
                  <a:lnTo>
                    <a:pt x="213" y="629"/>
                  </a:lnTo>
                  <a:lnTo>
                    <a:pt x="220" y="650"/>
                  </a:lnTo>
                  <a:lnTo>
                    <a:pt x="227" y="676"/>
                  </a:lnTo>
                  <a:lnTo>
                    <a:pt x="233" y="703"/>
                  </a:lnTo>
                  <a:lnTo>
                    <a:pt x="235" y="717"/>
                  </a:lnTo>
                  <a:lnTo>
                    <a:pt x="236" y="731"/>
                  </a:lnTo>
                  <a:lnTo>
                    <a:pt x="236" y="744"/>
                  </a:lnTo>
                  <a:lnTo>
                    <a:pt x="235" y="756"/>
                  </a:lnTo>
                  <a:lnTo>
                    <a:pt x="234" y="761"/>
                  </a:lnTo>
                  <a:lnTo>
                    <a:pt x="232" y="766"/>
                  </a:lnTo>
                  <a:lnTo>
                    <a:pt x="230" y="771"/>
                  </a:lnTo>
                  <a:lnTo>
                    <a:pt x="228" y="775"/>
                  </a:lnTo>
                  <a:lnTo>
                    <a:pt x="225" y="779"/>
                  </a:lnTo>
                  <a:lnTo>
                    <a:pt x="220" y="782"/>
                  </a:lnTo>
                  <a:lnTo>
                    <a:pt x="216" y="785"/>
                  </a:lnTo>
                  <a:lnTo>
                    <a:pt x="211" y="787"/>
                  </a:lnTo>
                  <a:lnTo>
                    <a:pt x="211" y="795"/>
                  </a:lnTo>
                  <a:lnTo>
                    <a:pt x="210" y="804"/>
                  </a:lnTo>
                  <a:lnTo>
                    <a:pt x="207" y="812"/>
                  </a:lnTo>
                  <a:lnTo>
                    <a:pt x="204" y="820"/>
                  </a:lnTo>
                  <a:lnTo>
                    <a:pt x="201" y="827"/>
                  </a:lnTo>
                  <a:lnTo>
                    <a:pt x="196" y="835"/>
                  </a:lnTo>
                  <a:lnTo>
                    <a:pt x="190" y="841"/>
                  </a:lnTo>
                  <a:lnTo>
                    <a:pt x="185" y="846"/>
                  </a:lnTo>
                  <a:lnTo>
                    <a:pt x="178" y="851"/>
                  </a:lnTo>
                  <a:lnTo>
                    <a:pt x="173" y="853"/>
                  </a:lnTo>
                  <a:lnTo>
                    <a:pt x="167" y="854"/>
                  </a:lnTo>
                  <a:lnTo>
                    <a:pt x="161" y="854"/>
                  </a:lnTo>
                  <a:lnTo>
                    <a:pt x="155" y="852"/>
                  </a:lnTo>
                  <a:lnTo>
                    <a:pt x="150" y="848"/>
                  </a:lnTo>
                  <a:lnTo>
                    <a:pt x="145" y="841"/>
                  </a:lnTo>
                  <a:lnTo>
                    <a:pt x="141" y="833"/>
                  </a:lnTo>
                  <a:lnTo>
                    <a:pt x="137" y="828"/>
                  </a:lnTo>
                  <a:lnTo>
                    <a:pt x="132" y="824"/>
                  </a:lnTo>
                  <a:lnTo>
                    <a:pt x="140" y="825"/>
                  </a:lnTo>
                  <a:lnTo>
                    <a:pt x="148" y="825"/>
                  </a:lnTo>
                  <a:lnTo>
                    <a:pt x="148" y="813"/>
                  </a:lnTo>
                  <a:lnTo>
                    <a:pt x="150" y="789"/>
                  </a:lnTo>
                  <a:lnTo>
                    <a:pt x="151" y="758"/>
                  </a:lnTo>
                  <a:lnTo>
                    <a:pt x="152" y="723"/>
                  </a:lnTo>
                  <a:lnTo>
                    <a:pt x="153" y="687"/>
                  </a:lnTo>
                  <a:lnTo>
                    <a:pt x="154" y="657"/>
                  </a:lnTo>
                  <a:lnTo>
                    <a:pt x="154" y="633"/>
                  </a:lnTo>
                  <a:lnTo>
                    <a:pt x="153" y="622"/>
                  </a:lnTo>
                  <a:lnTo>
                    <a:pt x="150" y="627"/>
                  </a:lnTo>
                  <a:lnTo>
                    <a:pt x="144" y="637"/>
                  </a:lnTo>
                  <a:lnTo>
                    <a:pt x="136" y="655"/>
                  </a:lnTo>
                  <a:lnTo>
                    <a:pt x="127" y="677"/>
                  </a:lnTo>
                  <a:lnTo>
                    <a:pt x="118" y="701"/>
                  </a:lnTo>
                  <a:lnTo>
                    <a:pt x="111" y="727"/>
                  </a:lnTo>
                  <a:lnTo>
                    <a:pt x="108" y="740"/>
                  </a:lnTo>
                  <a:lnTo>
                    <a:pt x="106" y="751"/>
                  </a:lnTo>
                  <a:lnTo>
                    <a:pt x="104" y="764"/>
                  </a:lnTo>
                  <a:lnTo>
                    <a:pt x="104" y="776"/>
                  </a:lnTo>
                  <a:lnTo>
                    <a:pt x="95" y="758"/>
                  </a:lnTo>
                  <a:lnTo>
                    <a:pt x="88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6"/>
                  </a:lnTo>
                  <a:lnTo>
                    <a:pt x="85" y="747"/>
                  </a:lnTo>
                  <a:lnTo>
                    <a:pt x="84" y="754"/>
                  </a:lnTo>
                  <a:lnTo>
                    <a:pt x="85" y="764"/>
                  </a:lnTo>
                  <a:lnTo>
                    <a:pt x="81" y="765"/>
                  </a:lnTo>
                  <a:lnTo>
                    <a:pt x="79" y="768"/>
                  </a:lnTo>
                  <a:lnTo>
                    <a:pt x="79" y="770"/>
                  </a:lnTo>
                  <a:lnTo>
                    <a:pt x="81" y="773"/>
                  </a:lnTo>
                  <a:lnTo>
                    <a:pt x="86" y="778"/>
                  </a:lnTo>
                  <a:lnTo>
                    <a:pt x="93" y="785"/>
                  </a:lnTo>
                  <a:lnTo>
                    <a:pt x="96" y="787"/>
                  </a:lnTo>
                  <a:lnTo>
                    <a:pt x="97" y="790"/>
                  </a:lnTo>
                  <a:lnTo>
                    <a:pt x="98" y="792"/>
                  </a:lnTo>
                  <a:lnTo>
                    <a:pt x="97" y="794"/>
                  </a:lnTo>
                  <a:lnTo>
                    <a:pt x="95" y="796"/>
                  </a:lnTo>
                  <a:lnTo>
                    <a:pt x="89" y="797"/>
                  </a:lnTo>
                  <a:lnTo>
                    <a:pt x="81" y="798"/>
                  </a:lnTo>
                  <a:lnTo>
                    <a:pt x="70" y="798"/>
                  </a:lnTo>
                  <a:lnTo>
                    <a:pt x="62" y="795"/>
                  </a:lnTo>
                  <a:lnTo>
                    <a:pt x="53" y="790"/>
                  </a:lnTo>
                  <a:lnTo>
                    <a:pt x="45" y="784"/>
                  </a:lnTo>
                  <a:lnTo>
                    <a:pt x="39" y="776"/>
                  </a:lnTo>
                  <a:lnTo>
                    <a:pt x="33" y="768"/>
                  </a:lnTo>
                  <a:lnTo>
                    <a:pt x="27" y="759"/>
                  </a:lnTo>
                  <a:lnTo>
                    <a:pt x="22" y="748"/>
                  </a:lnTo>
                  <a:lnTo>
                    <a:pt x="18" y="737"/>
                  </a:lnTo>
                  <a:lnTo>
                    <a:pt x="13" y="725"/>
                  </a:lnTo>
                  <a:lnTo>
                    <a:pt x="10" y="713"/>
                  </a:lnTo>
                  <a:lnTo>
                    <a:pt x="7" y="700"/>
                  </a:lnTo>
                  <a:lnTo>
                    <a:pt x="5" y="686"/>
                  </a:lnTo>
                  <a:lnTo>
                    <a:pt x="1" y="660"/>
                  </a:lnTo>
                  <a:lnTo>
                    <a:pt x="0" y="632"/>
                  </a:lnTo>
                  <a:lnTo>
                    <a:pt x="1" y="604"/>
                  </a:lnTo>
                  <a:lnTo>
                    <a:pt x="4" y="579"/>
                  </a:lnTo>
                  <a:lnTo>
                    <a:pt x="6" y="566"/>
                  </a:lnTo>
                  <a:lnTo>
                    <a:pt x="8" y="554"/>
                  </a:lnTo>
                  <a:lnTo>
                    <a:pt x="10" y="542"/>
                  </a:lnTo>
                  <a:lnTo>
                    <a:pt x="13" y="532"/>
                  </a:lnTo>
                  <a:lnTo>
                    <a:pt x="17" y="522"/>
                  </a:lnTo>
                  <a:lnTo>
                    <a:pt x="21" y="514"/>
                  </a:lnTo>
                  <a:lnTo>
                    <a:pt x="25" y="506"/>
                  </a:lnTo>
                  <a:lnTo>
                    <a:pt x="29" y="500"/>
                  </a:lnTo>
                  <a:lnTo>
                    <a:pt x="35" y="494"/>
                  </a:lnTo>
                  <a:lnTo>
                    <a:pt x="40" y="490"/>
                  </a:lnTo>
                  <a:lnTo>
                    <a:pt x="45" y="487"/>
                  </a:lnTo>
                  <a:lnTo>
                    <a:pt x="51" y="486"/>
                  </a:lnTo>
                  <a:lnTo>
                    <a:pt x="55" y="506"/>
                  </a:lnTo>
                  <a:lnTo>
                    <a:pt x="59" y="538"/>
                  </a:lnTo>
                  <a:lnTo>
                    <a:pt x="63" y="578"/>
                  </a:lnTo>
                  <a:lnTo>
                    <a:pt x="68" y="617"/>
                  </a:lnTo>
                  <a:lnTo>
                    <a:pt x="70" y="635"/>
                  </a:lnTo>
                  <a:lnTo>
                    <a:pt x="73" y="651"/>
                  </a:lnTo>
                  <a:lnTo>
                    <a:pt x="76" y="664"/>
                  </a:lnTo>
                  <a:lnTo>
                    <a:pt x="80" y="674"/>
                  </a:lnTo>
                  <a:lnTo>
                    <a:pt x="81" y="677"/>
                  </a:lnTo>
                  <a:lnTo>
                    <a:pt x="83" y="679"/>
                  </a:lnTo>
                  <a:lnTo>
                    <a:pt x="85" y="680"/>
                  </a:lnTo>
                  <a:lnTo>
                    <a:pt x="87" y="680"/>
                  </a:lnTo>
                  <a:lnTo>
                    <a:pt x="89" y="678"/>
                  </a:lnTo>
                  <a:lnTo>
                    <a:pt x="92" y="675"/>
                  </a:lnTo>
                  <a:lnTo>
                    <a:pt x="95" y="669"/>
                  </a:lnTo>
                  <a:lnTo>
                    <a:pt x="97" y="663"/>
                  </a:lnTo>
                  <a:lnTo>
                    <a:pt x="100" y="668"/>
                  </a:lnTo>
                  <a:lnTo>
                    <a:pt x="103" y="670"/>
                  </a:lnTo>
                  <a:lnTo>
                    <a:pt x="104" y="669"/>
                  </a:lnTo>
                  <a:lnTo>
                    <a:pt x="107" y="667"/>
                  </a:lnTo>
                  <a:lnTo>
                    <a:pt x="107" y="657"/>
                  </a:lnTo>
                  <a:lnTo>
                    <a:pt x="107" y="642"/>
                  </a:lnTo>
                  <a:lnTo>
                    <a:pt x="108" y="625"/>
                  </a:lnTo>
                  <a:lnTo>
                    <a:pt x="110" y="607"/>
                  </a:lnTo>
                  <a:lnTo>
                    <a:pt x="112" y="600"/>
                  </a:lnTo>
                  <a:lnTo>
                    <a:pt x="114" y="594"/>
                  </a:lnTo>
                  <a:lnTo>
                    <a:pt x="118" y="589"/>
                  </a:lnTo>
                  <a:lnTo>
                    <a:pt x="124" y="586"/>
                  </a:lnTo>
                  <a:lnTo>
                    <a:pt x="139" y="536"/>
                  </a:lnTo>
                  <a:lnTo>
                    <a:pt x="147" y="508"/>
                  </a:lnTo>
                  <a:lnTo>
                    <a:pt x="148" y="502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50" y="502"/>
                  </a:lnTo>
                  <a:lnTo>
                    <a:pt x="148" y="516"/>
                  </a:lnTo>
                  <a:lnTo>
                    <a:pt x="146" y="534"/>
                  </a:lnTo>
                  <a:lnTo>
                    <a:pt x="147" y="543"/>
                  </a:lnTo>
                  <a:lnTo>
                    <a:pt x="147" y="554"/>
                  </a:lnTo>
                  <a:lnTo>
                    <a:pt x="150" y="563"/>
                  </a:lnTo>
                  <a:lnTo>
                    <a:pt x="153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5"/>
                  </a:lnTo>
                  <a:lnTo>
                    <a:pt x="160" y="559"/>
                  </a:lnTo>
                  <a:lnTo>
                    <a:pt x="163" y="548"/>
                  </a:lnTo>
                  <a:lnTo>
                    <a:pt x="165" y="533"/>
                  </a:lnTo>
                  <a:lnTo>
                    <a:pt x="167" y="493"/>
                  </a:lnTo>
                  <a:lnTo>
                    <a:pt x="168" y="446"/>
                  </a:lnTo>
                  <a:lnTo>
                    <a:pt x="167" y="398"/>
                  </a:lnTo>
                  <a:lnTo>
                    <a:pt x="166" y="355"/>
                  </a:lnTo>
                  <a:lnTo>
                    <a:pt x="166" y="318"/>
                  </a:lnTo>
                  <a:lnTo>
                    <a:pt x="167" y="297"/>
                  </a:lnTo>
                  <a:lnTo>
                    <a:pt x="180" y="296"/>
                  </a:lnTo>
                  <a:lnTo>
                    <a:pt x="190" y="297"/>
                  </a:lnTo>
                  <a:lnTo>
                    <a:pt x="200" y="299"/>
                  </a:lnTo>
                  <a:lnTo>
                    <a:pt x="209" y="302"/>
                  </a:lnTo>
                  <a:lnTo>
                    <a:pt x="215" y="307"/>
                  </a:lnTo>
                  <a:lnTo>
                    <a:pt x="221" y="313"/>
                  </a:lnTo>
                  <a:lnTo>
                    <a:pt x="227" y="319"/>
                  </a:lnTo>
                  <a:lnTo>
                    <a:pt x="231" y="326"/>
                  </a:lnTo>
                  <a:lnTo>
                    <a:pt x="239" y="341"/>
                  </a:lnTo>
                  <a:lnTo>
                    <a:pt x="243" y="356"/>
                  </a:lnTo>
                  <a:lnTo>
                    <a:pt x="246" y="368"/>
                  </a:lnTo>
                  <a:lnTo>
                    <a:pt x="249" y="379"/>
                  </a:lnTo>
                  <a:lnTo>
                    <a:pt x="251" y="383"/>
                  </a:lnTo>
                  <a:lnTo>
                    <a:pt x="254" y="386"/>
                  </a:lnTo>
                  <a:lnTo>
                    <a:pt x="256" y="387"/>
                  </a:lnTo>
                  <a:lnTo>
                    <a:pt x="258" y="386"/>
                  </a:lnTo>
                  <a:lnTo>
                    <a:pt x="261" y="383"/>
                  </a:lnTo>
                  <a:lnTo>
                    <a:pt x="265" y="378"/>
                  </a:lnTo>
                  <a:lnTo>
                    <a:pt x="270" y="372"/>
                  </a:lnTo>
                  <a:lnTo>
                    <a:pt x="275" y="362"/>
                  </a:lnTo>
                  <a:lnTo>
                    <a:pt x="289" y="336"/>
                  </a:lnTo>
                  <a:lnTo>
                    <a:pt x="307" y="298"/>
                  </a:lnTo>
                  <a:lnTo>
                    <a:pt x="332" y="247"/>
                  </a:lnTo>
                  <a:lnTo>
                    <a:pt x="362" y="181"/>
                  </a:lnTo>
                  <a:lnTo>
                    <a:pt x="371" y="169"/>
                  </a:lnTo>
                  <a:lnTo>
                    <a:pt x="378" y="159"/>
                  </a:lnTo>
                  <a:lnTo>
                    <a:pt x="384" y="152"/>
                  </a:lnTo>
                  <a:lnTo>
                    <a:pt x="391" y="144"/>
                  </a:lnTo>
                  <a:lnTo>
                    <a:pt x="397" y="140"/>
                  </a:lnTo>
                  <a:lnTo>
                    <a:pt x="404" y="136"/>
                  </a:lnTo>
                  <a:lnTo>
                    <a:pt x="409" y="134"/>
                  </a:lnTo>
                  <a:lnTo>
                    <a:pt x="414" y="133"/>
                  </a:lnTo>
                  <a:lnTo>
                    <a:pt x="420" y="133"/>
                  </a:lnTo>
                  <a:lnTo>
                    <a:pt x="425" y="134"/>
                  </a:lnTo>
                  <a:lnTo>
                    <a:pt x="429" y="137"/>
                  </a:lnTo>
                  <a:lnTo>
                    <a:pt x="433" y="139"/>
                  </a:lnTo>
                  <a:lnTo>
                    <a:pt x="437" y="143"/>
                  </a:lnTo>
                  <a:lnTo>
                    <a:pt x="440" y="149"/>
                  </a:lnTo>
                  <a:lnTo>
                    <a:pt x="443" y="154"/>
                  </a:lnTo>
                  <a:lnTo>
                    <a:pt x="447" y="160"/>
                  </a:lnTo>
                  <a:lnTo>
                    <a:pt x="451" y="174"/>
                  </a:lnTo>
                  <a:lnTo>
                    <a:pt x="454" y="189"/>
                  </a:lnTo>
                  <a:lnTo>
                    <a:pt x="456" y="206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56" y="256"/>
                  </a:lnTo>
                  <a:lnTo>
                    <a:pt x="454" y="270"/>
                  </a:lnTo>
                  <a:lnTo>
                    <a:pt x="451" y="283"/>
                  </a:lnTo>
                  <a:lnTo>
                    <a:pt x="446" y="296"/>
                  </a:lnTo>
                  <a:lnTo>
                    <a:pt x="436" y="320"/>
                  </a:lnTo>
                  <a:lnTo>
                    <a:pt x="422" y="350"/>
                  </a:lnTo>
                  <a:lnTo>
                    <a:pt x="407" y="382"/>
                  </a:lnTo>
                  <a:lnTo>
                    <a:pt x="399" y="397"/>
                  </a:lnTo>
                  <a:lnTo>
                    <a:pt x="392" y="410"/>
                  </a:lnTo>
                  <a:lnTo>
                    <a:pt x="383" y="422"/>
                  </a:lnTo>
                  <a:lnTo>
                    <a:pt x="377" y="430"/>
                  </a:lnTo>
                  <a:lnTo>
                    <a:pt x="373" y="434"/>
                  </a:lnTo>
                  <a:lnTo>
                    <a:pt x="369" y="437"/>
                  </a:lnTo>
                  <a:lnTo>
                    <a:pt x="366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58" y="436"/>
                  </a:lnTo>
                  <a:lnTo>
                    <a:pt x="355" y="432"/>
                  </a:lnTo>
                  <a:lnTo>
                    <a:pt x="353" y="427"/>
                  </a:lnTo>
                  <a:lnTo>
                    <a:pt x="349" y="434"/>
                  </a:lnTo>
                  <a:lnTo>
                    <a:pt x="344" y="443"/>
                  </a:lnTo>
                  <a:lnTo>
                    <a:pt x="338" y="457"/>
                  </a:lnTo>
                  <a:lnTo>
                    <a:pt x="333" y="471"/>
                  </a:lnTo>
                  <a:lnTo>
                    <a:pt x="328" y="486"/>
                  </a:lnTo>
                  <a:lnTo>
                    <a:pt x="323" y="501"/>
                  </a:lnTo>
                  <a:lnTo>
                    <a:pt x="321" y="512"/>
                  </a:lnTo>
                  <a:lnTo>
                    <a:pt x="320" y="522"/>
                  </a:lnTo>
                  <a:lnTo>
                    <a:pt x="340" y="502"/>
                  </a:lnTo>
                  <a:lnTo>
                    <a:pt x="382" y="457"/>
                  </a:lnTo>
                  <a:lnTo>
                    <a:pt x="409" y="429"/>
                  </a:lnTo>
                  <a:lnTo>
                    <a:pt x="438" y="400"/>
                  </a:lnTo>
                  <a:lnTo>
                    <a:pt x="468" y="372"/>
                  </a:lnTo>
                  <a:lnTo>
                    <a:pt x="499" y="344"/>
                  </a:lnTo>
                  <a:lnTo>
                    <a:pt x="514" y="332"/>
                  </a:lnTo>
                  <a:lnTo>
                    <a:pt x="529" y="320"/>
                  </a:lnTo>
                  <a:lnTo>
                    <a:pt x="543" y="310"/>
                  </a:lnTo>
                  <a:lnTo>
                    <a:pt x="557" y="300"/>
                  </a:lnTo>
                  <a:lnTo>
                    <a:pt x="571" y="294"/>
                  </a:lnTo>
                  <a:lnTo>
                    <a:pt x="584" y="287"/>
                  </a:lnTo>
                  <a:lnTo>
                    <a:pt x="596" y="284"/>
                  </a:lnTo>
                  <a:lnTo>
                    <a:pt x="606" y="282"/>
                  </a:lnTo>
                  <a:lnTo>
                    <a:pt x="616" y="283"/>
                  </a:lnTo>
                  <a:lnTo>
                    <a:pt x="625" y="286"/>
                  </a:lnTo>
                  <a:lnTo>
                    <a:pt x="632" y="292"/>
                  </a:lnTo>
                  <a:lnTo>
                    <a:pt x="638" y="300"/>
                  </a:lnTo>
                  <a:lnTo>
                    <a:pt x="642" y="312"/>
                  </a:lnTo>
                  <a:lnTo>
                    <a:pt x="644" y="328"/>
                  </a:lnTo>
                  <a:lnTo>
                    <a:pt x="644" y="346"/>
                  </a:lnTo>
                  <a:lnTo>
                    <a:pt x="643" y="368"/>
                  </a:lnTo>
                  <a:lnTo>
                    <a:pt x="638" y="379"/>
                  </a:lnTo>
                  <a:lnTo>
                    <a:pt x="631" y="388"/>
                  </a:lnTo>
                  <a:lnTo>
                    <a:pt x="625" y="394"/>
                  </a:lnTo>
                  <a:lnTo>
                    <a:pt x="618" y="398"/>
                  </a:lnTo>
                  <a:lnTo>
                    <a:pt x="612" y="400"/>
                  </a:lnTo>
                  <a:lnTo>
                    <a:pt x="606" y="402"/>
                  </a:lnTo>
                  <a:lnTo>
                    <a:pt x="601" y="403"/>
                  </a:lnTo>
                  <a:lnTo>
                    <a:pt x="596" y="403"/>
                  </a:lnTo>
                  <a:lnTo>
                    <a:pt x="591" y="403"/>
                  </a:lnTo>
                  <a:lnTo>
                    <a:pt x="589" y="404"/>
                  </a:lnTo>
                  <a:lnTo>
                    <a:pt x="586" y="406"/>
                  </a:lnTo>
                  <a:lnTo>
                    <a:pt x="586" y="408"/>
                  </a:lnTo>
                  <a:lnTo>
                    <a:pt x="586" y="413"/>
                  </a:lnTo>
                  <a:lnTo>
                    <a:pt x="588" y="420"/>
                  </a:lnTo>
                  <a:lnTo>
                    <a:pt x="591" y="428"/>
                  </a:lnTo>
                  <a:lnTo>
                    <a:pt x="597" y="441"/>
                  </a:lnTo>
                  <a:lnTo>
                    <a:pt x="596" y="453"/>
                  </a:lnTo>
                  <a:lnTo>
                    <a:pt x="595" y="461"/>
                  </a:lnTo>
                  <a:lnTo>
                    <a:pt x="594" y="469"/>
                  </a:lnTo>
                  <a:lnTo>
                    <a:pt x="593" y="474"/>
                  </a:lnTo>
                  <a:lnTo>
                    <a:pt x="585" y="485"/>
                  </a:lnTo>
                  <a:lnTo>
                    <a:pt x="572" y="502"/>
                  </a:lnTo>
                  <a:lnTo>
                    <a:pt x="569" y="510"/>
                  </a:lnTo>
                  <a:lnTo>
                    <a:pt x="567" y="520"/>
                  </a:lnTo>
                  <a:lnTo>
                    <a:pt x="565" y="529"/>
                  </a:lnTo>
                  <a:lnTo>
                    <a:pt x="564" y="537"/>
                  </a:lnTo>
                  <a:lnTo>
                    <a:pt x="561" y="554"/>
                  </a:lnTo>
                  <a:lnTo>
                    <a:pt x="563" y="570"/>
                  </a:lnTo>
                  <a:lnTo>
                    <a:pt x="564" y="586"/>
                  </a:lnTo>
                  <a:lnTo>
                    <a:pt x="567" y="602"/>
                  </a:lnTo>
                  <a:lnTo>
                    <a:pt x="570" y="617"/>
                  </a:lnTo>
                  <a:lnTo>
                    <a:pt x="573" y="632"/>
                  </a:lnTo>
                  <a:lnTo>
                    <a:pt x="578" y="648"/>
                  </a:lnTo>
                  <a:lnTo>
                    <a:pt x="581" y="663"/>
                  </a:lnTo>
                  <a:lnTo>
                    <a:pt x="583" y="679"/>
                  </a:lnTo>
                  <a:lnTo>
                    <a:pt x="584" y="695"/>
                  </a:lnTo>
                  <a:lnTo>
                    <a:pt x="584" y="712"/>
                  </a:lnTo>
                  <a:lnTo>
                    <a:pt x="582" y="729"/>
                  </a:lnTo>
                  <a:lnTo>
                    <a:pt x="576" y="747"/>
                  </a:lnTo>
                  <a:lnTo>
                    <a:pt x="570" y="766"/>
                  </a:lnTo>
                  <a:lnTo>
                    <a:pt x="556" y="786"/>
                  </a:lnTo>
                  <a:lnTo>
                    <a:pt x="542" y="803"/>
                  </a:lnTo>
                  <a:lnTo>
                    <a:pt x="527" y="818"/>
                  </a:lnTo>
                  <a:lnTo>
                    <a:pt x="513" y="830"/>
                  </a:lnTo>
                  <a:lnTo>
                    <a:pt x="499" y="841"/>
                  </a:lnTo>
                  <a:lnTo>
                    <a:pt x="485" y="850"/>
                  </a:lnTo>
                  <a:lnTo>
                    <a:pt x="471" y="857"/>
                  </a:lnTo>
                  <a:lnTo>
                    <a:pt x="458" y="861"/>
                  </a:lnTo>
                  <a:lnTo>
                    <a:pt x="445" y="866"/>
                  </a:lnTo>
                  <a:lnTo>
                    <a:pt x="432" y="867"/>
                  </a:lnTo>
                  <a:lnTo>
                    <a:pt x="420" y="868"/>
                  </a:lnTo>
                  <a:lnTo>
                    <a:pt x="408" y="867"/>
                  </a:lnTo>
                  <a:lnTo>
                    <a:pt x="396" y="866"/>
                  </a:lnTo>
                  <a:lnTo>
                    <a:pt x="386" y="862"/>
                  </a:lnTo>
                  <a:lnTo>
                    <a:pt x="376" y="859"/>
                  </a:lnTo>
                  <a:lnTo>
                    <a:pt x="366" y="855"/>
                  </a:lnTo>
                  <a:lnTo>
                    <a:pt x="358" y="850"/>
                  </a:lnTo>
                  <a:lnTo>
                    <a:pt x="350" y="844"/>
                  </a:lnTo>
                  <a:lnTo>
                    <a:pt x="344" y="838"/>
                  </a:lnTo>
                  <a:lnTo>
                    <a:pt x="337" y="832"/>
                  </a:lnTo>
                  <a:lnTo>
                    <a:pt x="333" y="825"/>
                  </a:lnTo>
                  <a:lnTo>
                    <a:pt x="330" y="819"/>
                  </a:lnTo>
                  <a:lnTo>
                    <a:pt x="327" y="812"/>
                  </a:lnTo>
                  <a:lnTo>
                    <a:pt x="325" y="806"/>
                  </a:lnTo>
                  <a:lnTo>
                    <a:pt x="325" y="800"/>
                  </a:lnTo>
                  <a:lnTo>
                    <a:pt x="328" y="794"/>
                  </a:lnTo>
                  <a:lnTo>
                    <a:pt x="330" y="789"/>
                  </a:lnTo>
                  <a:lnTo>
                    <a:pt x="334" y="785"/>
                  </a:lnTo>
                  <a:lnTo>
                    <a:pt x="340" y="781"/>
                  </a:lnTo>
                  <a:lnTo>
                    <a:pt x="347" y="778"/>
                  </a:lnTo>
                  <a:lnTo>
                    <a:pt x="357" y="776"/>
                  </a:lnTo>
                  <a:lnTo>
                    <a:pt x="367" y="776"/>
                  </a:lnTo>
                  <a:lnTo>
                    <a:pt x="376" y="778"/>
                  </a:lnTo>
                  <a:lnTo>
                    <a:pt x="383" y="779"/>
                  </a:lnTo>
                  <a:lnTo>
                    <a:pt x="391" y="779"/>
                  </a:lnTo>
                  <a:lnTo>
                    <a:pt x="397" y="779"/>
                  </a:lnTo>
                  <a:lnTo>
                    <a:pt x="410" y="777"/>
                  </a:lnTo>
                  <a:lnTo>
                    <a:pt x="421" y="775"/>
                  </a:lnTo>
                  <a:lnTo>
                    <a:pt x="429" y="772"/>
                  </a:lnTo>
                  <a:lnTo>
                    <a:pt x="436" y="771"/>
                  </a:lnTo>
                  <a:lnTo>
                    <a:pt x="438" y="771"/>
                  </a:lnTo>
                  <a:lnTo>
                    <a:pt x="440" y="771"/>
                  </a:lnTo>
                  <a:lnTo>
                    <a:pt x="442" y="773"/>
                  </a:lnTo>
                  <a:lnTo>
                    <a:pt x="443" y="775"/>
                  </a:lnTo>
                  <a:lnTo>
                    <a:pt x="449" y="774"/>
                  </a:lnTo>
                  <a:lnTo>
                    <a:pt x="454" y="771"/>
                  </a:lnTo>
                  <a:lnTo>
                    <a:pt x="458" y="766"/>
                  </a:lnTo>
                  <a:lnTo>
                    <a:pt x="464" y="760"/>
                  </a:lnTo>
                  <a:lnTo>
                    <a:pt x="469" y="754"/>
                  </a:lnTo>
                  <a:lnTo>
                    <a:pt x="475" y="744"/>
                  </a:lnTo>
                  <a:lnTo>
                    <a:pt x="480" y="734"/>
                  </a:lnTo>
                  <a:lnTo>
                    <a:pt x="484" y="724"/>
                  </a:lnTo>
                  <a:lnTo>
                    <a:pt x="494" y="700"/>
                  </a:lnTo>
                  <a:lnTo>
                    <a:pt x="504" y="674"/>
                  </a:lnTo>
                  <a:lnTo>
                    <a:pt x="511" y="646"/>
                  </a:lnTo>
                  <a:lnTo>
                    <a:pt x="519" y="616"/>
                  </a:lnTo>
                  <a:lnTo>
                    <a:pt x="524" y="587"/>
                  </a:lnTo>
                  <a:lnTo>
                    <a:pt x="528" y="559"/>
                  </a:lnTo>
                  <a:lnTo>
                    <a:pt x="530" y="533"/>
                  </a:lnTo>
                  <a:lnTo>
                    <a:pt x="531" y="508"/>
                  </a:lnTo>
                  <a:lnTo>
                    <a:pt x="530" y="498"/>
                  </a:lnTo>
                  <a:lnTo>
                    <a:pt x="529" y="488"/>
                  </a:lnTo>
                  <a:lnTo>
                    <a:pt x="528" y="479"/>
                  </a:lnTo>
                  <a:lnTo>
                    <a:pt x="526" y="472"/>
                  </a:lnTo>
                  <a:lnTo>
                    <a:pt x="523" y="467"/>
                  </a:lnTo>
                  <a:lnTo>
                    <a:pt x="520" y="461"/>
                  </a:lnTo>
                  <a:lnTo>
                    <a:pt x="515" y="459"/>
                  </a:lnTo>
                  <a:lnTo>
                    <a:pt x="511" y="457"/>
                  </a:lnTo>
                  <a:lnTo>
                    <a:pt x="510" y="456"/>
                  </a:lnTo>
                  <a:lnTo>
                    <a:pt x="508" y="455"/>
                  </a:lnTo>
                  <a:lnTo>
                    <a:pt x="506" y="455"/>
                  </a:lnTo>
                  <a:lnTo>
                    <a:pt x="502" y="456"/>
                  </a:lnTo>
                  <a:lnTo>
                    <a:pt x="494" y="460"/>
                  </a:lnTo>
                  <a:lnTo>
                    <a:pt x="483" y="468"/>
                  </a:lnTo>
                  <a:lnTo>
                    <a:pt x="455" y="488"/>
                  </a:lnTo>
                  <a:lnTo>
                    <a:pt x="422" y="514"/>
                  </a:lnTo>
                  <a:lnTo>
                    <a:pt x="405" y="525"/>
                  </a:lnTo>
                  <a:lnTo>
                    <a:pt x="388" y="538"/>
                  </a:lnTo>
                  <a:lnTo>
                    <a:pt x="371" y="549"/>
                  </a:lnTo>
                  <a:lnTo>
                    <a:pt x="354" y="557"/>
                  </a:lnTo>
                  <a:lnTo>
                    <a:pt x="347" y="562"/>
                  </a:lnTo>
                  <a:lnTo>
                    <a:pt x="339" y="565"/>
                  </a:lnTo>
                  <a:lnTo>
                    <a:pt x="332" y="567"/>
                  </a:lnTo>
                  <a:lnTo>
                    <a:pt x="325" y="568"/>
                  </a:lnTo>
                  <a:lnTo>
                    <a:pt x="320" y="569"/>
                  </a:lnTo>
                  <a:lnTo>
                    <a:pt x="315" y="568"/>
                  </a:lnTo>
                  <a:lnTo>
                    <a:pt x="310" y="567"/>
                  </a:lnTo>
                  <a:lnTo>
                    <a:pt x="306" y="565"/>
                  </a:lnTo>
                  <a:lnTo>
                    <a:pt x="302" y="566"/>
                  </a:lnTo>
                  <a:lnTo>
                    <a:pt x="298" y="569"/>
                  </a:lnTo>
                  <a:lnTo>
                    <a:pt x="294" y="571"/>
                  </a:lnTo>
                  <a:lnTo>
                    <a:pt x="292" y="574"/>
                  </a:lnTo>
                  <a:lnTo>
                    <a:pt x="288" y="580"/>
                  </a:lnTo>
                  <a:lnTo>
                    <a:pt x="286" y="584"/>
                  </a:lnTo>
                  <a:lnTo>
                    <a:pt x="285" y="584"/>
                  </a:lnTo>
                  <a:lnTo>
                    <a:pt x="284" y="584"/>
                  </a:lnTo>
                  <a:lnTo>
                    <a:pt x="283" y="582"/>
                  </a:lnTo>
                  <a:lnTo>
                    <a:pt x="281" y="579"/>
                  </a:lnTo>
                  <a:lnTo>
                    <a:pt x="278" y="567"/>
                  </a:lnTo>
                  <a:lnTo>
                    <a:pt x="273" y="545"/>
                  </a:lnTo>
                  <a:lnTo>
                    <a:pt x="273" y="515"/>
                  </a:lnTo>
                  <a:lnTo>
                    <a:pt x="272" y="494"/>
                  </a:lnTo>
                  <a:lnTo>
                    <a:pt x="271" y="482"/>
                  </a:lnTo>
                  <a:lnTo>
                    <a:pt x="269" y="475"/>
                  </a:lnTo>
                  <a:lnTo>
                    <a:pt x="266" y="474"/>
                  </a:lnTo>
                  <a:lnTo>
                    <a:pt x="265" y="475"/>
                  </a:lnTo>
                  <a:lnTo>
                    <a:pt x="264" y="477"/>
                  </a:lnTo>
                  <a:lnTo>
                    <a:pt x="262" y="480"/>
                  </a:lnTo>
                  <a:lnTo>
                    <a:pt x="259" y="490"/>
                  </a:lnTo>
                  <a:lnTo>
                    <a:pt x="255" y="503"/>
                  </a:lnTo>
                  <a:lnTo>
                    <a:pt x="245" y="535"/>
                  </a:lnTo>
                  <a:lnTo>
                    <a:pt x="234" y="568"/>
                  </a:lnTo>
                  <a:lnTo>
                    <a:pt x="228" y="584"/>
                  </a:lnTo>
                  <a:lnTo>
                    <a:pt x="222" y="597"/>
                  </a:lnTo>
                  <a:lnTo>
                    <a:pt x="219" y="602"/>
                  </a:lnTo>
                  <a:lnTo>
                    <a:pt x="216" y="606"/>
                  </a:lnTo>
                  <a:lnTo>
                    <a:pt x="213" y="611"/>
                  </a:lnTo>
                  <a:lnTo>
                    <a:pt x="211" y="6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0" name="Freeform 30"/>
            <p:cNvSpPr>
              <a:spLocks noEditPoints="1"/>
            </p:cNvSpPr>
            <p:nvPr userDrawn="1"/>
          </p:nvSpPr>
          <p:spPr bwMode="auto">
            <a:xfrm>
              <a:off x="4124" y="3899"/>
              <a:ext cx="79" cy="110"/>
            </a:xfrm>
            <a:custGeom>
              <a:avLst/>
              <a:gdLst/>
              <a:ahLst/>
              <a:cxnLst>
                <a:cxn ang="0">
                  <a:pos x="535" y="226"/>
                </a:cxn>
                <a:cxn ang="0">
                  <a:pos x="695" y="329"/>
                </a:cxn>
                <a:cxn ang="0">
                  <a:pos x="683" y="478"/>
                </a:cxn>
                <a:cxn ang="0">
                  <a:pos x="575" y="873"/>
                </a:cxn>
                <a:cxn ang="0">
                  <a:pos x="419" y="972"/>
                </a:cxn>
                <a:cxn ang="0">
                  <a:pos x="263" y="969"/>
                </a:cxn>
                <a:cxn ang="0">
                  <a:pos x="190" y="984"/>
                </a:cxn>
                <a:cxn ang="0">
                  <a:pos x="32" y="803"/>
                </a:cxn>
                <a:cxn ang="0">
                  <a:pos x="29" y="587"/>
                </a:cxn>
                <a:cxn ang="0">
                  <a:pos x="7" y="378"/>
                </a:cxn>
                <a:cxn ang="0">
                  <a:pos x="76" y="301"/>
                </a:cxn>
                <a:cxn ang="0">
                  <a:pos x="133" y="385"/>
                </a:cxn>
                <a:cxn ang="0">
                  <a:pos x="195" y="313"/>
                </a:cxn>
                <a:cxn ang="0">
                  <a:pos x="198" y="182"/>
                </a:cxn>
                <a:cxn ang="0">
                  <a:pos x="300" y="270"/>
                </a:cxn>
                <a:cxn ang="0">
                  <a:pos x="303" y="424"/>
                </a:cxn>
                <a:cxn ang="0">
                  <a:pos x="331" y="459"/>
                </a:cxn>
                <a:cxn ang="0">
                  <a:pos x="349" y="528"/>
                </a:cxn>
                <a:cxn ang="0">
                  <a:pos x="389" y="579"/>
                </a:cxn>
                <a:cxn ang="0">
                  <a:pos x="402" y="631"/>
                </a:cxn>
                <a:cxn ang="0">
                  <a:pos x="413" y="688"/>
                </a:cxn>
                <a:cxn ang="0">
                  <a:pos x="507" y="582"/>
                </a:cxn>
                <a:cxn ang="0">
                  <a:pos x="632" y="458"/>
                </a:cxn>
                <a:cxn ang="0">
                  <a:pos x="477" y="202"/>
                </a:cxn>
                <a:cxn ang="0">
                  <a:pos x="308" y="137"/>
                </a:cxn>
                <a:cxn ang="0">
                  <a:pos x="194" y="68"/>
                </a:cxn>
                <a:cxn ang="0">
                  <a:pos x="308" y="1"/>
                </a:cxn>
                <a:cxn ang="0">
                  <a:pos x="503" y="123"/>
                </a:cxn>
                <a:cxn ang="0">
                  <a:pos x="518" y="193"/>
                </a:cxn>
                <a:cxn ang="0">
                  <a:pos x="334" y="730"/>
                </a:cxn>
                <a:cxn ang="0">
                  <a:pos x="253" y="780"/>
                </a:cxn>
                <a:cxn ang="0">
                  <a:pos x="216" y="853"/>
                </a:cxn>
                <a:cxn ang="0">
                  <a:pos x="310" y="901"/>
                </a:cxn>
                <a:cxn ang="0">
                  <a:pos x="384" y="847"/>
                </a:cxn>
                <a:cxn ang="0">
                  <a:pos x="379" y="833"/>
                </a:cxn>
                <a:cxn ang="0">
                  <a:pos x="354" y="776"/>
                </a:cxn>
                <a:cxn ang="0">
                  <a:pos x="334" y="781"/>
                </a:cxn>
                <a:cxn ang="0">
                  <a:pos x="445" y="880"/>
                </a:cxn>
                <a:cxn ang="0">
                  <a:pos x="237" y="933"/>
                </a:cxn>
                <a:cxn ang="0">
                  <a:pos x="145" y="895"/>
                </a:cxn>
                <a:cxn ang="0">
                  <a:pos x="176" y="835"/>
                </a:cxn>
                <a:cxn ang="0">
                  <a:pos x="240" y="923"/>
                </a:cxn>
                <a:cxn ang="0">
                  <a:pos x="548" y="655"/>
                </a:cxn>
                <a:cxn ang="0">
                  <a:pos x="513" y="801"/>
                </a:cxn>
                <a:cxn ang="0">
                  <a:pos x="474" y="763"/>
                </a:cxn>
                <a:cxn ang="0">
                  <a:pos x="435" y="749"/>
                </a:cxn>
                <a:cxn ang="0">
                  <a:pos x="329" y="784"/>
                </a:cxn>
                <a:cxn ang="0">
                  <a:pos x="280" y="823"/>
                </a:cxn>
                <a:cxn ang="0">
                  <a:pos x="308" y="798"/>
                </a:cxn>
                <a:cxn ang="0">
                  <a:pos x="80" y="648"/>
                </a:cxn>
                <a:cxn ang="0">
                  <a:pos x="94" y="553"/>
                </a:cxn>
                <a:cxn ang="0">
                  <a:pos x="157" y="440"/>
                </a:cxn>
                <a:cxn ang="0">
                  <a:pos x="138" y="602"/>
                </a:cxn>
                <a:cxn ang="0">
                  <a:pos x="160" y="711"/>
                </a:cxn>
                <a:cxn ang="0">
                  <a:pos x="258" y="619"/>
                </a:cxn>
                <a:cxn ang="0">
                  <a:pos x="302" y="642"/>
                </a:cxn>
                <a:cxn ang="0">
                  <a:pos x="442" y="469"/>
                </a:cxn>
                <a:cxn ang="0">
                  <a:pos x="386" y="360"/>
                </a:cxn>
                <a:cxn ang="0">
                  <a:pos x="507" y="386"/>
                </a:cxn>
                <a:cxn ang="0">
                  <a:pos x="149" y="386"/>
                </a:cxn>
                <a:cxn ang="0">
                  <a:pos x="537" y="225"/>
                </a:cxn>
                <a:cxn ang="0">
                  <a:pos x="518" y="207"/>
                </a:cxn>
              </a:cxnLst>
              <a:rect l="0" t="0" r="r" b="b"/>
              <a:pathLst>
                <a:path w="713" h="986">
                  <a:moveTo>
                    <a:pt x="523" y="207"/>
                  </a:moveTo>
                  <a:lnTo>
                    <a:pt x="518" y="207"/>
                  </a:lnTo>
                  <a:lnTo>
                    <a:pt x="514" y="209"/>
                  </a:lnTo>
                  <a:lnTo>
                    <a:pt x="512" y="210"/>
                  </a:lnTo>
                  <a:lnTo>
                    <a:pt x="512" y="212"/>
                  </a:lnTo>
                  <a:lnTo>
                    <a:pt x="512" y="214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8" y="220"/>
                  </a:lnTo>
                  <a:lnTo>
                    <a:pt x="523" y="223"/>
                  </a:lnTo>
                  <a:lnTo>
                    <a:pt x="530" y="225"/>
                  </a:lnTo>
                  <a:lnTo>
                    <a:pt x="533" y="226"/>
                  </a:lnTo>
                  <a:lnTo>
                    <a:pt x="535" y="226"/>
                  </a:lnTo>
                  <a:lnTo>
                    <a:pt x="537" y="226"/>
                  </a:lnTo>
                  <a:lnTo>
                    <a:pt x="537" y="225"/>
                  </a:lnTo>
                  <a:lnTo>
                    <a:pt x="546" y="228"/>
                  </a:lnTo>
                  <a:lnTo>
                    <a:pt x="557" y="233"/>
                  </a:lnTo>
                  <a:lnTo>
                    <a:pt x="568" y="238"/>
                  </a:lnTo>
                  <a:lnTo>
                    <a:pt x="581" y="244"/>
                  </a:lnTo>
                  <a:lnTo>
                    <a:pt x="608" y="260"/>
                  </a:lnTo>
                  <a:lnTo>
                    <a:pt x="636" y="278"/>
                  </a:lnTo>
                  <a:lnTo>
                    <a:pt x="649" y="288"/>
                  </a:lnTo>
                  <a:lnTo>
                    <a:pt x="663" y="298"/>
                  </a:lnTo>
                  <a:lnTo>
                    <a:pt x="675" y="308"/>
                  </a:lnTo>
                  <a:lnTo>
                    <a:pt x="685" y="318"/>
                  </a:lnTo>
                  <a:lnTo>
                    <a:pt x="695" y="329"/>
                  </a:lnTo>
                  <a:lnTo>
                    <a:pt x="703" y="338"/>
                  </a:lnTo>
                  <a:lnTo>
                    <a:pt x="709" y="347"/>
                  </a:lnTo>
                  <a:lnTo>
                    <a:pt x="713" y="355"/>
                  </a:lnTo>
                  <a:lnTo>
                    <a:pt x="709" y="359"/>
                  </a:lnTo>
                  <a:lnTo>
                    <a:pt x="706" y="362"/>
                  </a:lnTo>
                  <a:lnTo>
                    <a:pt x="703" y="367"/>
                  </a:lnTo>
                  <a:lnTo>
                    <a:pt x="699" y="372"/>
                  </a:lnTo>
                  <a:lnTo>
                    <a:pt x="695" y="385"/>
                  </a:lnTo>
                  <a:lnTo>
                    <a:pt x="691" y="400"/>
                  </a:lnTo>
                  <a:lnTo>
                    <a:pt x="687" y="418"/>
                  </a:lnTo>
                  <a:lnTo>
                    <a:pt x="685" y="437"/>
                  </a:lnTo>
                  <a:lnTo>
                    <a:pt x="683" y="458"/>
                  </a:lnTo>
                  <a:lnTo>
                    <a:pt x="683" y="478"/>
                  </a:lnTo>
                  <a:lnTo>
                    <a:pt x="682" y="520"/>
                  </a:lnTo>
                  <a:lnTo>
                    <a:pt x="682" y="557"/>
                  </a:lnTo>
                  <a:lnTo>
                    <a:pt x="683" y="588"/>
                  </a:lnTo>
                  <a:lnTo>
                    <a:pt x="683" y="608"/>
                  </a:lnTo>
                  <a:lnTo>
                    <a:pt x="666" y="663"/>
                  </a:lnTo>
                  <a:lnTo>
                    <a:pt x="648" y="721"/>
                  </a:lnTo>
                  <a:lnTo>
                    <a:pt x="637" y="750"/>
                  </a:lnTo>
                  <a:lnTo>
                    <a:pt x="625" y="779"/>
                  </a:lnTo>
                  <a:lnTo>
                    <a:pt x="612" y="808"/>
                  </a:lnTo>
                  <a:lnTo>
                    <a:pt x="598" y="834"/>
                  </a:lnTo>
                  <a:lnTo>
                    <a:pt x="591" y="848"/>
                  </a:lnTo>
                  <a:lnTo>
                    <a:pt x="583" y="861"/>
                  </a:lnTo>
                  <a:lnTo>
                    <a:pt x="575" y="873"/>
                  </a:lnTo>
                  <a:lnTo>
                    <a:pt x="566" y="885"/>
                  </a:lnTo>
                  <a:lnTo>
                    <a:pt x="557" y="896"/>
                  </a:lnTo>
                  <a:lnTo>
                    <a:pt x="547" y="907"/>
                  </a:lnTo>
                  <a:lnTo>
                    <a:pt x="537" y="917"/>
                  </a:lnTo>
                  <a:lnTo>
                    <a:pt x="527" y="926"/>
                  </a:lnTo>
                  <a:lnTo>
                    <a:pt x="515" y="935"/>
                  </a:lnTo>
                  <a:lnTo>
                    <a:pt x="503" y="943"/>
                  </a:lnTo>
                  <a:lnTo>
                    <a:pt x="491" y="951"/>
                  </a:lnTo>
                  <a:lnTo>
                    <a:pt x="478" y="956"/>
                  </a:lnTo>
                  <a:lnTo>
                    <a:pt x="464" y="962"/>
                  </a:lnTo>
                  <a:lnTo>
                    <a:pt x="450" y="967"/>
                  </a:lnTo>
                  <a:lnTo>
                    <a:pt x="435" y="970"/>
                  </a:lnTo>
                  <a:lnTo>
                    <a:pt x="419" y="972"/>
                  </a:lnTo>
                  <a:lnTo>
                    <a:pt x="417" y="976"/>
                  </a:lnTo>
                  <a:lnTo>
                    <a:pt x="414" y="978"/>
                  </a:lnTo>
                  <a:lnTo>
                    <a:pt x="410" y="982"/>
                  </a:lnTo>
                  <a:lnTo>
                    <a:pt x="404" y="983"/>
                  </a:lnTo>
                  <a:lnTo>
                    <a:pt x="398" y="984"/>
                  </a:lnTo>
                  <a:lnTo>
                    <a:pt x="391" y="985"/>
                  </a:lnTo>
                  <a:lnTo>
                    <a:pt x="384" y="986"/>
                  </a:lnTo>
                  <a:lnTo>
                    <a:pt x="375" y="986"/>
                  </a:lnTo>
                  <a:lnTo>
                    <a:pt x="358" y="985"/>
                  </a:lnTo>
                  <a:lnTo>
                    <a:pt x="340" y="983"/>
                  </a:lnTo>
                  <a:lnTo>
                    <a:pt x="321" y="979"/>
                  </a:lnTo>
                  <a:lnTo>
                    <a:pt x="300" y="976"/>
                  </a:lnTo>
                  <a:lnTo>
                    <a:pt x="263" y="969"/>
                  </a:lnTo>
                  <a:lnTo>
                    <a:pt x="233" y="965"/>
                  </a:lnTo>
                  <a:lnTo>
                    <a:pt x="222" y="963"/>
                  </a:lnTo>
                  <a:lnTo>
                    <a:pt x="214" y="963"/>
                  </a:lnTo>
                  <a:lnTo>
                    <a:pt x="211" y="965"/>
                  </a:lnTo>
                  <a:lnTo>
                    <a:pt x="210" y="967"/>
                  </a:lnTo>
                  <a:lnTo>
                    <a:pt x="210" y="969"/>
                  </a:lnTo>
                  <a:lnTo>
                    <a:pt x="212" y="971"/>
                  </a:lnTo>
                  <a:lnTo>
                    <a:pt x="210" y="977"/>
                  </a:lnTo>
                  <a:lnTo>
                    <a:pt x="208" y="982"/>
                  </a:lnTo>
                  <a:lnTo>
                    <a:pt x="204" y="984"/>
                  </a:lnTo>
                  <a:lnTo>
                    <a:pt x="200" y="985"/>
                  </a:lnTo>
                  <a:lnTo>
                    <a:pt x="195" y="985"/>
                  </a:lnTo>
                  <a:lnTo>
                    <a:pt x="190" y="984"/>
                  </a:lnTo>
                  <a:lnTo>
                    <a:pt x="184" y="981"/>
                  </a:lnTo>
                  <a:lnTo>
                    <a:pt x="178" y="976"/>
                  </a:lnTo>
                  <a:lnTo>
                    <a:pt x="164" y="967"/>
                  </a:lnTo>
                  <a:lnTo>
                    <a:pt x="149" y="953"/>
                  </a:lnTo>
                  <a:lnTo>
                    <a:pt x="134" y="937"/>
                  </a:lnTo>
                  <a:lnTo>
                    <a:pt x="118" y="918"/>
                  </a:lnTo>
                  <a:lnTo>
                    <a:pt x="102" y="899"/>
                  </a:lnTo>
                  <a:lnTo>
                    <a:pt x="86" y="879"/>
                  </a:lnTo>
                  <a:lnTo>
                    <a:pt x="72" y="860"/>
                  </a:lnTo>
                  <a:lnTo>
                    <a:pt x="59" y="843"/>
                  </a:lnTo>
                  <a:lnTo>
                    <a:pt x="47" y="827"/>
                  </a:lnTo>
                  <a:lnTo>
                    <a:pt x="39" y="813"/>
                  </a:lnTo>
                  <a:lnTo>
                    <a:pt x="32" y="803"/>
                  </a:lnTo>
                  <a:lnTo>
                    <a:pt x="30" y="797"/>
                  </a:lnTo>
                  <a:lnTo>
                    <a:pt x="29" y="783"/>
                  </a:lnTo>
                  <a:lnTo>
                    <a:pt x="29" y="769"/>
                  </a:lnTo>
                  <a:lnTo>
                    <a:pt x="29" y="756"/>
                  </a:lnTo>
                  <a:lnTo>
                    <a:pt x="30" y="743"/>
                  </a:lnTo>
                  <a:lnTo>
                    <a:pt x="32" y="715"/>
                  </a:lnTo>
                  <a:lnTo>
                    <a:pt x="35" y="688"/>
                  </a:lnTo>
                  <a:lnTo>
                    <a:pt x="39" y="662"/>
                  </a:lnTo>
                  <a:lnTo>
                    <a:pt x="39" y="636"/>
                  </a:lnTo>
                  <a:lnTo>
                    <a:pt x="37" y="623"/>
                  </a:lnTo>
                  <a:lnTo>
                    <a:pt x="35" y="610"/>
                  </a:lnTo>
                  <a:lnTo>
                    <a:pt x="33" y="599"/>
                  </a:lnTo>
                  <a:lnTo>
                    <a:pt x="29" y="587"/>
                  </a:lnTo>
                  <a:lnTo>
                    <a:pt x="23" y="582"/>
                  </a:lnTo>
                  <a:lnTo>
                    <a:pt x="19" y="575"/>
                  </a:lnTo>
                  <a:lnTo>
                    <a:pt x="15" y="568"/>
                  </a:lnTo>
                  <a:lnTo>
                    <a:pt x="12" y="558"/>
                  </a:lnTo>
                  <a:lnTo>
                    <a:pt x="8" y="547"/>
                  </a:lnTo>
                  <a:lnTo>
                    <a:pt x="5" y="536"/>
                  </a:lnTo>
                  <a:lnTo>
                    <a:pt x="3" y="524"/>
                  </a:lnTo>
                  <a:lnTo>
                    <a:pt x="2" y="510"/>
                  </a:lnTo>
                  <a:lnTo>
                    <a:pt x="0" y="482"/>
                  </a:lnTo>
                  <a:lnTo>
                    <a:pt x="0" y="452"/>
                  </a:lnTo>
                  <a:lnTo>
                    <a:pt x="1" y="421"/>
                  </a:lnTo>
                  <a:lnTo>
                    <a:pt x="5" y="392"/>
                  </a:lnTo>
                  <a:lnTo>
                    <a:pt x="7" y="378"/>
                  </a:lnTo>
                  <a:lnTo>
                    <a:pt x="11" y="365"/>
                  </a:lnTo>
                  <a:lnTo>
                    <a:pt x="14" y="352"/>
                  </a:lnTo>
                  <a:lnTo>
                    <a:pt x="17" y="340"/>
                  </a:lnTo>
                  <a:lnTo>
                    <a:pt x="21" y="329"/>
                  </a:lnTo>
                  <a:lnTo>
                    <a:pt x="26" y="319"/>
                  </a:lnTo>
                  <a:lnTo>
                    <a:pt x="31" y="310"/>
                  </a:lnTo>
                  <a:lnTo>
                    <a:pt x="36" y="304"/>
                  </a:lnTo>
                  <a:lnTo>
                    <a:pt x="42" y="299"/>
                  </a:lnTo>
                  <a:lnTo>
                    <a:pt x="48" y="296"/>
                  </a:lnTo>
                  <a:lnTo>
                    <a:pt x="55" y="293"/>
                  </a:lnTo>
                  <a:lnTo>
                    <a:pt x="61" y="293"/>
                  </a:lnTo>
                  <a:lnTo>
                    <a:pt x="69" y="296"/>
                  </a:lnTo>
                  <a:lnTo>
                    <a:pt x="76" y="301"/>
                  </a:lnTo>
                  <a:lnTo>
                    <a:pt x="84" y="307"/>
                  </a:lnTo>
                  <a:lnTo>
                    <a:pt x="92" y="317"/>
                  </a:lnTo>
                  <a:lnTo>
                    <a:pt x="95" y="329"/>
                  </a:lnTo>
                  <a:lnTo>
                    <a:pt x="99" y="338"/>
                  </a:lnTo>
                  <a:lnTo>
                    <a:pt x="102" y="348"/>
                  </a:lnTo>
                  <a:lnTo>
                    <a:pt x="105" y="355"/>
                  </a:lnTo>
                  <a:lnTo>
                    <a:pt x="108" y="362"/>
                  </a:lnTo>
                  <a:lnTo>
                    <a:pt x="113" y="368"/>
                  </a:lnTo>
                  <a:lnTo>
                    <a:pt x="117" y="373"/>
                  </a:lnTo>
                  <a:lnTo>
                    <a:pt x="121" y="378"/>
                  </a:lnTo>
                  <a:lnTo>
                    <a:pt x="124" y="381"/>
                  </a:lnTo>
                  <a:lnTo>
                    <a:pt x="129" y="384"/>
                  </a:lnTo>
                  <a:lnTo>
                    <a:pt x="133" y="385"/>
                  </a:lnTo>
                  <a:lnTo>
                    <a:pt x="138" y="386"/>
                  </a:lnTo>
                  <a:lnTo>
                    <a:pt x="143" y="387"/>
                  </a:lnTo>
                  <a:lnTo>
                    <a:pt x="147" y="387"/>
                  </a:lnTo>
                  <a:lnTo>
                    <a:pt x="151" y="386"/>
                  </a:lnTo>
                  <a:lnTo>
                    <a:pt x="155" y="385"/>
                  </a:lnTo>
                  <a:lnTo>
                    <a:pt x="164" y="381"/>
                  </a:lnTo>
                  <a:lnTo>
                    <a:pt x="172" y="375"/>
                  </a:lnTo>
                  <a:lnTo>
                    <a:pt x="178" y="367"/>
                  </a:lnTo>
                  <a:lnTo>
                    <a:pt x="184" y="357"/>
                  </a:lnTo>
                  <a:lnTo>
                    <a:pt x="190" y="347"/>
                  </a:lnTo>
                  <a:lnTo>
                    <a:pt x="193" y="336"/>
                  </a:lnTo>
                  <a:lnTo>
                    <a:pt x="195" y="324"/>
                  </a:lnTo>
                  <a:lnTo>
                    <a:pt x="195" y="313"/>
                  </a:lnTo>
                  <a:lnTo>
                    <a:pt x="190" y="294"/>
                  </a:lnTo>
                  <a:lnTo>
                    <a:pt x="187" y="277"/>
                  </a:lnTo>
                  <a:lnTo>
                    <a:pt x="183" y="262"/>
                  </a:lnTo>
                  <a:lnTo>
                    <a:pt x="181" y="250"/>
                  </a:lnTo>
                  <a:lnTo>
                    <a:pt x="180" y="237"/>
                  </a:lnTo>
                  <a:lnTo>
                    <a:pt x="180" y="226"/>
                  </a:lnTo>
                  <a:lnTo>
                    <a:pt x="180" y="217"/>
                  </a:lnTo>
                  <a:lnTo>
                    <a:pt x="181" y="207"/>
                  </a:lnTo>
                  <a:lnTo>
                    <a:pt x="183" y="201"/>
                  </a:lnTo>
                  <a:lnTo>
                    <a:pt x="187" y="194"/>
                  </a:lnTo>
                  <a:lnTo>
                    <a:pt x="190" y="189"/>
                  </a:lnTo>
                  <a:lnTo>
                    <a:pt x="194" y="186"/>
                  </a:lnTo>
                  <a:lnTo>
                    <a:pt x="198" y="182"/>
                  </a:lnTo>
                  <a:lnTo>
                    <a:pt x="203" y="180"/>
                  </a:lnTo>
                  <a:lnTo>
                    <a:pt x="208" y="180"/>
                  </a:lnTo>
                  <a:lnTo>
                    <a:pt x="213" y="180"/>
                  </a:lnTo>
                  <a:lnTo>
                    <a:pt x="220" y="181"/>
                  </a:lnTo>
                  <a:lnTo>
                    <a:pt x="225" y="184"/>
                  </a:lnTo>
                  <a:lnTo>
                    <a:pt x="232" y="187"/>
                  </a:lnTo>
                  <a:lnTo>
                    <a:pt x="238" y="190"/>
                  </a:lnTo>
                  <a:lnTo>
                    <a:pt x="252" y="201"/>
                  </a:lnTo>
                  <a:lnTo>
                    <a:pt x="265" y="213"/>
                  </a:lnTo>
                  <a:lnTo>
                    <a:pt x="278" y="230"/>
                  </a:lnTo>
                  <a:lnTo>
                    <a:pt x="290" y="249"/>
                  </a:lnTo>
                  <a:lnTo>
                    <a:pt x="295" y="259"/>
                  </a:lnTo>
                  <a:lnTo>
                    <a:pt x="300" y="270"/>
                  </a:lnTo>
                  <a:lnTo>
                    <a:pt x="306" y="281"/>
                  </a:lnTo>
                  <a:lnTo>
                    <a:pt x="310" y="292"/>
                  </a:lnTo>
                  <a:lnTo>
                    <a:pt x="329" y="316"/>
                  </a:lnTo>
                  <a:lnTo>
                    <a:pt x="346" y="338"/>
                  </a:lnTo>
                  <a:lnTo>
                    <a:pt x="349" y="344"/>
                  </a:lnTo>
                  <a:lnTo>
                    <a:pt x="350" y="350"/>
                  </a:lnTo>
                  <a:lnTo>
                    <a:pt x="349" y="356"/>
                  </a:lnTo>
                  <a:lnTo>
                    <a:pt x="346" y="363"/>
                  </a:lnTo>
                  <a:lnTo>
                    <a:pt x="341" y="371"/>
                  </a:lnTo>
                  <a:lnTo>
                    <a:pt x="335" y="379"/>
                  </a:lnTo>
                  <a:lnTo>
                    <a:pt x="325" y="388"/>
                  </a:lnTo>
                  <a:lnTo>
                    <a:pt x="313" y="397"/>
                  </a:lnTo>
                  <a:lnTo>
                    <a:pt x="303" y="424"/>
                  </a:lnTo>
                  <a:lnTo>
                    <a:pt x="297" y="443"/>
                  </a:lnTo>
                  <a:lnTo>
                    <a:pt x="293" y="457"/>
                  </a:lnTo>
                  <a:lnTo>
                    <a:pt x="291" y="466"/>
                  </a:lnTo>
                  <a:lnTo>
                    <a:pt x="291" y="469"/>
                  </a:lnTo>
                  <a:lnTo>
                    <a:pt x="291" y="472"/>
                  </a:lnTo>
                  <a:lnTo>
                    <a:pt x="292" y="474"/>
                  </a:lnTo>
                  <a:lnTo>
                    <a:pt x="293" y="474"/>
                  </a:lnTo>
                  <a:lnTo>
                    <a:pt x="297" y="474"/>
                  </a:lnTo>
                  <a:lnTo>
                    <a:pt x="301" y="472"/>
                  </a:lnTo>
                  <a:lnTo>
                    <a:pt x="308" y="468"/>
                  </a:lnTo>
                  <a:lnTo>
                    <a:pt x="315" y="464"/>
                  </a:lnTo>
                  <a:lnTo>
                    <a:pt x="323" y="461"/>
                  </a:lnTo>
                  <a:lnTo>
                    <a:pt x="331" y="459"/>
                  </a:lnTo>
                  <a:lnTo>
                    <a:pt x="336" y="459"/>
                  </a:lnTo>
                  <a:lnTo>
                    <a:pt x="340" y="458"/>
                  </a:lnTo>
                  <a:lnTo>
                    <a:pt x="344" y="459"/>
                  </a:lnTo>
                  <a:lnTo>
                    <a:pt x="349" y="460"/>
                  </a:lnTo>
                  <a:lnTo>
                    <a:pt x="353" y="462"/>
                  </a:lnTo>
                  <a:lnTo>
                    <a:pt x="357" y="465"/>
                  </a:lnTo>
                  <a:lnTo>
                    <a:pt x="361" y="469"/>
                  </a:lnTo>
                  <a:lnTo>
                    <a:pt x="366" y="475"/>
                  </a:lnTo>
                  <a:lnTo>
                    <a:pt x="365" y="482"/>
                  </a:lnTo>
                  <a:lnTo>
                    <a:pt x="364" y="491"/>
                  </a:lnTo>
                  <a:lnTo>
                    <a:pt x="360" y="500"/>
                  </a:lnTo>
                  <a:lnTo>
                    <a:pt x="356" y="510"/>
                  </a:lnTo>
                  <a:lnTo>
                    <a:pt x="349" y="528"/>
                  </a:lnTo>
                  <a:lnTo>
                    <a:pt x="342" y="546"/>
                  </a:lnTo>
                  <a:lnTo>
                    <a:pt x="341" y="555"/>
                  </a:lnTo>
                  <a:lnTo>
                    <a:pt x="341" y="561"/>
                  </a:lnTo>
                  <a:lnTo>
                    <a:pt x="341" y="564"/>
                  </a:lnTo>
                  <a:lnTo>
                    <a:pt x="342" y="568"/>
                  </a:lnTo>
                  <a:lnTo>
                    <a:pt x="344" y="571"/>
                  </a:lnTo>
                  <a:lnTo>
                    <a:pt x="346" y="573"/>
                  </a:lnTo>
                  <a:lnTo>
                    <a:pt x="349" y="575"/>
                  </a:lnTo>
                  <a:lnTo>
                    <a:pt x="352" y="577"/>
                  </a:lnTo>
                  <a:lnTo>
                    <a:pt x="356" y="578"/>
                  </a:lnTo>
                  <a:lnTo>
                    <a:pt x="361" y="579"/>
                  </a:lnTo>
                  <a:lnTo>
                    <a:pt x="374" y="580"/>
                  </a:lnTo>
                  <a:lnTo>
                    <a:pt x="389" y="579"/>
                  </a:lnTo>
                  <a:lnTo>
                    <a:pt x="394" y="570"/>
                  </a:lnTo>
                  <a:lnTo>
                    <a:pt x="397" y="564"/>
                  </a:lnTo>
                  <a:lnTo>
                    <a:pt x="401" y="561"/>
                  </a:lnTo>
                  <a:lnTo>
                    <a:pt x="404" y="560"/>
                  </a:lnTo>
                  <a:lnTo>
                    <a:pt x="408" y="561"/>
                  </a:lnTo>
                  <a:lnTo>
                    <a:pt x="410" y="564"/>
                  </a:lnTo>
                  <a:lnTo>
                    <a:pt x="412" y="570"/>
                  </a:lnTo>
                  <a:lnTo>
                    <a:pt x="413" y="576"/>
                  </a:lnTo>
                  <a:lnTo>
                    <a:pt x="413" y="585"/>
                  </a:lnTo>
                  <a:lnTo>
                    <a:pt x="413" y="594"/>
                  </a:lnTo>
                  <a:lnTo>
                    <a:pt x="411" y="606"/>
                  </a:lnTo>
                  <a:lnTo>
                    <a:pt x="408" y="618"/>
                  </a:lnTo>
                  <a:lnTo>
                    <a:pt x="402" y="631"/>
                  </a:lnTo>
                  <a:lnTo>
                    <a:pt x="396" y="643"/>
                  </a:lnTo>
                  <a:lnTo>
                    <a:pt x="387" y="657"/>
                  </a:lnTo>
                  <a:lnTo>
                    <a:pt x="377" y="671"/>
                  </a:lnTo>
                  <a:lnTo>
                    <a:pt x="380" y="683"/>
                  </a:lnTo>
                  <a:lnTo>
                    <a:pt x="383" y="691"/>
                  </a:lnTo>
                  <a:lnTo>
                    <a:pt x="384" y="695"/>
                  </a:lnTo>
                  <a:lnTo>
                    <a:pt x="386" y="697"/>
                  </a:lnTo>
                  <a:lnTo>
                    <a:pt x="388" y="699"/>
                  </a:lnTo>
                  <a:lnTo>
                    <a:pt x="390" y="699"/>
                  </a:lnTo>
                  <a:lnTo>
                    <a:pt x="396" y="700"/>
                  </a:lnTo>
                  <a:lnTo>
                    <a:pt x="400" y="698"/>
                  </a:lnTo>
                  <a:lnTo>
                    <a:pt x="406" y="694"/>
                  </a:lnTo>
                  <a:lnTo>
                    <a:pt x="413" y="688"/>
                  </a:lnTo>
                  <a:lnTo>
                    <a:pt x="426" y="673"/>
                  </a:lnTo>
                  <a:lnTo>
                    <a:pt x="441" y="657"/>
                  </a:lnTo>
                  <a:lnTo>
                    <a:pt x="449" y="649"/>
                  </a:lnTo>
                  <a:lnTo>
                    <a:pt x="457" y="641"/>
                  </a:lnTo>
                  <a:lnTo>
                    <a:pt x="465" y="635"/>
                  </a:lnTo>
                  <a:lnTo>
                    <a:pt x="474" y="628"/>
                  </a:lnTo>
                  <a:lnTo>
                    <a:pt x="477" y="620"/>
                  </a:lnTo>
                  <a:lnTo>
                    <a:pt x="482" y="611"/>
                  </a:lnTo>
                  <a:lnTo>
                    <a:pt x="486" y="604"/>
                  </a:lnTo>
                  <a:lnTo>
                    <a:pt x="490" y="598"/>
                  </a:lnTo>
                  <a:lnTo>
                    <a:pt x="495" y="591"/>
                  </a:lnTo>
                  <a:lnTo>
                    <a:pt x="502" y="586"/>
                  </a:lnTo>
                  <a:lnTo>
                    <a:pt x="507" y="582"/>
                  </a:lnTo>
                  <a:lnTo>
                    <a:pt x="514" y="576"/>
                  </a:lnTo>
                  <a:lnTo>
                    <a:pt x="542" y="561"/>
                  </a:lnTo>
                  <a:lnTo>
                    <a:pt x="571" y="547"/>
                  </a:lnTo>
                  <a:lnTo>
                    <a:pt x="583" y="539"/>
                  </a:lnTo>
                  <a:lnTo>
                    <a:pt x="596" y="528"/>
                  </a:lnTo>
                  <a:lnTo>
                    <a:pt x="603" y="523"/>
                  </a:lnTo>
                  <a:lnTo>
                    <a:pt x="608" y="516"/>
                  </a:lnTo>
                  <a:lnTo>
                    <a:pt x="613" y="509"/>
                  </a:lnTo>
                  <a:lnTo>
                    <a:pt x="619" y="500"/>
                  </a:lnTo>
                  <a:lnTo>
                    <a:pt x="622" y="491"/>
                  </a:lnTo>
                  <a:lnTo>
                    <a:pt x="626" y="481"/>
                  </a:lnTo>
                  <a:lnTo>
                    <a:pt x="630" y="471"/>
                  </a:lnTo>
                  <a:lnTo>
                    <a:pt x="632" y="458"/>
                  </a:lnTo>
                  <a:lnTo>
                    <a:pt x="634" y="444"/>
                  </a:lnTo>
                  <a:lnTo>
                    <a:pt x="635" y="430"/>
                  </a:lnTo>
                  <a:lnTo>
                    <a:pt x="635" y="413"/>
                  </a:lnTo>
                  <a:lnTo>
                    <a:pt x="635" y="396"/>
                  </a:lnTo>
                  <a:lnTo>
                    <a:pt x="613" y="363"/>
                  </a:lnTo>
                  <a:lnTo>
                    <a:pt x="592" y="330"/>
                  </a:lnTo>
                  <a:lnTo>
                    <a:pt x="569" y="298"/>
                  </a:lnTo>
                  <a:lnTo>
                    <a:pt x="546" y="267"/>
                  </a:lnTo>
                  <a:lnTo>
                    <a:pt x="533" y="253"/>
                  </a:lnTo>
                  <a:lnTo>
                    <a:pt x="520" y="239"/>
                  </a:lnTo>
                  <a:lnTo>
                    <a:pt x="506" y="225"/>
                  </a:lnTo>
                  <a:lnTo>
                    <a:pt x="492" y="213"/>
                  </a:lnTo>
                  <a:lnTo>
                    <a:pt x="477" y="202"/>
                  </a:lnTo>
                  <a:lnTo>
                    <a:pt x="462" y="191"/>
                  </a:lnTo>
                  <a:lnTo>
                    <a:pt x="446" y="182"/>
                  </a:lnTo>
                  <a:lnTo>
                    <a:pt x="429" y="174"/>
                  </a:lnTo>
                  <a:lnTo>
                    <a:pt x="424" y="169"/>
                  </a:lnTo>
                  <a:lnTo>
                    <a:pt x="418" y="163"/>
                  </a:lnTo>
                  <a:lnTo>
                    <a:pt x="412" y="159"/>
                  </a:lnTo>
                  <a:lnTo>
                    <a:pt x="405" y="155"/>
                  </a:lnTo>
                  <a:lnTo>
                    <a:pt x="391" y="148"/>
                  </a:lnTo>
                  <a:lnTo>
                    <a:pt x="375" y="144"/>
                  </a:lnTo>
                  <a:lnTo>
                    <a:pt x="359" y="141"/>
                  </a:lnTo>
                  <a:lnTo>
                    <a:pt x="342" y="139"/>
                  </a:lnTo>
                  <a:lnTo>
                    <a:pt x="325" y="138"/>
                  </a:lnTo>
                  <a:lnTo>
                    <a:pt x="308" y="137"/>
                  </a:lnTo>
                  <a:lnTo>
                    <a:pt x="276" y="136"/>
                  </a:lnTo>
                  <a:lnTo>
                    <a:pt x="248" y="133"/>
                  </a:lnTo>
                  <a:lnTo>
                    <a:pt x="236" y="131"/>
                  </a:lnTo>
                  <a:lnTo>
                    <a:pt x="227" y="127"/>
                  </a:lnTo>
                  <a:lnTo>
                    <a:pt x="223" y="125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7" y="114"/>
                  </a:lnTo>
                  <a:lnTo>
                    <a:pt x="208" y="105"/>
                  </a:lnTo>
                  <a:lnTo>
                    <a:pt x="203" y="95"/>
                  </a:lnTo>
                  <a:lnTo>
                    <a:pt x="197" y="85"/>
                  </a:lnTo>
                  <a:lnTo>
                    <a:pt x="195" y="77"/>
                  </a:lnTo>
                  <a:lnTo>
                    <a:pt x="194" y="68"/>
                  </a:lnTo>
                  <a:lnTo>
                    <a:pt x="194" y="61"/>
                  </a:lnTo>
                  <a:lnTo>
                    <a:pt x="196" y="53"/>
                  </a:lnTo>
                  <a:lnTo>
                    <a:pt x="199" y="46"/>
                  </a:lnTo>
                  <a:lnTo>
                    <a:pt x="204" y="39"/>
                  </a:lnTo>
                  <a:lnTo>
                    <a:pt x="209" y="34"/>
                  </a:lnTo>
                  <a:lnTo>
                    <a:pt x="216" y="29"/>
                  </a:lnTo>
                  <a:lnTo>
                    <a:pt x="223" y="23"/>
                  </a:lnTo>
                  <a:lnTo>
                    <a:pt x="232" y="19"/>
                  </a:lnTo>
                  <a:lnTo>
                    <a:pt x="241" y="15"/>
                  </a:lnTo>
                  <a:lnTo>
                    <a:pt x="251" y="12"/>
                  </a:lnTo>
                  <a:lnTo>
                    <a:pt x="262" y="9"/>
                  </a:lnTo>
                  <a:lnTo>
                    <a:pt x="284" y="4"/>
                  </a:lnTo>
                  <a:lnTo>
                    <a:pt x="308" y="1"/>
                  </a:lnTo>
                  <a:lnTo>
                    <a:pt x="332" y="0"/>
                  </a:lnTo>
                  <a:lnTo>
                    <a:pt x="357" y="0"/>
                  </a:lnTo>
                  <a:lnTo>
                    <a:pt x="382" y="2"/>
                  </a:lnTo>
                  <a:lnTo>
                    <a:pt x="404" y="6"/>
                  </a:lnTo>
                  <a:lnTo>
                    <a:pt x="414" y="10"/>
                  </a:lnTo>
                  <a:lnTo>
                    <a:pt x="424" y="12"/>
                  </a:lnTo>
                  <a:lnTo>
                    <a:pt x="433" y="16"/>
                  </a:lnTo>
                  <a:lnTo>
                    <a:pt x="441" y="19"/>
                  </a:lnTo>
                  <a:lnTo>
                    <a:pt x="454" y="42"/>
                  </a:lnTo>
                  <a:lnTo>
                    <a:pt x="475" y="81"/>
                  </a:lnTo>
                  <a:lnTo>
                    <a:pt x="487" y="100"/>
                  </a:lnTo>
                  <a:lnTo>
                    <a:pt x="499" y="116"/>
                  </a:lnTo>
                  <a:lnTo>
                    <a:pt x="503" y="123"/>
                  </a:lnTo>
                  <a:lnTo>
                    <a:pt x="508" y="128"/>
                  </a:lnTo>
                  <a:lnTo>
                    <a:pt x="512" y="130"/>
                  </a:lnTo>
                  <a:lnTo>
                    <a:pt x="515" y="130"/>
                  </a:lnTo>
                  <a:lnTo>
                    <a:pt x="519" y="133"/>
                  </a:lnTo>
                  <a:lnTo>
                    <a:pt x="522" y="137"/>
                  </a:lnTo>
                  <a:lnTo>
                    <a:pt x="523" y="140"/>
                  </a:lnTo>
                  <a:lnTo>
                    <a:pt x="524" y="143"/>
                  </a:lnTo>
                  <a:lnTo>
                    <a:pt x="524" y="150"/>
                  </a:lnTo>
                  <a:lnTo>
                    <a:pt x="522" y="160"/>
                  </a:lnTo>
                  <a:lnTo>
                    <a:pt x="519" y="170"/>
                  </a:lnTo>
                  <a:lnTo>
                    <a:pt x="518" y="180"/>
                  </a:lnTo>
                  <a:lnTo>
                    <a:pt x="518" y="187"/>
                  </a:lnTo>
                  <a:lnTo>
                    <a:pt x="518" y="193"/>
                  </a:lnTo>
                  <a:lnTo>
                    <a:pt x="520" y="200"/>
                  </a:lnTo>
                  <a:lnTo>
                    <a:pt x="523" y="207"/>
                  </a:lnTo>
                  <a:close/>
                  <a:moveTo>
                    <a:pt x="334" y="781"/>
                  </a:moveTo>
                  <a:lnTo>
                    <a:pt x="334" y="781"/>
                  </a:lnTo>
                  <a:lnTo>
                    <a:pt x="335" y="780"/>
                  </a:lnTo>
                  <a:lnTo>
                    <a:pt x="336" y="779"/>
                  </a:lnTo>
                  <a:lnTo>
                    <a:pt x="342" y="774"/>
                  </a:lnTo>
                  <a:lnTo>
                    <a:pt x="343" y="771"/>
                  </a:lnTo>
                  <a:lnTo>
                    <a:pt x="344" y="770"/>
                  </a:lnTo>
                  <a:lnTo>
                    <a:pt x="343" y="768"/>
                  </a:lnTo>
                  <a:lnTo>
                    <a:pt x="343" y="767"/>
                  </a:lnTo>
                  <a:lnTo>
                    <a:pt x="338" y="744"/>
                  </a:lnTo>
                  <a:lnTo>
                    <a:pt x="334" y="730"/>
                  </a:lnTo>
                  <a:lnTo>
                    <a:pt x="331" y="727"/>
                  </a:lnTo>
                  <a:lnTo>
                    <a:pt x="330" y="724"/>
                  </a:lnTo>
                  <a:lnTo>
                    <a:pt x="328" y="724"/>
                  </a:lnTo>
                  <a:lnTo>
                    <a:pt x="326" y="727"/>
                  </a:lnTo>
                  <a:lnTo>
                    <a:pt x="320" y="733"/>
                  </a:lnTo>
                  <a:lnTo>
                    <a:pt x="312" y="743"/>
                  </a:lnTo>
                  <a:lnTo>
                    <a:pt x="307" y="748"/>
                  </a:lnTo>
                  <a:lnTo>
                    <a:pt x="300" y="753"/>
                  </a:lnTo>
                  <a:lnTo>
                    <a:pt x="294" y="759"/>
                  </a:lnTo>
                  <a:lnTo>
                    <a:pt x="285" y="764"/>
                  </a:lnTo>
                  <a:lnTo>
                    <a:pt x="275" y="769"/>
                  </a:lnTo>
                  <a:lnTo>
                    <a:pt x="264" y="775"/>
                  </a:lnTo>
                  <a:lnTo>
                    <a:pt x="253" y="780"/>
                  </a:lnTo>
                  <a:lnTo>
                    <a:pt x="242" y="785"/>
                  </a:lnTo>
                  <a:lnTo>
                    <a:pt x="235" y="791"/>
                  </a:lnTo>
                  <a:lnTo>
                    <a:pt x="227" y="795"/>
                  </a:lnTo>
                  <a:lnTo>
                    <a:pt x="222" y="801"/>
                  </a:lnTo>
                  <a:lnTo>
                    <a:pt x="218" y="807"/>
                  </a:lnTo>
                  <a:lnTo>
                    <a:pt x="213" y="812"/>
                  </a:lnTo>
                  <a:lnTo>
                    <a:pt x="211" y="818"/>
                  </a:lnTo>
                  <a:lnTo>
                    <a:pt x="210" y="824"/>
                  </a:lnTo>
                  <a:lnTo>
                    <a:pt x="209" y="829"/>
                  </a:lnTo>
                  <a:lnTo>
                    <a:pt x="209" y="835"/>
                  </a:lnTo>
                  <a:lnTo>
                    <a:pt x="210" y="841"/>
                  </a:lnTo>
                  <a:lnTo>
                    <a:pt x="212" y="847"/>
                  </a:lnTo>
                  <a:lnTo>
                    <a:pt x="216" y="853"/>
                  </a:lnTo>
                  <a:lnTo>
                    <a:pt x="219" y="858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3"/>
                  </a:lnTo>
                  <a:lnTo>
                    <a:pt x="243" y="881"/>
                  </a:lnTo>
                  <a:lnTo>
                    <a:pt x="257" y="889"/>
                  </a:lnTo>
                  <a:lnTo>
                    <a:pt x="264" y="892"/>
                  </a:lnTo>
                  <a:lnTo>
                    <a:pt x="271" y="894"/>
                  </a:lnTo>
                  <a:lnTo>
                    <a:pt x="279" y="896"/>
                  </a:lnTo>
                  <a:lnTo>
                    <a:pt x="286" y="898"/>
                  </a:lnTo>
                  <a:lnTo>
                    <a:pt x="295" y="899"/>
                  </a:lnTo>
                  <a:lnTo>
                    <a:pt x="302" y="901"/>
                  </a:lnTo>
                  <a:lnTo>
                    <a:pt x="310" y="901"/>
                  </a:lnTo>
                  <a:lnTo>
                    <a:pt x="317" y="899"/>
                  </a:lnTo>
                  <a:lnTo>
                    <a:pt x="325" y="898"/>
                  </a:lnTo>
                  <a:lnTo>
                    <a:pt x="334" y="896"/>
                  </a:lnTo>
                  <a:lnTo>
                    <a:pt x="340" y="893"/>
                  </a:lnTo>
                  <a:lnTo>
                    <a:pt x="347" y="890"/>
                  </a:lnTo>
                  <a:lnTo>
                    <a:pt x="368" y="872"/>
                  </a:lnTo>
                  <a:lnTo>
                    <a:pt x="381" y="860"/>
                  </a:lnTo>
                  <a:lnTo>
                    <a:pt x="384" y="856"/>
                  </a:lnTo>
                  <a:lnTo>
                    <a:pt x="387" y="851"/>
                  </a:lnTo>
                  <a:lnTo>
                    <a:pt x="387" y="849"/>
                  </a:lnTo>
                  <a:lnTo>
                    <a:pt x="387" y="847"/>
                  </a:lnTo>
                  <a:lnTo>
                    <a:pt x="386" y="847"/>
                  </a:lnTo>
                  <a:lnTo>
                    <a:pt x="384" y="847"/>
                  </a:lnTo>
                  <a:lnTo>
                    <a:pt x="381" y="847"/>
                  </a:lnTo>
                  <a:lnTo>
                    <a:pt x="376" y="848"/>
                  </a:lnTo>
                  <a:lnTo>
                    <a:pt x="367" y="851"/>
                  </a:lnTo>
                  <a:lnTo>
                    <a:pt x="357" y="856"/>
                  </a:lnTo>
                  <a:lnTo>
                    <a:pt x="336" y="865"/>
                  </a:lnTo>
                  <a:lnTo>
                    <a:pt x="324" y="871"/>
                  </a:lnTo>
                  <a:lnTo>
                    <a:pt x="323" y="871"/>
                  </a:lnTo>
                  <a:lnTo>
                    <a:pt x="327" y="867"/>
                  </a:lnTo>
                  <a:lnTo>
                    <a:pt x="338" y="860"/>
                  </a:lnTo>
                  <a:lnTo>
                    <a:pt x="356" y="848"/>
                  </a:lnTo>
                  <a:lnTo>
                    <a:pt x="366" y="844"/>
                  </a:lnTo>
                  <a:lnTo>
                    <a:pt x="373" y="839"/>
                  </a:lnTo>
                  <a:lnTo>
                    <a:pt x="379" y="833"/>
                  </a:lnTo>
                  <a:lnTo>
                    <a:pt x="383" y="828"/>
                  </a:lnTo>
                  <a:lnTo>
                    <a:pt x="385" y="823"/>
                  </a:lnTo>
                  <a:lnTo>
                    <a:pt x="387" y="817"/>
                  </a:lnTo>
                  <a:lnTo>
                    <a:pt x="387" y="812"/>
                  </a:lnTo>
                  <a:lnTo>
                    <a:pt x="387" y="807"/>
                  </a:lnTo>
                  <a:lnTo>
                    <a:pt x="385" y="802"/>
                  </a:lnTo>
                  <a:lnTo>
                    <a:pt x="383" y="797"/>
                  </a:lnTo>
                  <a:lnTo>
                    <a:pt x="380" y="793"/>
                  </a:lnTo>
                  <a:lnTo>
                    <a:pt x="376" y="788"/>
                  </a:lnTo>
                  <a:lnTo>
                    <a:pt x="368" y="781"/>
                  </a:lnTo>
                  <a:lnTo>
                    <a:pt x="359" y="777"/>
                  </a:lnTo>
                  <a:lnTo>
                    <a:pt x="356" y="776"/>
                  </a:lnTo>
                  <a:lnTo>
                    <a:pt x="354" y="776"/>
                  </a:lnTo>
                  <a:lnTo>
                    <a:pt x="351" y="777"/>
                  </a:lnTo>
                  <a:lnTo>
                    <a:pt x="346" y="779"/>
                  </a:lnTo>
                  <a:lnTo>
                    <a:pt x="340" y="784"/>
                  </a:lnTo>
                  <a:lnTo>
                    <a:pt x="338" y="786"/>
                  </a:lnTo>
                  <a:lnTo>
                    <a:pt x="336" y="787"/>
                  </a:lnTo>
                  <a:lnTo>
                    <a:pt x="336" y="788"/>
                  </a:lnTo>
                  <a:lnTo>
                    <a:pt x="336" y="788"/>
                  </a:lnTo>
                  <a:lnTo>
                    <a:pt x="332" y="790"/>
                  </a:lnTo>
                  <a:lnTo>
                    <a:pt x="330" y="790"/>
                  </a:lnTo>
                  <a:lnTo>
                    <a:pt x="329" y="788"/>
                  </a:lnTo>
                  <a:lnTo>
                    <a:pt x="329" y="784"/>
                  </a:lnTo>
                  <a:lnTo>
                    <a:pt x="331" y="783"/>
                  </a:lnTo>
                  <a:lnTo>
                    <a:pt x="334" y="781"/>
                  </a:lnTo>
                  <a:close/>
                  <a:moveTo>
                    <a:pt x="402" y="934"/>
                  </a:moveTo>
                  <a:lnTo>
                    <a:pt x="369" y="930"/>
                  </a:lnTo>
                  <a:lnTo>
                    <a:pt x="350" y="927"/>
                  </a:lnTo>
                  <a:lnTo>
                    <a:pt x="343" y="926"/>
                  </a:lnTo>
                  <a:lnTo>
                    <a:pt x="341" y="924"/>
                  </a:lnTo>
                  <a:lnTo>
                    <a:pt x="340" y="923"/>
                  </a:lnTo>
                  <a:lnTo>
                    <a:pt x="342" y="921"/>
                  </a:lnTo>
                  <a:lnTo>
                    <a:pt x="352" y="915"/>
                  </a:lnTo>
                  <a:lnTo>
                    <a:pt x="369" y="908"/>
                  </a:lnTo>
                  <a:lnTo>
                    <a:pt x="390" y="897"/>
                  </a:lnTo>
                  <a:lnTo>
                    <a:pt x="416" y="883"/>
                  </a:lnTo>
                  <a:lnTo>
                    <a:pt x="433" y="881"/>
                  </a:lnTo>
                  <a:lnTo>
                    <a:pt x="445" y="880"/>
                  </a:lnTo>
                  <a:lnTo>
                    <a:pt x="454" y="880"/>
                  </a:lnTo>
                  <a:lnTo>
                    <a:pt x="458" y="882"/>
                  </a:lnTo>
                  <a:lnTo>
                    <a:pt x="459" y="885"/>
                  </a:lnTo>
                  <a:lnTo>
                    <a:pt x="459" y="886"/>
                  </a:lnTo>
                  <a:lnTo>
                    <a:pt x="459" y="888"/>
                  </a:lnTo>
                  <a:lnTo>
                    <a:pt x="458" y="890"/>
                  </a:lnTo>
                  <a:lnTo>
                    <a:pt x="454" y="895"/>
                  </a:lnTo>
                  <a:lnTo>
                    <a:pt x="448" y="901"/>
                  </a:lnTo>
                  <a:lnTo>
                    <a:pt x="434" y="912"/>
                  </a:lnTo>
                  <a:lnTo>
                    <a:pt x="419" y="923"/>
                  </a:lnTo>
                  <a:lnTo>
                    <a:pt x="406" y="930"/>
                  </a:lnTo>
                  <a:lnTo>
                    <a:pt x="402" y="934"/>
                  </a:lnTo>
                  <a:close/>
                  <a:moveTo>
                    <a:pt x="237" y="933"/>
                  </a:moveTo>
                  <a:lnTo>
                    <a:pt x="234" y="936"/>
                  </a:lnTo>
                  <a:lnTo>
                    <a:pt x="231" y="939"/>
                  </a:lnTo>
                  <a:lnTo>
                    <a:pt x="228" y="942"/>
                  </a:lnTo>
                  <a:lnTo>
                    <a:pt x="224" y="944"/>
                  </a:lnTo>
                  <a:lnTo>
                    <a:pt x="222" y="944"/>
                  </a:lnTo>
                  <a:lnTo>
                    <a:pt x="219" y="944"/>
                  </a:lnTo>
                  <a:lnTo>
                    <a:pt x="216" y="943"/>
                  </a:lnTo>
                  <a:lnTo>
                    <a:pt x="211" y="942"/>
                  </a:lnTo>
                  <a:lnTo>
                    <a:pt x="199" y="936"/>
                  </a:lnTo>
                  <a:lnTo>
                    <a:pt x="188" y="929"/>
                  </a:lnTo>
                  <a:lnTo>
                    <a:pt x="175" y="920"/>
                  </a:lnTo>
                  <a:lnTo>
                    <a:pt x="154" y="904"/>
                  </a:lnTo>
                  <a:lnTo>
                    <a:pt x="145" y="895"/>
                  </a:lnTo>
                  <a:lnTo>
                    <a:pt x="137" y="887"/>
                  </a:lnTo>
                  <a:lnTo>
                    <a:pt x="135" y="882"/>
                  </a:lnTo>
                  <a:lnTo>
                    <a:pt x="133" y="879"/>
                  </a:lnTo>
                  <a:lnTo>
                    <a:pt x="133" y="875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7" y="865"/>
                  </a:lnTo>
                  <a:lnTo>
                    <a:pt x="143" y="858"/>
                  </a:lnTo>
                  <a:lnTo>
                    <a:pt x="150" y="850"/>
                  </a:lnTo>
                  <a:lnTo>
                    <a:pt x="159" y="843"/>
                  </a:lnTo>
                  <a:lnTo>
                    <a:pt x="167" y="838"/>
                  </a:lnTo>
                  <a:lnTo>
                    <a:pt x="176" y="835"/>
                  </a:lnTo>
                  <a:lnTo>
                    <a:pt x="179" y="834"/>
                  </a:lnTo>
                  <a:lnTo>
                    <a:pt x="182" y="835"/>
                  </a:lnTo>
                  <a:lnTo>
                    <a:pt x="185" y="838"/>
                  </a:lnTo>
                  <a:lnTo>
                    <a:pt x="189" y="840"/>
                  </a:lnTo>
                  <a:lnTo>
                    <a:pt x="197" y="856"/>
                  </a:lnTo>
                  <a:lnTo>
                    <a:pt x="206" y="872"/>
                  </a:lnTo>
                  <a:lnTo>
                    <a:pt x="212" y="882"/>
                  </a:lnTo>
                  <a:lnTo>
                    <a:pt x="221" y="892"/>
                  </a:lnTo>
                  <a:lnTo>
                    <a:pt x="228" y="903"/>
                  </a:lnTo>
                  <a:lnTo>
                    <a:pt x="236" y="912"/>
                  </a:lnTo>
                  <a:lnTo>
                    <a:pt x="237" y="915"/>
                  </a:lnTo>
                  <a:lnTo>
                    <a:pt x="239" y="920"/>
                  </a:lnTo>
                  <a:lnTo>
                    <a:pt x="240" y="923"/>
                  </a:lnTo>
                  <a:lnTo>
                    <a:pt x="239" y="926"/>
                  </a:lnTo>
                  <a:lnTo>
                    <a:pt x="238" y="929"/>
                  </a:lnTo>
                  <a:lnTo>
                    <a:pt x="237" y="933"/>
                  </a:lnTo>
                  <a:close/>
                  <a:moveTo>
                    <a:pt x="441" y="740"/>
                  </a:moveTo>
                  <a:lnTo>
                    <a:pt x="456" y="724"/>
                  </a:lnTo>
                  <a:lnTo>
                    <a:pt x="477" y="704"/>
                  </a:lnTo>
                  <a:lnTo>
                    <a:pt x="489" y="694"/>
                  </a:lnTo>
                  <a:lnTo>
                    <a:pt x="501" y="684"/>
                  </a:lnTo>
                  <a:lnTo>
                    <a:pt x="513" y="674"/>
                  </a:lnTo>
                  <a:lnTo>
                    <a:pt x="524" y="666"/>
                  </a:lnTo>
                  <a:lnTo>
                    <a:pt x="535" y="660"/>
                  </a:lnTo>
                  <a:lnTo>
                    <a:pt x="544" y="656"/>
                  </a:lnTo>
                  <a:lnTo>
                    <a:pt x="548" y="655"/>
                  </a:lnTo>
                  <a:lnTo>
                    <a:pt x="551" y="655"/>
                  </a:lnTo>
                  <a:lnTo>
                    <a:pt x="554" y="655"/>
                  </a:lnTo>
                  <a:lnTo>
                    <a:pt x="557" y="656"/>
                  </a:lnTo>
                  <a:lnTo>
                    <a:pt x="558" y="659"/>
                  </a:lnTo>
                  <a:lnTo>
                    <a:pt x="559" y="663"/>
                  </a:lnTo>
                  <a:lnTo>
                    <a:pt x="559" y="667"/>
                  </a:lnTo>
                  <a:lnTo>
                    <a:pt x="559" y="672"/>
                  </a:lnTo>
                  <a:lnTo>
                    <a:pt x="554" y="687"/>
                  </a:lnTo>
                  <a:lnTo>
                    <a:pt x="546" y="706"/>
                  </a:lnTo>
                  <a:lnTo>
                    <a:pt x="535" y="742"/>
                  </a:lnTo>
                  <a:lnTo>
                    <a:pt x="526" y="768"/>
                  </a:lnTo>
                  <a:lnTo>
                    <a:pt x="518" y="787"/>
                  </a:lnTo>
                  <a:lnTo>
                    <a:pt x="513" y="801"/>
                  </a:lnTo>
                  <a:lnTo>
                    <a:pt x="509" y="806"/>
                  </a:lnTo>
                  <a:lnTo>
                    <a:pt x="507" y="809"/>
                  </a:lnTo>
                  <a:lnTo>
                    <a:pt x="505" y="810"/>
                  </a:lnTo>
                  <a:lnTo>
                    <a:pt x="504" y="811"/>
                  </a:lnTo>
                  <a:lnTo>
                    <a:pt x="502" y="811"/>
                  </a:lnTo>
                  <a:lnTo>
                    <a:pt x="501" y="810"/>
                  </a:lnTo>
                  <a:lnTo>
                    <a:pt x="499" y="808"/>
                  </a:lnTo>
                  <a:lnTo>
                    <a:pt x="498" y="806"/>
                  </a:lnTo>
                  <a:lnTo>
                    <a:pt x="491" y="791"/>
                  </a:lnTo>
                  <a:lnTo>
                    <a:pt x="483" y="774"/>
                  </a:lnTo>
                  <a:lnTo>
                    <a:pt x="480" y="769"/>
                  </a:lnTo>
                  <a:lnTo>
                    <a:pt x="477" y="766"/>
                  </a:lnTo>
                  <a:lnTo>
                    <a:pt x="474" y="763"/>
                  </a:lnTo>
                  <a:lnTo>
                    <a:pt x="470" y="761"/>
                  </a:lnTo>
                  <a:lnTo>
                    <a:pt x="465" y="760"/>
                  </a:lnTo>
                  <a:lnTo>
                    <a:pt x="461" y="759"/>
                  </a:lnTo>
                  <a:lnTo>
                    <a:pt x="456" y="759"/>
                  </a:lnTo>
                  <a:lnTo>
                    <a:pt x="449" y="760"/>
                  </a:lnTo>
                  <a:lnTo>
                    <a:pt x="448" y="762"/>
                  </a:lnTo>
                  <a:lnTo>
                    <a:pt x="447" y="764"/>
                  </a:lnTo>
                  <a:lnTo>
                    <a:pt x="446" y="764"/>
                  </a:lnTo>
                  <a:lnTo>
                    <a:pt x="444" y="764"/>
                  </a:lnTo>
                  <a:lnTo>
                    <a:pt x="441" y="763"/>
                  </a:lnTo>
                  <a:lnTo>
                    <a:pt x="438" y="759"/>
                  </a:lnTo>
                  <a:lnTo>
                    <a:pt x="435" y="754"/>
                  </a:lnTo>
                  <a:lnTo>
                    <a:pt x="435" y="749"/>
                  </a:lnTo>
                  <a:lnTo>
                    <a:pt x="435" y="747"/>
                  </a:lnTo>
                  <a:lnTo>
                    <a:pt x="436" y="745"/>
                  </a:lnTo>
                  <a:lnTo>
                    <a:pt x="439" y="743"/>
                  </a:lnTo>
                  <a:lnTo>
                    <a:pt x="441" y="740"/>
                  </a:lnTo>
                  <a:close/>
                  <a:moveTo>
                    <a:pt x="297" y="800"/>
                  </a:moveTo>
                  <a:lnTo>
                    <a:pt x="299" y="801"/>
                  </a:lnTo>
                  <a:lnTo>
                    <a:pt x="301" y="802"/>
                  </a:lnTo>
                  <a:lnTo>
                    <a:pt x="303" y="802"/>
                  </a:lnTo>
                  <a:lnTo>
                    <a:pt x="306" y="801"/>
                  </a:lnTo>
                  <a:lnTo>
                    <a:pt x="308" y="798"/>
                  </a:lnTo>
                  <a:lnTo>
                    <a:pt x="310" y="793"/>
                  </a:lnTo>
                  <a:lnTo>
                    <a:pt x="320" y="788"/>
                  </a:lnTo>
                  <a:lnTo>
                    <a:pt x="329" y="784"/>
                  </a:lnTo>
                  <a:lnTo>
                    <a:pt x="330" y="791"/>
                  </a:lnTo>
                  <a:lnTo>
                    <a:pt x="330" y="795"/>
                  </a:lnTo>
                  <a:lnTo>
                    <a:pt x="328" y="800"/>
                  </a:lnTo>
                  <a:lnTo>
                    <a:pt x="325" y="807"/>
                  </a:lnTo>
                  <a:lnTo>
                    <a:pt x="318" y="816"/>
                  </a:lnTo>
                  <a:lnTo>
                    <a:pt x="313" y="823"/>
                  </a:lnTo>
                  <a:lnTo>
                    <a:pt x="307" y="827"/>
                  </a:lnTo>
                  <a:lnTo>
                    <a:pt x="301" y="829"/>
                  </a:lnTo>
                  <a:lnTo>
                    <a:pt x="296" y="830"/>
                  </a:lnTo>
                  <a:lnTo>
                    <a:pt x="291" y="830"/>
                  </a:lnTo>
                  <a:lnTo>
                    <a:pt x="286" y="828"/>
                  </a:lnTo>
                  <a:lnTo>
                    <a:pt x="283" y="826"/>
                  </a:lnTo>
                  <a:lnTo>
                    <a:pt x="280" y="823"/>
                  </a:lnTo>
                  <a:lnTo>
                    <a:pt x="278" y="818"/>
                  </a:lnTo>
                  <a:lnTo>
                    <a:pt x="278" y="814"/>
                  </a:lnTo>
                  <a:lnTo>
                    <a:pt x="278" y="811"/>
                  </a:lnTo>
                  <a:lnTo>
                    <a:pt x="280" y="807"/>
                  </a:lnTo>
                  <a:lnTo>
                    <a:pt x="284" y="803"/>
                  </a:lnTo>
                  <a:lnTo>
                    <a:pt x="290" y="801"/>
                  </a:lnTo>
                  <a:lnTo>
                    <a:pt x="297" y="800"/>
                  </a:lnTo>
                  <a:close/>
                  <a:moveTo>
                    <a:pt x="297" y="800"/>
                  </a:moveTo>
                  <a:lnTo>
                    <a:pt x="298" y="797"/>
                  </a:lnTo>
                  <a:lnTo>
                    <a:pt x="301" y="796"/>
                  </a:lnTo>
                  <a:lnTo>
                    <a:pt x="306" y="794"/>
                  </a:lnTo>
                  <a:lnTo>
                    <a:pt x="310" y="793"/>
                  </a:lnTo>
                  <a:lnTo>
                    <a:pt x="308" y="798"/>
                  </a:lnTo>
                  <a:lnTo>
                    <a:pt x="306" y="801"/>
                  </a:lnTo>
                  <a:lnTo>
                    <a:pt x="303" y="802"/>
                  </a:lnTo>
                  <a:lnTo>
                    <a:pt x="301" y="802"/>
                  </a:lnTo>
                  <a:lnTo>
                    <a:pt x="299" y="801"/>
                  </a:lnTo>
                  <a:lnTo>
                    <a:pt x="297" y="800"/>
                  </a:lnTo>
                  <a:close/>
                  <a:moveTo>
                    <a:pt x="134" y="762"/>
                  </a:moveTo>
                  <a:lnTo>
                    <a:pt x="129" y="754"/>
                  </a:lnTo>
                  <a:lnTo>
                    <a:pt x="121" y="738"/>
                  </a:lnTo>
                  <a:lnTo>
                    <a:pt x="113" y="718"/>
                  </a:lnTo>
                  <a:lnTo>
                    <a:pt x="102" y="696"/>
                  </a:lnTo>
                  <a:lnTo>
                    <a:pt x="92" y="673"/>
                  </a:lnTo>
                  <a:lnTo>
                    <a:pt x="84" y="655"/>
                  </a:lnTo>
                  <a:lnTo>
                    <a:pt x="80" y="648"/>
                  </a:lnTo>
                  <a:lnTo>
                    <a:pt x="77" y="643"/>
                  </a:lnTo>
                  <a:lnTo>
                    <a:pt x="75" y="641"/>
                  </a:lnTo>
                  <a:lnTo>
                    <a:pt x="74" y="641"/>
                  </a:lnTo>
                  <a:lnTo>
                    <a:pt x="72" y="641"/>
                  </a:lnTo>
                  <a:lnTo>
                    <a:pt x="71" y="640"/>
                  </a:lnTo>
                  <a:lnTo>
                    <a:pt x="70" y="639"/>
                  </a:lnTo>
                  <a:lnTo>
                    <a:pt x="69" y="637"/>
                  </a:lnTo>
                  <a:lnTo>
                    <a:pt x="69" y="633"/>
                  </a:lnTo>
                  <a:lnTo>
                    <a:pt x="69" y="626"/>
                  </a:lnTo>
                  <a:lnTo>
                    <a:pt x="73" y="610"/>
                  </a:lnTo>
                  <a:lnTo>
                    <a:pt x="79" y="591"/>
                  </a:lnTo>
                  <a:lnTo>
                    <a:pt x="87" y="571"/>
                  </a:lnTo>
                  <a:lnTo>
                    <a:pt x="94" y="553"/>
                  </a:lnTo>
                  <a:lnTo>
                    <a:pt x="100" y="537"/>
                  </a:lnTo>
                  <a:lnTo>
                    <a:pt x="101" y="527"/>
                  </a:lnTo>
                  <a:lnTo>
                    <a:pt x="102" y="514"/>
                  </a:lnTo>
                  <a:lnTo>
                    <a:pt x="104" y="504"/>
                  </a:lnTo>
                  <a:lnTo>
                    <a:pt x="106" y="493"/>
                  </a:lnTo>
                  <a:lnTo>
                    <a:pt x="110" y="483"/>
                  </a:lnTo>
                  <a:lnTo>
                    <a:pt x="114" y="476"/>
                  </a:lnTo>
                  <a:lnTo>
                    <a:pt x="119" y="467"/>
                  </a:lnTo>
                  <a:lnTo>
                    <a:pt x="125" y="461"/>
                  </a:lnTo>
                  <a:lnTo>
                    <a:pt x="132" y="455"/>
                  </a:lnTo>
                  <a:lnTo>
                    <a:pt x="139" y="449"/>
                  </a:lnTo>
                  <a:lnTo>
                    <a:pt x="147" y="444"/>
                  </a:lnTo>
                  <a:lnTo>
                    <a:pt x="157" y="440"/>
                  </a:lnTo>
                  <a:lnTo>
                    <a:pt x="166" y="435"/>
                  </a:lnTo>
                  <a:lnTo>
                    <a:pt x="188" y="426"/>
                  </a:lnTo>
                  <a:lnTo>
                    <a:pt x="212" y="417"/>
                  </a:lnTo>
                  <a:lnTo>
                    <a:pt x="212" y="420"/>
                  </a:lnTo>
                  <a:lnTo>
                    <a:pt x="209" y="429"/>
                  </a:lnTo>
                  <a:lnTo>
                    <a:pt x="203" y="442"/>
                  </a:lnTo>
                  <a:lnTo>
                    <a:pt x="194" y="458"/>
                  </a:lnTo>
                  <a:lnTo>
                    <a:pt x="175" y="498"/>
                  </a:lnTo>
                  <a:lnTo>
                    <a:pt x="154" y="543"/>
                  </a:lnTo>
                  <a:lnTo>
                    <a:pt x="147" y="564"/>
                  </a:lnTo>
                  <a:lnTo>
                    <a:pt x="141" y="584"/>
                  </a:lnTo>
                  <a:lnTo>
                    <a:pt x="139" y="593"/>
                  </a:lnTo>
                  <a:lnTo>
                    <a:pt x="138" y="602"/>
                  </a:lnTo>
                  <a:lnTo>
                    <a:pt x="138" y="608"/>
                  </a:lnTo>
                  <a:lnTo>
                    <a:pt x="140" y="615"/>
                  </a:lnTo>
                  <a:lnTo>
                    <a:pt x="141" y="621"/>
                  </a:lnTo>
                  <a:lnTo>
                    <a:pt x="146" y="625"/>
                  </a:lnTo>
                  <a:lnTo>
                    <a:pt x="150" y="627"/>
                  </a:lnTo>
                  <a:lnTo>
                    <a:pt x="155" y="630"/>
                  </a:lnTo>
                  <a:lnTo>
                    <a:pt x="163" y="630"/>
                  </a:lnTo>
                  <a:lnTo>
                    <a:pt x="173" y="628"/>
                  </a:lnTo>
                  <a:lnTo>
                    <a:pt x="183" y="625"/>
                  </a:lnTo>
                  <a:lnTo>
                    <a:pt x="195" y="620"/>
                  </a:lnTo>
                  <a:lnTo>
                    <a:pt x="181" y="656"/>
                  </a:lnTo>
                  <a:lnTo>
                    <a:pt x="167" y="692"/>
                  </a:lnTo>
                  <a:lnTo>
                    <a:pt x="160" y="711"/>
                  </a:lnTo>
                  <a:lnTo>
                    <a:pt x="152" y="728"/>
                  </a:lnTo>
                  <a:lnTo>
                    <a:pt x="144" y="746"/>
                  </a:lnTo>
                  <a:lnTo>
                    <a:pt x="134" y="762"/>
                  </a:lnTo>
                  <a:close/>
                  <a:moveTo>
                    <a:pt x="223" y="727"/>
                  </a:moveTo>
                  <a:lnTo>
                    <a:pt x="222" y="706"/>
                  </a:lnTo>
                  <a:lnTo>
                    <a:pt x="223" y="688"/>
                  </a:lnTo>
                  <a:lnTo>
                    <a:pt x="225" y="672"/>
                  </a:lnTo>
                  <a:lnTo>
                    <a:pt x="229" y="658"/>
                  </a:lnTo>
                  <a:lnTo>
                    <a:pt x="234" y="648"/>
                  </a:lnTo>
                  <a:lnTo>
                    <a:pt x="239" y="638"/>
                  </a:lnTo>
                  <a:lnTo>
                    <a:pt x="244" y="631"/>
                  </a:lnTo>
                  <a:lnTo>
                    <a:pt x="251" y="624"/>
                  </a:lnTo>
                  <a:lnTo>
                    <a:pt x="258" y="619"/>
                  </a:lnTo>
                  <a:lnTo>
                    <a:pt x="265" y="616"/>
                  </a:lnTo>
                  <a:lnTo>
                    <a:pt x="272" y="614"/>
                  </a:lnTo>
                  <a:lnTo>
                    <a:pt x="279" y="612"/>
                  </a:lnTo>
                  <a:lnTo>
                    <a:pt x="283" y="612"/>
                  </a:lnTo>
                  <a:lnTo>
                    <a:pt x="287" y="612"/>
                  </a:lnTo>
                  <a:lnTo>
                    <a:pt x="292" y="615"/>
                  </a:lnTo>
                  <a:lnTo>
                    <a:pt x="295" y="617"/>
                  </a:lnTo>
                  <a:lnTo>
                    <a:pt x="298" y="619"/>
                  </a:lnTo>
                  <a:lnTo>
                    <a:pt x="301" y="622"/>
                  </a:lnTo>
                  <a:lnTo>
                    <a:pt x="302" y="626"/>
                  </a:lnTo>
                  <a:lnTo>
                    <a:pt x="303" y="631"/>
                  </a:lnTo>
                  <a:lnTo>
                    <a:pt x="303" y="636"/>
                  </a:lnTo>
                  <a:lnTo>
                    <a:pt x="302" y="642"/>
                  </a:lnTo>
                  <a:lnTo>
                    <a:pt x="301" y="649"/>
                  </a:lnTo>
                  <a:lnTo>
                    <a:pt x="298" y="655"/>
                  </a:lnTo>
                  <a:lnTo>
                    <a:pt x="294" y="663"/>
                  </a:lnTo>
                  <a:lnTo>
                    <a:pt x="288" y="671"/>
                  </a:lnTo>
                  <a:lnTo>
                    <a:pt x="282" y="680"/>
                  </a:lnTo>
                  <a:lnTo>
                    <a:pt x="275" y="688"/>
                  </a:lnTo>
                  <a:lnTo>
                    <a:pt x="251" y="707"/>
                  </a:lnTo>
                  <a:lnTo>
                    <a:pt x="237" y="717"/>
                  </a:lnTo>
                  <a:lnTo>
                    <a:pt x="229" y="722"/>
                  </a:lnTo>
                  <a:lnTo>
                    <a:pt x="223" y="727"/>
                  </a:lnTo>
                  <a:close/>
                  <a:moveTo>
                    <a:pt x="462" y="481"/>
                  </a:moveTo>
                  <a:lnTo>
                    <a:pt x="453" y="477"/>
                  </a:lnTo>
                  <a:lnTo>
                    <a:pt x="442" y="469"/>
                  </a:lnTo>
                  <a:lnTo>
                    <a:pt x="431" y="460"/>
                  </a:lnTo>
                  <a:lnTo>
                    <a:pt x="420" y="449"/>
                  </a:lnTo>
                  <a:lnTo>
                    <a:pt x="410" y="437"/>
                  </a:lnTo>
                  <a:lnTo>
                    <a:pt x="401" y="425"/>
                  </a:lnTo>
                  <a:lnTo>
                    <a:pt x="393" y="411"/>
                  </a:lnTo>
                  <a:lnTo>
                    <a:pt x="386" y="398"/>
                  </a:lnTo>
                  <a:lnTo>
                    <a:pt x="384" y="392"/>
                  </a:lnTo>
                  <a:lnTo>
                    <a:pt x="382" y="385"/>
                  </a:lnTo>
                  <a:lnTo>
                    <a:pt x="381" y="380"/>
                  </a:lnTo>
                  <a:lnTo>
                    <a:pt x="381" y="375"/>
                  </a:lnTo>
                  <a:lnTo>
                    <a:pt x="382" y="369"/>
                  </a:lnTo>
                  <a:lnTo>
                    <a:pt x="383" y="364"/>
                  </a:lnTo>
                  <a:lnTo>
                    <a:pt x="386" y="360"/>
                  </a:lnTo>
                  <a:lnTo>
                    <a:pt x="389" y="356"/>
                  </a:lnTo>
                  <a:lnTo>
                    <a:pt x="394" y="353"/>
                  </a:lnTo>
                  <a:lnTo>
                    <a:pt x="400" y="350"/>
                  </a:lnTo>
                  <a:lnTo>
                    <a:pt x="406" y="349"/>
                  </a:lnTo>
                  <a:lnTo>
                    <a:pt x="414" y="348"/>
                  </a:lnTo>
                  <a:lnTo>
                    <a:pt x="424" y="347"/>
                  </a:lnTo>
                  <a:lnTo>
                    <a:pt x="434" y="348"/>
                  </a:lnTo>
                  <a:lnTo>
                    <a:pt x="447" y="350"/>
                  </a:lnTo>
                  <a:lnTo>
                    <a:pt x="461" y="352"/>
                  </a:lnTo>
                  <a:lnTo>
                    <a:pt x="475" y="361"/>
                  </a:lnTo>
                  <a:lnTo>
                    <a:pt x="487" y="369"/>
                  </a:lnTo>
                  <a:lnTo>
                    <a:pt x="498" y="378"/>
                  </a:lnTo>
                  <a:lnTo>
                    <a:pt x="507" y="386"/>
                  </a:lnTo>
                  <a:lnTo>
                    <a:pt x="515" y="395"/>
                  </a:lnTo>
                  <a:lnTo>
                    <a:pt x="520" y="403"/>
                  </a:lnTo>
                  <a:lnTo>
                    <a:pt x="523" y="412"/>
                  </a:lnTo>
                  <a:lnTo>
                    <a:pt x="526" y="420"/>
                  </a:lnTo>
                  <a:lnTo>
                    <a:pt x="526" y="429"/>
                  </a:lnTo>
                  <a:lnTo>
                    <a:pt x="522" y="436"/>
                  </a:lnTo>
                  <a:lnTo>
                    <a:pt x="518" y="445"/>
                  </a:lnTo>
                  <a:lnTo>
                    <a:pt x="512" y="452"/>
                  </a:lnTo>
                  <a:lnTo>
                    <a:pt x="503" y="460"/>
                  </a:lnTo>
                  <a:lnTo>
                    <a:pt x="491" y="467"/>
                  </a:lnTo>
                  <a:lnTo>
                    <a:pt x="478" y="475"/>
                  </a:lnTo>
                  <a:lnTo>
                    <a:pt x="462" y="481"/>
                  </a:lnTo>
                  <a:close/>
                  <a:moveTo>
                    <a:pt x="149" y="386"/>
                  </a:moveTo>
                  <a:lnTo>
                    <a:pt x="152" y="382"/>
                  </a:lnTo>
                  <a:lnTo>
                    <a:pt x="157" y="379"/>
                  </a:lnTo>
                  <a:lnTo>
                    <a:pt x="162" y="376"/>
                  </a:lnTo>
                  <a:lnTo>
                    <a:pt x="166" y="375"/>
                  </a:lnTo>
                  <a:lnTo>
                    <a:pt x="169" y="373"/>
                  </a:lnTo>
                  <a:lnTo>
                    <a:pt x="170" y="375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58" y="384"/>
                  </a:lnTo>
                  <a:lnTo>
                    <a:pt x="149" y="386"/>
                  </a:lnTo>
                  <a:close/>
                  <a:moveTo>
                    <a:pt x="523" y="207"/>
                  </a:moveTo>
                  <a:lnTo>
                    <a:pt x="530" y="216"/>
                  </a:lnTo>
                  <a:lnTo>
                    <a:pt x="537" y="225"/>
                  </a:lnTo>
                  <a:lnTo>
                    <a:pt x="537" y="226"/>
                  </a:lnTo>
                  <a:lnTo>
                    <a:pt x="535" y="226"/>
                  </a:lnTo>
                  <a:lnTo>
                    <a:pt x="533" y="226"/>
                  </a:lnTo>
                  <a:lnTo>
                    <a:pt x="530" y="225"/>
                  </a:lnTo>
                  <a:lnTo>
                    <a:pt x="523" y="223"/>
                  </a:lnTo>
                  <a:lnTo>
                    <a:pt x="518" y="220"/>
                  </a:lnTo>
                  <a:lnTo>
                    <a:pt x="515" y="218"/>
                  </a:lnTo>
                  <a:lnTo>
                    <a:pt x="513" y="216"/>
                  </a:lnTo>
                  <a:lnTo>
                    <a:pt x="512" y="214"/>
                  </a:lnTo>
                  <a:lnTo>
                    <a:pt x="512" y="212"/>
                  </a:lnTo>
                  <a:lnTo>
                    <a:pt x="512" y="210"/>
                  </a:lnTo>
                  <a:lnTo>
                    <a:pt x="514" y="209"/>
                  </a:lnTo>
                  <a:lnTo>
                    <a:pt x="518" y="207"/>
                  </a:lnTo>
                  <a:lnTo>
                    <a:pt x="523" y="20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1" name="Freeform 31"/>
            <p:cNvSpPr>
              <a:spLocks noEditPoints="1"/>
            </p:cNvSpPr>
            <p:nvPr userDrawn="1"/>
          </p:nvSpPr>
          <p:spPr bwMode="auto">
            <a:xfrm>
              <a:off x="4538" y="3897"/>
              <a:ext cx="74" cy="108"/>
            </a:xfrm>
            <a:custGeom>
              <a:avLst/>
              <a:gdLst/>
              <a:ahLst/>
              <a:cxnLst>
                <a:cxn ang="0">
                  <a:pos x="161" y="797"/>
                </a:cxn>
                <a:cxn ang="0">
                  <a:pos x="152" y="813"/>
                </a:cxn>
                <a:cxn ang="0">
                  <a:pos x="169" y="809"/>
                </a:cxn>
                <a:cxn ang="0">
                  <a:pos x="141" y="838"/>
                </a:cxn>
                <a:cxn ang="0">
                  <a:pos x="200" y="841"/>
                </a:cxn>
                <a:cxn ang="0">
                  <a:pos x="263" y="800"/>
                </a:cxn>
                <a:cxn ang="0">
                  <a:pos x="283" y="738"/>
                </a:cxn>
                <a:cxn ang="0">
                  <a:pos x="271" y="593"/>
                </a:cxn>
                <a:cxn ang="0">
                  <a:pos x="278" y="532"/>
                </a:cxn>
                <a:cxn ang="0">
                  <a:pos x="282" y="288"/>
                </a:cxn>
                <a:cxn ang="0">
                  <a:pos x="300" y="126"/>
                </a:cxn>
                <a:cxn ang="0">
                  <a:pos x="289" y="104"/>
                </a:cxn>
                <a:cxn ang="0">
                  <a:pos x="287" y="90"/>
                </a:cxn>
                <a:cxn ang="0">
                  <a:pos x="302" y="15"/>
                </a:cxn>
                <a:cxn ang="0">
                  <a:pos x="320" y="0"/>
                </a:cxn>
                <a:cxn ang="0">
                  <a:pos x="404" y="50"/>
                </a:cxn>
                <a:cxn ang="0">
                  <a:pos x="443" y="158"/>
                </a:cxn>
                <a:cxn ang="0">
                  <a:pos x="467" y="174"/>
                </a:cxn>
                <a:cxn ang="0">
                  <a:pos x="530" y="153"/>
                </a:cxn>
                <a:cxn ang="0">
                  <a:pos x="581" y="155"/>
                </a:cxn>
                <a:cxn ang="0">
                  <a:pos x="632" y="188"/>
                </a:cxn>
                <a:cxn ang="0">
                  <a:pos x="664" y="241"/>
                </a:cxn>
                <a:cxn ang="0">
                  <a:pos x="657" y="303"/>
                </a:cxn>
                <a:cxn ang="0">
                  <a:pos x="586" y="360"/>
                </a:cxn>
                <a:cxn ang="0">
                  <a:pos x="443" y="483"/>
                </a:cxn>
                <a:cxn ang="0">
                  <a:pos x="405" y="549"/>
                </a:cxn>
                <a:cxn ang="0">
                  <a:pos x="394" y="615"/>
                </a:cxn>
                <a:cxn ang="0">
                  <a:pos x="407" y="690"/>
                </a:cxn>
                <a:cxn ang="0">
                  <a:pos x="429" y="731"/>
                </a:cxn>
                <a:cxn ang="0">
                  <a:pos x="469" y="732"/>
                </a:cxn>
                <a:cxn ang="0">
                  <a:pos x="556" y="710"/>
                </a:cxn>
                <a:cxn ang="0">
                  <a:pos x="612" y="726"/>
                </a:cxn>
                <a:cxn ang="0">
                  <a:pos x="649" y="750"/>
                </a:cxn>
                <a:cxn ang="0">
                  <a:pos x="648" y="788"/>
                </a:cxn>
                <a:cxn ang="0">
                  <a:pos x="614" y="837"/>
                </a:cxn>
                <a:cxn ang="0">
                  <a:pos x="560" y="870"/>
                </a:cxn>
                <a:cxn ang="0">
                  <a:pos x="512" y="870"/>
                </a:cxn>
                <a:cxn ang="0">
                  <a:pos x="346" y="918"/>
                </a:cxn>
                <a:cxn ang="0">
                  <a:pos x="168" y="965"/>
                </a:cxn>
                <a:cxn ang="0">
                  <a:pos x="88" y="961"/>
                </a:cxn>
                <a:cxn ang="0">
                  <a:pos x="13" y="912"/>
                </a:cxn>
                <a:cxn ang="0">
                  <a:pos x="3" y="872"/>
                </a:cxn>
                <a:cxn ang="0">
                  <a:pos x="60" y="829"/>
                </a:cxn>
                <a:cxn ang="0">
                  <a:pos x="123" y="788"/>
                </a:cxn>
                <a:cxn ang="0">
                  <a:pos x="155" y="758"/>
                </a:cxn>
                <a:cxn ang="0">
                  <a:pos x="192" y="725"/>
                </a:cxn>
                <a:cxn ang="0">
                  <a:pos x="204" y="720"/>
                </a:cxn>
                <a:cxn ang="0">
                  <a:pos x="167" y="775"/>
                </a:cxn>
                <a:cxn ang="0">
                  <a:pos x="176" y="770"/>
                </a:cxn>
                <a:cxn ang="0">
                  <a:pos x="175" y="785"/>
                </a:cxn>
                <a:cxn ang="0">
                  <a:pos x="175" y="789"/>
                </a:cxn>
                <a:cxn ang="0">
                  <a:pos x="163" y="809"/>
                </a:cxn>
                <a:cxn ang="0">
                  <a:pos x="152" y="813"/>
                </a:cxn>
                <a:cxn ang="0">
                  <a:pos x="161" y="797"/>
                </a:cxn>
                <a:cxn ang="0">
                  <a:pos x="175" y="788"/>
                </a:cxn>
                <a:cxn ang="0">
                  <a:pos x="178" y="794"/>
                </a:cxn>
              </a:cxnLst>
              <a:rect l="0" t="0" r="r" b="b"/>
              <a:pathLst>
                <a:path w="667" h="966">
                  <a:moveTo>
                    <a:pt x="175" y="788"/>
                  </a:moveTo>
                  <a:lnTo>
                    <a:pt x="175" y="788"/>
                  </a:lnTo>
                  <a:lnTo>
                    <a:pt x="175" y="789"/>
                  </a:lnTo>
                  <a:lnTo>
                    <a:pt x="171" y="791"/>
                  </a:lnTo>
                  <a:lnTo>
                    <a:pt x="167" y="793"/>
                  </a:lnTo>
                  <a:lnTo>
                    <a:pt x="161" y="797"/>
                  </a:lnTo>
                  <a:lnTo>
                    <a:pt x="154" y="803"/>
                  </a:lnTo>
                  <a:lnTo>
                    <a:pt x="150" y="807"/>
                  </a:lnTo>
                  <a:lnTo>
                    <a:pt x="148" y="810"/>
                  </a:lnTo>
                  <a:lnTo>
                    <a:pt x="148" y="811"/>
                  </a:lnTo>
                  <a:lnTo>
                    <a:pt x="149" y="812"/>
                  </a:lnTo>
                  <a:lnTo>
                    <a:pt x="152" y="813"/>
                  </a:lnTo>
                  <a:lnTo>
                    <a:pt x="154" y="812"/>
                  </a:lnTo>
                  <a:lnTo>
                    <a:pt x="158" y="812"/>
                  </a:lnTo>
                  <a:lnTo>
                    <a:pt x="163" y="809"/>
                  </a:lnTo>
                  <a:lnTo>
                    <a:pt x="168" y="805"/>
                  </a:lnTo>
                  <a:lnTo>
                    <a:pt x="172" y="802"/>
                  </a:lnTo>
                  <a:lnTo>
                    <a:pt x="169" y="809"/>
                  </a:lnTo>
                  <a:lnTo>
                    <a:pt x="165" y="814"/>
                  </a:lnTo>
                  <a:lnTo>
                    <a:pt x="161" y="819"/>
                  </a:lnTo>
                  <a:lnTo>
                    <a:pt x="157" y="823"/>
                  </a:lnTo>
                  <a:lnTo>
                    <a:pt x="148" y="831"/>
                  </a:lnTo>
                  <a:lnTo>
                    <a:pt x="142" y="836"/>
                  </a:lnTo>
                  <a:lnTo>
                    <a:pt x="141" y="838"/>
                  </a:lnTo>
                  <a:lnTo>
                    <a:pt x="140" y="841"/>
                  </a:lnTo>
                  <a:lnTo>
                    <a:pt x="142" y="842"/>
                  </a:lnTo>
                  <a:lnTo>
                    <a:pt x="145" y="843"/>
                  </a:lnTo>
                  <a:lnTo>
                    <a:pt x="159" y="844"/>
                  </a:lnTo>
                  <a:lnTo>
                    <a:pt x="184" y="844"/>
                  </a:lnTo>
                  <a:lnTo>
                    <a:pt x="200" y="841"/>
                  </a:lnTo>
                  <a:lnTo>
                    <a:pt x="215" y="835"/>
                  </a:lnTo>
                  <a:lnTo>
                    <a:pt x="227" y="830"/>
                  </a:lnTo>
                  <a:lnTo>
                    <a:pt x="238" y="823"/>
                  </a:lnTo>
                  <a:lnTo>
                    <a:pt x="248" y="816"/>
                  </a:lnTo>
                  <a:lnTo>
                    <a:pt x="257" y="809"/>
                  </a:lnTo>
                  <a:lnTo>
                    <a:pt x="263" y="800"/>
                  </a:lnTo>
                  <a:lnTo>
                    <a:pt x="270" y="790"/>
                  </a:lnTo>
                  <a:lnTo>
                    <a:pt x="274" y="781"/>
                  </a:lnTo>
                  <a:lnTo>
                    <a:pt x="277" y="771"/>
                  </a:lnTo>
                  <a:lnTo>
                    <a:pt x="280" y="761"/>
                  </a:lnTo>
                  <a:lnTo>
                    <a:pt x="282" y="749"/>
                  </a:lnTo>
                  <a:lnTo>
                    <a:pt x="283" y="738"/>
                  </a:lnTo>
                  <a:lnTo>
                    <a:pt x="283" y="726"/>
                  </a:lnTo>
                  <a:lnTo>
                    <a:pt x="283" y="714"/>
                  </a:lnTo>
                  <a:lnTo>
                    <a:pt x="282" y="702"/>
                  </a:lnTo>
                  <a:lnTo>
                    <a:pt x="277" y="653"/>
                  </a:lnTo>
                  <a:lnTo>
                    <a:pt x="272" y="605"/>
                  </a:lnTo>
                  <a:lnTo>
                    <a:pt x="271" y="593"/>
                  </a:lnTo>
                  <a:lnTo>
                    <a:pt x="271" y="581"/>
                  </a:lnTo>
                  <a:lnTo>
                    <a:pt x="271" y="571"/>
                  </a:lnTo>
                  <a:lnTo>
                    <a:pt x="272" y="560"/>
                  </a:lnTo>
                  <a:lnTo>
                    <a:pt x="273" y="550"/>
                  </a:lnTo>
                  <a:lnTo>
                    <a:pt x="275" y="541"/>
                  </a:lnTo>
                  <a:lnTo>
                    <a:pt x="278" y="532"/>
                  </a:lnTo>
                  <a:lnTo>
                    <a:pt x="282" y="524"/>
                  </a:lnTo>
                  <a:lnTo>
                    <a:pt x="282" y="474"/>
                  </a:lnTo>
                  <a:lnTo>
                    <a:pt x="281" y="426"/>
                  </a:lnTo>
                  <a:lnTo>
                    <a:pt x="280" y="379"/>
                  </a:lnTo>
                  <a:lnTo>
                    <a:pt x="281" y="334"/>
                  </a:lnTo>
                  <a:lnTo>
                    <a:pt x="282" y="288"/>
                  </a:lnTo>
                  <a:lnTo>
                    <a:pt x="286" y="241"/>
                  </a:lnTo>
                  <a:lnTo>
                    <a:pt x="288" y="216"/>
                  </a:lnTo>
                  <a:lnTo>
                    <a:pt x="291" y="192"/>
                  </a:lnTo>
                  <a:lnTo>
                    <a:pt x="295" y="167"/>
                  </a:lnTo>
                  <a:lnTo>
                    <a:pt x="301" y="141"/>
                  </a:lnTo>
                  <a:lnTo>
                    <a:pt x="300" y="126"/>
                  </a:lnTo>
                  <a:lnTo>
                    <a:pt x="298" y="114"/>
                  </a:lnTo>
                  <a:lnTo>
                    <a:pt x="297" y="108"/>
                  </a:lnTo>
                  <a:lnTo>
                    <a:pt x="295" y="103"/>
                  </a:lnTo>
                  <a:lnTo>
                    <a:pt x="293" y="101"/>
                  </a:lnTo>
                  <a:lnTo>
                    <a:pt x="291" y="102"/>
                  </a:lnTo>
                  <a:lnTo>
                    <a:pt x="289" y="104"/>
                  </a:lnTo>
                  <a:lnTo>
                    <a:pt x="286" y="109"/>
                  </a:lnTo>
                  <a:lnTo>
                    <a:pt x="281" y="116"/>
                  </a:lnTo>
                  <a:lnTo>
                    <a:pt x="278" y="121"/>
                  </a:lnTo>
                  <a:lnTo>
                    <a:pt x="278" y="120"/>
                  </a:lnTo>
                  <a:lnTo>
                    <a:pt x="280" y="106"/>
                  </a:lnTo>
                  <a:lnTo>
                    <a:pt x="287" y="90"/>
                  </a:lnTo>
                  <a:lnTo>
                    <a:pt x="291" y="74"/>
                  </a:lnTo>
                  <a:lnTo>
                    <a:pt x="294" y="60"/>
                  </a:lnTo>
                  <a:lnTo>
                    <a:pt x="296" y="46"/>
                  </a:lnTo>
                  <a:lnTo>
                    <a:pt x="298" y="34"/>
                  </a:lnTo>
                  <a:lnTo>
                    <a:pt x="300" y="23"/>
                  </a:lnTo>
                  <a:lnTo>
                    <a:pt x="302" y="15"/>
                  </a:lnTo>
                  <a:lnTo>
                    <a:pt x="305" y="8"/>
                  </a:lnTo>
                  <a:lnTo>
                    <a:pt x="306" y="6"/>
                  </a:lnTo>
                  <a:lnTo>
                    <a:pt x="308" y="3"/>
                  </a:lnTo>
                  <a:lnTo>
                    <a:pt x="310" y="2"/>
                  </a:lnTo>
                  <a:lnTo>
                    <a:pt x="313" y="1"/>
                  </a:lnTo>
                  <a:lnTo>
                    <a:pt x="320" y="0"/>
                  </a:lnTo>
                  <a:lnTo>
                    <a:pt x="329" y="2"/>
                  </a:lnTo>
                  <a:lnTo>
                    <a:pt x="339" y="5"/>
                  </a:lnTo>
                  <a:lnTo>
                    <a:pt x="354" y="12"/>
                  </a:lnTo>
                  <a:lnTo>
                    <a:pt x="371" y="21"/>
                  </a:lnTo>
                  <a:lnTo>
                    <a:pt x="392" y="33"/>
                  </a:lnTo>
                  <a:lnTo>
                    <a:pt x="404" y="50"/>
                  </a:lnTo>
                  <a:lnTo>
                    <a:pt x="413" y="66"/>
                  </a:lnTo>
                  <a:lnTo>
                    <a:pt x="420" y="82"/>
                  </a:lnTo>
                  <a:lnTo>
                    <a:pt x="425" y="97"/>
                  </a:lnTo>
                  <a:lnTo>
                    <a:pt x="433" y="125"/>
                  </a:lnTo>
                  <a:lnTo>
                    <a:pt x="439" y="148"/>
                  </a:lnTo>
                  <a:lnTo>
                    <a:pt x="443" y="158"/>
                  </a:lnTo>
                  <a:lnTo>
                    <a:pt x="448" y="164"/>
                  </a:lnTo>
                  <a:lnTo>
                    <a:pt x="451" y="167"/>
                  </a:lnTo>
                  <a:lnTo>
                    <a:pt x="454" y="169"/>
                  </a:lnTo>
                  <a:lnTo>
                    <a:pt x="458" y="172"/>
                  </a:lnTo>
                  <a:lnTo>
                    <a:pt x="463" y="173"/>
                  </a:lnTo>
                  <a:lnTo>
                    <a:pt x="467" y="174"/>
                  </a:lnTo>
                  <a:lnTo>
                    <a:pt x="473" y="174"/>
                  </a:lnTo>
                  <a:lnTo>
                    <a:pt x="480" y="173"/>
                  </a:lnTo>
                  <a:lnTo>
                    <a:pt x="486" y="172"/>
                  </a:lnTo>
                  <a:lnTo>
                    <a:pt x="503" y="166"/>
                  </a:lnTo>
                  <a:lnTo>
                    <a:pt x="524" y="158"/>
                  </a:lnTo>
                  <a:lnTo>
                    <a:pt x="530" y="153"/>
                  </a:lnTo>
                  <a:lnTo>
                    <a:pt x="538" y="151"/>
                  </a:lnTo>
                  <a:lnTo>
                    <a:pt x="545" y="149"/>
                  </a:lnTo>
                  <a:lnTo>
                    <a:pt x="554" y="149"/>
                  </a:lnTo>
                  <a:lnTo>
                    <a:pt x="562" y="150"/>
                  </a:lnTo>
                  <a:lnTo>
                    <a:pt x="571" y="151"/>
                  </a:lnTo>
                  <a:lnTo>
                    <a:pt x="581" y="155"/>
                  </a:lnTo>
                  <a:lnTo>
                    <a:pt x="589" y="158"/>
                  </a:lnTo>
                  <a:lnTo>
                    <a:pt x="599" y="162"/>
                  </a:lnTo>
                  <a:lnTo>
                    <a:pt x="607" y="167"/>
                  </a:lnTo>
                  <a:lnTo>
                    <a:pt x="616" y="174"/>
                  </a:lnTo>
                  <a:lnTo>
                    <a:pt x="625" y="180"/>
                  </a:lnTo>
                  <a:lnTo>
                    <a:pt x="632" y="188"/>
                  </a:lnTo>
                  <a:lnTo>
                    <a:pt x="640" y="195"/>
                  </a:lnTo>
                  <a:lnTo>
                    <a:pt x="646" y="204"/>
                  </a:lnTo>
                  <a:lnTo>
                    <a:pt x="652" y="212"/>
                  </a:lnTo>
                  <a:lnTo>
                    <a:pt x="658" y="222"/>
                  </a:lnTo>
                  <a:lnTo>
                    <a:pt x="662" y="231"/>
                  </a:lnTo>
                  <a:lnTo>
                    <a:pt x="664" y="241"/>
                  </a:lnTo>
                  <a:lnTo>
                    <a:pt x="666" y="252"/>
                  </a:lnTo>
                  <a:lnTo>
                    <a:pt x="667" y="261"/>
                  </a:lnTo>
                  <a:lnTo>
                    <a:pt x="667" y="272"/>
                  </a:lnTo>
                  <a:lnTo>
                    <a:pt x="665" y="283"/>
                  </a:lnTo>
                  <a:lnTo>
                    <a:pt x="662" y="292"/>
                  </a:lnTo>
                  <a:lnTo>
                    <a:pt x="657" y="303"/>
                  </a:lnTo>
                  <a:lnTo>
                    <a:pt x="649" y="313"/>
                  </a:lnTo>
                  <a:lnTo>
                    <a:pt x="641" y="323"/>
                  </a:lnTo>
                  <a:lnTo>
                    <a:pt x="630" y="333"/>
                  </a:lnTo>
                  <a:lnTo>
                    <a:pt x="618" y="342"/>
                  </a:lnTo>
                  <a:lnTo>
                    <a:pt x="603" y="352"/>
                  </a:lnTo>
                  <a:lnTo>
                    <a:pt x="586" y="360"/>
                  </a:lnTo>
                  <a:lnTo>
                    <a:pt x="567" y="369"/>
                  </a:lnTo>
                  <a:lnTo>
                    <a:pt x="528" y="400"/>
                  </a:lnTo>
                  <a:lnTo>
                    <a:pt x="492" y="432"/>
                  </a:lnTo>
                  <a:lnTo>
                    <a:pt x="473" y="448"/>
                  </a:lnTo>
                  <a:lnTo>
                    <a:pt x="458" y="465"/>
                  </a:lnTo>
                  <a:lnTo>
                    <a:pt x="443" y="483"/>
                  </a:lnTo>
                  <a:lnTo>
                    <a:pt x="429" y="501"/>
                  </a:lnTo>
                  <a:lnTo>
                    <a:pt x="424" y="510"/>
                  </a:lnTo>
                  <a:lnTo>
                    <a:pt x="419" y="519"/>
                  </a:lnTo>
                  <a:lnTo>
                    <a:pt x="413" y="529"/>
                  </a:lnTo>
                  <a:lnTo>
                    <a:pt x="409" y="540"/>
                  </a:lnTo>
                  <a:lnTo>
                    <a:pt x="405" y="549"/>
                  </a:lnTo>
                  <a:lnTo>
                    <a:pt x="401" y="560"/>
                  </a:lnTo>
                  <a:lnTo>
                    <a:pt x="398" y="571"/>
                  </a:lnTo>
                  <a:lnTo>
                    <a:pt x="396" y="581"/>
                  </a:lnTo>
                  <a:lnTo>
                    <a:pt x="395" y="592"/>
                  </a:lnTo>
                  <a:lnTo>
                    <a:pt x="394" y="604"/>
                  </a:lnTo>
                  <a:lnTo>
                    <a:pt x="394" y="615"/>
                  </a:lnTo>
                  <a:lnTo>
                    <a:pt x="395" y="627"/>
                  </a:lnTo>
                  <a:lnTo>
                    <a:pt x="396" y="640"/>
                  </a:lnTo>
                  <a:lnTo>
                    <a:pt x="398" y="653"/>
                  </a:lnTo>
                  <a:lnTo>
                    <a:pt x="401" y="666"/>
                  </a:lnTo>
                  <a:lnTo>
                    <a:pt x="406" y="678"/>
                  </a:lnTo>
                  <a:lnTo>
                    <a:pt x="407" y="690"/>
                  </a:lnTo>
                  <a:lnTo>
                    <a:pt x="410" y="700"/>
                  </a:lnTo>
                  <a:lnTo>
                    <a:pt x="413" y="709"/>
                  </a:lnTo>
                  <a:lnTo>
                    <a:pt x="416" y="716"/>
                  </a:lnTo>
                  <a:lnTo>
                    <a:pt x="421" y="722"/>
                  </a:lnTo>
                  <a:lnTo>
                    <a:pt x="425" y="726"/>
                  </a:lnTo>
                  <a:lnTo>
                    <a:pt x="429" y="731"/>
                  </a:lnTo>
                  <a:lnTo>
                    <a:pt x="434" y="733"/>
                  </a:lnTo>
                  <a:lnTo>
                    <a:pt x="439" y="735"/>
                  </a:lnTo>
                  <a:lnTo>
                    <a:pt x="444" y="735"/>
                  </a:lnTo>
                  <a:lnTo>
                    <a:pt x="450" y="735"/>
                  </a:lnTo>
                  <a:lnTo>
                    <a:pt x="456" y="735"/>
                  </a:lnTo>
                  <a:lnTo>
                    <a:pt x="469" y="732"/>
                  </a:lnTo>
                  <a:lnTo>
                    <a:pt x="483" y="727"/>
                  </a:lnTo>
                  <a:lnTo>
                    <a:pt x="498" y="722"/>
                  </a:lnTo>
                  <a:lnTo>
                    <a:pt x="513" y="718"/>
                  </a:lnTo>
                  <a:lnTo>
                    <a:pt x="530" y="714"/>
                  </a:lnTo>
                  <a:lnTo>
                    <a:pt x="547" y="711"/>
                  </a:lnTo>
                  <a:lnTo>
                    <a:pt x="556" y="710"/>
                  </a:lnTo>
                  <a:lnTo>
                    <a:pt x="565" y="711"/>
                  </a:lnTo>
                  <a:lnTo>
                    <a:pt x="574" y="713"/>
                  </a:lnTo>
                  <a:lnTo>
                    <a:pt x="583" y="714"/>
                  </a:lnTo>
                  <a:lnTo>
                    <a:pt x="592" y="717"/>
                  </a:lnTo>
                  <a:lnTo>
                    <a:pt x="602" y="721"/>
                  </a:lnTo>
                  <a:lnTo>
                    <a:pt x="612" y="726"/>
                  </a:lnTo>
                  <a:lnTo>
                    <a:pt x="621" y="732"/>
                  </a:lnTo>
                  <a:lnTo>
                    <a:pt x="629" y="734"/>
                  </a:lnTo>
                  <a:lnTo>
                    <a:pt x="636" y="737"/>
                  </a:lnTo>
                  <a:lnTo>
                    <a:pt x="642" y="741"/>
                  </a:lnTo>
                  <a:lnTo>
                    <a:pt x="646" y="746"/>
                  </a:lnTo>
                  <a:lnTo>
                    <a:pt x="649" y="750"/>
                  </a:lnTo>
                  <a:lnTo>
                    <a:pt x="651" y="755"/>
                  </a:lnTo>
                  <a:lnTo>
                    <a:pt x="652" y="762"/>
                  </a:lnTo>
                  <a:lnTo>
                    <a:pt x="654" y="767"/>
                  </a:lnTo>
                  <a:lnTo>
                    <a:pt x="652" y="774"/>
                  </a:lnTo>
                  <a:lnTo>
                    <a:pt x="651" y="781"/>
                  </a:lnTo>
                  <a:lnTo>
                    <a:pt x="648" y="788"/>
                  </a:lnTo>
                  <a:lnTo>
                    <a:pt x="646" y="795"/>
                  </a:lnTo>
                  <a:lnTo>
                    <a:pt x="642" y="802"/>
                  </a:lnTo>
                  <a:lnTo>
                    <a:pt x="637" y="810"/>
                  </a:lnTo>
                  <a:lnTo>
                    <a:pt x="632" y="817"/>
                  </a:lnTo>
                  <a:lnTo>
                    <a:pt x="627" y="823"/>
                  </a:lnTo>
                  <a:lnTo>
                    <a:pt x="614" y="837"/>
                  </a:lnTo>
                  <a:lnTo>
                    <a:pt x="600" y="849"/>
                  </a:lnTo>
                  <a:lnTo>
                    <a:pt x="592" y="854"/>
                  </a:lnTo>
                  <a:lnTo>
                    <a:pt x="584" y="860"/>
                  </a:lnTo>
                  <a:lnTo>
                    <a:pt x="576" y="864"/>
                  </a:lnTo>
                  <a:lnTo>
                    <a:pt x="568" y="868"/>
                  </a:lnTo>
                  <a:lnTo>
                    <a:pt x="560" y="870"/>
                  </a:lnTo>
                  <a:lnTo>
                    <a:pt x="552" y="874"/>
                  </a:lnTo>
                  <a:lnTo>
                    <a:pt x="543" y="875"/>
                  </a:lnTo>
                  <a:lnTo>
                    <a:pt x="536" y="875"/>
                  </a:lnTo>
                  <a:lnTo>
                    <a:pt x="527" y="875"/>
                  </a:lnTo>
                  <a:lnTo>
                    <a:pt x="519" y="873"/>
                  </a:lnTo>
                  <a:lnTo>
                    <a:pt x="512" y="870"/>
                  </a:lnTo>
                  <a:lnTo>
                    <a:pt x="504" y="866"/>
                  </a:lnTo>
                  <a:lnTo>
                    <a:pt x="479" y="873"/>
                  </a:lnTo>
                  <a:lnTo>
                    <a:pt x="453" y="880"/>
                  </a:lnTo>
                  <a:lnTo>
                    <a:pt x="427" y="889"/>
                  </a:lnTo>
                  <a:lnTo>
                    <a:pt x="400" y="898"/>
                  </a:lnTo>
                  <a:lnTo>
                    <a:pt x="346" y="918"/>
                  </a:lnTo>
                  <a:lnTo>
                    <a:pt x="291" y="937"/>
                  </a:lnTo>
                  <a:lnTo>
                    <a:pt x="263" y="946"/>
                  </a:lnTo>
                  <a:lnTo>
                    <a:pt x="236" y="954"/>
                  </a:lnTo>
                  <a:lnTo>
                    <a:pt x="208" y="959"/>
                  </a:lnTo>
                  <a:lnTo>
                    <a:pt x="182" y="963"/>
                  </a:lnTo>
                  <a:lnTo>
                    <a:pt x="168" y="965"/>
                  </a:lnTo>
                  <a:lnTo>
                    <a:pt x="155" y="965"/>
                  </a:lnTo>
                  <a:lnTo>
                    <a:pt x="141" y="966"/>
                  </a:lnTo>
                  <a:lnTo>
                    <a:pt x="128" y="965"/>
                  </a:lnTo>
                  <a:lnTo>
                    <a:pt x="115" y="964"/>
                  </a:lnTo>
                  <a:lnTo>
                    <a:pt x="101" y="963"/>
                  </a:lnTo>
                  <a:lnTo>
                    <a:pt x="88" y="961"/>
                  </a:lnTo>
                  <a:lnTo>
                    <a:pt x="75" y="957"/>
                  </a:lnTo>
                  <a:lnTo>
                    <a:pt x="58" y="947"/>
                  </a:lnTo>
                  <a:lnTo>
                    <a:pt x="43" y="938"/>
                  </a:lnTo>
                  <a:lnTo>
                    <a:pt x="31" y="929"/>
                  </a:lnTo>
                  <a:lnTo>
                    <a:pt x="22" y="921"/>
                  </a:lnTo>
                  <a:lnTo>
                    <a:pt x="13" y="912"/>
                  </a:lnTo>
                  <a:lnTo>
                    <a:pt x="8" y="905"/>
                  </a:lnTo>
                  <a:lnTo>
                    <a:pt x="3" y="897"/>
                  </a:lnTo>
                  <a:lnTo>
                    <a:pt x="1" y="890"/>
                  </a:lnTo>
                  <a:lnTo>
                    <a:pt x="0" y="883"/>
                  </a:lnTo>
                  <a:lnTo>
                    <a:pt x="1" y="877"/>
                  </a:lnTo>
                  <a:lnTo>
                    <a:pt x="3" y="872"/>
                  </a:lnTo>
                  <a:lnTo>
                    <a:pt x="7" y="865"/>
                  </a:lnTo>
                  <a:lnTo>
                    <a:pt x="11" y="860"/>
                  </a:lnTo>
                  <a:lnTo>
                    <a:pt x="16" y="856"/>
                  </a:lnTo>
                  <a:lnTo>
                    <a:pt x="23" y="850"/>
                  </a:lnTo>
                  <a:lnTo>
                    <a:pt x="29" y="845"/>
                  </a:lnTo>
                  <a:lnTo>
                    <a:pt x="60" y="829"/>
                  </a:lnTo>
                  <a:lnTo>
                    <a:pt x="93" y="813"/>
                  </a:lnTo>
                  <a:lnTo>
                    <a:pt x="105" y="806"/>
                  </a:lnTo>
                  <a:lnTo>
                    <a:pt x="116" y="799"/>
                  </a:lnTo>
                  <a:lnTo>
                    <a:pt x="119" y="796"/>
                  </a:lnTo>
                  <a:lnTo>
                    <a:pt x="121" y="791"/>
                  </a:lnTo>
                  <a:lnTo>
                    <a:pt x="123" y="788"/>
                  </a:lnTo>
                  <a:lnTo>
                    <a:pt x="123" y="784"/>
                  </a:lnTo>
                  <a:lnTo>
                    <a:pt x="128" y="783"/>
                  </a:lnTo>
                  <a:lnTo>
                    <a:pt x="133" y="781"/>
                  </a:lnTo>
                  <a:lnTo>
                    <a:pt x="139" y="777"/>
                  </a:lnTo>
                  <a:lnTo>
                    <a:pt x="144" y="771"/>
                  </a:lnTo>
                  <a:lnTo>
                    <a:pt x="155" y="758"/>
                  </a:lnTo>
                  <a:lnTo>
                    <a:pt x="165" y="746"/>
                  </a:lnTo>
                  <a:lnTo>
                    <a:pt x="175" y="734"/>
                  </a:lnTo>
                  <a:lnTo>
                    <a:pt x="184" y="725"/>
                  </a:lnTo>
                  <a:lnTo>
                    <a:pt x="187" y="723"/>
                  </a:lnTo>
                  <a:lnTo>
                    <a:pt x="190" y="723"/>
                  </a:lnTo>
                  <a:lnTo>
                    <a:pt x="192" y="725"/>
                  </a:lnTo>
                  <a:lnTo>
                    <a:pt x="193" y="729"/>
                  </a:lnTo>
                  <a:lnTo>
                    <a:pt x="200" y="723"/>
                  </a:lnTo>
                  <a:lnTo>
                    <a:pt x="203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1"/>
                  </a:lnTo>
                  <a:lnTo>
                    <a:pt x="198" y="730"/>
                  </a:lnTo>
                  <a:lnTo>
                    <a:pt x="189" y="743"/>
                  </a:lnTo>
                  <a:lnTo>
                    <a:pt x="178" y="757"/>
                  </a:lnTo>
                  <a:lnTo>
                    <a:pt x="170" y="771"/>
                  </a:lnTo>
                  <a:lnTo>
                    <a:pt x="167" y="775"/>
                  </a:lnTo>
                  <a:lnTo>
                    <a:pt x="164" y="780"/>
                  </a:lnTo>
                  <a:lnTo>
                    <a:pt x="164" y="781"/>
                  </a:lnTo>
                  <a:lnTo>
                    <a:pt x="164" y="782"/>
                  </a:lnTo>
                  <a:lnTo>
                    <a:pt x="165" y="782"/>
                  </a:lnTo>
                  <a:lnTo>
                    <a:pt x="167" y="781"/>
                  </a:lnTo>
                  <a:lnTo>
                    <a:pt x="176" y="770"/>
                  </a:lnTo>
                  <a:lnTo>
                    <a:pt x="176" y="770"/>
                  </a:lnTo>
                  <a:lnTo>
                    <a:pt x="175" y="773"/>
                  </a:lnTo>
                  <a:lnTo>
                    <a:pt x="174" y="777"/>
                  </a:lnTo>
                  <a:lnTo>
                    <a:pt x="175" y="780"/>
                  </a:lnTo>
                  <a:lnTo>
                    <a:pt x="176" y="783"/>
                  </a:lnTo>
                  <a:lnTo>
                    <a:pt x="175" y="785"/>
                  </a:lnTo>
                  <a:lnTo>
                    <a:pt x="175" y="788"/>
                  </a:lnTo>
                  <a:close/>
                  <a:moveTo>
                    <a:pt x="154" y="812"/>
                  </a:moveTo>
                  <a:lnTo>
                    <a:pt x="161" y="803"/>
                  </a:lnTo>
                  <a:lnTo>
                    <a:pt x="167" y="793"/>
                  </a:lnTo>
                  <a:lnTo>
                    <a:pt x="171" y="791"/>
                  </a:lnTo>
                  <a:lnTo>
                    <a:pt x="175" y="789"/>
                  </a:lnTo>
                  <a:lnTo>
                    <a:pt x="176" y="791"/>
                  </a:lnTo>
                  <a:lnTo>
                    <a:pt x="178" y="794"/>
                  </a:lnTo>
                  <a:lnTo>
                    <a:pt x="175" y="798"/>
                  </a:lnTo>
                  <a:lnTo>
                    <a:pt x="172" y="802"/>
                  </a:lnTo>
                  <a:lnTo>
                    <a:pt x="168" y="805"/>
                  </a:lnTo>
                  <a:lnTo>
                    <a:pt x="163" y="809"/>
                  </a:lnTo>
                  <a:lnTo>
                    <a:pt x="158" y="812"/>
                  </a:lnTo>
                  <a:lnTo>
                    <a:pt x="154" y="812"/>
                  </a:lnTo>
                  <a:close/>
                  <a:moveTo>
                    <a:pt x="167" y="793"/>
                  </a:moveTo>
                  <a:lnTo>
                    <a:pt x="161" y="803"/>
                  </a:lnTo>
                  <a:lnTo>
                    <a:pt x="154" y="812"/>
                  </a:lnTo>
                  <a:lnTo>
                    <a:pt x="152" y="813"/>
                  </a:lnTo>
                  <a:lnTo>
                    <a:pt x="149" y="812"/>
                  </a:lnTo>
                  <a:lnTo>
                    <a:pt x="148" y="811"/>
                  </a:lnTo>
                  <a:lnTo>
                    <a:pt x="148" y="810"/>
                  </a:lnTo>
                  <a:lnTo>
                    <a:pt x="150" y="807"/>
                  </a:lnTo>
                  <a:lnTo>
                    <a:pt x="154" y="803"/>
                  </a:lnTo>
                  <a:lnTo>
                    <a:pt x="161" y="797"/>
                  </a:lnTo>
                  <a:lnTo>
                    <a:pt x="167" y="793"/>
                  </a:lnTo>
                  <a:close/>
                  <a:moveTo>
                    <a:pt x="178" y="794"/>
                  </a:moveTo>
                  <a:lnTo>
                    <a:pt x="176" y="791"/>
                  </a:lnTo>
                  <a:lnTo>
                    <a:pt x="175" y="789"/>
                  </a:lnTo>
                  <a:lnTo>
                    <a:pt x="175" y="788"/>
                  </a:lnTo>
                  <a:lnTo>
                    <a:pt x="175" y="788"/>
                  </a:lnTo>
                  <a:lnTo>
                    <a:pt x="180" y="785"/>
                  </a:lnTo>
                  <a:lnTo>
                    <a:pt x="184" y="785"/>
                  </a:lnTo>
                  <a:lnTo>
                    <a:pt x="186" y="785"/>
                  </a:lnTo>
                  <a:lnTo>
                    <a:pt x="186" y="786"/>
                  </a:lnTo>
                  <a:lnTo>
                    <a:pt x="184" y="789"/>
                  </a:lnTo>
                  <a:lnTo>
                    <a:pt x="178" y="794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2" name="Freeform 32"/>
            <p:cNvSpPr>
              <a:spLocks/>
            </p:cNvSpPr>
            <p:nvPr userDrawn="1"/>
          </p:nvSpPr>
          <p:spPr bwMode="auto">
            <a:xfrm>
              <a:off x="4012" y="4049"/>
              <a:ext cx="23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6" y="276"/>
                </a:cxn>
                <a:cxn ang="0">
                  <a:pos x="144" y="268"/>
                </a:cxn>
                <a:cxn ang="0">
                  <a:pos x="155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3" y="178"/>
                </a:cxn>
                <a:cxn ang="0">
                  <a:pos x="73" y="168"/>
                </a:cxn>
                <a:cxn ang="0">
                  <a:pos x="37" y="154"/>
                </a:cxn>
                <a:cxn ang="0">
                  <a:pos x="22" y="141"/>
                </a:cxn>
                <a:cxn ang="0">
                  <a:pos x="11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9" y="52"/>
                </a:cxn>
                <a:cxn ang="0">
                  <a:pos x="24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1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4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7" y="122"/>
                </a:cxn>
                <a:cxn ang="0">
                  <a:pos x="98" y="133"/>
                </a:cxn>
                <a:cxn ang="0">
                  <a:pos x="147" y="146"/>
                </a:cxn>
                <a:cxn ang="0">
                  <a:pos x="184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0" y="258"/>
                </a:cxn>
                <a:cxn ang="0">
                  <a:pos x="186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3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1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3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7" y="279"/>
                  </a:lnTo>
                  <a:lnTo>
                    <a:pt x="112" y="278"/>
                  </a:lnTo>
                  <a:lnTo>
                    <a:pt x="126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5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6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7" y="182"/>
                  </a:lnTo>
                  <a:lnTo>
                    <a:pt x="113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7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2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1" y="124"/>
                  </a:lnTo>
                  <a:lnTo>
                    <a:pt x="7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9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1" y="24"/>
                  </a:lnTo>
                  <a:lnTo>
                    <a:pt x="38" y="19"/>
                  </a:lnTo>
                  <a:lnTo>
                    <a:pt x="46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5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4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5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1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4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4" y="113"/>
                  </a:lnTo>
                  <a:lnTo>
                    <a:pt x="60" y="118"/>
                  </a:lnTo>
                  <a:lnTo>
                    <a:pt x="67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8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5" y="157"/>
                  </a:lnTo>
                  <a:lnTo>
                    <a:pt x="184" y="165"/>
                  </a:lnTo>
                  <a:lnTo>
                    <a:pt x="193" y="175"/>
                  </a:lnTo>
                  <a:lnTo>
                    <a:pt x="199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0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6" y="280"/>
                  </a:lnTo>
                  <a:lnTo>
                    <a:pt x="180" y="287"/>
                  </a:lnTo>
                  <a:lnTo>
                    <a:pt x="172" y="293"/>
                  </a:lnTo>
                  <a:lnTo>
                    <a:pt x="164" y="298"/>
                  </a:lnTo>
                  <a:lnTo>
                    <a:pt x="155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5" y="312"/>
                  </a:lnTo>
                  <a:lnTo>
                    <a:pt x="113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3" name="Freeform 33"/>
            <p:cNvSpPr>
              <a:spLocks/>
            </p:cNvSpPr>
            <p:nvPr userDrawn="1"/>
          </p:nvSpPr>
          <p:spPr bwMode="auto">
            <a:xfrm>
              <a:off x="4042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0" y="173"/>
                </a:cxn>
                <a:cxn ang="0">
                  <a:pos x="139" y="159"/>
                </a:cxn>
                <a:cxn ang="0">
                  <a:pos x="137" y="146"/>
                </a:cxn>
                <a:cxn ang="0">
                  <a:pos x="134" y="137"/>
                </a:cxn>
                <a:cxn ang="0">
                  <a:pos x="131" y="132"/>
                </a:cxn>
                <a:cxn ang="0">
                  <a:pos x="129" y="129"/>
                </a:cxn>
                <a:cxn ang="0">
                  <a:pos x="124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0" y="121"/>
                </a:cxn>
                <a:cxn ang="0">
                  <a:pos x="105" y="121"/>
                </a:cxn>
                <a:cxn ang="0">
                  <a:pos x="97" y="120"/>
                </a:cxn>
                <a:cxn ang="0">
                  <a:pos x="90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0" y="131"/>
                </a:cxn>
                <a:cxn ang="0">
                  <a:pos x="52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2" y="92"/>
                </a:cxn>
                <a:cxn ang="0">
                  <a:pos x="80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6" y="83"/>
                </a:cxn>
                <a:cxn ang="0">
                  <a:pos x="123" y="84"/>
                </a:cxn>
                <a:cxn ang="0">
                  <a:pos x="131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79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7" y="146"/>
                  </a:lnTo>
                  <a:lnTo>
                    <a:pt x="134" y="137"/>
                  </a:lnTo>
                  <a:lnTo>
                    <a:pt x="131" y="132"/>
                  </a:lnTo>
                  <a:lnTo>
                    <a:pt x="129" y="129"/>
                  </a:lnTo>
                  <a:lnTo>
                    <a:pt x="124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0" y="121"/>
                  </a:lnTo>
                  <a:lnTo>
                    <a:pt x="105" y="121"/>
                  </a:lnTo>
                  <a:lnTo>
                    <a:pt x="97" y="120"/>
                  </a:lnTo>
                  <a:lnTo>
                    <a:pt x="90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0" y="131"/>
                  </a:lnTo>
                  <a:lnTo>
                    <a:pt x="52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80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6" y="83"/>
                  </a:lnTo>
                  <a:lnTo>
                    <a:pt x="123" y="84"/>
                  </a:lnTo>
                  <a:lnTo>
                    <a:pt x="131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79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4" name="Freeform 34"/>
            <p:cNvSpPr>
              <a:spLocks noEditPoints="1"/>
            </p:cNvSpPr>
            <p:nvPr userDrawn="1"/>
          </p:nvSpPr>
          <p:spPr bwMode="auto">
            <a:xfrm>
              <a:off x="4068" y="4057"/>
              <a:ext cx="21" cy="27"/>
            </a:xfrm>
            <a:custGeom>
              <a:avLst/>
              <a:gdLst/>
              <a:ahLst/>
              <a:cxnLst>
                <a:cxn ang="0">
                  <a:pos x="144" y="115"/>
                </a:cxn>
                <a:cxn ang="0">
                  <a:pos x="128" y="116"/>
                </a:cxn>
                <a:cxn ang="0">
                  <a:pos x="108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49" y="138"/>
                </a:cxn>
                <a:cxn ang="0">
                  <a:pos x="42" y="150"/>
                </a:cxn>
                <a:cxn ang="0">
                  <a:pos x="40" y="165"/>
                </a:cxn>
                <a:cxn ang="0">
                  <a:pos x="42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0" y="203"/>
                </a:cxn>
                <a:cxn ang="0">
                  <a:pos x="116" y="197"/>
                </a:cxn>
                <a:cxn ang="0">
                  <a:pos x="144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5" y="234"/>
                </a:cxn>
                <a:cxn ang="0">
                  <a:pos x="85" y="239"/>
                </a:cxn>
                <a:cxn ang="0">
                  <a:pos x="62" y="239"/>
                </a:cxn>
                <a:cxn ang="0">
                  <a:pos x="48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5" y="215"/>
                </a:cxn>
                <a:cxn ang="0">
                  <a:pos x="9" y="203"/>
                </a:cxn>
                <a:cxn ang="0">
                  <a:pos x="2" y="189"/>
                </a:cxn>
                <a:cxn ang="0">
                  <a:pos x="0" y="175"/>
                </a:cxn>
                <a:cxn ang="0">
                  <a:pos x="0" y="156"/>
                </a:cxn>
                <a:cxn ang="0">
                  <a:pos x="5" y="136"/>
                </a:cxn>
                <a:cxn ang="0">
                  <a:pos x="15" y="120"/>
                </a:cxn>
                <a:cxn ang="0">
                  <a:pos x="31" y="106"/>
                </a:cxn>
                <a:cxn ang="0">
                  <a:pos x="51" y="96"/>
                </a:cxn>
                <a:cxn ang="0">
                  <a:pos x="74" y="91"/>
                </a:cxn>
                <a:cxn ang="0">
                  <a:pos x="101" y="87"/>
                </a:cxn>
                <a:cxn ang="0">
                  <a:pos x="129" y="85"/>
                </a:cxn>
                <a:cxn ang="0">
                  <a:pos x="144" y="76"/>
                </a:cxn>
                <a:cxn ang="0">
                  <a:pos x="143" y="64"/>
                </a:cxn>
                <a:cxn ang="0">
                  <a:pos x="139" y="55"/>
                </a:cxn>
                <a:cxn ang="0">
                  <a:pos x="134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9" y="43"/>
                </a:cxn>
                <a:cxn ang="0">
                  <a:pos x="20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9" y="1"/>
                </a:cxn>
                <a:cxn ang="0">
                  <a:pos x="88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0" y="58"/>
                </a:cxn>
                <a:cxn ang="0">
                  <a:pos x="182" y="77"/>
                </a:cxn>
                <a:cxn ang="0">
                  <a:pos x="144" y="234"/>
                </a:cxn>
              </a:cxnLst>
              <a:rect l="0" t="0" r="r" b="b"/>
              <a:pathLst>
                <a:path w="182" h="240">
                  <a:moveTo>
                    <a:pt x="144" y="177"/>
                  </a:moveTo>
                  <a:lnTo>
                    <a:pt x="144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8" y="118"/>
                  </a:lnTo>
                  <a:lnTo>
                    <a:pt x="99" y="119"/>
                  </a:lnTo>
                  <a:lnTo>
                    <a:pt x="90" y="120"/>
                  </a:lnTo>
                  <a:lnTo>
                    <a:pt x="81" y="122"/>
                  </a:lnTo>
                  <a:lnTo>
                    <a:pt x="75" y="123"/>
                  </a:lnTo>
                  <a:lnTo>
                    <a:pt x="68" y="126"/>
                  </a:lnTo>
                  <a:lnTo>
                    <a:pt x="61" y="129"/>
                  </a:lnTo>
                  <a:lnTo>
                    <a:pt x="55" y="134"/>
                  </a:lnTo>
                  <a:lnTo>
                    <a:pt x="49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2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0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0" y="188"/>
                  </a:lnTo>
                  <a:lnTo>
                    <a:pt x="144" y="177"/>
                  </a:lnTo>
                  <a:close/>
                  <a:moveTo>
                    <a:pt x="144" y="209"/>
                  </a:moveTo>
                  <a:lnTo>
                    <a:pt x="138" y="214"/>
                  </a:lnTo>
                  <a:lnTo>
                    <a:pt x="131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5" y="234"/>
                  </a:lnTo>
                  <a:lnTo>
                    <a:pt x="95" y="237"/>
                  </a:lnTo>
                  <a:lnTo>
                    <a:pt x="85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6" y="238"/>
                  </a:lnTo>
                  <a:lnTo>
                    <a:pt x="48" y="237"/>
                  </a:lnTo>
                  <a:lnTo>
                    <a:pt x="42" y="235"/>
                  </a:lnTo>
                  <a:lnTo>
                    <a:pt x="36" y="232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5" y="215"/>
                  </a:lnTo>
                  <a:lnTo>
                    <a:pt x="12" y="209"/>
                  </a:lnTo>
                  <a:lnTo>
                    <a:pt x="9" y="203"/>
                  </a:lnTo>
                  <a:lnTo>
                    <a:pt x="5" y="197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10" y="127"/>
                  </a:lnTo>
                  <a:lnTo>
                    <a:pt x="15" y="120"/>
                  </a:lnTo>
                  <a:lnTo>
                    <a:pt x="22" y="112"/>
                  </a:lnTo>
                  <a:lnTo>
                    <a:pt x="31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2" y="93"/>
                  </a:lnTo>
                  <a:lnTo>
                    <a:pt x="74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9" y="85"/>
                  </a:lnTo>
                  <a:lnTo>
                    <a:pt x="144" y="84"/>
                  </a:lnTo>
                  <a:lnTo>
                    <a:pt x="144" y="76"/>
                  </a:lnTo>
                  <a:lnTo>
                    <a:pt x="144" y="70"/>
                  </a:lnTo>
                  <a:lnTo>
                    <a:pt x="143" y="64"/>
                  </a:lnTo>
                  <a:lnTo>
                    <a:pt x="142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4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3" y="36"/>
                  </a:lnTo>
                  <a:lnTo>
                    <a:pt x="57" y="38"/>
                  </a:lnTo>
                  <a:lnTo>
                    <a:pt x="47" y="40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1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3" y="34"/>
                  </a:lnTo>
                  <a:lnTo>
                    <a:pt x="176" y="41"/>
                  </a:lnTo>
                  <a:lnTo>
                    <a:pt x="178" y="49"/>
                  </a:lnTo>
                  <a:lnTo>
                    <a:pt x="180" y="58"/>
                  </a:lnTo>
                  <a:lnTo>
                    <a:pt x="181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4" y="234"/>
                  </a:lnTo>
                  <a:lnTo>
                    <a:pt x="144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5" name="Freeform 35"/>
            <p:cNvSpPr>
              <a:spLocks/>
            </p:cNvSpPr>
            <p:nvPr userDrawn="1"/>
          </p:nvSpPr>
          <p:spPr bwMode="auto">
            <a:xfrm>
              <a:off x="4097" y="4057"/>
              <a:ext cx="20" cy="26"/>
            </a:xfrm>
            <a:custGeom>
              <a:avLst/>
              <a:gdLst/>
              <a:ahLst/>
              <a:cxnLst>
                <a:cxn ang="0">
                  <a:pos x="179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8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8" y="46"/>
                </a:cxn>
                <a:cxn ang="0">
                  <a:pos x="125" y="43"/>
                </a:cxn>
                <a:cxn ang="0">
                  <a:pos x="120" y="41"/>
                </a:cxn>
                <a:cxn ang="0">
                  <a:pos x="116" y="40"/>
                </a:cxn>
                <a:cxn ang="0">
                  <a:pos x="111" y="38"/>
                </a:cxn>
                <a:cxn ang="0">
                  <a:pos x="104" y="38"/>
                </a:cxn>
                <a:cxn ang="0">
                  <a:pos x="98" y="37"/>
                </a:cxn>
                <a:cxn ang="0">
                  <a:pos x="90" y="38"/>
                </a:cxn>
                <a:cxn ang="0">
                  <a:pos x="83" y="39"/>
                </a:cxn>
                <a:cxn ang="0">
                  <a:pos x="75" y="41"/>
                </a:cxn>
                <a:cxn ang="0">
                  <a:pos x="68" y="44"/>
                </a:cxn>
                <a:cxn ang="0">
                  <a:pos x="60" y="48"/>
                </a:cxn>
                <a:cxn ang="0">
                  <a:pos x="53" y="54"/>
                </a:cxn>
                <a:cxn ang="0">
                  <a:pos x="45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6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2" y="9"/>
                </a:cxn>
                <a:cxn ang="0">
                  <a:pos x="81" y="5"/>
                </a:cxn>
                <a:cxn ang="0">
                  <a:pos x="89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4" y="9"/>
                </a:cxn>
                <a:cxn ang="0">
                  <a:pos x="151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6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8" y="67"/>
                </a:cxn>
                <a:cxn ang="0">
                  <a:pos x="179" y="77"/>
                </a:cxn>
                <a:cxn ang="0">
                  <a:pos x="179" y="87"/>
                </a:cxn>
                <a:cxn ang="0">
                  <a:pos x="179" y="235"/>
                </a:cxn>
              </a:cxnLst>
              <a:rect l="0" t="0" r="r" b="b"/>
              <a:pathLst>
                <a:path w="179" h="235">
                  <a:moveTo>
                    <a:pt x="179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8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8" y="46"/>
                  </a:lnTo>
                  <a:lnTo>
                    <a:pt x="125" y="43"/>
                  </a:lnTo>
                  <a:lnTo>
                    <a:pt x="120" y="41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4" y="38"/>
                  </a:lnTo>
                  <a:lnTo>
                    <a:pt x="98" y="37"/>
                  </a:lnTo>
                  <a:lnTo>
                    <a:pt x="90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6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2" y="9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6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8" y="67"/>
                  </a:lnTo>
                  <a:lnTo>
                    <a:pt x="179" y="77"/>
                  </a:lnTo>
                  <a:lnTo>
                    <a:pt x="179" y="87"/>
                  </a:lnTo>
                  <a:lnTo>
                    <a:pt x="179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6" name="Freeform 36"/>
            <p:cNvSpPr>
              <a:spLocks noEditPoints="1"/>
            </p:cNvSpPr>
            <p:nvPr userDrawn="1"/>
          </p:nvSpPr>
          <p:spPr bwMode="auto">
            <a:xfrm>
              <a:off x="4123" y="4057"/>
              <a:ext cx="22" cy="36"/>
            </a:xfrm>
            <a:custGeom>
              <a:avLst/>
              <a:gdLst/>
              <a:ahLst/>
              <a:cxnLst>
                <a:cxn ang="0">
                  <a:pos x="140" y="42"/>
                </a:cxn>
                <a:cxn ang="0">
                  <a:pos x="102" y="34"/>
                </a:cxn>
                <a:cxn ang="0">
                  <a:pos x="82" y="38"/>
                </a:cxn>
                <a:cxn ang="0">
                  <a:pos x="66" y="47"/>
                </a:cxn>
                <a:cxn ang="0">
                  <a:pos x="53" y="62"/>
                </a:cxn>
                <a:cxn ang="0">
                  <a:pos x="44" y="82"/>
                </a:cxn>
                <a:cxn ang="0">
                  <a:pos x="40" y="108"/>
                </a:cxn>
                <a:cxn ang="0">
                  <a:pos x="43" y="151"/>
                </a:cxn>
                <a:cxn ang="0">
                  <a:pos x="50" y="170"/>
                </a:cxn>
                <a:cxn ang="0">
                  <a:pos x="59" y="184"/>
                </a:cxn>
                <a:cxn ang="0">
                  <a:pos x="74" y="192"/>
                </a:cxn>
                <a:cxn ang="0">
                  <a:pos x="94" y="196"/>
                </a:cxn>
                <a:cxn ang="0">
                  <a:pos x="117" y="192"/>
                </a:cxn>
                <a:cxn ang="0">
                  <a:pos x="140" y="183"/>
                </a:cxn>
                <a:cxn ang="0">
                  <a:pos x="24" y="271"/>
                </a:cxn>
                <a:cxn ang="0">
                  <a:pos x="43" y="279"/>
                </a:cxn>
                <a:cxn ang="0">
                  <a:pos x="72" y="285"/>
                </a:cxn>
                <a:cxn ang="0">
                  <a:pos x="100" y="286"/>
                </a:cxn>
                <a:cxn ang="0">
                  <a:pos x="123" y="282"/>
                </a:cxn>
                <a:cxn ang="0">
                  <a:pos x="138" y="273"/>
                </a:cxn>
                <a:cxn ang="0">
                  <a:pos x="147" y="260"/>
                </a:cxn>
                <a:cxn ang="0">
                  <a:pos x="153" y="238"/>
                </a:cxn>
                <a:cxn ang="0">
                  <a:pos x="145" y="210"/>
                </a:cxn>
                <a:cxn ang="0">
                  <a:pos x="123" y="224"/>
                </a:cxn>
                <a:cxn ang="0">
                  <a:pos x="96" y="231"/>
                </a:cxn>
                <a:cxn ang="0">
                  <a:pos x="67" y="229"/>
                </a:cxn>
                <a:cxn ang="0">
                  <a:pos x="42" y="219"/>
                </a:cxn>
                <a:cxn ang="0">
                  <a:pos x="23" y="202"/>
                </a:cxn>
                <a:cxn ang="0">
                  <a:pos x="9" y="176"/>
                </a:cxn>
                <a:cxn ang="0">
                  <a:pos x="2" y="144"/>
                </a:cxn>
                <a:cxn ang="0">
                  <a:pos x="0" y="105"/>
                </a:cxn>
                <a:cxn ang="0">
                  <a:pos x="8" y="69"/>
                </a:cxn>
                <a:cxn ang="0">
                  <a:pos x="23" y="39"/>
                </a:cxn>
                <a:cxn ang="0">
                  <a:pos x="43" y="18"/>
                </a:cxn>
                <a:cxn ang="0">
                  <a:pos x="69" y="5"/>
                </a:cxn>
                <a:cxn ang="0">
                  <a:pos x="97" y="0"/>
                </a:cxn>
                <a:cxn ang="0">
                  <a:pos x="121" y="2"/>
                </a:cxn>
                <a:cxn ang="0">
                  <a:pos x="154" y="16"/>
                </a:cxn>
                <a:cxn ang="0">
                  <a:pos x="192" y="208"/>
                </a:cxn>
                <a:cxn ang="0">
                  <a:pos x="188" y="248"/>
                </a:cxn>
                <a:cxn ang="0">
                  <a:pos x="177" y="279"/>
                </a:cxn>
                <a:cxn ang="0">
                  <a:pos x="160" y="300"/>
                </a:cxn>
                <a:cxn ang="0">
                  <a:pos x="135" y="314"/>
                </a:cxn>
                <a:cxn ang="0">
                  <a:pos x="101" y="320"/>
                </a:cxn>
                <a:cxn ang="0">
                  <a:pos x="72" y="320"/>
                </a:cxn>
                <a:cxn ang="0">
                  <a:pos x="46" y="317"/>
                </a:cxn>
                <a:cxn ang="0">
                  <a:pos x="22" y="311"/>
                </a:cxn>
              </a:cxnLst>
              <a:rect l="0" t="0" r="r" b="b"/>
              <a:pathLst>
                <a:path w="192" h="321">
                  <a:moveTo>
                    <a:pt x="154" y="173"/>
                  </a:moveTo>
                  <a:lnTo>
                    <a:pt x="154" y="47"/>
                  </a:lnTo>
                  <a:lnTo>
                    <a:pt x="140" y="42"/>
                  </a:lnTo>
                  <a:lnTo>
                    <a:pt x="127" y="38"/>
                  </a:lnTo>
                  <a:lnTo>
                    <a:pt x="115" y="35"/>
                  </a:lnTo>
                  <a:lnTo>
                    <a:pt x="102" y="34"/>
                  </a:lnTo>
                  <a:lnTo>
                    <a:pt x="96" y="35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77" y="40"/>
                  </a:lnTo>
                  <a:lnTo>
                    <a:pt x="71" y="43"/>
                  </a:lnTo>
                  <a:lnTo>
                    <a:pt x="66" y="47"/>
                  </a:lnTo>
                  <a:lnTo>
                    <a:pt x="61" y="51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7" y="75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1" y="98"/>
                  </a:lnTo>
                  <a:lnTo>
                    <a:pt x="40" y="108"/>
                  </a:lnTo>
                  <a:lnTo>
                    <a:pt x="40" y="118"/>
                  </a:lnTo>
                  <a:lnTo>
                    <a:pt x="40" y="136"/>
                  </a:lnTo>
                  <a:lnTo>
                    <a:pt x="43" y="151"/>
                  </a:lnTo>
                  <a:lnTo>
                    <a:pt x="44" y="158"/>
                  </a:lnTo>
                  <a:lnTo>
                    <a:pt x="47" y="165"/>
                  </a:lnTo>
                  <a:lnTo>
                    <a:pt x="50" y="170"/>
                  </a:lnTo>
                  <a:lnTo>
                    <a:pt x="53" y="175"/>
                  </a:lnTo>
                  <a:lnTo>
                    <a:pt x="56" y="181"/>
                  </a:lnTo>
                  <a:lnTo>
                    <a:pt x="59" y="184"/>
                  </a:lnTo>
                  <a:lnTo>
                    <a:pt x="65" y="188"/>
                  </a:lnTo>
                  <a:lnTo>
                    <a:pt x="69" y="190"/>
                  </a:lnTo>
                  <a:lnTo>
                    <a:pt x="74" y="192"/>
                  </a:lnTo>
                  <a:lnTo>
                    <a:pt x="81" y="194"/>
                  </a:lnTo>
                  <a:lnTo>
                    <a:pt x="87" y="196"/>
                  </a:lnTo>
                  <a:lnTo>
                    <a:pt x="94" y="196"/>
                  </a:lnTo>
                  <a:lnTo>
                    <a:pt x="101" y="194"/>
                  </a:lnTo>
                  <a:lnTo>
                    <a:pt x="109" y="193"/>
                  </a:lnTo>
                  <a:lnTo>
                    <a:pt x="117" y="192"/>
                  </a:lnTo>
                  <a:lnTo>
                    <a:pt x="125" y="189"/>
                  </a:lnTo>
                  <a:lnTo>
                    <a:pt x="132" y="186"/>
                  </a:lnTo>
                  <a:lnTo>
                    <a:pt x="140" y="183"/>
                  </a:lnTo>
                  <a:lnTo>
                    <a:pt x="147" y="177"/>
                  </a:lnTo>
                  <a:lnTo>
                    <a:pt x="154" y="173"/>
                  </a:lnTo>
                  <a:close/>
                  <a:moveTo>
                    <a:pt x="24" y="271"/>
                  </a:moveTo>
                  <a:lnTo>
                    <a:pt x="28" y="273"/>
                  </a:lnTo>
                  <a:lnTo>
                    <a:pt x="36" y="276"/>
                  </a:lnTo>
                  <a:lnTo>
                    <a:pt x="43" y="279"/>
                  </a:lnTo>
                  <a:lnTo>
                    <a:pt x="53" y="281"/>
                  </a:lnTo>
                  <a:lnTo>
                    <a:pt x="63" y="283"/>
                  </a:lnTo>
                  <a:lnTo>
                    <a:pt x="72" y="285"/>
                  </a:lnTo>
                  <a:lnTo>
                    <a:pt x="82" y="286"/>
                  </a:lnTo>
                  <a:lnTo>
                    <a:pt x="92" y="286"/>
                  </a:lnTo>
                  <a:lnTo>
                    <a:pt x="100" y="286"/>
                  </a:lnTo>
                  <a:lnTo>
                    <a:pt x="109" y="285"/>
                  </a:lnTo>
                  <a:lnTo>
                    <a:pt x="115" y="284"/>
                  </a:lnTo>
                  <a:lnTo>
                    <a:pt x="123" y="282"/>
                  </a:lnTo>
                  <a:lnTo>
                    <a:pt x="128" y="280"/>
                  </a:lnTo>
                  <a:lnTo>
                    <a:pt x="133" y="277"/>
                  </a:lnTo>
                  <a:lnTo>
                    <a:pt x="138" y="273"/>
                  </a:lnTo>
                  <a:lnTo>
                    <a:pt x="142" y="269"/>
                  </a:lnTo>
                  <a:lnTo>
                    <a:pt x="144" y="265"/>
                  </a:lnTo>
                  <a:lnTo>
                    <a:pt x="147" y="260"/>
                  </a:lnTo>
                  <a:lnTo>
                    <a:pt x="150" y="255"/>
                  </a:lnTo>
                  <a:lnTo>
                    <a:pt x="151" y="250"/>
                  </a:lnTo>
                  <a:lnTo>
                    <a:pt x="153" y="238"/>
                  </a:lnTo>
                  <a:lnTo>
                    <a:pt x="154" y="224"/>
                  </a:lnTo>
                  <a:lnTo>
                    <a:pt x="154" y="204"/>
                  </a:lnTo>
                  <a:lnTo>
                    <a:pt x="145" y="210"/>
                  </a:lnTo>
                  <a:lnTo>
                    <a:pt x="138" y="216"/>
                  </a:lnTo>
                  <a:lnTo>
                    <a:pt x="130" y="221"/>
                  </a:lnTo>
                  <a:lnTo>
                    <a:pt x="123" y="224"/>
                  </a:lnTo>
                  <a:lnTo>
                    <a:pt x="115" y="228"/>
                  </a:lnTo>
                  <a:lnTo>
                    <a:pt x="106" y="230"/>
                  </a:lnTo>
                  <a:lnTo>
                    <a:pt x="96" y="231"/>
                  </a:lnTo>
                  <a:lnTo>
                    <a:pt x="85" y="231"/>
                  </a:lnTo>
                  <a:lnTo>
                    <a:pt x="76" y="231"/>
                  </a:lnTo>
                  <a:lnTo>
                    <a:pt x="67" y="229"/>
                  </a:lnTo>
                  <a:lnTo>
                    <a:pt x="58" y="226"/>
                  </a:lnTo>
                  <a:lnTo>
                    <a:pt x="51" y="223"/>
                  </a:lnTo>
                  <a:lnTo>
                    <a:pt x="42" y="219"/>
                  </a:lnTo>
                  <a:lnTo>
                    <a:pt x="36" y="215"/>
                  </a:lnTo>
                  <a:lnTo>
                    <a:pt x="29" y="208"/>
                  </a:lnTo>
                  <a:lnTo>
                    <a:pt x="23" y="202"/>
                  </a:lnTo>
                  <a:lnTo>
                    <a:pt x="18" y="194"/>
                  </a:lnTo>
                  <a:lnTo>
                    <a:pt x="13" y="186"/>
                  </a:lnTo>
                  <a:lnTo>
                    <a:pt x="9" y="176"/>
                  </a:lnTo>
                  <a:lnTo>
                    <a:pt x="6" y="167"/>
                  </a:lnTo>
                  <a:lnTo>
                    <a:pt x="3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2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39"/>
                  </a:lnTo>
                  <a:lnTo>
                    <a:pt x="29" y="31"/>
                  </a:lnTo>
                  <a:lnTo>
                    <a:pt x="36" y="24"/>
                  </a:lnTo>
                  <a:lnTo>
                    <a:pt x="43" y="18"/>
                  </a:lnTo>
                  <a:lnTo>
                    <a:pt x="52" y="13"/>
                  </a:lnTo>
                  <a:lnTo>
                    <a:pt x="61" y="9"/>
                  </a:lnTo>
                  <a:lnTo>
                    <a:pt x="69" y="5"/>
                  </a:lnTo>
                  <a:lnTo>
                    <a:pt x="78" y="2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7" y="5"/>
                  </a:lnTo>
                  <a:lnTo>
                    <a:pt x="141" y="10"/>
                  </a:lnTo>
                  <a:lnTo>
                    <a:pt x="154" y="16"/>
                  </a:lnTo>
                  <a:lnTo>
                    <a:pt x="156" y="7"/>
                  </a:lnTo>
                  <a:lnTo>
                    <a:pt x="192" y="7"/>
                  </a:lnTo>
                  <a:lnTo>
                    <a:pt x="192" y="208"/>
                  </a:lnTo>
                  <a:lnTo>
                    <a:pt x="191" y="223"/>
                  </a:lnTo>
                  <a:lnTo>
                    <a:pt x="190" y="236"/>
                  </a:lnTo>
                  <a:lnTo>
                    <a:pt x="188" y="248"/>
                  </a:lnTo>
                  <a:lnTo>
                    <a:pt x="186" y="260"/>
                  </a:lnTo>
                  <a:lnTo>
                    <a:pt x="182" y="269"/>
                  </a:lnTo>
                  <a:lnTo>
                    <a:pt x="177" y="279"/>
                  </a:lnTo>
                  <a:lnTo>
                    <a:pt x="173" y="286"/>
                  </a:lnTo>
                  <a:lnTo>
                    <a:pt x="167" y="294"/>
                  </a:lnTo>
                  <a:lnTo>
                    <a:pt x="160" y="300"/>
                  </a:lnTo>
                  <a:lnTo>
                    <a:pt x="153" y="305"/>
                  </a:lnTo>
                  <a:lnTo>
                    <a:pt x="144" y="311"/>
                  </a:lnTo>
                  <a:lnTo>
                    <a:pt x="135" y="314"/>
                  </a:lnTo>
                  <a:lnTo>
                    <a:pt x="124" y="317"/>
                  </a:lnTo>
                  <a:lnTo>
                    <a:pt x="113" y="319"/>
                  </a:lnTo>
                  <a:lnTo>
                    <a:pt x="101" y="320"/>
                  </a:lnTo>
                  <a:lnTo>
                    <a:pt x="89" y="321"/>
                  </a:lnTo>
                  <a:lnTo>
                    <a:pt x="81" y="320"/>
                  </a:lnTo>
                  <a:lnTo>
                    <a:pt x="72" y="320"/>
                  </a:lnTo>
                  <a:lnTo>
                    <a:pt x="64" y="319"/>
                  </a:lnTo>
                  <a:lnTo>
                    <a:pt x="54" y="318"/>
                  </a:lnTo>
                  <a:lnTo>
                    <a:pt x="46" y="317"/>
                  </a:lnTo>
                  <a:lnTo>
                    <a:pt x="38" y="315"/>
                  </a:lnTo>
                  <a:lnTo>
                    <a:pt x="29" y="313"/>
                  </a:lnTo>
                  <a:lnTo>
                    <a:pt x="22" y="311"/>
                  </a:lnTo>
                  <a:lnTo>
                    <a:pt x="22" y="27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7" name="Freeform 37"/>
            <p:cNvSpPr>
              <a:spLocks/>
            </p:cNvSpPr>
            <p:nvPr userDrawn="1"/>
          </p:nvSpPr>
          <p:spPr bwMode="auto">
            <a:xfrm>
              <a:off x="4153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1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8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8" y="120"/>
                </a:cxn>
                <a:cxn ang="0">
                  <a:pos x="91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1" y="131"/>
                </a:cxn>
                <a:cxn ang="0">
                  <a:pos x="53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5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8" y="84"/>
                </a:cxn>
                <a:cxn ang="0">
                  <a:pos x="108" y="83"/>
                </a:cxn>
                <a:cxn ang="0">
                  <a:pos x="115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4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0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2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1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8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8" y="120"/>
                  </a:lnTo>
                  <a:lnTo>
                    <a:pt x="91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5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8" y="84"/>
                  </a:lnTo>
                  <a:lnTo>
                    <a:pt x="108" y="83"/>
                  </a:lnTo>
                  <a:lnTo>
                    <a:pt x="115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4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0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2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8" name="Freeform 38"/>
            <p:cNvSpPr>
              <a:spLocks noEditPoints="1"/>
            </p:cNvSpPr>
            <p:nvPr userDrawn="1"/>
          </p:nvSpPr>
          <p:spPr bwMode="auto">
            <a:xfrm>
              <a:off x="4179" y="4057"/>
              <a:ext cx="21" cy="27"/>
            </a:xfrm>
            <a:custGeom>
              <a:avLst/>
              <a:gdLst/>
              <a:ahLst/>
              <a:cxnLst>
                <a:cxn ang="0">
                  <a:pos x="143" y="115"/>
                </a:cxn>
                <a:cxn ang="0">
                  <a:pos x="128" y="116"/>
                </a:cxn>
                <a:cxn ang="0">
                  <a:pos x="109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50" y="138"/>
                </a:cxn>
                <a:cxn ang="0">
                  <a:pos x="42" y="150"/>
                </a:cxn>
                <a:cxn ang="0">
                  <a:pos x="39" y="165"/>
                </a:cxn>
                <a:cxn ang="0">
                  <a:pos x="43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1" y="203"/>
                </a:cxn>
                <a:cxn ang="0">
                  <a:pos x="116" y="197"/>
                </a:cxn>
                <a:cxn ang="0">
                  <a:pos x="143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6" y="234"/>
                </a:cxn>
                <a:cxn ang="0">
                  <a:pos x="84" y="239"/>
                </a:cxn>
                <a:cxn ang="0">
                  <a:pos x="62" y="239"/>
                </a:cxn>
                <a:cxn ang="0">
                  <a:pos x="49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6" y="215"/>
                </a:cxn>
                <a:cxn ang="0">
                  <a:pos x="8" y="203"/>
                </a:cxn>
                <a:cxn ang="0">
                  <a:pos x="3" y="189"/>
                </a:cxn>
                <a:cxn ang="0">
                  <a:pos x="0" y="175"/>
                </a:cxn>
                <a:cxn ang="0">
                  <a:pos x="1" y="156"/>
                </a:cxn>
                <a:cxn ang="0">
                  <a:pos x="5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1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28" y="85"/>
                </a:cxn>
                <a:cxn ang="0">
                  <a:pos x="143" y="76"/>
                </a:cxn>
                <a:cxn ang="0">
                  <a:pos x="142" y="64"/>
                </a:cxn>
                <a:cxn ang="0">
                  <a:pos x="139" y="55"/>
                </a:cxn>
                <a:cxn ang="0">
                  <a:pos x="135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8" y="43"/>
                </a:cxn>
                <a:cxn ang="0">
                  <a:pos x="21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8" y="1"/>
                </a:cxn>
                <a:cxn ang="0">
                  <a:pos x="89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3" y="9"/>
                </a:cxn>
                <a:cxn ang="0">
                  <a:pos x="157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1" y="58"/>
                </a:cxn>
                <a:cxn ang="0">
                  <a:pos x="182" y="77"/>
                </a:cxn>
                <a:cxn ang="0">
                  <a:pos x="143" y="234"/>
                </a:cxn>
              </a:cxnLst>
              <a:rect l="0" t="0" r="r" b="b"/>
              <a:pathLst>
                <a:path w="182" h="240">
                  <a:moveTo>
                    <a:pt x="143" y="177"/>
                  </a:moveTo>
                  <a:lnTo>
                    <a:pt x="143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9" y="118"/>
                  </a:lnTo>
                  <a:lnTo>
                    <a:pt x="98" y="119"/>
                  </a:lnTo>
                  <a:lnTo>
                    <a:pt x="90" y="120"/>
                  </a:lnTo>
                  <a:lnTo>
                    <a:pt x="82" y="122"/>
                  </a:lnTo>
                  <a:lnTo>
                    <a:pt x="75" y="123"/>
                  </a:lnTo>
                  <a:lnTo>
                    <a:pt x="67" y="126"/>
                  </a:lnTo>
                  <a:lnTo>
                    <a:pt x="61" y="129"/>
                  </a:lnTo>
                  <a:lnTo>
                    <a:pt x="54" y="134"/>
                  </a:lnTo>
                  <a:lnTo>
                    <a:pt x="50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39" y="165"/>
                  </a:lnTo>
                  <a:lnTo>
                    <a:pt x="40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1" y="188"/>
                  </a:lnTo>
                  <a:lnTo>
                    <a:pt x="143" y="177"/>
                  </a:lnTo>
                  <a:close/>
                  <a:moveTo>
                    <a:pt x="143" y="209"/>
                  </a:moveTo>
                  <a:lnTo>
                    <a:pt x="138" y="214"/>
                  </a:lnTo>
                  <a:lnTo>
                    <a:pt x="132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6" y="234"/>
                  </a:lnTo>
                  <a:lnTo>
                    <a:pt x="96" y="237"/>
                  </a:lnTo>
                  <a:lnTo>
                    <a:pt x="84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5" y="238"/>
                  </a:lnTo>
                  <a:lnTo>
                    <a:pt x="49" y="237"/>
                  </a:lnTo>
                  <a:lnTo>
                    <a:pt x="43" y="235"/>
                  </a:lnTo>
                  <a:lnTo>
                    <a:pt x="36" y="232"/>
                  </a:lnTo>
                  <a:lnTo>
                    <a:pt x="31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6" y="215"/>
                  </a:lnTo>
                  <a:lnTo>
                    <a:pt x="11" y="209"/>
                  </a:lnTo>
                  <a:lnTo>
                    <a:pt x="8" y="203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9" y="127"/>
                  </a:lnTo>
                  <a:lnTo>
                    <a:pt x="16" y="120"/>
                  </a:lnTo>
                  <a:lnTo>
                    <a:pt x="22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8" y="85"/>
                  </a:lnTo>
                  <a:lnTo>
                    <a:pt x="143" y="84"/>
                  </a:lnTo>
                  <a:lnTo>
                    <a:pt x="143" y="76"/>
                  </a:lnTo>
                  <a:lnTo>
                    <a:pt x="143" y="70"/>
                  </a:lnTo>
                  <a:lnTo>
                    <a:pt x="142" y="64"/>
                  </a:lnTo>
                  <a:lnTo>
                    <a:pt x="141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4" y="36"/>
                  </a:lnTo>
                  <a:lnTo>
                    <a:pt x="57" y="38"/>
                  </a:lnTo>
                  <a:lnTo>
                    <a:pt x="48" y="40"/>
                  </a:lnTo>
                  <a:lnTo>
                    <a:pt x="38" y="43"/>
                  </a:lnTo>
                  <a:lnTo>
                    <a:pt x="30" y="46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2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3" y="9"/>
                  </a:lnTo>
                  <a:lnTo>
                    <a:pt x="151" y="13"/>
                  </a:lnTo>
                  <a:lnTo>
                    <a:pt x="157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2" y="34"/>
                  </a:lnTo>
                  <a:lnTo>
                    <a:pt x="176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2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3" y="234"/>
                  </a:lnTo>
                  <a:lnTo>
                    <a:pt x="143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9" name="Freeform 39"/>
            <p:cNvSpPr>
              <a:spLocks noEditPoints="1"/>
            </p:cNvSpPr>
            <p:nvPr userDrawn="1"/>
          </p:nvSpPr>
          <p:spPr bwMode="auto">
            <a:xfrm>
              <a:off x="4208" y="4049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0" name="Freeform 40"/>
            <p:cNvSpPr>
              <a:spLocks/>
            </p:cNvSpPr>
            <p:nvPr userDrawn="1"/>
          </p:nvSpPr>
          <p:spPr bwMode="auto">
            <a:xfrm>
              <a:off x="4232" y="4050"/>
              <a:ext cx="13" cy="33"/>
            </a:xfrm>
            <a:custGeom>
              <a:avLst/>
              <a:gdLst/>
              <a:ahLst/>
              <a:cxnLst>
                <a:cxn ang="0">
                  <a:pos x="118" y="304"/>
                </a:cxn>
                <a:cxn ang="0">
                  <a:pos x="0" y="304"/>
                </a:cxn>
                <a:cxn ang="0">
                  <a:pos x="0" y="273"/>
                </a:cxn>
                <a:cxn ang="0">
                  <a:pos x="39" y="273"/>
                </a:cxn>
                <a:cxn ang="0">
                  <a:pos x="39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31"/>
                </a:cxn>
                <a:cxn ang="0">
                  <a:pos x="79" y="31"/>
                </a:cxn>
                <a:cxn ang="0">
                  <a:pos x="79" y="273"/>
                </a:cxn>
                <a:cxn ang="0">
                  <a:pos x="118" y="273"/>
                </a:cxn>
                <a:cxn ang="0">
                  <a:pos x="118" y="304"/>
                </a:cxn>
              </a:cxnLst>
              <a:rect l="0" t="0" r="r" b="b"/>
              <a:pathLst>
                <a:path w="118" h="304">
                  <a:moveTo>
                    <a:pt x="118" y="304"/>
                  </a:moveTo>
                  <a:lnTo>
                    <a:pt x="0" y="304"/>
                  </a:lnTo>
                  <a:lnTo>
                    <a:pt x="0" y="273"/>
                  </a:lnTo>
                  <a:lnTo>
                    <a:pt x="39" y="273"/>
                  </a:lnTo>
                  <a:lnTo>
                    <a:pt x="39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31"/>
                  </a:lnTo>
                  <a:lnTo>
                    <a:pt x="79" y="31"/>
                  </a:lnTo>
                  <a:lnTo>
                    <a:pt x="79" y="273"/>
                  </a:lnTo>
                  <a:lnTo>
                    <a:pt x="118" y="273"/>
                  </a:lnTo>
                  <a:lnTo>
                    <a:pt x="118" y="3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1" name="Freeform 41"/>
            <p:cNvSpPr>
              <a:spLocks/>
            </p:cNvSpPr>
            <p:nvPr userDrawn="1"/>
          </p:nvSpPr>
          <p:spPr bwMode="auto">
            <a:xfrm>
              <a:off x="4252" y="4057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2" y="90"/>
                </a:cxn>
                <a:cxn ang="0">
                  <a:pos x="141" y="76"/>
                </a:cxn>
                <a:cxn ang="0">
                  <a:pos x="139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9" y="46"/>
                </a:cxn>
                <a:cxn ang="0">
                  <a:pos x="126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2" y="38"/>
                </a:cxn>
                <a:cxn ang="0">
                  <a:pos x="105" y="38"/>
                </a:cxn>
                <a:cxn ang="0">
                  <a:pos x="99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5" y="13"/>
                </a:cxn>
                <a:cxn ang="0">
                  <a:pos x="73" y="9"/>
                </a:cxn>
                <a:cxn ang="0">
                  <a:pos x="82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25" y="1"/>
                </a:cxn>
                <a:cxn ang="0">
                  <a:pos x="132" y="3"/>
                </a:cxn>
                <a:cxn ang="0">
                  <a:pos x="139" y="6"/>
                </a:cxn>
                <a:cxn ang="0">
                  <a:pos x="145" y="9"/>
                </a:cxn>
                <a:cxn ang="0">
                  <a:pos x="152" y="13"/>
                </a:cxn>
                <a:cxn ang="0">
                  <a:pos x="157" y="17"/>
                </a:cxn>
                <a:cxn ang="0">
                  <a:pos x="161" y="23"/>
                </a:cxn>
                <a:cxn ang="0">
                  <a:pos x="167" y="28"/>
                </a:cxn>
                <a:cxn ang="0">
                  <a:pos x="170" y="34"/>
                </a:cxn>
                <a:cxn ang="0">
                  <a:pos x="173" y="42"/>
                </a:cxn>
                <a:cxn ang="0">
                  <a:pos x="176" y="49"/>
                </a:cxn>
                <a:cxn ang="0">
                  <a:pos x="178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2" y="90"/>
                  </a:lnTo>
                  <a:lnTo>
                    <a:pt x="141" y="76"/>
                  </a:lnTo>
                  <a:lnTo>
                    <a:pt x="139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9" y="46"/>
                  </a:lnTo>
                  <a:lnTo>
                    <a:pt x="126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2" y="38"/>
                  </a:lnTo>
                  <a:lnTo>
                    <a:pt x="105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5" y="13"/>
                  </a:lnTo>
                  <a:lnTo>
                    <a:pt x="73" y="9"/>
                  </a:lnTo>
                  <a:lnTo>
                    <a:pt x="82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1"/>
                  </a:lnTo>
                  <a:lnTo>
                    <a:pt x="132" y="3"/>
                  </a:lnTo>
                  <a:lnTo>
                    <a:pt x="139" y="6"/>
                  </a:lnTo>
                  <a:lnTo>
                    <a:pt x="145" y="9"/>
                  </a:lnTo>
                  <a:lnTo>
                    <a:pt x="152" y="13"/>
                  </a:lnTo>
                  <a:lnTo>
                    <a:pt x="157" y="17"/>
                  </a:lnTo>
                  <a:lnTo>
                    <a:pt x="161" y="23"/>
                  </a:lnTo>
                  <a:lnTo>
                    <a:pt x="167" y="28"/>
                  </a:lnTo>
                  <a:lnTo>
                    <a:pt x="170" y="34"/>
                  </a:lnTo>
                  <a:lnTo>
                    <a:pt x="173" y="42"/>
                  </a:lnTo>
                  <a:lnTo>
                    <a:pt x="176" y="49"/>
                  </a:lnTo>
                  <a:lnTo>
                    <a:pt x="178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2" name="Freeform 42"/>
            <p:cNvSpPr>
              <a:spLocks/>
            </p:cNvSpPr>
            <p:nvPr userDrawn="1"/>
          </p:nvSpPr>
          <p:spPr bwMode="auto">
            <a:xfrm>
              <a:off x="4279" y="4057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3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6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3" name="Freeform 43"/>
            <p:cNvSpPr>
              <a:spLocks/>
            </p:cNvSpPr>
            <p:nvPr userDrawn="1"/>
          </p:nvSpPr>
          <p:spPr bwMode="auto">
            <a:xfrm>
              <a:off x="4301" y="4051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6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4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40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7" y="232"/>
                </a:cxn>
                <a:cxn ang="0">
                  <a:pos x="27" y="223"/>
                </a:cxn>
                <a:cxn ang="0">
                  <a:pos x="27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7" y="65"/>
                </a:cxn>
                <a:cxn ang="0">
                  <a:pos x="27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1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6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9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4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6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40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7" y="232"/>
                  </a:lnTo>
                  <a:lnTo>
                    <a:pt x="27" y="223"/>
                  </a:lnTo>
                  <a:lnTo>
                    <a:pt x="27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7" y="65"/>
                  </a:lnTo>
                  <a:lnTo>
                    <a:pt x="27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6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9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4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4" name="Freeform 44"/>
            <p:cNvSpPr>
              <a:spLocks noEditPoints="1"/>
            </p:cNvSpPr>
            <p:nvPr userDrawn="1"/>
          </p:nvSpPr>
          <p:spPr bwMode="auto">
            <a:xfrm>
              <a:off x="4321" y="4049"/>
              <a:ext cx="5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5" name="Freeform 45"/>
            <p:cNvSpPr>
              <a:spLocks/>
            </p:cNvSpPr>
            <p:nvPr userDrawn="1"/>
          </p:nvSpPr>
          <p:spPr bwMode="auto">
            <a:xfrm>
              <a:off x="4332" y="4051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5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3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39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5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8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3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5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3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39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5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8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3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6" name="Freeform 46"/>
            <p:cNvSpPr>
              <a:spLocks/>
            </p:cNvSpPr>
            <p:nvPr userDrawn="1"/>
          </p:nvSpPr>
          <p:spPr bwMode="auto">
            <a:xfrm>
              <a:off x="4352" y="4058"/>
              <a:ext cx="20" cy="26"/>
            </a:xfrm>
            <a:custGeom>
              <a:avLst/>
              <a:gdLst/>
              <a:ahLst/>
              <a:cxnLst>
                <a:cxn ang="0">
                  <a:pos x="180" y="228"/>
                </a:cxn>
                <a:cxn ang="0">
                  <a:pos x="142" y="228"/>
                </a:cxn>
                <a:cxn ang="0">
                  <a:pos x="142" y="202"/>
                </a:cxn>
                <a:cxn ang="0">
                  <a:pos x="133" y="210"/>
                </a:cxn>
                <a:cxn ang="0">
                  <a:pos x="124" y="216"/>
                </a:cxn>
                <a:cxn ang="0">
                  <a:pos x="116" y="222"/>
                </a:cxn>
                <a:cxn ang="0">
                  <a:pos x="108" y="226"/>
                </a:cxn>
                <a:cxn ang="0">
                  <a:pos x="100" y="229"/>
                </a:cxn>
                <a:cxn ang="0">
                  <a:pos x="91" y="232"/>
                </a:cxn>
                <a:cxn ang="0">
                  <a:pos x="82" y="233"/>
                </a:cxn>
                <a:cxn ang="0">
                  <a:pos x="72" y="234"/>
                </a:cxn>
                <a:cxn ang="0">
                  <a:pos x="64" y="233"/>
                </a:cxn>
                <a:cxn ang="0">
                  <a:pos x="58" y="233"/>
                </a:cxn>
                <a:cxn ang="0">
                  <a:pos x="50" y="231"/>
                </a:cxn>
                <a:cxn ang="0">
                  <a:pos x="44" y="229"/>
                </a:cxn>
                <a:cxn ang="0">
                  <a:pos x="38" y="226"/>
                </a:cxn>
                <a:cxn ang="0">
                  <a:pos x="31" y="223"/>
                </a:cxn>
                <a:cxn ang="0">
                  <a:pos x="26" y="218"/>
                </a:cxn>
                <a:cxn ang="0">
                  <a:pos x="21" y="213"/>
                </a:cxn>
                <a:cxn ang="0">
                  <a:pos x="16" y="208"/>
                </a:cxn>
                <a:cxn ang="0">
                  <a:pos x="12" y="201"/>
                </a:cxn>
                <a:cxn ang="0">
                  <a:pos x="9" y="195"/>
                </a:cxn>
                <a:cxn ang="0">
                  <a:pos x="5" y="186"/>
                </a:cxn>
                <a:cxn ang="0">
                  <a:pos x="3" y="178"/>
                </a:cxn>
                <a:cxn ang="0">
                  <a:pos x="2" y="169"/>
                </a:cxn>
                <a:cxn ang="0">
                  <a:pos x="1" y="159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30"/>
                </a:cxn>
                <a:cxn ang="0">
                  <a:pos x="39" y="146"/>
                </a:cxn>
                <a:cxn ang="0">
                  <a:pos x="40" y="160"/>
                </a:cxn>
                <a:cxn ang="0">
                  <a:pos x="41" y="165"/>
                </a:cxn>
                <a:cxn ang="0">
                  <a:pos x="42" y="170"/>
                </a:cxn>
                <a:cxn ang="0">
                  <a:pos x="44" y="176"/>
                </a:cxn>
                <a:cxn ang="0">
                  <a:pos x="46" y="181"/>
                </a:cxn>
                <a:cxn ang="0">
                  <a:pos x="48" y="184"/>
                </a:cxn>
                <a:cxn ang="0">
                  <a:pos x="52" y="189"/>
                </a:cxn>
                <a:cxn ang="0">
                  <a:pos x="55" y="191"/>
                </a:cxn>
                <a:cxn ang="0">
                  <a:pos x="59" y="194"/>
                </a:cxn>
                <a:cxn ang="0">
                  <a:pos x="63" y="195"/>
                </a:cxn>
                <a:cxn ang="0">
                  <a:pos x="69" y="196"/>
                </a:cxn>
                <a:cxn ang="0">
                  <a:pos x="75" y="197"/>
                </a:cxn>
                <a:cxn ang="0">
                  <a:pos x="83" y="197"/>
                </a:cxn>
                <a:cxn ang="0">
                  <a:pos x="89" y="197"/>
                </a:cxn>
                <a:cxn ang="0">
                  <a:pos x="97" y="196"/>
                </a:cxn>
                <a:cxn ang="0">
                  <a:pos x="104" y="193"/>
                </a:cxn>
                <a:cxn ang="0">
                  <a:pos x="113" y="190"/>
                </a:cxn>
                <a:cxn ang="0">
                  <a:pos x="120" y="185"/>
                </a:cxn>
                <a:cxn ang="0">
                  <a:pos x="128" y="181"/>
                </a:cxn>
                <a:cxn ang="0">
                  <a:pos x="135" y="176"/>
                </a:cxn>
                <a:cxn ang="0">
                  <a:pos x="142" y="170"/>
                </a:cxn>
                <a:cxn ang="0">
                  <a:pos x="142" y="0"/>
                </a:cxn>
                <a:cxn ang="0">
                  <a:pos x="180" y="0"/>
                </a:cxn>
                <a:cxn ang="0">
                  <a:pos x="180" y="228"/>
                </a:cxn>
              </a:cxnLst>
              <a:rect l="0" t="0" r="r" b="b"/>
              <a:pathLst>
                <a:path w="180" h="234">
                  <a:moveTo>
                    <a:pt x="180" y="228"/>
                  </a:moveTo>
                  <a:lnTo>
                    <a:pt x="142" y="228"/>
                  </a:lnTo>
                  <a:lnTo>
                    <a:pt x="142" y="202"/>
                  </a:lnTo>
                  <a:lnTo>
                    <a:pt x="133" y="210"/>
                  </a:lnTo>
                  <a:lnTo>
                    <a:pt x="124" y="216"/>
                  </a:lnTo>
                  <a:lnTo>
                    <a:pt x="116" y="222"/>
                  </a:lnTo>
                  <a:lnTo>
                    <a:pt x="108" y="226"/>
                  </a:lnTo>
                  <a:lnTo>
                    <a:pt x="100" y="229"/>
                  </a:lnTo>
                  <a:lnTo>
                    <a:pt x="91" y="232"/>
                  </a:lnTo>
                  <a:lnTo>
                    <a:pt x="82" y="233"/>
                  </a:lnTo>
                  <a:lnTo>
                    <a:pt x="72" y="234"/>
                  </a:lnTo>
                  <a:lnTo>
                    <a:pt x="64" y="233"/>
                  </a:lnTo>
                  <a:lnTo>
                    <a:pt x="58" y="233"/>
                  </a:lnTo>
                  <a:lnTo>
                    <a:pt x="50" y="231"/>
                  </a:lnTo>
                  <a:lnTo>
                    <a:pt x="44" y="229"/>
                  </a:lnTo>
                  <a:lnTo>
                    <a:pt x="38" y="226"/>
                  </a:lnTo>
                  <a:lnTo>
                    <a:pt x="31" y="223"/>
                  </a:lnTo>
                  <a:lnTo>
                    <a:pt x="26" y="218"/>
                  </a:lnTo>
                  <a:lnTo>
                    <a:pt x="21" y="213"/>
                  </a:lnTo>
                  <a:lnTo>
                    <a:pt x="16" y="208"/>
                  </a:lnTo>
                  <a:lnTo>
                    <a:pt x="12" y="201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3" y="178"/>
                  </a:lnTo>
                  <a:lnTo>
                    <a:pt x="2" y="169"/>
                  </a:lnTo>
                  <a:lnTo>
                    <a:pt x="1" y="159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30"/>
                  </a:lnTo>
                  <a:lnTo>
                    <a:pt x="39" y="146"/>
                  </a:lnTo>
                  <a:lnTo>
                    <a:pt x="40" y="160"/>
                  </a:lnTo>
                  <a:lnTo>
                    <a:pt x="41" y="165"/>
                  </a:lnTo>
                  <a:lnTo>
                    <a:pt x="42" y="170"/>
                  </a:lnTo>
                  <a:lnTo>
                    <a:pt x="44" y="176"/>
                  </a:lnTo>
                  <a:lnTo>
                    <a:pt x="46" y="181"/>
                  </a:lnTo>
                  <a:lnTo>
                    <a:pt x="48" y="184"/>
                  </a:lnTo>
                  <a:lnTo>
                    <a:pt x="52" y="189"/>
                  </a:lnTo>
                  <a:lnTo>
                    <a:pt x="55" y="191"/>
                  </a:lnTo>
                  <a:lnTo>
                    <a:pt x="59" y="194"/>
                  </a:lnTo>
                  <a:lnTo>
                    <a:pt x="63" y="195"/>
                  </a:lnTo>
                  <a:lnTo>
                    <a:pt x="69" y="196"/>
                  </a:lnTo>
                  <a:lnTo>
                    <a:pt x="75" y="197"/>
                  </a:lnTo>
                  <a:lnTo>
                    <a:pt x="83" y="197"/>
                  </a:lnTo>
                  <a:lnTo>
                    <a:pt x="89" y="197"/>
                  </a:lnTo>
                  <a:lnTo>
                    <a:pt x="97" y="196"/>
                  </a:lnTo>
                  <a:lnTo>
                    <a:pt x="104" y="193"/>
                  </a:lnTo>
                  <a:lnTo>
                    <a:pt x="113" y="190"/>
                  </a:lnTo>
                  <a:lnTo>
                    <a:pt x="120" y="185"/>
                  </a:lnTo>
                  <a:lnTo>
                    <a:pt x="128" y="181"/>
                  </a:lnTo>
                  <a:lnTo>
                    <a:pt x="135" y="176"/>
                  </a:lnTo>
                  <a:lnTo>
                    <a:pt x="142" y="170"/>
                  </a:lnTo>
                  <a:lnTo>
                    <a:pt x="142" y="0"/>
                  </a:lnTo>
                  <a:lnTo>
                    <a:pt x="180" y="0"/>
                  </a:lnTo>
                  <a:lnTo>
                    <a:pt x="180" y="2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7" name="Freeform 47"/>
            <p:cNvSpPr>
              <a:spLocks/>
            </p:cNvSpPr>
            <p:nvPr userDrawn="1"/>
          </p:nvSpPr>
          <p:spPr bwMode="auto">
            <a:xfrm>
              <a:off x="4378" y="4051"/>
              <a:ext cx="15" cy="33"/>
            </a:xfrm>
            <a:custGeom>
              <a:avLst/>
              <a:gdLst/>
              <a:ahLst/>
              <a:cxnLst>
                <a:cxn ang="0">
                  <a:pos x="92" y="297"/>
                </a:cxn>
                <a:cxn ang="0">
                  <a:pos x="85" y="297"/>
                </a:cxn>
                <a:cxn ang="0">
                  <a:pos x="77" y="296"/>
                </a:cxn>
                <a:cxn ang="0">
                  <a:pos x="71" y="295"/>
                </a:cxn>
                <a:cxn ang="0">
                  <a:pos x="64" y="293"/>
                </a:cxn>
                <a:cxn ang="0">
                  <a:pos x="59" y="290"/>
                </a:cxn>
                <a:cxn ang="0">
                  <a:pos x="52" y="288"/>
                </a:cxn>
                <a:cxn ang="0">
                  <a:pos x="48" y="283"/>
                </a:cxn>
                <a:cxn ang="0">
                  <a:pos x="43" y="279"/>
                </a:cxn>
                <a:cxn ang="0">
                  <a:pos x="38" y="275"/>
                </a:cxn>
                <a:cxn ang="0">
                  <a:pos x="35" y="270"/>
                </a:cxn>
                <a:cxn ang="0">
                  <a:pos x="32" y="263"/>
                </a:cxn>
                <a:cxn ang="0">
                  <a:pos x="30" y="257"/>
                </a:cxn>
                <a:cxn ang="0">
                  <a:pos x="28" y="249"/>
                </a:cxn>
                <a:cxn ang="0">
                  <a:pos x="27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4" y="0"/>
                </a:cxn>
                <a:cxn ang="0">
                  <a:pos x="64" y="65"/>
                </a:cxn>
                <a:cxn ang="0">
                  <a:pos x="135" y="65"/>
                </a:cxn>
                <a:cxn ang="0">
                  <a:pos x="135" y="97"/>
                </a:cxn>
                <a:cxn ang="0">
                  <a:pos x="64" y="97"/>
                </a:cxn>
                <a:cxn ang="0">
                  <a:pos x="64" y="204"/>
                </a:cxn>
                <a:cxn ang="0">
                  <a:pos x="64" y="220"/>
                </a:cxn>
                <a:cxn ang="0">
                  <a:pos x="65" y="231"/>
                </a:cxn>
                <a:cxn ang="0">
                  <a:pos x="66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4" y="256"/>
                </a:cxn>
                <a:cxn ang="0">
                  <a:pos x="77" y="258"/>
                </a:cxn>
                <a:cxn ang="0">
                  <a:pos x="80" y="260"/>
                </a:cxn>
                <a:cxn ang="0">
                  <a:pos x="85" y="261"/>
                </a:cxn>
                <a:cxn ang="0">
                  <a:pos x="90" y="262"/>
                </a:cxn>
                <a:cxn ang="0">
                  <a:pos x="95" y="263"/>
                </a:cxn>
                <a:cxn ang="0">
                  <a:pos x="102" y="263"/>
                </a:cxn>
                <a:cxn ang="0">
                  <a:pos x="111" y="263"/>
                </a:cxn>
                <a:cxn ang="0">
                  <a:pos x="120" y="261"/>
                </a:cxn>
                <a:cxn ang="0">
                  <a:pos x="127" y="258"/>
                </a:cxn>
                <a:cxn ang="0">
                  <a:pos x="133" y="256"/>
                </a:cxn>
                <a:cxn ang="0">
                  <a:pos x="135" y="256"/>
                </a:cxn>
                <a:cxn ang="0">
                  <a:pos x="135" y="291"/>
                </a:cxn>
                <a:cxn ang="0">
                  <a:pos x="124" y="293"/>
                </a:cxn>
                <a:cxn ang="0">
                  <a:pos x="114" y="295"/>
                </a:cxn>
                <a:cxn ang="0">
                  <a:pos x="102" y="296"/>
                </a:cxn>
                <a:cxn ang="0">
                  <a:pos x="92" y="297"/>
                </a:cxn>
              </a:cxnLst>
              <a:rect l="0" t="0" r="r" b="b"/>
              <a:pathLst>
                <a:path w="135" h="297">
                  <a:moveTo>
                    <a:pt x="92" y="297"/>
                  </a:moveTo>
                  <a:lnTo>
                    <a:pt x="85" y="297"/>
                  </a:lnTo>
                  <a:lnTo>
                    <a:pt x="77" y="296"/>
                  </a:lnTo>
                  <a:lnTo>
                    <a:pt x="71" y="295"/>
                  </a:lnTo>
                  <a:lnTo>
                    <a:pt x="64" y="293"/>
                  </a:lnTo>
                  <a:lnTo>
                    <a:pt x="59" y="290"/>
                  </a:lnTo>
                  <a:lnTo>
                    <a:pt x="52" y="288"/>
                  </a:lnTo>
                  <a:lnTo>
                    <a:pt x="48" y="283"/>
                  </a:lnTo>
                  <a:lnTo>
                    <a:pt x="43" y="279"/>
                  </a:lnTo>
                  <a:lnTo>
                    <a:pt x="38" y="275"/>
                  </a:lnTo>
                  <a:lnTo>
                    <a:pt x="35" y="270"/>
                  </a:lnTo>
                  <a:lnTo>
                    <a:pt x="32" y="263"/>
                  </a:lnTo>
                  <a:lnTo>
                    <a:pt x="30" y="257"/>
                  </a:lnTo>
                  <a:lnTo>
                    <a:pt x="28" y="249"/>
                  </a:lnTo>
                  <a:lnTo>
                    <a:pt x="27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4" y="0"/>
                  </a:lnTo>
                  <a:lnTo>
                    <a:pt x="64" y="65"/>
                  </a:lnTo>
                  <a:lnTo>
                    <a:pt x="135" y="65"/>
                  </a:lnTo>
                  <a:lnTo>
                    <a:pt x="135" y="97"/>
                  </a:lnTo>
                  <a:lnTo>
                    <a:pt x="64" y="97"/>
                  </a:lnTo>
                  <a:lnTo>
                    <a:pt x="64" y="204"/>
                  </a:lnTo>
                  <a:lnTo>
                    <a:pt x="64" y="220"/>
                  </a:lnTo>
                  <a:lnTo>
                    <a:pt x="65" y="231"/>
                  </a:lnTo>
                  <a:lnTo>
                    <a:pt x="66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4" y="256"/>
                  </a:lnTo>
                  <a:lnTo>
                    <a:pt x="77" y="258"/>
                  </a:lnTo>
                  <a:lnTo>
                    <a:pt x="80" y="260"/>
                  </a:lnTo>
                  <a:lnTo>
                    <a:pt x="85" y="261"/>
                  </a:lnTo>
                  <a:lnTo>
                    <a:pt x="90" y="262"/>
                  </a:lnTo>
                  <a:lnTo>
                    <a:pt x="95" y="263"/>
                  </a:lnTo>
                  <a:lnTo>
                    <a:pt x="102" y="263"/>
                  </a:lnTo>
                  <a:lnTo>
                    <a:pt x="111" y="263"/>
                  </a:lnTo>
                  <a:lnTo>
                    <a:pt x="120" y="261"/>
                  </a:lnTo>
                  <a:lnTo>
                    <a:pt x="127" y="258"/>
                  </a:lnTo>
                  <a:lnTo>
                    <a:pt x="133" y="256"/>
                  </a:lnTo>
                  <a:lnTo>
                    <a:pt x="135" y="256"/>
                  </a:lnTo>
                  <a:lnTo>
                    <a:pt x="135" y="291"/>
                  </a:lnTo>
                  <a:lnTo>
                    <a:pt x="124" y="293"/>
                  </a:lnTo>
                  <a:lnTo>
                    <a:pt x="114" y="295"/>
                  </a:lnTo>
                  <a:lnTo>
                    <a:pt x="102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8" name="Freeform 48"/>
            <p:cNvSpPr>
              <a:spLocks noEditPoints="1"/>
            </p:cNvSpPr>
            <p:nvPr userDrawn="1"/>
          </p:nvSpPr>
          <p:spPr bwMode="auto">
            <a:xfrm>
              <a:off x="4397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1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60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71" y="194"/>
                  </a:lnTo>
                  <a:lnTo>
                    <a:pt x="77" y="199"/>
                  </a:lnTo>
                  <a:lnTo>
                    <a:pt x="84" y="201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0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9" name="Freeform 49"/>
            <p:cNvSpPr>
              <a:spLocks noEditPoints="1"/>
            </p:cNvSpPr>
            <p:nvPr userDrawn="1"/>
          </p:nvSpPr>
          <p:spPr bwMode="auto">
            <a:xfrm>
              <a:off x="4436" y="4057"/>
              <a:ext cx="22" cy="27"/>
            </a:xfrm>
            <a:custGeom>
              <a:avLst/>
              <a:gdLst/>
              <a:ahLst/>
              <a:cxnLst>
                <a:cxn ang="0">
                  <a:pos x="204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5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5" y="217"/>
                </a:cxn>
                <a:cxn ang="0">
                  <a:pos x="16" y="191"/>
                </a:cxn>
                <a:cxn ang="0">
                  <a:pos x="4" y="159"/>
                </a:cxn>
                <a:cxn ang="0">
                  <a:pos x="0" y="121"/>
                </a:cxn>
                <a:cxn ang="0">
                  <a:pos x="4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2" y="1"/>
                </a:cxn>
                <a:cxn ang="0">
                  <a:pos x="125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4" y="94"/>
                </a:cxn>
                <a:cxn ang="0">
                  <a:pos x="165" y="121"/>
                </a:cxn>
                <a:cxn ang="0">
                  <a:pos x="163" y="91"/>
                </a:cxn>
                <a:cxn ang="0">
                  <a:pos x="157" y="67"/>
                </a:cxn>
                <a:cxn ang="0">
                  <a:pos x="145" y="50"/>
                </a:cxn>
                <a:cxn ang="0">
                  <a:pos x="130" y="39"/>
                </a:cxn>
                <a:cxn ang="0">
                  <a:pos x="110" y="33"/>
                </a:cxn>
                <a:cxn ang="0">
                  <a:pos x="89" y="34"/>
                </a:cxn>
                <a:cxn ang="0">
                  <a:pos x="71" y="42"/>
                </a:cxn>
                <a:cxn ang="0">
                  <a:pos x="57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1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3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40" y="196"/>
                </a:cxn>
                <a:cxn ang="0">
                  <a:pos x="153" y="181"/>
                </a:cxn>
                <a:cxn ang="0">
                  <a:pos x="161" y="159"/>
                </a:cxn>
                <a:cxn ang="0">
                  <a:pos x="165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5" y="135"/>
                  </a:lnTo>
                  <a:lnTo>
                    <a:pt x="204" y="148"/>
                  </a:lnTo>
                  <a:lnTo>
                    <a:pt x="202" y="160"/>
                  </a:lnTo>
                  <a:lnTo>
                    <a:pt x="198" y="172"/>
                  </a:lnTo>
                  <a:lnTo>
                    <a:pt x="194" y="183"/>
                  </a:lnTo>
                  <a:lnTo>
                    <a:pt x="190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71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5" y="233"/>
                  </a:lnTo>
                  <a:lnTo>
                    <a:pt x="135" y="237"/>
                  </a:lnTo>
                  <a:lnTo>
                    <a:pt x="125" y="239"/>
                  </a:lnTo>
                  <a:lnTo>
                    <a:pt x="115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80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1" y="229"/>
                  </a:lnTo>
                  <a:lnTo>
                    <a:pt x="43" y="223"/>
                  </a:lnTo>
                  <a:lnTo>
                    <a:pt x="35" y="217"/>
                  </a:lnTo>
                  <a:lnTo>
                    <a:pt x="28" y="208"/>
                  </a:lnTo>
                  <a:lnTo>
                    <a:pt x="21" y="201"/>
                  </a:lnTo>
                  <a:lnTo>
                    <a:pt x="16" y="191"/>
                  </a:lnTo>
                  <a:lnTo>
                    <a:pt x="11" y="182"/>
                  </a:lnTo>
                  <a:lnTo>
                    <a:pt x="7" y="171"/>
                  </a:lnTo>
                  <a:lnTo>
                    <a:pt x="4" y="159"/>
                  </a:lnTo>
                  <a:lnTo>
                    <a:pt x="2" y="148"/>
                  </a:lnTo>
                  <a:lnTo>
                    <a:pt x="1" y="135"/>
                  </a:lnTo>
                  <a:lnTo>
                    <a:pt x="0" y="121"/>
                  </a:lnTo>
                  <a:lnTo>
                    <a:pt x="1" y="107"/>
                  </a:lnTo>
                  <a:lnTo>
                    <a:pt x="2" y="94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2" y="59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29" y="32"/>
                  </a:lnTo>
                  <a:lnTo>
                    <a:pt x="35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3" y="0"/>
                  </a:lnTo>
                  <a:lnTo>
                    <a:pt x="115" y="1"/>
                  </a:lnTo>
                  <a:lnTo>
                    <a:pt x="125" y="2"/>
                  </a:lnTo>
                  <a:lnTo>
                    <a:pt x="135" y="5"/>
                  </a:lnTo>
                  <a:lnTo>
                    <a:pt x="145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71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90" y="49"/>
                  </a:lnTo>
                  <a:lnTo>
                    <a:pt x="194" y="59"/>
                  </a:lnTo>
                  <a:lnTo>
                    <a:pt x="198" y="70"/>
                  </a:lnTo>
                  <a:lnTo>
                    <a:pt x="202" y="81"/>
                  </a:lnTo>
                  <a:lnTo>
                    <a:pt x="204" y="94"/>
                  </a:lnTo>
                  <a:lnTo>
                    <a:pt x="205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5" y="110"/>
                  </a:lnTo>
                  <a:lnTo>
                    <a:pt x="164" y="101"/>
                  </a:lnTo>
                  <a:lnTo>
                    <a:pt x="163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61"/>
                  </a:lnTo>
                  <a:lnTo>
                    <a:pt x="149" y="55"/>
                  </a:lnTo>
                  <a:lnTo>
                    <a:pt x="145" y="50"/>
                  </a:lnTo>
                  <a:lnTo>
                    <a:pt x="140" y="45"/>
                  </a:lnTo>
                  <a:lnTo>
                    <a:pt x="135" y="42"/>
                  </a:lnTo>
                  <a:lnTo>
                    <a:pt x="130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10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9" y="34"/>
                  </a:lnTo>
                  <a:lnTo>
                    <a:pt x="83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5" y="45"/>
                  </a:lnTo>
                  <a:lnTo>
                    <a:pt x="61" y="50"/>
                  </a:lnTo>
                  <a:lnTo>
                    <a:pt x="57" y="55"/>
                  </a:lnTo>
                  <a:lnTo>
                    <a:pt x="53" y="61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3" y="91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1" y="121"/>
                  </a:lnTo>
                  <a:lnTo>
                    <a:pt x="41" y="132"/>
                  </a:lnTo>
                  <a:lnTo>
                    <a:pt x="41" y="141"/>
                  </a:lnTo>
                  <a:lnTo>
                    <a:pt x="43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9" y="173"/>
                  </a:lnTo>
                  <a:lnTo>
                    <a:pt x="53" y="180"/>
                  </a:lnTo>
                  <a:lnTo>
                    <a:pt x="57" y="186"/>
                  </a:lnTo>
                  <a:lnTo>
                    <a:pt x="61" y="191"/>
                  </a:lnTo>
                  <a:lnTo>
                    <a:pt x="65" y="196"/>
                  </a:lnTo>
                  <a:lnTo>
                    <a:pt x="71" y="200"/>
                  </a:lnTo>
                  <a:lnTo>
                    <a:pt x="76" y="202"/>
                  </a:lnTo>
                  <a:lnTo>
                    <a:pt x="83" y="205"/>
                  </a:lnTo>
                  <a:lnTo>
                    <a:pt x="89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10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30" y="203"/>
                  </a:lnTo>
                  <a:lnTo>
                    <a:pt x="135" y="200"/>
                  </a:lnTo>
                  <a:lnTo>
                    <a:pt x="140" y="196"/>
                  </a:lnTo>
                  <a:lnTo>
                    <a:pt x="145" y="191"/>
                  </a:lnTo>
                  <a:lnTo>
                    <a:pt x="149" y="186"/>
                  </a:lnTo>
                  <a:lnTo>
                    <a:pt x="153" y="181"/>
                  </a:lnTo>
                  <a:lnTo>
                    <a:pt x="157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3" y="151"/>
                  </a:lnTo>
                  <a:lnTo>
                    <a:pt x="164" y="141"/>
                  </a:lnTo>
                  <a:lnTo>
                    <a:pt x="165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0" name="Freeform 50"/>
            <p:cNvSpPr>
              <a:spLocks/>
            </p:cNvSpPr>
            <p:nvPr userDrawn="1"/>
          </p:nvSpPr>
          <p:spPr bwMode="auto">
            <a:xfrm>
              <a:off x="4463" y="4048"/>
              <a:ext cx="15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7" y="34"/>
                </a:cxn>
                <a:cxn ang="0">
                  <a:pos x="109" y="33"/>
                </a:cxn>
                <a:cxn ang="0">
                  <a:pos x="98" y="34"/>
                </a:cxn>
                <a:cxn ang="0">
                  <a:pos x="88" y="36"/>
                </a:cxn>
                <a:cxn ang="0">
                  <a:pos x="80" y="39"/>
                </a:cxn>
                <a:cxn ang="0">
                  <a:pos x="74" y="45"/>
                </a:cxn>
                <a:cxn ang="0">
                  <a:pos x="71" y="48"/>
                </a:cxn>
                <a:cxn ang="0">
                  <a:pos x="70" y="51"/>
                </a:cxn>
                <a:cxn ang="0">
                  <a:pos x="68" y="55"/>
                </a:cxn>
                <a:cxn ang="0">
                  <a:pos x="67" y="60"/>
                </a:cxn>
                <a:cxn ang="0">
                  <a:pos x="65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8" y="92"/>
                </a:cxn>
                <a:cxn ang="0">
                  <a:pos x="128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7" y="75"/>
                </a:cxn>
                <a:cxn ang="0">
                  <a:pos x="27" y="65"/>
                </a:cxn>
                <a:cxn ang="0">
                  <a:pos x="29" y="56"/>
                </a:cxn>
                <a:cxn ang="0">
                  <a:pos x="32" y="48"/>
                </a:cxn>
                <a:cxn ang="0">
                  <a:pos x="35" y="40"/>
                </a:cxn>
                <a:cxn ang="0">
                  <a:pos x="38" y="34"/>
                </a:cxn>
                <a:cxn ang="0">
                  <a:pos x="42" y="28"/>
                </a:cxn>
                <a:cxn ang="0">
                  <a:pos x="47" y="21"/>
                </a:cxn>
                <a:cxn ang="0">
                  <a:pos x="52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6" y="1"/>
                </a:cxn>
                <a:cxn ang="0">
                  <a:pos x="95" y="1"/>
                </a:cxn>
                <a:cxn ang="0">
                  <a:pos x="103" y="0"/>
                </a:cxn>
                <a:cxn ang="0">
                  <a:pos x="114" y="0"/>
                </a:cxn>
                <a:cxn ang="0">
                  <a:pos x="125" y="1"/>
                </a:cxn>
                <a:cxn ang="0">
                  <a:pos x="134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98" y="34"/>
                  </a:lnTo>
                  <a:lnTo>
                    <a:pt x="88" y="36"/>
                  </a:lnTo>
                  <a:lnTo>
                    <a:pt x="80" y="39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1"/>
                  </a:lnTo>
                  <a:lnTo>
                    <a:pt x="68" y="55"/>
                  </a:lnTo>
                  <a:lnTo>
                    <a:pt x="67" y="60"/>
                  </a:lnTo>
                  <a:lnTo>
                    <a:pt x="65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8" y="92"/>
                  </a:lnTo>
                  <a:lnTo>
                    <a:pt x="128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27" y="65"/>
                  </a:lnTo>
                  <a:lnTo>
                    <a:pt x="29" y="56"/>
                  </a:lnTo>
                  <a:lnTo>
                    <a:pt x="32" y="48"/>
                  </a:lnTo>
                  <a:lnTo>
                    <a:pt x="35" y="40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7" y="21"/>
                  </a:lnTo>
                  <a:lnTo>
                    <a:pt x="52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6" y="1"/>
                  </a:lnTo>
                  <a:lnTo>
                    <a:pt x="95" y="1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1" name="Freeform 51"/>
            <p:cNvSpPr>
              <a:spLocks noEditPoints="1"/>
            </p:cNvSpPr>
            <p:nvPr userDrawn="1"/>
          </p:nvSpPr>
          <p:spPr bwMode="auto">
            <a:xfrm>
              <a:off x="4491" y="4050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2" y="0"/>
                </a:cxn>
                <a:cxn ang="0">
                  <a:pos x="255" y="304"/>
                </a:cxn>
                <a:cxn ang="0">
                  <a:pos x="213" y="304"/>
                </a:cxn>
                <a:cxn ang="0">
                  <a:pos x="185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4" y="185"/>
                </a:cxn>
                <a:cxn ang="0">
                  <a:pos x="126" y="40"/>
                </a:cxn>
                <a:cxn ang="0">
                  <a:pos x="79" y="185"/>
                </a:cxn>
                <a:cxn ang="0">
                  <a:pos x="174" y="185"/>
                </a:cxn>
              </a:cxnLst>
              <a:rect l="0" t="0" r="r" b="b"/>
              <a:pathLst>
                <a:path w="255" h="304">
                  <a:moveTo>
                    <a:pt x="0" y="304"/>
                  </a:moveTo>
                  <a:lnTo>
                    <a:pt x="103" y="0"/>
                  </a:lnTo>
                  <a:lnTo>
                    <a:pt x="152" y="0"/>
                  </a:lnTo>
                  <a:lnTo>
                    <a:pt x="255" y="304"/>
                  </a:lnTo>
                  <a:lnTo>
                    <a:pt x="213" y="304"/>
                  </a:lnTo>
                  <a:lnTo>
                    <a:pt x="185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4" y="185"/>
                  </a:moveTo>
                  <a:lnTo>
                    <a:pt x="126" y="40"/>
                  </a:lnTo>
                  <a:lnTo>
                    <a:pt x="79" y="185"/>
                  </a:lnTo>
                  <a:lnTo>
                    <a:pt x="174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2" name="Freeform 52"/>
            <p:cNvSpPr>
              <a:spLocks noEditPoints="1"/>
            </p:cNvSpPr>
            <p:nvPr userDrawn="1"/>
          </p:nvSpPr>
          <p:spPr bwMode="auto">
            <a:xfrm>
              <a:off x="4525" y="4057"/>
              <a:ext cx="21" cy="36"/>
            </a:xfrm>
            <a:custGeom>
              <a:avLst/>
              <a:gdLst/>
              <a:ahLst/>
              <a:cxnLst>
                <a:cxn ang="0">
                  <a:pos x="192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2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6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3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1" y="9"/>
                </a:cxn>
                <a:cxn ang="0">
                  <a:pos x="89" y="2"/>
                </a:cxn>
                <a:cxn ang="0">
                  <a:pos x="109" y="0"/>
                </a:cxn>
                <a:cxn ang="0">
                  <a:pos x="128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1" y="31"/>
                </a:cxn>
                <a:cxn ang="0">
                  <a:pos x="180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6" y="38"/>
                </a:cxn>
                <a:cxn ang="0">
                  <a:pos x="91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7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2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2" y="197"/>
                  </a:lnTo>
                  <a:lnTo>
                    <a:pt x="165" y="205"/>
                  </a:lnTo>
                  <a:lnTo>
                    <a:pt x="158" y="214"/>
                  </a:lnTo>
                  <a:lnTo>
                    <a:pt x="150" y="220"/>
                  </a:lnTo>
                  <a:lnTo>
                    <a:pt x="142" y="225"/>
                  </a:lnTo>
                  <a:lnTo>
                    <a:pt x="134" y="231"/>
                  </a:lnTo>
                  <a:lnTo>
                    <a:pt x="125" y="234"/>
                  </a:lnTo>
                  <a:lnTo>
                    <a:pt x="116" y="237"/>
                  </a:lnTo>
                  <a:lnTo>
                    <a:pt x="106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3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8" y="2"/>
                  </a:lnTo>
                  <a:lnTo>
                    <a:pt x="135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1" y="31"/>
                  </a:lnTo>
                  <a:lnTo>
                    <a:pt x="175" y="40"/>
                  </a:lnTo>
                  <a:lnTo>
                    <a:pt x="180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3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6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6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1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7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0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3" name="Freeform 53"/>
            <p:cNvSpPr>
              <a:spLocks noEditPoints="1"/>
            </p:cNvSpPr>
            <p:nvPr userDrawn="1"/>
          </p:nvSpPr>
          <p:spPr bwMode="auto">
            <a:xfrm>
              <a:off x="4553" y="4057"/>
              <a:ext cx="21" cy="36"/>
            </a:xfrm>
            <a:custGeom>
              <a:avLst/>
              <a:gdLst/>
              <a:ahLst/>
              <a:cxnLst>
                <a:cxn ang="0">
                  <a:pos x="191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1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5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2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0" y="9"/>
                </a:cxn>
                <a:cxn ang="0">
                  <a:pos x="88" y="2"/>
                </a:cxn>
                <a:cxn ang="0">
                  <a:pos x="109" y="0"/>
                </a:cxn>
                <a:cxn ang="0">
                  <a:pos x="127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0" y="31"/>
                </a:cxn>
                <a:cxn ang="0">
                  <a:pos x="179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7" y="38"/>
                </a:cxn>
                <a:cxn ang="0">
                  <a:pos x="92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6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1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1" y="197"/>
                  </a:lnTo>
                  <a:lnTo>
                    <a:pt x="164" y="205"/>
                  </a:lnTo>
                  <a:lnTo>
                    <a:pt x="158" y="214"/>
                  </a:lnTo>
                  <a:lnTo>
                    <a:pt x="151" y="220"/>
                  </a:lnTo>
                  <a:lnTo>
                    <a:pt x="142" y="225"/>
                  </a:lnTo>
                  <a:lnTo>
                    <a:pt x="133" y="231"/>
                  </a:lnTo>
                  <a:lnTo>
                    <a:pt x="125" y="234"/>
                  </a:lnTo>
                  <a:lnTo>
                    <a:pt x="115" y="237"/>
                  </a:lnTo>
                  <a:lnTo>
                    <a:pt x="105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2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0" y="9"/>
                  </a:lnTo>
                  <a:lnTo>
                    <a:pt x="80" y="6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7" y="2"/>
                  </a:lnTo>
                  <a:lnTo>
                    <a:pt x="136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0" y="31"/>
                  </a:lnTo>
                  <a:lnTo>
                    <a:pt x="175" y="40"/>
                  </a:lnTo>
                  <a:lnTo>
                    <a:pt x="179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7" y="38"/>
                  </a:lnTo>
                  <a:lnTo>
                    <a:pt x="99" y="37"/>
                  </a:lnTo>
                  <a:lnTo>
                    <a:pt x="92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7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6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1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4" name="Rectangle 54"/>
            <p:cNvSpPr>
              <a:spLocks noChangeArrowheads="1"/>
            </p:cNvSpPr>
            <p:nvPr userDrawn="1"/>
          </p:nvSpPr>
          <p:spPr bwMode="auto">
            <a:xfrm>
              <a:off x="4581" y="4048"/>
              <a:ext cx="4" cy="3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5" name="Freeform 55"/>
            <p:cNvSpPr>
              <a:spLocks noEditPoints="1"/>
            </p:cNvSpPr>
            <p:nvPr userDrawn="1"/>
          </p:nvSpPr>
          <p:spPr bwMode="auto">
            <a:xfrm>
              <a:off x="4593" y="4049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6" name="Freeform 56"/>
            <p:cNvSpPr>
              <a:spLocks noEditPoints="1"/>
            </p:cNvSpPr>
            <p:nvPr userDrawn="1"/>
          </p:nvSpPr>
          <p:spPr bwMode="auto">
            <a:xfrm>
              <a:off x="4605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4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39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7" name="Freeform 57"/>
            <p:cNvSpPr>
              <a:spLocks noEditPoints="1"/>
            </p:cNvSpPr>
            <p:nvPr userDrawn="1"/>
          </p:nvSpPr>
          <p:spPr bwMode="auto">
            <a:xfrm>
              <a:off x="4631" y="4048"/>
              <a:ext cx="22" cy="36"/>
            </a:xfrm>
            <a:custGeom>
              <a:avLst/>
              <a:gdLst/>
              <a:ahLst/>
              <a:cxnLst>
                <a:cxn ang="0">
                  <a:pos x="154" y="318"/>
                </a:cxn>
                <a:cxn ang="0">
                  <a:pos x="145" y="301"/>
                </a:cxn>
                <a:cxn ang="0">
                  <a:pos x="131" y="312"/>
                </a:cxn>
                <a:cxn ang="0">
                  <a:pos x="114" y="319"/>
                </a:cxn>
                <a:cxn ang="0">
                  <a:pos x="96" y="323"/>
                </a:cxn>
                <a:cxn ang="0">
                  <a:pos x="75" y="323"/>
                </a:cxn>
                <a:cxn ang="0">
                  <a:pos x="58" y="320"/>
                </a:cxn>
                <a:cxn ang="0">
                  <a:pos x="43" y="312"/>
                </a:cxn>
                <a:cxn ang="0">
                  <a:pos x="29" y="301"/>
                </a:cxn>
                <a:cxn ang="0">
                  <a:pos x="19" y="286"/>
                </a:cxn>
                <a:cxn ang="0">
                  <a:pos x="9" y="267"/>
                </a:cxn>
                <a:cxn ang="0">
                  <a:pos x="4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5" y="165"/>
                </a:cxn>
                <a:cxn ang="0">
                  <a:pos x="12" y="143"/>
                </a:cxn>
                <a:cxn ang="0">
                  <a:pos x="23" y="124"/>
                </a:cxn>
                <a:cxn ang="0">
                  <a:pos x="36" y="108"/>
                </a:cxn>
                <a:cxn ang="0">
                  <a:pos x="51" y="96"/>
                </a:cxn>
                <a:cxn ang="0">
                  <a:pos x="68" y="89"/>
                </a:cxn>
                <a:cxn ang="0">
                  <a:pos x="87" y="84"/>
                </a:cxn>
                <a:cxn ang="0">
                  <a:pos x="113" y="84"/>
                </a:cxn>
                <a:cxn ang="0">
                  <a:pos x="140" y="92"/>
                </a:cxn>
                <a:cxn ang="0">
                  <a:pos x="154" y="0"/>
                </a:cxn>
                <a:cxn ang="0">
                  <a:pos x="192" y="318"/>
                </a:cxn>
                <a:cxn ang="0">
                  <a:pos x="154" y="130"/>
                </a:cxn>
                <a:cxn ang="0">
                  <a:pos x="128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7" y="124"/>
                </a:cxn>
                <a:cxn ang="0">
                  <a:pos x="66" y="131"/>
                </a:cxn>
                <a:cxn ang="0">
                  <a:pos x="56" y="141"/>
                </a:cxn>
                <a:cxn ang="0">
                  <a:pos x="49" y="153"/>
                </a:cxn>
                <a:cxn ang="0">
                  <a:pos x="44" y="168"/>
                </a:cxn>
                <a:cxn ang="0">
                  <a:pos x="41" y="185"/>
                </a:cxn>
                <a:cxn ang="0">
                  <a:pos x="40" y="205"/>
                </a:cxn>
                <a:cxn ang="0">
                  <a:pos x="43" y="240"/>
                </a:cxn>
                <a:cxn ang="0">
                  <a:pos x="47" y="254"/>
                </a:cxn>
                <a:cxn ang="0">
                  <a:pos x="53" y="266"/>
                </a:cxn>
                <a:cxn ang="0">
                  <a:pos x="60" y="275"/>
                </a:cxn>
                <a:cxn ang="0">
                  <a:pos x="69" y="282"/>
                </a:cxn>
                <a:cxn ang="0">
                  <a:pos x="81" y="286"/>
                </a:cxn>
                <a:cxn ang="0">
                  <a:pos x="94" y="287"/>
                </a:cxn>
                <a:cxn ang="0">
                  <a:pos x="110" y="286"/>
                </a:cxn>
                <a:cxn ang="0">
                  <a:pos x="125" y="281"/>
                </a:cxn>
                <a:cxn ang="0">
                  <a:pos x="140" y="273"/>
                </a:cxn>
                <a:cxn ang="0">
                  <a:pos x="154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4" y="318"/>
                  </a:lnTo>
                  <a:lnTo>
                    <a:pt x="154" y="295"/>
                  </a:lnTo>
                  <a:lnTo>
                    <a:pt x="145" y="301"/>
                  </a:lnTo>
                  <a:lnTo>
                    <a:pt x="138" y="307"/>
                  </a:lnTo>
                  <a:lnTo>
                    <a:pt x="131" y="312"/>
                  </a:lnTo>
                  <a:lnTo>
                    <a:pt x="123" y="316"/>
                  </a:lnTo>
                  <a:lnTo>
                    <a:pt x="114" y="319"/>
                  </a:lnTo>
                  <a:lnTo>
                    <a:pt x="106" y="322"/>
                  </a:lnTo>
                  <a:lnTo>
                    <a:pt x="96" y="323"/>
                  </a:lnTo>
                  <a:lnTo>
                    <a:pt x="85" y="324"/>
                  </a:lnTo>
                  <a:lnTo>
                    <a:pt x="75" y="323"/>
                  </a:lnTo>
                  <a:lnTo>
                    <a:pt x="67" y="322"/>
                  </a:lnTo>
                  <a:lnTo>
                    <a:pt x="58" y="320"/>
                  </a:lnTo>
                  <a:lnTo>
                    <a:pt x="51" y="316"/>
                  </a:lnTo>
                  <a:lnTo>
                    <a:pt x="43" y="312"/>
                  </a:lnTo>
                  <a:lnTo>
                    <a:pt x="36" y="306"/>
                  </a:lnTo>
                  <a:lnTo>
                    <a:pt x="29" y="301"/>
                  </a:lnTo>
                  <a:lnTo>
                    <a:pt x="24" y="293"/>
                  </a:lnTo>
                  <a:lnTo>
                    <a:pt x="19" y="286"/>
                  </a:lnTo>
                  <a:lnTo>
                    <a:pt x="13" y="276"/>
                  </a:lnTo>
                  <a:lnTo>
                    <a:pt x="9" y="267"/>
                  </a:lnTo>
                  <a:lnTo>
                    <a:pt x="6" y="256"/>
                  </a:lnTo>
                  <a:lnTo>
                    <a:pt x="4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5" y="165"/>
                  </a:lnTo>
                  <a:lnTo>
                    <a:pt x="8" y="154"/>
                  </a:lnTo>
                  <a:lnTo>
                    <a:pt x="12" y="143"/>
                  </a:lnTo>
                  <a:lnTo>
                    <a:pt x="16" y="133"/>
                  </a:lnTo>
                  <a:lnTo>
                    <a:pt x="23" y="124"/>
                  </a:lnTo>
                  <a:lnTo>
                    <a:pt x="29" y="115"/>
                  </a:lnTo>
                  <a:lnTo>
                    <a:pt x="36" y="108"/>
                  </a:lnTo>
                  <a:lnTo>
                    <a:pt x="43" y="101"/>
                  </a:lnTo>
                  <a:lnTo>
                    <a:pt x="51" y="96"/>
                  </a:lnTo>
                  <a:lnTo>
                    <a:pt x="59" y="92"/>
                  </a:lnTo>
                  <a:lnTo>
                    <a:pt x="68" y="89"/>
                  </a:lnTo>
                  <a:lnTo>
                    <a:pt x="78" y="85"/>
                  </a:lnTo>
                  <a:lnTo>
                    <a:pt x="87" y="84"/>
                  </a:lnTo>
                  <a:lnTo>
                    <a:pt x="97" y="83"/>
                  </a:lnTo>
                  <a:lnTo>
                    <a:pt x="113" y="84"/>
                  </a:lnTo>
                  <a:lnTo>
                    <a:pt x="127" y="88"/>
                  </a:lnTo>
                  <a:lnTo>
                    <a:pt x="140" y="92"/>
                  </a:lnTo>
                  <a:lnTo>
                    <a:pt x="154" y="99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4" y="263"/>
                  </a:moveTo>
                  <a:lnTo>
                    <a:pt x="154" y="130"/>
                  </a:lnTo>
                  <a:lnTo>
                    <a:pt x="140" y="125"/>
                  </a:lnTo>
                  <a:lnTo>
                    <a:pt x="128" y="121"/>
                  </a:lnTo>
                  <a:lnTo>
                    <a:pt x="116" y="120"/>
                  </a:lnTo>
                  <a:lnTo>
                    <a:pt x="103" y="118"/>
                  </a:lnTo>
                  <a:lnTo>
                    <a:pt x="96" y="118"/>
                  </a:lnTo>
                  <a:lnTo>
                    <a:pt x="89" y="120"/>
                  </a:lnTo>
                  <a:lnTo>
                    <a:pt x="83" y="122"/>
                  </a:lnTo>
                  <a:lnTo>
                    <a:pt x="77" y="124"/>
                  </a:lnTo>
                  <a:lnTo>
                    <a:pt x="71" y="127"/>
                  </a:lnTo>
                  <a:lnTo>
                    <a:pt x="66" y="131"/>
                  </a:lnTo>
                  <a:lnTo>
                    <a:pt x="60" y="136"/>
                  </a:lnTo>
                  <a:lnTo>
                    <a:pt x="56" y="141"/>
                  </a:lnTo>
                  <a:lnTo>
                    <a:pt x="53" y="146"/>
                  </a:lnTo>
                  <a:lnTo>
                    <a:pt x="49" y="153"/>
                  </a:lnTo>
                  <a:lnTo>
                    <a:pt x="47" y="160"/>
                  </a:lnTo>
                  <a:lnTo>
                    <a:pt x="44" y="168"/>
                  </a:lnTo>
                  <a:lnTo>
                    <a:pt x="42" y="176"/>
                  </a:lnTo>
                  <a:lnTo>
                    <a:pt x="41" y="185"/>
                  </a:lnTo>
                  <a:lnTo>
                    <a:pt x="40" y="194"/>
                  </a:lnTo>
                  <a:lnTo>
                    <a:pt x="40" y="205"/>
                  </a:lnTo>
                  <a:lnTo>
                    <a:pt x="40" y="224"/>
                  </a:lnTo>
                  <a:lnTo>
                    <a:pt x="43" y="240"/>
                  </a:lnTo>
                  <a:lnTo>
                    <a:pt x="44" y="248"/>
                  </a:lnTo>
                  <a:lnTo>
                    <a:pt x="47" y="254"/>
                  </a:lnTo>
                  <a:lnTo>
                    <a:pt x="50" y="260"/>
                  </a:lnTo>
                  <a:lnTo>
                    <a:pt x="53" y="266"/>
                  </a:lnTo>
                  <a:lnTo>
                    <a:pt x="56" y="271"/>
                  </a:lnTo>
                  <a:lnTo>
                    <a:pt x="60" y="275"/>
                  </a:lnTo>
                  <a:lnTo>
                    <a:pt x="65" y="280"/>
                  </a:lnTo>
                  <a:lnTo>
                    <a:pt x="69" y="282"/>
                  </a:lnTo>
                  <a:lnTo>
                    <a:pt x="74" y="285"/>
                  </a:lnTo>
                  <a:lnTo>
                    <a:pt x="81" y="286"/>
                  </a:lnTo>
                  <a:lnTo>
                    <a:pt x="87" y="287"/>
                  </a:lnTo>
                  <a:lnTo>
                    <a:pt x="94" y="287"/>
                  </a:lnTo>
                  <a:lnTo>
                    <a:pt x="101" y="287"/>
                  </a:lnTo>
                  <a:lnTo>
                    <a:pt x="110" y="286"/>
                  </a:lnTo>
                  <a:lnTo>
                    <a:pt x="117" y="284"/>
                  </a:lnTo>
                  <a:lnTo>
                    <a:pt x="125" y="281"/>
                  </a:lnTo>
                  <a:lnTo>
                    <a:pt x="132" y="277"/>
                  </a:lnTo>
                  <a:lnTo>
                    <a:pt x="140" y="273"/>
                  </a:lnTo>
                  <a:lnTo>
                    <a:pt x="146" y="268"/>
                  </a:lnTo>
                  <a:lnTo>
                    <a:pt x="154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8" name="Freeform 58"/>
            <p:cNvSpPr>
              <a:spLocks noEditPoints="1"/>
            </p:cNvSpPr>
            <p:nvPr userDrawn="1"/>
          </p:nvSpPr>
          <p:spPr bwMode="auto">
            <a:xfrm>
              <a:off x="4674" y="4050"/>
              <a:ext cx="21" cy="33"/>
            </a:xfrm>
            <a:custGeom>
              <a:avLst/>
              <a:gdLst/>
              <a:ahLst/>
              <a:cxnLst>
                <a:cxn ang="0">
                  <a:pos x="192" y="101"/>
                </a:cxn>
                <a:cxn ang="0">
                  <a:pos x="189" y="119"/>
                </a:cxn>
                <a:cxn ang="0">
                  <a:pos x="183" y="138"/>
                </a:cxn>
                <a:cxn ang="0">
                  <a:pos x="172" y="152"/>
                </a:cxn>
                <a:cxn ang="0">
                  <a:pos x="158" y="166"/>
                </a:cxn>
                <a:cxn ang="0">
                  <a:pos x="140" y="178"/>
                </a:cxn>
                <a:cxn ang="0">
                  <a:pos x="118" y="186"/>
                </a:cxn>
                <a:cxn ang="0">
                  <a:pos x="90" y="190"/>
                </a:cxn>
                <a:cxn ang="0">
                  <a:pos x="41" y="191"/>
                </a:cxn>
                <a:cxn ang="0">
                  <a:pos x="0" y="304"/>
                </a:cxn>
                <a:cxn ang="0">
                  <a:pos x="78" y="0"/>
                </a:cxn>
                <a:cxn ang="0">
                  <a:pos x="102" y="1"/>
                </a:cxn>
                <a:cxn ang="0">
                  <a:pos x="124" y="4"/>
                </a:cxn>
                <a:cxn ang="0">
                  <a:pos x="141" y="11"/>
                </a:cxn>
                <a:cxn ang="0">
                  <a:pos x="157" y="19"/>
                </a:cxn>
                <a:cxn ang="0">
                  <a:pos x="172" y="32"/>
                </a:cxn>
                <a:cxn ang="0">
                  <a:pos x="184" y="48"/>
                </a:cxn>
                <a:cxn ang="0">
                  <a:pos x="191" y="68"/>
                </a:cxn>
                <a:cxn ang="0">
                  <a:pos x="193" y="92"/>
                </a:cxn>
                <a:cxn ang="0">
                  <a:pos x="150" y="85"/>
                </a:cxn>
                <a:cxn ang="0">
                  <a:pos x="148" y="71"/>
                </a:cxn>
                <a:cxn ang="0">
                  <a:pos x="142" y="60"/>
                </a:cxn>
                <a:cxn ang="0">
                  <a:pos x="134" y="50"/>
                </a:cxn>
                <a:cxn ang="0">
                  <a:pos x="124" y="44"/>
                </a:cxn>
                <a:cxn ang="0">
                  <a:pos x="113" y="38"/>
                </a:cxn>
                <a:cxn ang="0">
                  <a:pos x="100" y="36"/>
                </a:cxn>
                <a:cxn ang="0">
                  <a:pos x="84" y="35"/>
                </a:cxn>
                <a:cxn ang="0">
                  <a:pos x="41" y="34"/>
                </a:cxn>
                <a:cxn ang="0">
                  <a:pos x="69" y="156"/>
                </a:cxn>
                <a:cxn ang="0">
                  <a:pos x="90" y="155"/>
                </a:cxn>
                <a:cxn ang="0">
                  <a:pos x="109" y="151"/>
                </a:cxn>
                <a:cxn ang="0">
                  <a:pos x="123" y="146"/>
                </a:cxn>
                <a:cxn ang="0">
                  <a:pos x="133" y="138"/>
                </a:cxn>
                <a:cxn ang="0">
                  <a:pos x="142" y="128"/>
                </a:cxn>
                <a:cxn ang="0">
                  <a:pos x="147" y="117"/>
                </a:cxn>
                <a:cxn ang="0">
                  <a:pos x="149" y="106"/>
                </a:cxn>
                <a:cxn ang="0">
                  <a:pos x="150" y="93"/>
                </a:cxn>
              </a:cxnLst>
              <a:rect l="0" t="0" r="r" b="b"/>
              <a:pathLst>
                <a:path w="193" h="304">
                  <a:moveTo>
                    <a:pt x="193" y="92"/>
                  </a:moveTo>
                  <a:lnTo>
                    <a:pt x="192" y="101"/>
                  </a:lnTo>
                  <a:lnTo>
                    <a:pt x="191" y="111"/>
                  </a:lnTo>
                  <a:lnTo>
                    <a:pt x="189" y="119"/>
                  </a:lnTo>
                  <a:lnTo>
                    <a:pt x="186" y="129"/>
                  </a:lnTo>
                  <a:lnTo>
                    <a:pt x="183" y="138"/>
                  </a:lnTo>
                  <a:lnTo>
                    <a:pt x="177" y="145"/>
                  </a:lnTo>
                  <a:lnTo>
                    <a:pt x="172" y="152"/>
                  </a:lnTo>
                  <a:lnTo>
                    <a:pt x="167" y="159"/>
                  </a:lnTo>
                  <a:lnTo>
                    <a:pt x="158" y="166"/>
                  </a:lnTo>
                  <a:lnTo>
                    <a:pt x="149" y="173"/>
                  </a:lnTo>
                  <a:lnTo>
                    <a:pt x="140" y="178"/>
                  </a:lnTo>
                  <a:lnTo>
                    <a:pt x="129" y="182"/>
                  </a:lnTo>
                  <a:lnTo>
                    <a:pt x="118" y="186"/>
                  </a:lnTo>
                  <a:lnTo>
                    <a:pt x="105" y="189"/>
                  </a:lnTo>
                  <a:lnTo>
                    <a:pt x="90" y="190"/>
                  </a:lnTo>
                  <a:lnTo>
                    <a:pt x="75" y="191"/>
                  </a:lnTo>
                  <a:lnTo>
                    <a:pt x="41" y="191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3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41" y="11"/>
                  </a:lnTo>
                  <a:lnTo>
                    <a:pt x="149" y="14"/>
                  </a:lnTo>
                  <a:lnTo>
                    <a:pt x="157" y="19"/>
                  </a:lnTo>
                  <a:lnTo>
                    <a:pt x="164" y="26"/>
                  </a:lnTo>
                  <a:lnTo>
                    <a:pt x="172" y="32"/>
                  </a:lnTo>
                  <a:lnTo>
                    <a:pt x="178" y="39"/>
                  </a:lnTo>
                  <a:lnTo>
                    <a:pt x="184" y="48"/>
                  </a:lnTo>
                  <a:lnTo>
                    <a:pt x="188" y="58"/>
                  </a:lnTo>
                  <a:lnTo>
                    <a:pt x="191" y="68"/>
                  </a:lnTo>
                  <a:lnTo>
                    <a:pt x="192" y="79"/>
                  </a:lnTo>
                  <a:lnTo>
                    <a:pt x="193" y="92"/>
                  </a:lnTo>
                  <a:close/>
                  <a:moveTo>
                    <a:pt x="150" y="93"/>
                  </a:moveTo>
                  <a:lnTo>
                    <a:pt x="150" y="85"/>
                  </a:lnTo>
                  <a:lnTo>
                    <a:pt x="149" y="78"/>
                  </a:lnTo>
                  <a:lnTo>
                    <a:pt x="148" y="71"/>
                  </a:lnTo>
                  <a:lnTo>
                    <a:pt x="145" y="65"/>
                  </a:lnTo>
                  <a:lnTo>
                    <a:pt x="142" y="60"/>
                  </a:lnTo>
                  <a:lnTo>
                    <a:pt x="139" y="54"/>
                  </a:lnTo>
                  <a:lnTo>
                    <a:pt x="134" y="50"/>
                  </a:lnTo>
                  <a:lnTo>
                    <a:pt x="129" y="46"/>
                  </a:lnTo>
                  <a:lnTo>
                    <a:pt x="124" y="44"/>
                  </a:lnTo>
                  <a:lnTo>
                    <a:pt x="118" y="40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36"/>
                  </a:lnTo>
                  <a:lnTo>
                    <a:pt x="93" y="35"/>
                  </a:lnTo>
                  <a:lnTo>
                    <a:pt x="84" y="35"/>
                  </a:lnTo>
                  <a:lnTo>
                    <a:pt x="74" y="34"/>
                  </a:lnTo>
                  <a:lnTo>
                    <a:pt x="41" y="34"/>
                  </a:lnTo>
                  <a:lnTo>
                    <a:pt x="41" y="156"/>
                  </a:lnTo>
                  <a:lnTo>
                    <a:pt x="69" y="156"/>
                  </a:lnTo>
                  <a:lnTo>
                    <a:pt x="81" y="156"/>
                  </a:lnTo>
                  <a:lnTo>
                    <a:pt x="90" y="155"/>
                  </a:lnTo>
                  <a:lnTo>
                    <a:pt x="100" y="154"/>
                  </a:lnTo>
                  <a:lnTo>
                    <a:pt x="109" y="151"/>
                  </a:lnTo>
                  <a:lnTo>
                    <a:pt x="115" y="149"/>
                  </a:lnTo>
                  <a:lnTo>
                    <a:pt x="123" y="146"/>
                  </a:lnTo>
                  <a:lnTo>
                    <a:pt x="128" y="143"/>
                  </a:lnTo>
                  <a:lnTo>
                    <a:pt x="133" y="138"/>
                  </a:lnTo>
                  <a:lnTo>
                    <a:pt x="138" y="133"/>
                  </a:lnTo>
                  <a:lnTo>
                    <a:pt x="142" y="128"/>
                  </a:lnTo>
                  <a:lnTo>
                    <a:pt x="144" y="123"/>
                  </a:lnTo>
                  <a:lnTo>
                    <a:pt x="147" y="117"/>
                  </a:lnTo>
                  <a:lnTo>
                    <a:pt x="148" y="112"/>
                  </a:lnTo>
                  <a:lnTo>
                    <a:pt x="149" y="106"/>
                  </a:lnTo>
                  <a:lnTo>
                    <a:pt x="150" y="99"/>
                  </a:lnTo>
                  <a:lnTo>
                    <a:pt x="150" y="9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9" name="Freeform 59"/>
            <p:cNvSpPr>
              <a:spLocks/>
            </p:cNvSpPr>
            <p:nvPr userDrawn="1"/>
          </p:nvSpPr>
          <p:spPr bwMode="auto">
            <a:xfrm>
              <a:off x="4701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1" y="159"/>
                </a:cxn>
                <a:cxn ang="0">
                  <a:pos x="138" y="146"/>
                </a:cxn>
                <a:cxn ang="0">
                  <a:pos x="135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6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2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2" y="88"/>
                </a:cxn>
                <a:cxn ang="0">
                  <a:pos x="90" y="85"/>
                </a:cxn>
                <a:cxn ang="0">
                  <a:pos x="100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5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2" y="106"/>
                </a:cxn>
                <a:cxn ang="0">
                  <a:pos x="166" y="111"/>
                </a:cxn>
                <a:cxn ang="0">
                  <a:pos x="170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1" y="159"/>
                  </a:lnTo>
                  <a:lnTo>
                    <a:pt x="138" y="146"/>
                  </a:lnTo>
                  <a:lnTo>
                    <a:pt x="135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6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2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2" y="88"/>
                  </a:lnTo>
                  <a:lnTo>
                    <a:pt x="90" y="85"/>
                  </a:lnTo>
                  <a:lnTo>
                    <a:pt x="100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5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2" y="106"/>
                  </a:lnTo>
                  <a:lnTo>
                    <a:pt x="166" y="111"/>
                  </a:lnTo>
                  <a:lnTo>
                    <a:pt x="170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0" name="Freeform 60"/>
            <p:cNvSpPr>
              <a:spLocks/>
            </p:cNvSpPr>
            <p:nvPr userDrawn="1"/>
          </p:nvSpPr>
          <p:spPr bwMode="auto">
            <a:xfrm>
              <a:off x="4726" y="4058"/>
              <a:ext cx="23" cy="35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4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7" y="0"/>
                </a:cxn>
                <a:cxn ang="0">
                  <a:pos x="207" y="0"/>
                </a:cxn>
              </a:cxnLst>
              <a:rect l="0" t="0" r="r" b="b"/>
              <a:pathLst>
                <a:path w="207" h="311">
                  <a:moveTo>
                    <a:pt x="207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4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1" name="Freeform 61"/>
            <p:cNvSpPr>
              <a:spLocks/>
            </p:cNvSpPr>
            <p:nvPr userDrawn="1"/>
          </p:nvSpPr>
          <p:spPr bwMode="auto">
            <a:xfrm>
              <a:off x="4753" y="4057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3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5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7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3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7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5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3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7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2" name="Freeform 62"/>
            <p:cNvSpPr>
              <a:spLocks noEditPoints="1"/>
            </p:cNvSpPr>
            <p:nvPr userDrawn="1"/>
          </p:nvSpPr>
          <p:spPr bwMode="auto">
            <a:xfrm>
              <a:off x="4778" y="4049"/>
              <a:ext cx="4" cy="34"/>
            </a:xfrm>
            <a:custGeom>
              <a:avLst/>
              <a:gdLst/>
              <a:ahLst/>
              <a:cxnLst>
                <a:cxn ang="0">
                  <a:pos x="40" y="306"/>
                </a:cxn>
                <a:cxn ang="0">
                  <a:pos x="2" y="306"/>
                </a:cxn>
                <a:cxn ang="0">
                  <a:pos x="2" y="78"/>
                </a:cxn>
                <a:cxn ang="0">
                  <a:pos x="40" y="78"/>
                </a:cxn>
                <a:cxn ang="0">
                  <a:pos x="40" y="306"/>
                </a:cxn>
                <a:cxn ang="0">
                  <a:pos x="43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39"/>
                </a:cxn>
              </a:cxnLst>
              <a:rect l="0" t="0" r="r" b="b"/>
              <a:pathLst>
                <a:path w="43" h="306">
                  <a:moveTo>
                    <a:pt x="40" y="306"/>
                  </a:moveTo>
                  <a:lnTo>
                    <a:pt x="2" y="306"/>
                  </a:lnTo>
                  <a:lnTo>
                    <a:pt x="2" y="78"/>
                  </a:lnTo>
                  <a:lnTo>
                    <a:pt x="40" y="78"/>
                  </a:lnTo>
                  <a:lnTo>
                    <a:pt x="40" y="306"/>
                  </a:lnTo>
                  <a:close/>
                  <a:moveTo>
                    <a:pt x="43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3" name="Freeform 63"/>
            <p:cNvSpPr>
              <a:spLocks/>
            </p:cNvSpPr>
            <p:nvPr userDrawn="1"/>
          </p:nvSpPr>
          <p:spPr bwMode="auto">
            <a:xfrm>
              <a:off x="4789" y="4057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3" y="235"/>
                </a:cxn>
                <a:cxn ang="0">
                  <a:pos x="54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5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5" y="79"/>
                </a:cxn>
                <a:cxn ang="0">
                  <a:pos x="12" y="58"/>
                </a:cxn>
                <a:cxn ang="0">
                  <a:pos x="23" y="40"/>
                </a:cxn>
                <a:cxn ang="0">
                  <a:pos x="37" y="25"/>
                </a:cxn>
                <a:cxn ang="0">
                  <a:pos x="54" y="13"/>
                </a:cxn>
                <a:cxn ang="0">
                  <a:pos x="73" y="5"/>
                </a:cxn>
                <a:cxn ang="0">
                  <a:pos x="96" y="1"/>
                </a:cxn>
                <a:cxn ang="0">
                  <a:pos x="116" y="0"/>
                </a:cxn>
                <a:cxn ang="0">
                  <a:pos x="135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8" y="57"/>
                </a:cxn>
                <a:cxn ang="0">
                  <a:pos x="155" y="48"/>
                </a:cxn>
                <a:cxn ang="0">
                  <a:pos x="138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4" y="202"/>
                </a:cxn>
                <a:cxn ang="0">
                  <a:pos x="99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1" y="193"/>
                </a:cxn>
                <a:cxn ang="0">
                  <a:pos x="166" y="184"/>
                </a:cxn>
                <a:cxn ang="0">
                  <a:pos x="174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6" y="235"/>
                </a:cxn>
                <a:cxn ang="0">
                  <a:pos x="118" y="238"/>
                </a:cxn>
              </a:cxnLst>
              <a:rect l="0" t="0" r="r" b="b"/>
              <a:pathLst>
                <a:path w="174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3" y="235"/>
                  </a:lnTo>
                  <a:lnTo>
                    <a:pt x="64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29" y="209"/>
                  </a:lnTo>
                  <a:lnTo>
                    <a:pt x="23" y="202"/>
                  </a:lnTo>
                  <a:lnTo>
                    <a:pt x="18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29" y="31"/>
                  </a:lnTo>
                  <a:lnTo>
                    <a:pt x="37" y="25"/>
                  </a:lnTo>
                  <a:lnTo>
                    <a:pt x="44" y="18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2" y="61"/>
                  </a:lnTo>
                  <a:lnTo>
                    <a:pt x="168" y="57"/>
                  </a:lnTo>
                  <a:lnTo>
                    <a:pt x="161" y="53"/>
                  </a:lnTo>
                  <a:lnTo>
                    <a:pt x="155" y="48"/>
                  </a:lnTo>
                  <a:lnTo>
                    <a:pt x="146" y="44"/>
                  </a:lnTo>
                  <a:lnTo>
                    <a:pt x="138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7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7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9" y="200"/>
                  </a:lnTo>
                  <a:lnTo>
                    <a:pt x="84" y="202"/>
                  </a:lnTo>
                  <a:lnTo>
                    <a:pt x="92" y="204"/>
                  </a:lnTo>
                  <a:lnTo>
                    <a:pt x="99" y="205"/>
                  </a:lnTo>
                  <a:lnTo>
                    <a:pt x="107" y="205"/>
                  </a:lnTo>
                  <a:lnTo>
                    <a:pt x="115" y="205"/>
                  </a:lnTo>
                  <a:lnTo>
                    <a:pt x="125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1" y="193"/>
                  </a:lnTo>
                  <a:lnTo>
                    <a:pt x="158" y="189"/>
                  </a:lnTo>
                  <a:lnTo>
                    <a:pt x="166" y="184"/>
                  </a:lnTo>
                  <a:lnTo>
                    <a:pt x="172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8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4" y="233"/>
                  </a:lnTo>
                  <a:lnTo>
                    <a:pt x="136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4" name="Freeform 64"/>
            <p:cNvSpPr>
              <a:spLocks/>
            </p:cNvSpPr>
            <p:nvPr userDrawn="1"/>
          </p:nvSpPr>
          <p:spPr bwMode="auto">
            <a:xfrm>
              <a:off x="4813" y="4057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4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7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4" y="139"/>
                </a:cxn>
                <a:cxn ang="0">
                  <a:pos x="62" y="134"/>
                </a:cxn>
                <a:cxn ang="0">
                  <a:pos x="39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8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4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1" y="72"/>
                </a:cxn>
                <a:cxn ang="0">
                  <a:pos x="45" y="82"/>
                </a:cxn>
                <a:cxn ang="0">
                  <a:pos x="53" y="89"/>
                </a:cxn>
                <a:cxn ang="0">
                  <a:pos x="65" y="95"/>
                </a:cxn>
                <a:cxn ang="0">
                  <a:pos x="83" y="100"/>
                </a:cxn>
                <a:cxn ang="0">
                  <a:pos x="103" y="104"/>
                </a:cxn>
                <a:cxn ang="0">
                  <a:pos x="127" y="110"/>
                </a:cxn>
                <a:cxn ang="0">
                  <a:pos x="146" y="121"/>
                </a:cxn>
                <a:cxn ang="0">
                  <a:pos x="159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7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4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2" y="200"/>
                  </a:lnTo>
                  <a:lnTo>
                    <a:pt x="54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7" y="206"/>
                  </a:lnTo>
                  <a:lnTo>
                    <a:pt x="98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7" y="173"/>
                  </a:lnTo>
                  <a:lnTo>
                    <a:pt x="127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4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9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1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5" y="20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3"/>
                  </a:lnTo>
                  <a:lnTo>
                    <a:pt x="158" y="16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4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9" y="34"/>
                  </a:lnTo>
                  <a:lnTo>
                    <a:pt x="61" y="37"/>
                  </a:lnTo>
                  <a:lnTo>
                    <a:pt x="54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1" y="64"/>
                  </a:lnTo>
                  <a:lnTo>
                    <a:pt x="41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3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3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5" y="107"/>
                  </a:lnTo>
                  <a:lnTo>
                    <a:pt x="127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9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7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6" y="223"/>
                  </a:lnTo>
                  <a:lnTo>
                    <a:pt x="130" y="228"/>
                  </a:lnTo>
                  <a:lnTo>
                    <a:pt x="122" y="231"/>
                  </a:lnTo>
                  <a:lnTo>
                    <a:pt x="115" y="234"/>
                  </a:lnTo>
                  <a:lnTo>
                    <a:pt x="107" y="236"/>
                  </a:lnTo>
                  <a:lnTo>
                    <a:pt x="98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5" name="Freeform 65"/>
            <p:cNvSpPr>
              <a:spLocks/>
            </p:cNvSpPr>
            <p:nvPr userDrawn="1"/>
          </p:nvSpPr>
          <p:spPr bwMode="auto">
            <a:xfrm>
              <a:off x="4836" y="4077"/>
              <a:ext cx="10" cy="1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0" y="134"/>
                </a:cxn>
                <a:cxn ang="0">
                  <a:pos x="0" y="134"/>
                </a:cxn>
                <a:cxn ang="0">
                  <a:pos x="36" y="0"/>
                </a:cxn>
                <a:cxn ang="0">
                  <a:pos x="87" y="0"/>
                </a:cxn>
              </a:cxnLst>
              <a:rect l="0" t="0" r="r" b="b"/>
              <a:pathLst>
                <a:path w="87" h="134">
                  <a:moveTo>
                    <a:pt x="87" y="0"/>
                  </a:moveTo>
                  <a:lnTo>
                    <a:pt x="30" y="134"/>
                  </a:lnTo>
                  <a:lnTo>
                    <a:pt x="0" y="134"/>
                  </a:lnTo>
                  <a:lnTo>
                    <a:pt x="36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6" name="Freeform 66"/>
            <p:cNvSpPr>
              <a:spLocks/>
            </p:cNvSpPr>
            <p:nvPr userDrawn="1"/>
          </p:nvSpPr>
          <p:spPr bwMode="auto">
            <a:xfrm>
              <a:off x="4865" y="4049"/>
              <a:ext cx="25" cy="35"/>
            </a:xfrm>
            <a:custGeom>
              <a:avLst/>
              <a:gdLst/>
              <a:ahLst/>
              <a:cxnLst>
                <a:cxn ang="0">
                  <a:pos x="122" y="313"/>
                </a:cxn>
                <a:cxn ang="0">
                  <a:pos x="94" y="309"/>
                </a:cxn>
                <a:cxn ang="0">
                  <a:pos x="69" y="298"/>
                </a:cxn>
                <a:cxn ang="0">
                  <a:pos x="48" y="283"/>
                </a:cxn>
                <a:cxn ang="0">
                  <a:pos x="30" y="264"/>
                </a:cxn>
                <a:cxn ang="0">
                  <a:pos x="16" y="240"/>
                </a:cxn>
                <a:cxn ang="0">
                  <a:pos x="5" y="210"/>
                </a:cxn>
                <a:cxn ang="0">
                  <a:pos x="1" y="176"/>
                </a:cxn>
                <a:cxn ang="0">
                  <a:pos x="1" y="138"/>
                </a:cxn>
                <a:cxn ang="0">
                  <a:pos x="5" y="105"/>
                </a:cxn>
                <a:cxn ang="0">
                  <a:pos x="15" y="76"/>
                </a:cxn>
                <a:cxn ang="0">
                  <a:pos x="30" y="52"/>
                </a:cxn>
                <a:cxn ang="0">
                  <a:pos x="48" y="32"/>
                </a:cxn>
                <a:cxn ang="0">
                  <a:pos x="69" y="16"/>
                </a:cxn>
                <a:cxn ang="0">
                  <a:pos x="94" y="5"/>
                </a:cxn>
                <a:cxn ang="0">
                  <a:pos x="122" y="0"/>
                </a:cxn>
                <a:cxn ang="0">
                  <a:pos x="152" y="0"/>
                </a:cxn>
                <a:cxn ang="0">
                  <a:pos x="179" y="4"/>
                </a:cxn>
                <a:cxn ang="0">
                  <a:pos x="201" y="10"/>
                </a:cxn>
                <a:cxn ang="0">
                  <a:pos x="222" y="20"/>
                </a:cxn>
                <a:cxn ang="0">
                  <a:pos x="231" y="73"/>
                </a:cxn>
                <a:cxn ang="0">
                  <a:pos x="223" y="68"/>
                </a:cxn>
                <a:cxn ang="0">
                  <a:pos x="205" y="55"/>
                </a:cxn>
                <a:cxn ang="0">
                  <a:pos x="182" y="42"/>
                </a:cxn>
                <a:cxn ang="0">
                  <a:pos x="161" y="36"/>
                </a:cxn>
                <a:cxn ang="0">
                  <a:pos x="145" y="34"/>
                </a:cxn>
                <a:cxn ang="0">
                  <a:pos x="127" y="35"/>
                </a:cxn>
                <a:cxn ang="0">
                  <a:pos x="109" y="38"/>
                </a:cxn>
                <a:cxn ang="0">
                  <a:pos x="92" y="47"/>
                </a:cxn>
                <a:cxn ang="0">
                  <a:pos x="76" y="58"/>
                </a:cxn>
                <a:cxn ang="0">
                  <a:pos x="63" y="73"/>
                </a:cxn>
                <a:cxn ang="0">
                  <a:pos x="53" y="93"/>
                </a:cxn>
                <a:cxn ang="0">
                  <a:pos x="46" y="116"/>
                </a:cxn>
                <a:cxn ang="0">
                  <a:pos x="42" y="143"/>
                </a:cxn>
                <a:cxn ang="0">
                  <a:pos x="42" y="172"/>
                </a:cxn>
                <a:cxn ang="0">
                  <a:pos x="47" y="199"/>
                </a:cxn>
                <a:cxn ang="0">
                  <a:pos x="54" y="222"/>
                </a:cxn>
                <a:cxn ang="0">
                  <a:pos x="64" y="241"/>
                </a:cxn>
                <a:cxn ang="0">
                  <a:pos x="77" y="256"/>
                </a:cxn>
                <a:cxn ang="0">
                  <a:pos x="92" y="267"/>
                </a:cxn>
                <a:cxn ang="0">
                  <a:pos x="109" y="275"/>
                </a:cxn>
                <a:cxn ang="0">
                  <a:pos x="127" y="279"/>
                </a:cxn>
                <a:cxn ang="0">
                  <a:pos x="145" y="279"/>
                </a:cxn>
                <a:cxn ang="0">
                  <a:pos x="161" y="277"/>
                </a:cxn>
                <a:cxn ang="0">
                  <a:pos x="184" y="271"/>
                </a:cxn>
                <a:cxn ang="0">
                  <a:pos x="207" y="258"/>
                </a:cxn>
                <a:cxn ang="0">
                  <a:pos x="223" y="245"/>
                </a:cxn>
                <a:cxn ang="0">
                  <a:pos x="231" y="240"/>
                </a:cxn>
                <a:cxn ang="0">
                  <a:pos x="222" y="293"/>
                </a:cxn>
                <a:cxn ang="0">
                  <a:pos x="202" y="302"/>
                </a:cxn>
                <a:cxn ang="0">
                  <a:pos x="178" y="309"/>
                </a:cxn>
                <a:cxn ang="0">
                  <a:pos x="153" y="313"/>
                </a:cxn>
              </a:cxnLst>
              <a:rect l="0" t="0" r="r" b="b"/>
              <a:pathLst>
                <a:path w="231" h="314">
                  <a:moveTo>
                    <a:pt x="137" y="314"/>
                  </a:moveTo>
                  <a:lnTo>
                    <a:pt x="122" y="313"/>
                  </a:lnTo>
                  <a:lnTo>
                    <a:pt x="108" y="312"/>
                  </a:lnTo>
                  <a:lnTo>
                    <a:pt x="94" y="309"/>
                  </a:lnTo>
                  <a:lnTo>
                    <a:pt x="81" y="304"/>
                  </a:lnTo>
                  <a:lnTo>
                    <a:pt x="69" y="298"/>
                  </a:lnTo>
                  <a:lnTo>
                    <a:pt x="59" y="292"/>
                  </a:lnTo>
                  <a:lnTo>
                    <a:pt x="48" y="283"/>
                  </a:lnTo>
                  <a:lnTo>
                    <a:pt x="38" y="275"/>
                  </a:lnTo>
                  <a:lnTo>
                    <a:pt x="30" y="264"/>
                  </a:lnTo>
                  <a:lnTo>
                    <a:pt x="22" y="252"/>
                  </a:lnTo>
                  <a:lnTo>
                    <a:pt x="16" y="240"/>
                  </a:lnTo>
                  <a:lnTo>
                    <a:pt x="10" y="225"/>
                  </a:lnTo>
                  <a:lnTo>
                    <a:pt x="5" y="210"/>
                  </a:lnTo>
                  <a:lnTo>
                    <a:pt x="2" y="193"/>
                  </a:lnTo>
                  <a:lnTo>
                    <a:pt x="1" y="176"/>
                  </a:lnTo>
                  <a:lnTo>
                    <a:pt x="0" y="157"/>
                  </a:lnTo>
                  <a:lnTo>
                    <a:pt x="1" y="138"/>
                  </a:lnTo>
                  <a:lnTo>
                    <a:pt x="2" y="121"/>
                  </a:lnTo>
                  <a:lnTo>
                    <a:pt x="5" y="105"/>
                  </a:lnTo>
                  <a:lnTo>
                    <a:pt x="9" y="90"/>
                  </a:lnTo>
                  <a:lnTo>
                    <a:pt x="15" y="76"/>
                  </a:lnTo>
                  <a:lnTo>
                    <a:pt x="21" y="64"/>
                  </a:lnTo>
                  <a:lnTo>
                    <a:pt x="30" y="52"/>
                  </a:lnTo>
                  <a:lnTo>
                    <a:pt x="38" y="41"/>
                  </a:lnTo>
                  <a:lnTo>
                    <a:pt x="48" y="32"/>
                  </a:lnTo>
                  <a:lnTo>
                    <a:pt x="57" y="23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4" y="5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6" y="2"/>
                  </a:lnTo>
                  <a:lnTo>
                    <a:pt x="179" y="4"/>
                  </a:lnTo>
                  <a:lnTo>
                    <a:pt x="190" y="7"/>
                  </a:lnTo>
                  <a:lnTo>
                    <a:pt x="201" y="10"/>
                  </a:lnTo>
                  <a:lnTo>
                    <a:pt x="211" y="15"/>
                  </a:lnTo>
                  <a:lnTo>
                    <a:pt x="222" y="20"/>
                  </a:lnTo>
                  <a:lnTo>
                    <a:pt x="231" y="25"/>
                  </a:lnTo>
                  <a:lnTo>
                    <a:pt x="231" y="73"/>
                  </a:lnTo>
                  <a:lnTo>
                    <a:pt x="228" y="73"/>
                  </a:lnTo>
                  <a:lnTo>
                    <a:pt x="223" y="68"/>
                  </a:lnTo>
                  <a:lnTo>
                    <a:pt x="215" y="61"/>
                  </a:lnTo>
                  <a:lnTo>
                    <a:pt x="205" y="55"/>
                  </a:lnTo>
                  <a:lnTo>
                    <a:pt x="194" y="49"/>
                  </a:lnTo>
                  <a:lnTo>
                    <a:pt x="182" y="42"/>
                  </a:lnTo>
                  <a:lnTo>
                    <a:pt x="169" y="38"/>
                  </a:lnTo>
                  <a:lnTo>
                    <a:pt x="161" y="36"/>
                  </a:lnTo>
                  <a:lnTo>
                    <a:pt x="154" y="35"/>
                  </a:lnTo>
                  <a:lnTo>
                    <a:pt x="145" y="34"/>
                  </a:lnTo>
                  <a:lnTo>
                    <a:pt x="137" y="34"/>
                  </a:lnTo>
                  <a:lnTo>
                    <a:pt x="127" y="35"/>
                  </a:lnTo>
                  <a:lnTo>
                    <a:pt x="118" y="36"/>
                  </a:lnTo>
                  <a:lnTo>
                    <a:pt x="109" y="38"/>
                  </a:lnTo>
                  <a:lnTo>
                    <a:pt x="100" y="41"/>
                  </a:lnTo>
                  <a:lnTo>
                    <a:pt x="92" y="47"/>
                  </a:lnTo>
                  <a:lnTo>
                    <a:pt x="83" y="52"/>
                  </a:lnTo>
                  <a:lnTo>
                    <a:pt x="76" y="58"/>
                  </a:lnTo>
                  <a:lnTo>
                    <a:pt x="69" y="65"/>
                  </a:lnTo>
                  <a:lnTo>
                    <a:pt x="63" y="73"/>
                  </a:lnTo>
                  <a:lnTo>
                    <a:pt x="57" y="83"/>
                  </a:lnTo>
                  <a:lnTo>
                    <a:pt x="53" y="93"/>
                  </a:lnTo>
                  <a:lnTo>
                    <a:pt x="49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3"/>
                  </a:lnTo>
                  <a:lnTo>
                    <a:pt x="42" y="157"/>
                  </a:lnTo>
                  <a:lnTo>
                    <a:pt x="42" y="172"/>
                  </a:lnTo>
                  <a:lnTo>
                    <a:pt x="43" y="186"/>
                  </a:lnTo>
                  <a:lnTo>
                    <a:pt x="47" y="199"/>
                  </a:lnTo>
                  <a:lnTo>
                    <a:pt x="50" y="211"/>
                  </a:lnTo>
                  <a:lnTo>
                    <a:pt x="54" y="222"/>
                  </a:lnTo>
                  <a:lnTo>
                    <a:pt x="59" y="231"/>
                  </a:lnTo>
                  <a:lnTo>
                    <a:pt x="64" y="241"/>
                  </a:lnTo>
                  <a:lnTo>
                    <a:pt x="70" y="249"/>
                  </a:lnTo>
                  <a:lnTo>
                    <a:pt x="77" y="256"/>
                  </a:lnTo>
                  <a:lnTo>
                    <a:pt x="84" y="262"/>
                  </a:lnTo>
                  <a:lnTo>
                    <a:pt x="92" y="267"/>
                  </a:lnTo>
                  <a:lnTo>
                    <a:pt x="100" y="272"/>
                  </a:lnTo>
                  <a:lnTo>
                    <a:pt x="109" y="275"/>
                  </a:lnTo>
                  <a:lnTo>
                    <a:pt x="118" y="277"/>
                  </a:lnTo>
                  <a:lnTo>
                    <a:pt x="127" y="279"/>
                  </a:lnTo>
                  <a:lnTo>
                    <a:pt x="137" y="279"/>
                  </a:lnTo>
                  <a:lnTo>
                    <a:pt x="145" y="279"/>
                  </a:lnTo>
                  <a:lnTo>
                    <a:pt x="154" y="278"/>
                  </a:lnTo>
                  <a:lnTo>
                    <a:pt x="161" y="277"/>
                  </a:lnTo>
                  <a:lnTo>
                    <a:pt x="169" y="275"/>
                  </a:lnTo>
                  <a:lnTo>
                    <a:pt x="184" y="271"/>
                  </a:lnTo>
                  <a:lnTo>
                    <a:pt x="196" y="264"/>
                  </a:lnTo>
                  <a:lnTo>
                    <a:pt x="207" y="258"/>
                  </a:lnTo>
                  <a:lnTo>
                    <a:pt x="215" y="251"/>
                  </a:lnTo>
                  <a:lnTo>
                    <a:pt x="223" y="245"/>
                  </a:lnTo>
                  <a:lnTo>
                    <a:pt x="228" y="240"/>
                  </a:lnTo>
                  <a:lnTo>
                    <a:pt x="231" y="240"/>
                  </a:lnTo>
                  <a:lnTo>
                    <a:pt x="231" y="288"/>
                  </a:lnTo>
                  <a:lnTo>
                    <a:pt x="222" y="293"/>
                  </a:lnTo>
                  <a:lnTo>
                    <a:pt x="213" y="297"/>
                  </a:lnTo>
                  <a:lnTo>
                    <a:pt x="202" y="302"/>
                  </a:lnTo>
                  <a:lnTo>
                    <a:pt x="190" y="306"/>
                  </a:lnTo>
                  <a:lnTo>
                    <a:pt x="178" y="309"/>
                  </a:lnTo>
                  <a:lnTo>
                    <a:pt x="166" y="312"/>
                  </a:lnTo>
                  <a:lnTo>
                    <a:pt x="153" y="313"/>
                  </a:lnTo>
                  <a:lnTo>
                    <a:pt x="137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7" name="Freeform 67"/>
            <p:cNvSpPr>
              <a:spLocks/>
            </p:cNvSpPr>
            <p:nvPr userDrawn="1"/>
          </p:nvSpPr>
          <p:spPr bwMode="auto">
            <a:xfrm>
              <a:off x="4896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8" name="Freeform 68"/>
            <p:cNvSpPr>
              <a:spLocks noEditPoints="1"/>
            </p:cNvSpPr>
            <p:nvPr userDrawn="1"/>
          </p:nvSpPr>
          <p:spPr bwMode="auto">
            <a:xfrm>
              <a:off x="4924" y="4049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9" name="Freeform 69"/>
            <p:cNvSpPr>
              <a:spLocks/>
            </p:cNvSpPr>
            <p:nvPr userDrawn="1"/>
          </p:nvSpPr>
          <p:spPr bwMode="auto">
            <a:xfrm>
              <a:off x="4937" y="4057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1" y="90"/>
                </a:cxn>
                <a:cxn ang="0">
                  <a:pos x="139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9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6" y="40"/>
                </a:cxn>
                <a:cxn ang="0">
                  <a:pos x="110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0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3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1" y="90"/>
                  </a:lnTo>
                  <a:lnTo>
                    <a:pt x="139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9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6" y="40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0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3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0" name="Freeform 70"/>
            <p:cNvSpPr>
              <a:spLocks noEditPoints="1"/>
            </p:cNvSpPr>
            <p:nvPr userDrawn="1"/>
          </p:nvSpPr>
          <p:spPr bwMode="auto">
            <a:xfrm>
              <a:off x="4964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1" name="Freeform 71"/>
            <p:cNvSpPr>
              <a:spLocks/>
            </p:cNvSpPr>
            <p:nvPr userDrawn="1"/>
          </p:nvSpPr>
          <p:spPr bwMode="auto">
            <a:xfrm>
              <a:off x="4991" y="4057"/>
              <a:ext cx="18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2" name="Freeform 72"/>
            <p:cNvSpPr>
              <a:spLocks noEditPoints="1"/>
            </p:cNvSpPr>
            <p:nvPr userDrawn="1"/>
          </p:nvSpPr>
          <p:spPr bwMode="auto">
            <a:xfrm>
              <a:off x="5014" y="4057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7" y="236"/>
                </a:cxn>
                <a:cxn ang="0">
                  <a:pos x="55" y="229"/>
                </a:cxn>
                <a:cxn ang="0">
                  <a:pos x="37" y="217"/>
                </a:cxn>
                <a:cxn ang="0">
                  <a:pos x="22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3" y="83"/>
                </a:cxn>
                <a:cxn ang="0">
                  <a:pos x="10" y="61"/>
                </a:cxn>
                <a:cxn ang="0">
                  <a:pos x="22" y="42"/>
                </a:cxn>
                <a:cxn ang="0">
                  <a:pos x="36" y="26"/>
                </a:cxn>
                <a:cxn ang="0">
                  <a:pos x="53" y="13"/>
                </a:cxn>
                <a:cxn ang="0">
                  <a:pos x="72" y="6"/>
                </a:cxn>
                <a:cxn ang="0">
                  <a:pos x="94" y="1"/>
                </a:cxn>
                <a:cxn ang="0">
                  <a:pos x="115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7" y="125"/>
                </a:cxn>
                <a:cxn ang="0">
                  <a:pos x="38" y="135"/>
                </a:cxn>
                <a:cxn ang="0">
                  <a:pos x="41" y="152"/>
                </a:cxn>
                <a:cxn ang="0">
                  <a:pos x="46" y="167"/>
                </a:cxn>
                <a:cxn ang="0">
                  <a:pos x="54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1" y="201"/>
                </a:cxn>
                <a:cxn ang="0">
                  <a:pos x="171" y="191"/>
                </a:cxn>
                <a:cxn ang="0">
                  <a:pos x="185" y="183"/>
                </a:cxn>
                <a:cxn ang="0">
                  <a:pos x="193" y="178"/>
                </a:cxn>
                <a:cxn ang="0">
                  <a:pos x="185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7" y="239"/>
                </a:cxn>
                <a:cxn ang="0">
                  <a:pos x="159" y="95"/>
                </a:cxn>
                <a:cxn ang="0">
                  <a:pos x="156" y="69"/>
                </a:cxn>
                <a:cxn ang="0">
                  <a:pos x="146" y="49"/>
                </a:cxn>
                <a:cxn ang="0">
                  <a:pos x="139" y="42"/>
                </a:cxn>
                <a:cxn ang="0">
                  <a:pos x="129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7" y="37"/>
                </a:cxn>
                <a:cxn ang="0">
                  <a:pos x="67" y="42"/>
                </a:cxn>
                <a:cxn ang="0">
                  <a:pos x="57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0" y="81"/>
                </a:cxn>
                <a:cxn ang="0">
                  <a:pos x="38" y="95"/>
                </a:cxn>
              </a:cxnLst>
              <a:rect l="0" t="0" r="r" b="b"/>
              <a:pathLst>
                <a:path w="197" h="240">
                  <a:moveTo>
                    <a:pt x="114" y="240"/>
                  </a:moveTo>
                  <a:lnTo>
                    <a:pt x="101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6" y="232"/>
                  </a:lnTo>
                  <a:lnTo>
                    <a:pt x="55" y="229"/>
                  </a:lnTo>
                  <a:lnTo>
                    <a:pt x="46" y="223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2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1" y="95"/>
                  </a:lnTo>
                  <a:lnTo>
                    <a:pt x="3" y="83"/>
                  </a:lnTo>
                  <a:lnTo>
                    <a:pt x="7" y="72"/>
                  </a:lnTo>
                  <a:lnTo>
                    <a:pt x="10" y="61"/>
                  </a:lnTo>
                  <a:lnTo>
                    <a:pt x="16" y="51"/>
                  </a:lnTo>
                  <a:lnTo>
                    <a:pt x="22" y="42"/>
                  </a:lnTo>
                  <a:lnTo>
                    <a:pt x="28" y="33"/>
                  </a:lnTo>
                  <a:lnTo>
                    <a:pt x="36" y="26"/>
                  </a:lnTo>
                  <a:lnTo>
                    <a:pt x="45" y="19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3" y="7"/>
                  </a:lnTo>
                  <a:lnTo>
                    <a:pt x="151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0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7" y="104"/>
                  </a:lnTo>
                  <a:lnTo>
                    <a:pt x="197" y="125"/>
                  </a:lnTo>
                  <a:lnTo>
                    <a:pt x="38" y="125"/>
                  </a:lnTo>
                  <a:lnTo>
                    <a:pt x="38" y="135"/>
                  </a:lnTo>
                  <a:lnTo>
                    <a:pt x="39" y="143"/>
                  </a:lnTo>
                  <a:lnTo>
                    <a:pt x="41" y="152"/>
                  </a:lnTo>
                  <a:lnTo>
                    <a:pt x="43" y="159"/>
                  </a:lnTo>
                  <a:lnTo>
                    <a:pt x="46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69" y="194"/>
                  </a:lnTo>
                  <a:lnTo>
                    <a:pt x="76" y="199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106" y="206"/>
                  </a:lnTo>
                  <a:lnTo>
                    <a:pt x="114" y="206"/>
                  </a:lnTo>
                  <a:lnTo>
                    <a:pt x="127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1" y="197"/>
                  </a:lnTo>
                  <a:lnTo>
                    <a:pt x="171" y="191"/>
                  </a:lnTo>
                  <a:lnTo>
                    <a:pt x="179" y="187"/>
                  </a:lnTo>
                  <a:lnTo>
                    <a:pt x="185" y="183"/>
                  </a:lnTo>
                  <a:lnTo>
                    <a:pt x="190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5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7" y="239"/>
                  </a:lnTo>
                  <a:lnTo>
                    <a:pt x="114" y="240"/>
                  </a:lnTo>
                  <a:close/>
                  <a:moveTo>
                    <a:pt x="159" y="95"/>
                  </a:moveTo>
                  <a:lnTo>
                    <a:pt x="158" y="81"/>
                  </a:lnTo>
                  <a:lnTo>
                    <a:pt x="156" y="69"/>
                  </a:lnTo>
                  <a:lnTo>
                    <a:pt x="152" y="58"/>
                  </a:lnTo>
                  <a:lnTo>
                    <a:pt x="146" y="49"/>
                  </a:lnTo>
                  <a:lnTo>
                    <a:pt x="143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29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3"/>
                  </a:lnTo>
                  <a:lnTo>
                    <a:pt x="82" y="34"/>
                  </a:lnTo>
                  <a:lnTo>
                    <a:pt x="77" y="37"/>
                  </a:lnTo>
                  <a:lnTo>
                    <a:pt x="71" y="40"/>
                  </a:lnTo>
                  <a:lnTo>
                    <a:pt x="67" y="42"/>
                  </a:lnTo>
                  <a:lnTo>
                    <a:pt x="62" y="46"/>
                  </a:lnTo>
                  <a:lnTo>
                    <a:pt x="57" y="50"/>
                  </a:lnTo>
                  <a:lnTo>
                    <a:pt x="53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8" y="95"/>
                  </a:lnTo>
                  <a:lnTo>
                    <a:pt x="159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3" name="Freeform 73"/>
            <p:cNvSpPr>
              <a:spLocks noEditPoints="1"/>
            </p:cNvSpPr>
            <p:nvPr userDrawn="1"/>
          </p:nvSpPr>
          <p:spPr bwMode="auto">
            <a:xfrm>
              <a:off x="5051" y="4050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4" y="0"/>
                </a:cxn>
                <a:cxn ang="0">
                  <a:pos x="257" y="304"/>
                </a:cxn>
                <a:cxn ang="0">
                  <a:pos x="214" y="304"/>
                </a:cxn>
                <a:cxn ang="0">
                  <a:pos x="186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5" y="185"/>
                </a:cxn>
                <a:cxn ang="0">
                  <a:pos x="127" y="40"/>
                </a:cxn>
                <a:cxn ang="0">
                  <a:pos x="81" y="185"/>
                </a:cxn>
                <a:cxn ang="0">
                  <a:pos x="175" y="185"/>
                </a:cxn>
              </a:cxnLst>
              <a:rect l="0" t="0" r="r" b="b"/>
              <a:pathLst>
                <a:path w="257" h="304">
                  <a:moveTo>
                    <a:pt x="0" y="304"/>
                  </a:moveTo>
                  <a:lnTo>
                    <a:pt x="103" y="0"/>
                  </a:lnTo>
                  <a:lnTo>
                    <a:pt x="154" y="0"/>
                  </a:lnTo>
                  <a:lnTo>
                    <a:pt x="257" y="304"/>
                  </a:lnTo>
                  <a:lnTo>
                    <a:pt x="214" y="304"/>
                  </a:lnTo>
                  <a:lnTo>
                    <a:pt x="186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5" y="185"/>
                  </a:moveTo>
                  <a:lnTo>
                    <a:pt x="127" y="40"/>
                  </a:lnTo>
                  <a:lnTo>
                    <a:pt x="81" y="185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4" name="Freeform 74"/>
            <p:cNvSpPr>
              <a:spLocks/>
            </p:cNvSpPr>
            <p:nvPr userDrawn="1"/>
          </p:nvSpPr>
          <p:spPr bwMode="auto">
            <a:xfrm>
              <a:off x="5083" y="4057"/>
              <a:ext cx="19" cy="27"/>
            </a:xfrm>
            <a:custGeom>
              <a:avLst/>
              <a:gdLst/>
              <a:ahLst/>
              <a:cxnLst>
                <a:cxn ang="0">
                  <a:pos x="94" y="238"/>
                </a:cxn>
                <a:cxn ang="0">
                  <a:pos x="73" y="235"/>
                </a:cxn>
                <a:cxn ang="0">
                  <a:pos x="53" y="228"/>
                </a:cxn>
                <a:cxn ang="0">
                  <a:pos x="36" y="217"/>
                </a:cxn>
                <a:cxn ang="0">
                  <a:pos x="22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2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3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3" y="62"/>
                </a:cxn>
                <a:cxn ang="0">
                  <a:pos x="46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2" y="177"/>
                </a:cxn>
                <a:cxn ang="0">
                  <a:pos x="61" y="188"/>
                </a:cxn>
                <a:cxn ang="0">
                  <a:pos x="72" y="197"/>
                </a:cxn>
                <a:cxn ang="0">
                  <a:pos x="83" y="202"/>
                </a:cxn>
                <a:cxn ang="0">
                  <a:pos x="97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4" y="177"/>
                </a:cxn>
                <a:cxn ang="0">
                  <a:pos x="167" y="223"/>
                </a:cxn>
                <a:cxn ang="0">
                  <a:pos x="151" y="231"/>
                </a:cxn>
                <a:cxn ang="0">
                  <a:pos x="135" y="235"/>
                </a:cxn>
                <a:cxn ang="0">
                  <a:pos x="117" y="238"/>
                </a:cxn>
              </a:cxnLst>
              <a:rect l="0" t="0" r="r" b="b"/>
              <a:pathLst>
                <a:path w="174" h="238">
                  <a:moveTo>
                    <a:pt x="106" y="238"/>
                  </a:moveTo>
                  <a:lnTo>
                    <a:pt x="94" y="238"/>
                  </a:lnTo>
                  <a:lnTo>
                    <a:pt x="83" y="237"/>
                  </a:lnTo>
                  <a:lnTo>
                    <a:pt x="73" y="235"/>
                  </a:lnTo>
                  <a:lnTo>
                    <a:pt x="63" y="232"/>
                  </a:lnTo>
                  <a:lnTo>
                    <a:pt x="53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29" y="209"/>
                  </a:lnTo>
                  <a:lnTo>
                    <a:pt x="22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2" y="40"/>
                  </a:lnTo>
                  <a:lnTo>
                    <a:pt x="29" y="31"/>
                  </a:lnTo>
                  <a:lnTo>
                    <a:pt x="36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4" y="4"/>
                  </a:lnTo>
                  <a:lnTo>
                    <a:pt x="142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1" y="61"/>
                  </a:lnTo>
                  <a:lnTo>
                    <a:pt x="167" y="57"/>
                  </a:lnTo>
                  <a:lnTo>
                    <a:pt x="161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6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1" y="36"/>
                  </a:lnTo>
                  <a:lnTo>
                    <a:pt x="85" y="37"/>
                  </a:lnTo>
                  <a:lnTo>
                    <a:pt x="78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6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2" y="177"/>
                  </a:lnTo>
                  <a:lnTo>
                    <a:pt x="57" y="183"/>
                  </a:lnTo>
                  <a:lnTo>
                    <a:pt x="61" y="188"/>
                  </a:lnTo>
                  <a:lnTo>
                    <a:pt x="66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3" y="202"/>
                  </a:lnTo>
                  <a:lnTo>
                    <a:pt x="91" y="204"/>
                  </a:lnTo>
                  <a:lnTo>
                    <a:pt x="97" y="205"/>
                  </a:lnTo>
                  <a:lnTo>
                    <a:pt x="106" y="205"/>
                  </a:lnTo>
                  <a:lnTo>
                    <a:pt x="115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1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1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1" y="231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6" y="237"/>
                  </a:lnTo>
                  <a:lnTo>
                    <a:pt x="117" y="238"/>
                  </a:lnTo>
                  <a:lnTo>
                    <a:pt x="106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5" name="Freeform 75"/>
            <p:cNvSpPr>
              <a:spLocks noEditPoints="1"/>
            </p:cNvSpPr>
            <p:nvPr userDrawn="1"/>
          </p:nvSpPr>
          <p:spPr bwMode="auto">
            <a:xfrm>
              <a:off x="5107" y="4057"/>
              <a:ext cx="20" cy="27"/>
            </a:xfrm>
            <a:custGeom>
              <a:avLst/>
              <a:gdLst/>
              <a:ahLst/>
              <a:cxnLst>
                <a:cxn ang="0">
                  <a:pos x="145" y="115"/>
                </a:cxn>
                <a:cxn ang="0">
                  <a:pos x="129" y="116"/>
                </a:cxn>
                <a:cxn ang="0">
                  <a:pos x="110" y="118"/>
                </a:cxn>
                <a:cxn ang="0">
                  <a:pos x="90" y="120"/>
                </a:cxn>
                <a:cxn ang="0">
                  <a:pos x="76" y="123"/>
                </a:cxn>
                <a:cxn ang="0">
                  <a:pos x="62" y="129"/>
                </a:cxn>
                <a:cxn ang="0">
                  <a:pos x="51" y="138"/>
                </a:cxn>
                <a:cxn ang="0">
                  <a:pos x="43" y="150"/>
                </a:cxn>
                <a:cxn ang="0">
                  <a:pos x="41" y="165"/>
                </a:cxn>
                <a:cxn ang="0">
                  <a:pos x="43" y="183"/>
                </a:cxn>
                <a:cxn ang="0">
                  <a:pos x="52" y="195"/>
                </a:cxn>
                <a:cxn ang="0">
                  <a:pos x="66" y="202"/>
                </a:cxn>
                <a:cxn ang="0">
                  <a:pos x="84" y="204"/>
                </a:cxn>
                <a:cxn ang="0">
                  <a:pos x="101" y="203"/>
                </a:cxn>
                <a:cxn ang="0">
                  <a:pos x="117" y="197"/>
                </a:cxn>
                <a:cxn ang="0">
                  <a:pos x="145" y="177"/>
                </a:cxn>
                <a:cxn ang="0">
                  <a:pos x="140" y="214"/>
                </a:cxn>
                <a:cxn ang="0">
                  <a:pos x="125" y="224"/>
                </a:cxn>
                <a:cxn ang="0">
                  <a:pos x="106" y="234"/>
                </a:cxn>
                <a:cxn ang="0">
                  <a:pos x="86" y="239"/>
                </a:cxn>
                <a:cxn ang="0">
                  <a:pos x="63" y="239"/>
                </a:cxn>
                <a:cxn ang="0">
                  <a:pos x="50" y="237"/>
                </a:cxn>
                <a:cxn ang="0">
                  <a:pos x="37" y="232"/>
                </a:cxn>
                <a:cxn ang="0">
                  <a:pos x="26" y="224"/>
                </a:cxn>
                <a:cxn ang="0">
                  <a:pos x="16" y="215"/>
                </a:cxn>
                <a:cxn ang="0">
                  <a:pos x="9" y="203"/>
                </a:cxn>
                <a:cxn ang="0">
                  <a:pos x="3" y="189"/>
                </a:cxn>
                <a:cxn ang="0">
                  <a:pos x="1" y="175"/>
                </a:cxn>
                <a:cxn ang="0">
                  <a:pos x="1" y="156"/>
                </a:cxn>
                <a:cxn ang="0">
                  <a:pos x="7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3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30" y="85"/>
                </a:cxn>
                <a:cxn ang="0">
                  <a:pos x="145" y="76"/>
                </a:cxn>
                <a:cxn ang="0">
                  <a:pos x="144" y="64"/>
                </a:cxn>
                <a:cxn ang="0">
                  <a:pos x="141" y="55"/>
                </a:cxn>
                <a:cxn ang="0">
                  <a:pos x="135" y="47"/>
                </a:cxn>
                <a:cxn ang="0">
                  <a:pos x="129" y="42"/>
                </a:cxn>
                <a:cxn ang="0">
                  <a:pos x="111" y="36"/>
                </a:cxn>
                <a:cxn ang="0">
                  <a:pos x="89" y="34"/>
                </a:cxn>
                <a:cxn ang="0">
                  <a:pos x="58" y="38"/>
                </a:cxn>
                <a:cxn ang="0">
                  <a:pos x="40" y="43"/>
                </a:cxn>
                <a:cxn ang="0">
                  <a:pos x="22" y="49"/>
                </a:cxn>
                <a:cxn ang="0">
                  <a:pos x="20" y="11"/>
                </a:cxn>
                <a:cxn ang="0">
                  <a:pos x="50" y="4"/>
                </a:cxn>
                <a:cxn ang="0">
                  <a:pos x="70" y="1"/>
                </a:cxn>
                <a:cxn ang="0">
                  <a:pos x="89" y="0"/>
                </a:cxn>
                <a:cxn ang="0">
                  <a:pos x="111" y="1"/>
                </a:cxn>
                <a:cxn ang="0">
                  <a:pos x="129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9" y="28"/>
                </a:cxn>
                <a:cxn ang="0">
                  <a:pos x="177" y="41"/>
                </a:cxn>
                <a:cxn ang="0">
                  <a:pos x="181" y="58"/>
                </a:cxn>
                <a:cxn ang="0">
                  <a:pos x="183" y="77"/>
                </a:cxn>
                <a:cxn ang="0">
                  <a:pos x="145" y="234"/>
                </a:cxn>
              </a:cxnLst>
              <a:rect l="0" t="0" r="r" b="b"/>
              <a:pathLst>
                <a:path w="183" h="240">
                  <a:moveTo>
                    <a:pt x="145" y="177"/>
                  </a:moveTo>
                  <a:lnTo>
                    <a:pt x="145" y="115"/>
                  </a:lnTo>
                  <a:lnTo>
                    <a:pt x="138" y="115"/>
                  </a:lnTo>
                  <a:lnTo>
                    <a:pt x="129" y="116"/>
                  </a:lnTo>
                  <a:lnTo>
                    <a:pt x="120" y="117"/>
                  </a:lnTo>
                  <a:lnTo>
                    <a:pt x="110" y="118"/>
                  </a:lnTo>
                  <a:lnTo>
                    <a:pt x="100" y="119"/>
                  </a:lnTo>
                  <a:lnTo>
                    <a:pt x="90" y="120"/>
                  </a:lnTo>
                  <a:lnTo>
                    <a:pt x="83" y="122"/>
                  </a:lnTo>
                  <a:lnTo>
                    <a:pt x="76" y="123"/>
                  </a:lnTo>
                  <a:lnTo>
                    <a:pt x="69" y="126"/>
                  </a:lnTo>
                  <a:lnTo>
                    <a:pt x="62" y="129"/>
                  </a:lnTo>
                  <a:lnTo>
                    <a:pt x="56" y="134"/>
                  </a:lnTo>
                  <a:lnTo>
                    <a:pt x="51" y="138"/>
                  </a:lnTo>
                  <a:lnTo>
                    <a:pt x="46" y="143"/>
                  </a:lnTo>
                  <a:lnTo>
                    <a:pt x="43" y="150"/>
                  </a:lnTo>
                  <a:lnTo>
                    <a:pt x="41" y="157"/>
                  </a:lnTo>
                  <a:lnTo>
                    <a:pt x="41" y="165"/>
                  </a:lnTo>
                  <a:lnTo>
                    <a:pt x="41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2" y="195"/>
                  </a:lnTo>
                  <a:lnTo>
                    <a:pt x="58" y="199"/>
                  </a:lnTo>
                  <a:lnTo>
                    <a:pt x="66" y="202"/>
                  </a:lnTo>
                  <a:lnTo>
                    <a:pt x="74" y="204"/>
                  </a:lnTo>
                  <a:lnTo>
                    <a:pt x="84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10" y="200"/>
                  </a:lnTo>
                  <a:lnTo>
                    <a:pt x="117" y="197"/>
                  </a:lnTo>
                  <a:lnTo>
                    <a:pt x="131" y="188"/>
                  </a:lnTo>
                  <a:lnTo>
                    <a:pt x="145" y="177"/>
                  </a:lnTo>
                  <a:close/>
                  <a:moveTo>
                    <a:pt x="145" y="209"/>
                  </a:moveTo>
                  <a:lnTo>
                    <a:pt x="140" y="214"/>
                  </a:lnTo>
                  <a:lnTo>
                    <a:pt x="132" y="219"/>
                  </a:lnTo>
                  <a:lnTo>
                    <a:pt x="125" y="224"/>
                  </a:lnTo>
                  <a:lnTo>
                    <a:pt x="117" y="229"/>
                  </a:lnTo>
                  <a:lnTo>
                    <a:pt x="106" y="234"/>
                  </a:lnTo>
                  <a:lnTo>
                    <a:pt x="97" y="237"/>
                  </a:lnTo>
                  <a:lnTo>
                    <a:pt x="86" y="239"/>
                  </a:lnTo>
                  <a:lnTo>
                    <a:pt x="70" y="240"/>
                  </a:lnTo>
                  <a:lnTo>
                    <a:pt x="63" y="239"/>
                  </a:lnTo>
                  <a:lnTo>
                    <a:pt x="56" y="238"/>
                  </a:lnTo>
                  <a:lnTo>
                    <a:pt x="50" y="237"/>
                  </a:lnTo>
                  <a:lnTo>
                    <a:pt x="43" y="235"/>
                  </a:lnTo>
                  <a:lnTo>
                    <a:pt x="37" y="232"/>
                  </a:lnTo>
                  <a:lnTo>
                    <a:pt x="31" y="229"/>
                  </a:lnTo>
                  <a:lnTo>
                    <a:pt x="26" y="224"/>
                  </a:lnTo>
                  <a:lnTo>
                    <a:pt x="21" y="220"/>
                  </a:lnTo>
                  <a:lnTo>
                    <a:pt x="16" y="215"/>
                  </a:lnTo>
                  <a:lnTo>
                    <a:pt x="13" y="209"/>
                  </a:lnTo>
                  <a:lnTo>
                    <a:pt x="9" y="203"/>
                  </a:lnTo>
                  <a:lnTo>
                    <a:pt x="7" y="197"/>
                  </a:lnTo>
                  <a:lnTo>
                    <a:pt x="3" y="189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3" y="145"/>
                  </a:lnTo>
                  <a:lnTo>
                    <a:pt x="7" y="136"/>
                  </a:lnTo>
                  <a:lnTo>
                    <a:pt x="11" y="127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3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8" y="89"/>
                  </a:lnTo>
                  <a:lnTo>
                    <a:pt x="101" y="87"/>
                  </a:lnTo>
                  <a:lnTo>
                    <a:pt x="115" y="86"/>
                  </a:lnTo>
                  <a:lnTo>
                    <a:pt x="130" y="85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4" y="70"/>
                  </a:lnTo>
                  <a:lnTo>
                    <a:pt x="144" y="64"/>
                  </a:lnTo>
                  <a:lnTo>
                    <a:pt x="142" y="59"/>
                  </a:lnTo>
                  <a:lnTo>
                    <a:pt x="141" y="55"/>
                  </a:lnTo>
                  <a:lnTo>
                    <a:pt x="139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9" y="42"/>
                  </a:lnTo>
                  <a:lnTo>
                    <a:pt x="120" y="38"/>
                  </a:lnTo>
                  <a:lnTo>
                    <a:pt x="111" y="36"/>
                  </a:lnTo>
                  <a:lnTo>
                    <a:pt x="100" y="34"/>
                  </a:lnTo>
                  <a:lnTo>
                    <a:pt x="89" y="34"/>
                  </a:lnTo>
                  <a:lnTo>
                    <a:pt x="74" y="36"/>
                  </a:lnTo>
                  <a:lnTo>
                    <a:pt x="58" y="38"/>
                  </a:lnTo>
                  <a:lnTo>
                    <a:pt x="48" y="40"/>
                  </a:lnTo>
                  <a:lnTo>
                    <a:pt x="40" y="43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20" y="11"/>
                  </a:lnTo>
                  <a:lnTo>
                    <a:pt x="32" y="8"/>
                  </a:lnTo>
                  <a:lnTo>
                    <a:pt x="50" y="4"/>
                  </a:lnTo>
                  <a:lnTo>
                    <a:pt x="60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8" y="17"/>
                  </a:lnTo>
                  <a:lnTo>
                    <a:pt x="164" y="22"/>
                  </a:lnTo>
                  <a:lnTo>
                    <a:pt x="169" y="28"/>
                  </a:lnTo>
                  <a:lnTo>
                    <a:pt x="173" y="34"/>
                  </a:lnTo>
                  <a:lnTo>
                    <a:pt x="177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3" y="68"/>
                  </a:lnTo>
                  <a:lnTo>
                    <a:pt x="183" y="77"/>
                  </a:lnTo>
                  <a:lnTo>
                    <a:pt x="183" y="234"/>
                  </a:lnTo>
                  <a:lnTo>
                    <a:pt x="145" y="234"/>
                  </a:lnTo>
                  <a:lnTo>
                    <a:pt x="145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6" name="Freeform 76"/>
            <p:cNvSpPr>
              <a:spLocks noEditPoints="1"/>
            </p:cNvSpPr>
            <p:nvPr userDrawn="1"/>
          </p:nvSpPr>
          <p:spPr bwMode="auto">
            <a:xfrm>
              <a:off x="5134" y="4048"/>
              <a:ext cx="21" cy="36"/>
            </a:xfrm>
            <a:custGeom>
              <a:avLst/>
              <a:gdLst/>
              <a:ahLst/>
              <a:cxnLst>
                <a:cxn ang="0">
                  <a:pos x="153" y="318"/>
                </a:cxn>
                <a:cxn ang="0">
                  <a:pos x="144" y="301"/>
                </a:cxn>
                <a:cxn ang="0">
                  <a:pos x="130" y="312"/>
                </a:cxn>
                <a:cxn ang="0">
                  <a:pos x="113" y="319"/>
                </a:cxn>
                <a:cxn ang="0">
                  <a:pos x="95" y="323"/>
                </a:cxn>
                <a:cxn ang="0">
                  <a:pos x="75" y="323"/>
                </a:cxn>
                <a:cxn ang="0">
                  <a:pos x="57" y="320"/>
                </a:cxn>
                <a:cxn ang="0">
                  <a:pos x="42" y="312"/>
                </a:cxn>
                <a:cxn ang="0">
                  <a:pos x="29" y="301"/>
                </a:cxn>
                <a:cxn ang="0">
                  <a:pos x="18" y="286"/>
                </a:cxn>
                <a:cxn ang="0">
                  <a:pos x="8" y="267"/>
                </a:cxn>
                <a:cxn ang="0">
                  <a:pos x="3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4" y="165"/>
                </a:cxn>
                <a:cxn ang="0">
                  <a:pos x="11" y="143"/>
                </a:cxn>
                <a:cxn ang="0">
                  <a:pos x="22" y="124"/>
                </a:cxn>
                <a:cxn ang="0">
                  <a:pos x="35" y="108"/>
                </a:cxn>
                <a:cxn ang="0">
                  <a:pos x="50" y="96"/>
                </a:cxn>
                <a:cxn ang="0">
                  <a:pos x="67" y="89"/>
                </a:cxn>
                <a:cxn ang="0">
                  <a:pos x="86" y="84"/>
                </a:cxn>
                <a:cxn ang="0">
                  <a:pos x="112" y="84"/>
                </a:cxn>
                <a:cxn ang="0">
                  <a:pos x="139" y="92"/>
                </a:cxn>
                <a:cxn ang="0">
                  <a:pos x="153" y="0"/>
                </a:cxn>
                <a:cxn ang="0">
                  <a:pos x="192" y="318"/>
                </a:cxn>
                <a:cxn ang="0">
                  <a:pos x="153" y="130"/>
                </a:cxn>
                <a:cxn ang="0">
                  <a:pos x="127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6" y="124"/>
                </a:cxn>
                <a:cxn ang="0">
                  <a:pos x="65" y="131"/>
                </a:cxn>
                <a:cxn ang="0">
                  <a:pos x="55" y="141"/>
                </a:cxn>
                <a:cxn ang="0">
                  <a:pos x="48" y="153"/>
                </a:cxn>
                <a:cxn ang="0">
                  <a:pos x="44" y="168"/>
                </a:cxn>
                <a:cxn ang="0">
                  <a:pos x="40" y="185"/>
                </a:cxn>
                <a:cxn ang="0">
                  <a:pos x="39" y="205"/>
                </a:cxn>
                <a:cxn ang="0">
                  <a:pos x="42" y="240"/>
                </a:cxn>
                <a:cxn ang="0">
                  <a:pos x="46" y="254"/>
                </a:cxn>
                <a:cxn ang="0">
                  <a:pos x="52" y="266"/>
                </a:cxn>
                <a:cxn ang="0">
                  <a:pos x="60" y="275"/>
                </a:cxn>
                <a:cxn ang="0">
                  <a:pos x="68" y="282"/>
                </a:cxn>
                <a:cxn ang="0">
                  <a:pos x="80" y="286"/>
                </a:cxn>
                <a:cxn ang="0">
                  <a:pos x="93" y="287"/>
                </a:cxn>
                <a:cxn ang="0">
                  <a:pos x="109" y="286"/>
                </a:cxn>
                <a:cxn ang="0">
                  <a:pos x="124" y="281"/>
                </a:cxn>
                <a:cxn ang="0">
                  <a:pos x="139" y="273"/>
                </a:cxn>
                <a:cxn ang="0">
                  <a:pos x="153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3" y="318"/>
                  </a:lnTo>
                  <a:lnTo>
                    <a:pt x="153" y="295"/>
                  </a:lnTo>
                  <a:lnTo>
                    <a:pt x="144" y="301"/>
                  </a:lnTo>
                  <a:lnTo>
                    <a:pt x="137" y="307"/>
                  </a:lnTo>
                  <a:lnTo>
                    <a:pt x="130" y="312"/>
                  </a:lnTo>
                  <a:lnTo>
                    <a:pt x="122" y="316"/>
                  </a:lnTo>
                  <a:lnTo>
                    <a:pt x="113" y="319"/>
                  </a:lnTo>
                  <a:lnTo>
                    <a:pt x="105" y="322"/>
                  </a:lnTo>
                  <a:lnTo>
                    <a:pt x="95" y="323"/>
                  </a:lnTo>
                  <a:lnTo>
                    <a:pt x="84" y="324"/>
                  </a:lnTo>
                  <a:lnTo>
                    <a:pt x="75" y="323"/>
                  </a:lnTo>
                  <a:lnTo>
                    <a:pt x="66" y="322"/>
                  </a:lnTo>
                  <a:lnTo>
                    <a:pt x="57" y="320"/>
                  </a:lnTo>
                  <a:lnTo>
                    <a:pt x="50" y="316"/>
                  </a:lnTo>
                  <a:lnTo>
                    <a:pt x="42" y="312"/>
                  </a:lnTo>
                  <a:lnTo>
                    <a:pt x="35" y="306"/>
                  </a:lnTo>
                  <a:lnTo>
                    <a:pt x="29" y="301"/>
                  </a:lnTo>
                  <a:lnTo>
                    <a:pt x="23" y="293"/>
                  </a:lnTo>
                  <a:lnTo>
                    <a:pt x="18" y="286"/>
                  </a:lnTo>
                  <a:lnTo>
                    <a:pt x="12" y="276"/>
                  </a:lnTo>
                  <a:lnTo>
                    <a:pt x="8" y="267"/>
                  </a:lnTo>
                  <a:lnTo>
                    <a:pt x="5" y="256"/>
                  </a:lnTo>
                  <a:lnTo>
                    <a:pt x="3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5"/>
                  </a:lnTo>
                  <a:lnTo>
                    <a:pt x="7" y="154"/>
                  </a:lnTo>
                  <a:lnTo>
                    <a:pt x="11" y="143"/>
                  </a:lnTo>
                  <a:lnTo>
                    <a:pt x="17" y="133"/>
                  </a:lnTo>
                  <a:lnTo>
                    <a:pt x="22" y="124"/>
                  </a:lnTo>
                  <a:lnTo>
                    <a:pt x="29" y="115"/>
                  </a:lnTo>
                  <a:lnTo>
                    <a:pt x="35" y="108"/>
                  </a:lnTo>
                  <a:lnTo>
                    <a:pt x="42" y="101"/>
                  </a:lnTo>
                  <a:lnTo>
                    <a:pt x="50" y="96"/>
                  </a:lnTo>
                  <a:lnTo>
                    <a:pt x="59" y="92"/>
                  </a:lnTo>
                  <a:lnTo>
                    <a:pt x="67" y="89"/>
                  </a:lnTo>
                  <a:lnTo>
                    <a:pt x="77" y="85"/>
                  </a:lnTo>
                  <a:lnTo>
                    <a:pt x="86" y="84"/>
                  </a:lnTo>
                  <a:lnTo>
                    <a:pt x="96" y="83"/>
                  </a:lnTo>
                  <a:lnTo>
                    <a:pt x="112" y="84"/>
                  </a:lnTo>
                  <a:lnTo>
                    <a:pt x="126" y="88"/>
                  </a:lnTo>
                  <a:lnTo>
                    <a:pt x="139" y="92"/>
                  </a:lnTo>
                  <a:lnTo>
                    <a:pt x="153" y="99"/>
                  </a:lnTo>
                  <a:lnTo>
                    <a:pt x="153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3" y="263"/>
                  </a:moveTo>
                  <a:lnTo>
                    <a:pt x="153" y="130"/>
                  </a:lnTo>
                  <a:lnTo>
                    <a:pt x="139" y="125"/>
                  </a:lnTo>
                  <a:lnTo>
                    <a:pt x="127" y="121"/>
                  </a:lnTo>
                  <a:lnTo>
                    <a:pt x="115" y="120"/>
                  </a:lnTo>
                  <a:lnTo>
                    <a:pt x="103" y="118"/>
                  </a:lnTo>
                  <a:lnTo>
                    <a:pt x="95" y="118"/>
                  </a:lnTo>
                  <a:lnTo>
                    <a:pt x="89" y="120"/>
                  </a:lnTo>
                  <a:lnTo>
                    <a:pt x="82" y="122"/>
                  </a:lnTo>
                  <a:lnTo>
                    <a:pt x="76" y="124"/>
                  </a:lnTo>
                  <a:lnTo>
                    <a:pt x="70" y="127"/>
                  </a:lnTo>
                  <a:lnTo>
                    <a:pt x="65" y="131"/>
                  </a:lnTo>
                  <a:lnTo>
                    <a:pt x="60" y="136"/>
                  </a:lnTo>
                  <a:lnTo>
                    <a:pt x="55" y="141"/>
                  </a:lnTo>
                  <a:lnTo>
                    <a:pt x="52" y="146"/>
                  </a:lnTo>
                  <a:lnTo>
                    <a:pt x="48" y="153"/>
                  </a:lnTo>
                  <a:lnTo>
                    <a:pt x="46" y="160"/>
                  </a:lnTo>
                  <a:lnTo>
                    <a:pt x="44" y="168"/>
                  </a:lnTo>
                  <a:lnTo>
                    <a:pt x="41" y="176"/>
                  </a:lnTo>
                  <a:lnTo>
                    <a:pt x="40" y="185"/>
                  </a:lnTo>
                  <a:lnTo>
                    <a:pt x="39" y="194"/>
                  </a:lnTo>
                  <a:lnTo>
                    <a:pt x="39" y="205"/>
                  </a:lnTo>
                  <a:lnTo>
                    <a:pt x="39" y="224"/>
                  </a:lnTo>
                  <a:lnTo>
                    <a:pt x="42" y="240"/>
                  </a:lnTo>
                  <a:lnTo>
                    <a:pt x="44" y="248"/>
                  </a:lnTo>
                  <a:lnTo>
                    <a:pt x="46" y="254"/>
                  </a:lnTo>
                  <a:lnTo>
                    <a:pt x="49" y="260"/>
                  </a:lnTo>
                  <a:lnTo>
                    <a:pt x="52" y="266"/>
                  </a:lnTo>
                  <a:lnTo>
                    <a:pt x="55" y="271"/>
                  </a:lnTo>
                  <a:lnTo>
                    <a:pt x="60" y="275"/>
                  </a:lnTo>
                  <a:lnTo>
                    <a:pt x="64" y="280"/>
                  </a:lnTo>
                  <a:lnTo>
                    <a:pt x="68" y="282"/>
                  </a:lnTo>
                  <a:lnTo>
                    <a:pt x="74" y="285"/>
                  </a:lnTo>
                  <a:lnTo>
                    <a:pt x="80" y="286"/>
                  </a:lnTo>
                  <a:lnTo>
                    <a:pt x="86" y="287"/>
                  </a:lnTo>
                  <a:lnTo>
                    <a:pt x="93" y="287"/>
                  </a:lnTo>
                  <a:lnTo>
                    <a:pt x="100" y="287"/>
                  </a:lnTo>
                  <a:lnTo>
                    <a:pt x="109" y="286"/>
                  </a:lnTo>
                  <a:lnTo>
                    <a:pt x="116" y="284"/>
                  </a:lnTo>
                  <a:lnTo>
                    <a:pt x="124" y="281"/>
                  </a:lnTo>
                  <a:lnTo>
                    <a:pt x="132" y="277"/>
                  </a:lnTo>
                  <a:lnTo>
                    <a:pt x="139" y="273"/>
                  </a:lnTo>
                  <a:lnTo>
                    <a:pt x="145" y="268"/>
                  </a:lnTo>
                  <a:lnTo>
                    <a:pt x="153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7" name="Freeform 77"/>
            <p:cNvSpPr>
              <a:spLocks noEditPoints="1"/>
            </p:cNvSpPr>
            <p:nvPr userDrawn="1"/>
          </p:nvSpPr>
          <p:spPr bwMode="auto">
            <a:xfrm>
              <a:off x="5161" y="4057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1" y="61"/>
                </a:cxn>
                <a:cxn ang="0">
                  <a:pos x="22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9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39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4" y="180"/>
                </a:cxn>
                <a:cxn ang="0">
                  <a:pos x="65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2" y="201"/>
                </a:cxn>
                <a:cxn ang="0">
                  <a:pos x="171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9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7" y="42"/>
                </a:cxn>
                <a:cxn ang="0">
                  <a:pos x="59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1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8" y="217"/>
                  </a:lnTo>
                  <a:lnTo>
                    <a:pt x="31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2"/>
                  </a:lnTo>
                  <a:lnTo>
                    <a:pt x="11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30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9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39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5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7" y="199"/>
                  </a:lnTo>
                  <a:lnTo>
                    <a:pt x="83" y="201"/>
                  </a:lnTo>
                  <a:lnTo>
                    <a:pt x="91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7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6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8" y="49"/>
                  </a:lnTo>
                  <a:lnTo>
                    <a:pt x="143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9" y="33"/>
                  </a:lnTo>
                  <a:lnTo>
                    <a:pt x="111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90" y="33"/>
                  </a:lnTo>
                  <a:lnTo>
                    <a:pt x="83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7" y="42"/>
                  </a:lnTo>
                  <a:lnTo>
                    <a:pt x="63" y="46"/>
                  </a:lnTo>
                  <a:lnTo>
                    <a:pt x="59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8" name="Freeform 78"/>
            <p:cNvSpPr>
              <a:spLocks/>
            </p:cNvSpPr>
            <p:nvPr userDrawn="1"/>
          </p:nvSpPr>
          <p:spPr bwMode="auto">
            <a:xfrm>
              <a:off x="5190" y="4057"/>
              <a:ext cx="33" cy="26"/>
            </a:xfrm>
            <a:custGeom>
              <a:avLst/>
              <a:gdLst/>
              <a:ahLst/>
              <a:cxnLst>
                <a:cxn ang="0">
                  <a:pos x="260" y="103"/>
                </a:cxn>
                <a:cxn ang="0">
                  <a:pos x="259" y="74"/>
                </a:cxn>
                <a:cxn ang="0">
                  <a:pos x="253" y="53"/>
                </a:cxn>
                <a:cxn ang="0">
                  <a:pos x="249" y="46"/>
                </a:cxn>
                <a:cxn ang="0">
                  <a:pos x="241" y="41"/>
                </a:cxn>
                <a:cxn ang="0">
                  <a:pos x="233" y="38"/>
                </a:cxn>
                <a:cxn ang="0">
                  <a:pos x="221" y="37"/>
                </a:cxn>
                <a:cxn ang="0">
                  <a:pos x="209" y="39"/>
                </a:cxn>
                <a:cxn ang="0">
                  <a:pos x="195" y="44"/>
                </a:cxn>
                <a:cxn ang="0">
                  <a:pos x="181" y="53"/>
                </a:cxn>
                <a:cxn ang="0">
                  <a:pos x="167" y="65"/>
                </a:cxn>
                <a:cxn ang="0">
                  <a:pos x="168" y="73"/>
                </a:cxn>
                <a:cxn ang="0">
                  <a:pos x="168" y="85"/>
                </a:cxn>
                <a:cxn ang="0">
                  <a:pos x="130" y="235"/>
                </a:cxn>
                <a:cxn ang="0">
                  <a:pos x="130" y="88"/>
                </a:cxn>
                <a:cxn ang="0">
                  <a:pos x="127" y="62"/>
                </a:cxn>
                <a:cxn ang="0">
                  <a:pos x="121" y="49"/>
                </a:cxn>
                <a:cxn ang="0">
                  <a:pos x="115" y="43"/>
                </a:cxn>
                <a:cxn ang="0">
                  <a:pos x="107" y="39"/>
                </a:cxn>
                <a:cxn ang="0">
                  <a:pos x="98" y="38"/>
                </a:cxn>
                <a:cxn ang="0">
                  <a:pos x="85" y="38"/>
                </a:cxn>
                <a:cxn ang="0">
                  <a:pos x="72" y="42"/>
                </a:cxn>
                <a:cxn ang="0">
                  <a:pos x="52" y="54"/>
                </a:cxn>
                <a:cxn ang="0">
                  <a:pos x="39" y="235"/>
                </a:cxn>
                <a:cxn ang="0">
                  <a:pos x="0" y="7"/>
                </a:cxn>
                <a:cxn ang="0">
                  <a:pos x="39" y="32"/>
                </a:cxn>
                <a:cxn ang="0">
                  <a:pos x="54" y="18"/>
                </a:cxn>
                <a:cxn ang="0">
                  <a:pos x="69" y="9"/>
                </a:cxn>
                <a:cxn ang="0">
                  <a:pos x="84" y="2"/>
                </a:cxn>
                <a:cxn ang="0">
                  <a:pos x="101" y="0"/>
                </a:cxn>
                <a:cxn ang="0">
                  <a:pos x="120" y="2"/>
                </a:cxn>
                <a:cxn ang="0">
                  <a:pos x="137" y="10"/>
                </a:cxn>
                <a:cxn ang="0">
                  <a:pos x="151" y="22"/>
                </a:cxn>
                <a:cxn ang="0">
                  <a:pos x="161" y="40"/>
                </a:cxn>
                <a:cxn ang="0">
                  <a:pos x="178" y="23"/>
                </a:cxn>
                <a:cxn ang="0">
                  <a:pos x="195" y="10"/>
                </a:cxn>
                <a:cxn ang="0">
                  <a:pos x="212" y="2"/>
                </a:cxn>
                <a:cxn ang="0">
                  <a:pos x="231" y="0"/>
                </a:cxn>
                <a:cxn ang="0">
                  <a:pos x="246" y="1"/>
                </a:cxn>
                <a:cxn ang="0">
                  <a:pos x="259" y="5"/>
                </a:cxn>
                <a:cxn ang="0">
                  <a:pos x="269" y="11"/>
                </a:cxn>
                <a:cxn ang="0">
                  <a:pos x="279" y="19"/>
                </a:cxn>
                <a:cxn ang="0">
                  <a:pos x="287" y="31"/>
                </a:cxn>
                <a:cxn ang="0">
                  <a:pos x="293" y="46"/>
                </a:cxn>
                <a:cxn ang="0">
                  <a:pos x="297" y="63"/>
                </a:cxn>
                <a:cxn ang="0">
                  <a:pos x="298" y="85"/>
                </a:cxn>
                <a:cxn ang="0">
                  <a:pos x="260" y="235"/>
                </a:cxn>
              </a:cxnLst>
              <a:rect l="0" t="0" r="r" b="b"/>
              <a:pathLst>
                <a:path w="298" h="235">
                  <a:moveTo>
                    <a:pt x="260" y="235"/>
                  </a:moveTo>
                  <a:lnTo>
                    <a:pt x="260" y="103"/>
                  </a:lnTo>
                  <a:lnTo>
                    <a:pt x="260" y="88"/>
                  </a:lnTo>
                  <a:lnTo>
                    <a:pt x="259" y="74"/>
                  </a:lnTo>
                  <a:lnTo>
                    <a:pt x="256" y="62"/>
                  </a:lnTo>
                  <a:lnTo>
                    <a:pt x="253" y="53"/>
                  </a:lnTo>
                  <a:lnTo>
                    <a:pt x="251" y="49"/>
                  </a:lnTo>
                  <a:lnTo>
                    <a:pt x="249" y="46"/>
                  </a:lnTo>
                  <a:lnTo>
                    <a:pt x="246" y="43"/>
                  </a:lnTo>
                  <a:lnTo>
                    <a:pt x="241" y="41"/>
                  </a:lnTo>
                  <a:lnTo>
                    <a:pt x="237" y="39"/>
                  </a:lnTo>
                  <a:lnTo>
                    <a:pt x="233" y="38"/>
                  </a:lnTo>
                  <a:lnTo>
                    <a:pt x="227" y="38"/>
                  </a:lnTo>
                  <a:lnTo>
                    <a:pt x="221" y="37"/>
                  </a:lnTo>
                  <a:lnTo>
                    <a:pt x="216" y="38"/>
                  </a:lnTo>
                  <a:lnTo>
                    <a:pt x="209" y="39"/>
                  </a:lnTo>
                  <a:lnTo>
                    <a:pt x="203" y="41"/>
                  </a:lnTo>
                  <a:lnTo>
                    <a:pt x="195" y="44"/>
                  </a:lnTo>
                  <a:lnTo>
                    <a:pt x="189" y="48"/>
                  </a:lnTo>
                  <a:lnTo>
                    <a:pt x="181" y="53"/>
                  </a:lnTo>
                  <a:lnTo>
                    <a:pt x="175" y="59"/>
                  </a:lnTo>
                  <a:lnTo>
                    <a:pt x="167" y="65"/>
                  </a:lnTo>
                  <a:lnTo>
                    <a:pt x="167" y="69"/>
                  </a:lnTo>
                  <a:lnTo>
                    <a:pt x="168" y="73"/>
                  </a:lnTo>
                  <a:lnTo>
                    <a:pt x="168" y="78"/>
                  </a:lnTo>
                  <a:lnTo>
                    <a:pt x="168" y="85"/>
                  </a:lnTo>
                  <a:lnTo>
                    <a:pt x="168" y="235"/>
                  </a:lnTo>
                  <a:lnTo>
                    <a:pt x="130" y="235"/>
                  </a:lnTo>
                  <a:lnTo>
                    <a:pt x="130" y="103"/>
                  </a:lnTo>
                  <a:lnTo>
                    <a:pt x="130" y="88"/>
                  </a:lnTo>
                  <a:lnTo>
                    <a:pt x="129" y="74"/>
                  </a:lnTo>
                  <a:lnTo>
                    <a:pt x="127" y="62"/>
                  </a:lnTo>
                  <a:lnTo>
                    <a:pt x="123" y="53"/>
                  </a:lnTo>
                  <a:lnTo>
                    <a:pt x="121" y="49"/>
                  </a:lnTo>
                  <a:lnTo>
                    <a:pt x="118" y="46"/>
                  </a:lnTo>
                  <a:lnTo>
                    <a:pt x="115" y="43"/>
                  </a:lnTo>
                  <a:lnTo>
                    <a:pt x="112" y="41"/>
                  </a:lnTo>
                  <a:lnTo>
                    <a:pt x="107" y="39"/>
                  </a:lnTo>
                  <a:lnTo>
                    <a:pt x="103" y="38"/>
                  </a:lnTo>
                  <a:lnTo>
                    <a:pt x="98" y="38"/>
                  </a:lnTo>
                  <a:lnTo>
                    <a:pt x="91" y="37"/>
                  </a:lnTo>
                  <a:lnTo>
                    <a:pt x="85" y="38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5" y="45"/>
                  </a:lnTo>
                  <a:lnTo>
                    <a:pt x="52" y="54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1" y="13"/>
                  </a:lnTo>
                  <a:lnTo>
                    <a:pt x="69" y="9"/>
                  </a:lnTo>
                  <a:lnTo>
                    <a:pt x="76" y="6"/>
                  </a:lnTo>
                  <a:lnTo>
                    <a:pt x="84" y="2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6"/>
                  </a:lnTo>
                  <a:lnTo>
                    <a:pt x="137" y="10"/>
                  </a:lnTo>
                  <a:lnTo>
                    <a:pt x="145" y="15"/>
                  </a:lnTo>
                  <a:lnTo>
                    <a:pt x="151" y="22"/>
                  </a:lnTo>
                  <a:lnTo>
                    <a:pt x="157" y="30"/>
                  </a:lnTo>
                  <a:lnTo>
                    <a:pt x="161" y="40"/>
                  </a:lnTo>
                  <a:lnTo>
                    <a:pt x="170" y="30"/>
                  </a:lnTo>
                  <a:lnTo>
                    <a:pt x="178" y="23"/>
                  </a:lnTo>
                  <a:lnTo>
                    <a:pt x="187" y="16"/>
                  </a:lnTo>
                  <a:lnTo>
                    <a:pt x="195" y="10"/>
                  </a:lnTo>
                  <a:lnTo>
                    <a:pt x="204" y="6"/>
                  </a:lnTo>
                  <a:lnTo>
                    <a:pt x="212" y="2"/>
                  </a:lnTo>
                  <a:lnTo>
                    <a:pt x="221" y="1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6" y="1"/>
                  </a:lnTo>
                  <a:lnTo>
                    <a:pt x="252" y="3"/>
                  </a:lnTo>
                  <a:lnTo>
                    <a:pt x="259" y="5"/>
                  </a:lnTo>
                  <a:lnTo>
                    <a:pt x="264" y="8"/>
                  </a:lnTo>
                  <a:lnTo>
                    <a:pt x="269" y="11"/>
                  </a:lnTo>
                  <a:lnTo>
                    <a:pt x="275" y="15"/>
                  </a:lnTo>
                  <a:lnTo>
                    <a:pt x="279" y="19"/>
                  </a:lnTo>
                  <a:lnTo>
                    <a:pt x="283" y="25"/>
                  </a:lnTo>
                  <a:lnTo>
                    <a:pt x="287" y="31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5" y="54"/>
                  </a:lnTo>
                  <a:lnTo>
                    <a:pt x="297" y="63"/>
                  </a:lnTo>
                  <a:lnTo>
                    <a:pt x="298" y="74"/>
                  </a:lnTo>
                  <a:lnTo>
                    <a:pt x="298" y="85"/>
                  </a:lnTo>
                  <a:lnTo>
                    <a:pt x="298" y="235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9" name="Freeform 79"/>
            <p:cNvSpPr>
              <a:spLocks/>
            </p:cNvSpPr>
            <p:nvPr userDrawn="1"/>
          </p:nvSpPr>
          <p:spPr bwMode="auto">
            <a:xfrm>
              <a:off x="5228" y="4058"/>
              <a:ext cx="23" cy="3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3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6" y="0"/>
                </a:cxn>
                <a:cxn ang="0">
                  <a:pos x="206" y="0"/>
                </a:cxn>
              </a:cxnLst>
              <a:rect l="0" t="0" r="r" b="b"/>
              <a:pathLst>
                <a:path w="206" h="311">
                  <a:moveTo>
                    <a:pt x="206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3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0" name="Freeform 80"/>
            <p:cNvSpPr>
              <a:spLocks noEditPoints="1"/>
            </p:cNvSpPr>
            <p:nvPr userDrawn="1"/>
          </p:nvSpPr>
          <p:spPr bwMode="auto">
            <a:xfrm>
              <a:off x="5267" y="4057"/>
              <a:ext cx="23" cy="27"/>
            </a:xfrm>
            <a:custGeom>
              <a:avLst/>
              <a:gdLst/>
              <a:ahLst/>
              <a:cxnLst>
                <a:cxn ang="0">
                  <a:pos x="203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4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4" y="217"/>
                </a:cxn>
                <a:cxn ang="0">
                  <a:pos x="15" y="191"/>
                </a:cxn>
                <a:cxn ang="0">
                  <a:pos x="3" y="159"/>
                </a:cxn>
                <a:cxn ang="0">
                  <a:pos x="0" y="121"/>
                </a:cxn>
                <a:cxn ang="0">
                  <a:pos x="3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1" y="1"/>
                </a:cxn>
                <a:cxn ang="0">
                  <a:pos x="124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3" y="94"/>
                </a:cxn>
                <a:cxn ang="0">
                  <a:pos x="165" y="121"/>
                </a:cxn>
                <a:cxn ang="0">
                  <a:pos x="162" y="91"/>
                </a:cxn>
                <a:cxn ang="0">
                  <a:pos x="156" y="67"/>
                </a:cxn>
                <a:cxn ang="0">
                  <a:pos x="144" y="50"/>
                </a:cxn>
                <a:cxn ang="0">
                  <a:pos x="129" y="39"/>
                </a:cxn>
                <a:cxn ang="0">
                  <a:pos x="109" y="33"/>
                </a:cxn>
                <a:cxn ang="0">
                  <a:pos x="88" y="34"/>
                </a:cxn>
                <a:cxn ang="0">
                  <a:pos x="70" y="42"/>
                </a:cxn>
                <a:cxn ang="0">
                  <a:pos x="56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0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1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39" y="196"/>
                </a:cxn>
                <a:cxn ang="0">
                  <a:pos x="152" y="181"/>
                </a:cxn>
                <a:cxn ang="0">
                  <a:pos x="161" y="159"/>
                </a:cxn>
                <a:cxn ang="0">
                  <a:pos x="164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4" y="135"/>
                  </a:lnTo>
                  <a:lnTo>
                    <a:pt x="203" y="148"/>
                  </a:lnTo>
                  <a:lnTo>
                    <a:pt x="201" y="160"/>
                  </a:lnTo>
                  <a:lnTo>
                    <a:pt x="197" y="172"/>
                  </a:lnTo>
                  <a:lnTo>
                    <a:pt x="194" y="183"/>
                  </a:lnTo>
                  <a:lnTo>
                    <a:pt x="189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69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4" y="233"/>
                  </a:lnTo>
                  <a:lnTo>
                    <a:pt x="134" y="237"/>
                  </a:lnTo>
                  <a:lnTo>
                    <a:pt x="124" y="239"/>
                  </a:lnTo>
                  <a:lnTo>
                    <a:pt x="114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79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0" y="229"/>
                  </a:lnTo>
                  <a:lnTo>
                    <a:pt x="42" y="223"/>
                  </a:lnTo>
                  <a:lnTo>
                    <a:pt x="34" y="217"/>
                  </a:lnTo>
                  <a:lnTo>
                    <a:pt x="27" y="208"/>
                  </a:lnTo>
                  <a:lnTo>
                    <a:pt x="20" y="201"/>
                  </a:lnTo>
                  <a:lnTo>
                    <a:pt x="15" y="191"/>
                  </a:lnTo>
                  <a:lnTo>
                    <a:pt x="11" y="182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7"/>
                  </a:lnTo>
                  <a:lnTo>
                    <a:pt x="1" y="94"/>
                  </a:lnTo>
                  <a:lnTo>
                    <a:pt x="3" y="81"/>
                  </a:lnTo>
                  <a:lnTo>
                    <a:pt x="6" y="70"/>
                  </a:lnTo>
                  <a:lnTo>
                    <a:pt x="11" y="59"/>
                  </a:lnTo>
                  <a:lnTo>
                    <a:pt x="16" y="49"/>
                  </a:lnTo>
                  <a:lnTo>
                    <a:pt x="21" y="41"/>
                  </a:lnTo>
                  <a:lnTo>
                    <a:pt x="28" y="32"/>
                  </a:lnTo>
                  <a:lnTo>
                    <a:pt x="35" y="25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69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197" y="70"/>
                  </a:lnTo>
                  <a:lnTo>
                    <a:pt x="201" y="81"/>
                  </a:lnTo>
                  <a:lnTo>
                    <a:pt x="203" y="94"/>
                  </a:lnTo>
                  <a:lnTo>
                    <a:pt x="204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4" y="110"/>
                  </a:lnTo>
                  <a:lnTo>
                    <a:pt x="164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6" y="67"/>
                  </a:lnTo>
                  <a:lnTo>
                    <a:pt x="152" y="61"/>
                  </a:lnTo>
                  <a:lnTo>
                    <a:pt x="149" y="55"/>
                  </a:lnTo>
                  <a:lnTo>
                    <a:pt x="144" y="50"/>
                  </a:lnTo>
                  <a:lnTo>
                    <a:pt x="139" y="45"/>
                  </a:lnTo>
                  <a:lnTo>
                    <a:pt x="134" y="42"/>
                  </a:lnTo>
                  <a:lnTo>
                    <a:pt x="129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8" y="34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0" y="42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2" y="91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1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8" y="173"/>
                  </a:lnTo>
                  <a:lnTo>
                    <a:pt x="53" y="180"/>
                  </a:lnTo>
                  <a:lnTo>
                    <a:pt x="56" y="186"/>
                  </a:lnTo>
                  <a:lnTo>
                    <a:pt x="60" y="191"/>
                  </a:lnTo>
                  <a:lnTo>
                    <a:pt x="65" y="196"/>
                  </a:lnTo>
                  <a:lnTo>
                    <a:pt x="70" y="200"/>
                  </a:lnTo>
                  <a:lnTo>
                    <a:pt x="76" y="202"/>
                  </a:lnTo>
                  <a:lnTo>
                    <a:pt x="81" y="205"/>
                  </a:lnTo>
                  <a:lnTo>
                    <a:pt x="88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09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4" y="200"/>
                  </a:lnTo>
                  <a:lnTo>
                    <a:pt x="139" y="196"/>
                  </a:lnTo>
                  <a:lnTo>
                    <a:pt x="144" y="191"/>
                  </a:lnTo>
                  <a:lnTo>
                    <a:pt x="149" y="186"/>
                  </a:lnTo>
                  <a:lnTo>
                    <a:pt x="152" y="181"/>
                  </a:lnTo>
                  <a:lnTo>
                    <a:pt x="156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2" y="15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1" name="Freeform 81"/>
            <p:cNvSpPr>
              <a:spLocks/>
            </p:cNvSpPr>
            <p:nvPr userDrawn="1"/>
          </p:nvSpPr>
          <p:spPr bwMode="auto">
            <a:xfrm>
              <a:off x="5294" y="4048"/>
              <a:ext cx="16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6" y="34"/>
                </a:cxn>
                <a:cxn ang="0">
                  <a:pos x="109" y="33"/>
                </a:cxn>
                <a:cxn ang="0">
                  <a:pos x="97" y="34"/>
                </a:cxn>
                <a:cxn ang="0">
                  <a:pos x="87" y="36"/>
                </a:cxn>
                <a:cxn ang="0">
                  <a:pos x="80" y="39"/>
                </a:cxn>
                <a:cxn ang="0">
                  <a:pos x="73" y="45"/>
                </a:cxn>
                <a:cxn ang="0">
                  <a:pos x="71" y="48"/>
                </a:cxn>
                <a:cxn ang="0">
                  <a:pos x="69" y="51"/>
                </a:cxn>
                <a:cxn ang="0">
                  <a:pos x="67" y="55"/>
                </a:cxn>
                <a:cxn ang="0">
                  <a:pos x="66" y="60"/>
                </a:cxn>
                <a:cxn ang="0">
                  <a:pos x="64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7" y="92"/>
                </a:cxn>
                <a:cxn ang="0">
                  <a:pos x="127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6" y="75"/>
                </a:cxn>
                <a:cxn ang="0">
                  <a:pos x="27" y="65"/>
                </a:cxn>
                <a:cxn ang="0">
                  <a:pos x="28" y="56"/>
                </a:cxn>
                <a:cxn ang="0">
                  <a:pos x="32" y="48"/>
                </a:cxn>
                <a:cxn ang="0">
                  <a:pos x="34" y="40"/>
                </a:cxn>
                <a:cxn ang="0">
                  <a:pos x="37" y="34"/>
                </a:cxn>
                <a:cxn ang="0">
                  <a:pos x="41" y="28"/>
                </a:cxn>
                <a:cxn ang="0">
                  <a:pos x="45" y="21"/>
                </a:cxn>
                <a:cxn ang="0">
                  <a:pos x="51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5" y="1"/>
                </a:cxn>
                <a:cxn ang="0">
                  <a:pos x="94" y="1"/>
                </a:cxn>
                <a:cxn ang="0">
                  <a:pos x="103" y="0"/>
                </a:cxn>
                <a:cxn ang="0">
                  <a:pos x="113" y="0"/>
                </a:cxn>
                <a:cxn ang="0">
                  <a:pos x="124" y="1"/>
                </a:cxn>
                <a:cxn ang="0">
                  <a:pos x="133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6" y="34"/>
                  </a:lnTo>
                  <a:lnTo>
                    <a:pt x="109" y="33"/>
                  </a:lnTo>
                  <a:lnTo>
                    <a:pt x="97" y="34"/>
                  </a:lnTo>
                  <a:lnTo>
                    <a:pt x="87" y="36"/>
                  </a:lnTo>
                  <a:lnTo>
                    <a:pt x="80" y="39"/>
                  </a:lnTo>
                  <a:lnTo>
                    <a:pt x="73" y="45"/>
                  </a:lnTo>
                  <a:lnTo>
                    <a:pt x="71" y="48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6" y="60"/>
                  </a:lnTo>
                  <a:lnTo>
                    <a:pt x="64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7" y="92"/>
                  </a:lnTo>
                  <a:lnTo>
                    <a:pt x="127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6" y="75"/>
                  </a:lnTo>
                  <a:lnTo>
                    <a:pt x="27" y="65"/>
                  </a:lnTo>
                  <a:lnTo>
                    <a:pt x="28" y="56"/>
                  </a:lnTo>
                  <a:lnTo>
                    <a:pt x="32" y="48"/>
                  </a:lnTo>
                  <a:lnTo>
                    <a:pt x="34" y="40"/>
                  </a:lnTo>
                  <a:lnTo>
                    <a:pt x="37" y="34"/>
                  </a:lnTo>
                  <a:lnTo>
                    <a:pt x="41" y="28"/>
                  </a:lnTo>
                  <a:lnTo>
                    <a:pt x="45" y="21"/>
                  </a:lnTo>
                  <a:lnTo>
                    <a:pt x="51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4" y="1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2" name="Freeform 82"/>
            <p:cNvSpPr>
              <a:spLocks/>
            </p:cNvSpPr>
            <p:nvPr userDrawn="1"/>
          </p:nvSpPr>
          <p:spPr bwMode="auto">
            <a:xfrm>
              <a:off x="5324" y="4049"/>
              <a:ext cx="24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7" y="276"/>
                </a:cxn>
                <a:cxn ang="0">
                  <a:pos x="144" y="268"/>
                </a:cxn>
                <a:cxn ang="0">
                  <a:pos x="156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4" y="178"/>
                </a:cxn>
                <a:cxn ang="0">
                  <a:pos x="73" y="168"/>
                </a:cxn>
                <a:cxn ang="0">
                  <a:pos x="38" y="154"/>
                </a:cxn>
                <a:cxn ang="0">
                  <a:pos x="23" y="141"/>
                </a:cxn>
                <a:cxn ang="0">
                  <a:pos x="10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10" y="52"/>
                </a:cxn>
                <a:cxn ang="0">
                  <a:pos x="25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2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5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8" y="122"/>
                </a:cxn>
                <a:cxn ang="0">
                  <a:pos x="99" y="133"/>
                </a:cxn>
                <a:cxn ang="0">
                  <a:pos x="147" y="146"/>
                </a:cxn>
                <a:cxn ang="0">
                  <a:pos x="185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1" y="258"/>
                </a:cxn>
                <a:cxn ang="0">
                  <a:pos x="187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4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0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4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8" y="279"/>
                  </a:lnTo>
                  <a:lnTo>
                    <a:pt x="113" y="278"/>
                  </a:lnTo>
                  <a:lnTo>
                    <a:pt x="127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6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7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8" y="182"/>
                  </a:lnTo>
                  <a:lnTo>
                    <a:pt x="114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8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3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0" y="124"/>
                  </a:lnTo>
                  <a:lnTo>
                    <a:pt x="8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5" y="31"/>
                  </a:lnTo>
                  <a:lnTo>
                    <a:pt x="31" y="24"/>
                  </a:lnTo>
                  <a:lnTo>
                    <a:pt x="39" y="19"/>
                  </a:lnTo>
                  <a:lnTo>
                    <a:pt x="46" y="13"/>
                  </a:lnTo>
                  <a:lnTo>
                    <a:pt x="55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2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6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5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2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5" y="113"/>
                  </a:lnTo>
                  <a:lnTo>
                    <a:pt x="60" y="118"/>
                  </a:lnTo>
                  <a:lnTo>
                    <a:pt x="68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9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4" y="157"/>
                  </a:lnTo>
                  <a:lnTo>
                    <a:pt x="185" y="165"/>
                  </a:lnTo>
                  <a:lnTo>
                    <a:pt x="193" y="175"/>
                  </a:lnTo>
                  <a:lnTo>
                    <a:pt x="200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1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7" y="280"/>
                  </a:lnTo>
                  <a:lnTo>
                    <a:pt x="180" y="287"/>
                  </a:lnTo>
                  <a:lnTo>
                    <a:pt x="173" y="293"/>
                  </a:lnTo>
                  <a:lnTo>
                    <a:pt x="164" y="298"/>
                  </a:lnTo>
                  <a:lnTo>
                    <a:pt x="156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6" y="312"/>
                  </a:lnTo>
                  <a:lnTo>
                    <a:pt x="114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3" name="Freeform 83"/>
            <p:cNvSpPr>
              <a:spLocks/>
            </p:cNvSpPr>
            <p:nvPr userDrawn="1"/>
          </p:nvSpPr>
          <p:spPr bwMode="auto">
            <a:xfrm>
              <a:off x="5352" y="4057"/>
              <a:ext cx="20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4" y="228"/>
                </a:cxn>
                <a:cxn ang="0">
                  <a:pos x="36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6" y="25"/>
                </a:cxn>
                <a:cxn ang="0">
                  <a:pos x="54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4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7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4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4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4" name="Freeform 84"/>
            <p:cNvSpPr>
              <a:spLocks noEditPoints="1"/>
            </p:cNvSpPr>
            <p:nvPr userDrawn="1"/>
          </p:nvSpPr>
          <p:spPr bwMode="auto">
            <a:xfrm>
              <a:off x="5378" y="4049"/>
              <a:ext cx="4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5" name="Freeform 85"/>
            <p:cNvSpPr>
              <a:spLocks noEditPoints="1"/>
            </p:cNvSpPr>
            <p:nvPr userDrawn="1"/>
          </p:nvSpPr>
          <p:spPr bwMode="auto">
            <a:xfrm>
              <a:off x="5389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5" y="83"/>
                </a:cxn>
                <a:cxn ang="0">
                  <a:pos x="11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3" y="178"/>
                </a:cxn>
                <a:cxn ang="0">
                  <a:pos x="186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8" y="223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1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40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3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89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6" name="Freeform 86"/>
            <p:cNvSpPr>
              <a:spLocks/>
            </p:cNvSpPr>
            <p:nvPr userDrawn="1"/>
          </p:nvSpPr>
          <p:spPr bwMode="auto">
            <a:xfrm>
              <a:off x="5417" y="4057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8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1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3" y="39"/>
                </a:cxn>
                <a:cxn ang="0">
                  <a:pos x="76" y="41"/>
                </a:cxn>
                <a:cxn ang="0">
                  <a:pos x="68" y="44"/>
                </a:cxn>
                <a:cxn ang="0">
                  <a:pos x="61" y="48"/>
                </a:cxn>
                <a:cxn ang="0">
                  <a:pos x="53" y="54"/>
                </a:cxn>
                <a:cxn ang="0">
                  <a:pos x="46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7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1" y="5"/>
                </a:cxn>
                <a:cxn ang="0">
                  <a:pos x="90" y="2"/>
                </a:cxn>
                <a:cxn ang="0">
                  <a:pos x="98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5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6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8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1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6" y="41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4"/>
                  </a:lnTo>
                  <a:lnTo>
                    <a:pt x="46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7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5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6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7" name="Freeform 87"/>
            <p:cNvSpPr>
              <a:spLocks/>
            </p:cNvSpPr>
            <p:nvPr userDrawn="1"/>
          </p:nvSpPr>
          <p:spPr bwMode="auto">
            <a:xfrm>
              <a:off x="5444" y="4057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5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1" y="135"/>
                </a:cxn>
                <a:cxn ang="0">
                  <a:pos x="1" y="106"/>
                </a:cxn>
                <a:cxn ang="0">
                  <a:pos x="4" y="79"/>
                </a:cxn>
                <a:cxn ang="0">
                  <a:pos x="13" y="58"/>
                </a:cxn>
                <a:cxn ang="0">
                  <a:pos x="23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7" y="34"/>
                </a:cxn>
                <a:cxn ang="0">
                  <a:pos x="99" y="34"/>
                </a:cxn>
                <a:cxn ang="0">
                  <a:pos x="86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3" y="62"/>
                </a:cxn>
                <a:cxn ang="0">
                  <a:pos x="47" y="76"/>
                </a:cxn>
                <a:cxn ang="0">
                  <a:pos x="43" y="92"/>
                </a:cxn>
                <a:cxn ang="0">
                  <a:pos x="41" y="110"/>
                </a:cxn>
                <a:cxn ang="0">
                  <a:pos x="41" y="129"/>
                </a:cxn>
                <a:cxn ang="0">
                  <a:pos x="43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3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4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5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5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1" y="135"/>
                  </a:lnTo>
                  <a:lnTo>
                    <a:pt x="0" y="120"/>
                  </a:lnTo>
                  <a:lnTo>
                    <a:pt x="1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4" y="4"/>
                  </a:lnTo>
                  <a:lnTo>
                    <a:pt x="144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7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6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5" y="84"/>
                  </a:lnTo>
                  <a:lnTo>
                    <a:pt x="43" y="92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0" y="120"/>
                  </a:lnTo>
                  <a:lnTo>
                    <a:pt x="41" y="129"/>
                  </a:lnTo>
                  <a:lnTo>
                    <a:pt x="41" y="139"/>
                  </a:lnTo>
                  <a:lnTo>
                    <a:pt x="43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3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4" y="201"/>
                  </a:lnTo>
                  <a:lnTo>
                    <a:pt x="143" y="198"/>
                  </a:lnTo>
                  <a:lnTo>
                    <a:pt x="150" y="193"/>
                  </a:lnTo>
                  <a:lnTo>
                    <a:pt x="159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8" y="223"/>
                  </a:lnTo>
                  <a:lnTo>
                    <a:pt x="161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8" name="Freeform 88"/>
            <p:cNvSpPr>
              <a:spLocks noEditPoints="1"/>
            </p:cNvSpPr>
            <p:nvPr userDrawn="1"/>
          </p:nvSpPr>
          <p:spPr bwMode="auto">
            <a:xfrm>
              <a:off x="5468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5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3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9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8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3" y="10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1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9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1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9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9" name="Freeform 89"/>
            <p:cNvSpPr>
              <a:spLocks/>
            </p:cNvSpPr>
            <p:nvPr userDrawn="1"/>
          </p:nvSpPr>
          <p:spPr bwMode="auto">
            <a:xfrm>
              <a:off x="5495" y="4057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8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6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3" y="139"/>
                </a:cxn>
                <a:cxn ang="0">
                  <a:pos x="62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8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0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1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4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6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7" y="223"/>
                </a:cxn>
                <a:cxn ang="0">
                  <a:pos x="123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2" y="196"/>
                  </a:lnTo>
                  <a:lnTo>
                    <a:pt x="42" y="200"/>
                  </a:lnTo>
                  <a:lnTo>
                    <a:pt x="53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8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6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8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40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8" y="34"/>
                  </a:lnTo>
                  <a:lnTo>
                    <a:pt x="61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4" y="104"/>
                  </a:lnTo>
                  <a:lnTo>
                    <a:pt x="115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6" y="175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6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7" y="223"/>
                  </a:lnTo>
                  <a:lnTo>
                    <a:pt x="130" y="228"/>
                  </a:lnTo>
                  <a:lnTo>
                    <a:pt x="123" y="231"/>
                  </a:lnTo>
                  <a:lnTo>
                    <a:pt x="116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50970" name="Line 90"/>
          <p:cNvSpPr>
            <a:spLocks noChangeShapeType="1"/>
          </p:cNvSpPr>
          <p:nvPr/>
        </p:nvSpPr>
        <p:spPr bwMode="auto">
          <a:xfrm>
            <a:off x="1042988" y="981075"/>
            <a:ext cx="7559675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489825" cy="1584325"/>
          </a:xfrm>
          <a:ln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en-US" altLang="zh-CN" sz="4800" dirty="0" smtClean="0">
                <a:solidFill>
                  <a:srgbClr val="FF3300"/>
                </a:solidFill>
                <a:latin typeface="Times New Roman" pitchFamily="18" charset="0"/>
              </a:rPr>
              <a:t>Machine Operation and Studies at SSRF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013176"/>
            <a:ext cx="7776864" cy="648072"/>
          </a:xfrm>
          <a:noFill/>
        </p:spPr>
        <p:txBody>
          <a:bodyPr/>
          <a:lstStyle/>
          <a:p>
            <a:pPr eaLnBrk="1" hangingPunct="1"/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Wenzhi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</a:rPr>
              <a:t> ZHANG</a:t>
            </a:r>
            <a:endParaRPr lang="zh-CN" altLang="en-US" sz="4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8052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660066"/>
                </a:solidFill>
              </a:rPr>
              <a:t>Dec. 16, 2013 Spain</a:t>
            </a:r>
            <a:endParaRPr lang="zh-CN" altLang="en-US" sz="2800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Hardware faults distribution</a:t>
            </a:r>
            <a:endParaRPr lang="zh-CN" altLang="en-US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9467466"/>
              </p:ext>
            </p:extLst>
          </p:nvPr>
        </p:nvGraphicFramePr>
        <p:xfrm>
          <a:off x="539552" y="1268760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574449"/>
              </p:ext>
            </p:extLst>
          </p:nvPr>
        </p:nvGraphicFramePr>
        <p:xfrm>
          <a:off x="539552" y="1124744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76250"/>
            <a:ext cx="7870825" cy="5048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3">
                    <a:lumMod val="85000"/>
                  </a:schemeClr>
                </a:solidFill>
              </a:rPr>
              <a:t>Introduction</a:t>
            </a:r>
          </a:p>
          <a:p>
            <a:pPr eaLnBrk="1" hangingPunct="1"/>
            <a:r>
              <a:rPr lang="en-US" altLang="zh-CN" sz="3600" dirty="0" smtClean="0">
                <a:solidFill>
                  <a:schemeClr val="accent3">
                    <a:lumMod val="85000"/>
                  </a:schemeClr>
                </a:solidFill>
              </a:rPr>
              <a:t>Operation status of SSRF Accelerator</a:t>
            </a:r>
          </a:p>
          <a:p>
            <a:pPr eaLnBrk="1" hangingPunct="1"/>
            <a:r>
              <a:rPr lang="en-US" altLang="zh-CN" sz="3600" dirty="0" smtClean="0"/>
              <a:t>Machine Studies</a:t>
            </a:r>
          </a:p>
          <a:p>
            <a:pPr eaLnBrk="1" hangingPunct="1"/>
            <a:r>
              <a:rPr lang="en-US" altLang="zh-CN" sz="3600" dirty="0" smtClean="0">
                <a:solidFill>
                  <a:schemeClr val="accent3">
                    <a:lumMod val="85000"/>
                  </a:schemeClr>
                </a:solidFill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51520" y="404664"/>
            <a:ext cx="787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up </a:t>
            </a:r>
            <a:r>
              <a:rPr lang="en-US" altLang="zh-CN" sz="28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Operation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124744"/>
            <a:ext cx="8229600" cy="4752181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provide more stable beam for users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Electron orbit stability, which we have already taken a lot of methods to keep the beam stabilized within 2~5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microns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Heating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stabililty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beamline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l-GR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monochromator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which must be solved by keeping beam current as stable as possible, i.e. top-up injection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Beam current will oscillate within less than </a:t>
            </a:r>
            <a:r>
              <a:rPr lang="en-US" altLang="zh-CN" sz="2400" b="0" kern="0" dirty="0" smtClean="0">
                <a:latin typeface="+mn-lt"/>
                <a:ea typeface="+mn-ea"/>
                <a:cs typeface="Arial" charset="0"/>
              </a:rPr>
              <a:t>±0.5</a:t>
            </a:r>
            <a:r>
              <a:rPr lang="en-US" altLang="zh-CN" sz="2800" b="0" kern="0" dirty="0" smtClean="0">
                <a:latin typeface="+mn-lt"/>
                <a:ea typeface="+mn-ea"/>
                <a:cs typeface="Arial" charset="0"/>
              </a:rPr>
              <a:t>%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level during top-up operation, that means the injection process will running frequently, mostly once per several minutes, and the users can still do experiment during this period.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800" b="0" kern="0" dirty="0" smtClean="0">
                <a:latin typeface="+mn-lt"/>
                <a:ea typeface="+mn-ea"/>
                <a:cs typeface="Arial" charset="0"/>
              </a:rPr>
              <a:t>Safety is the most important in any case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 of top up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196752"/>
            <a:ext cx="8229600" cy="43195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stability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Single bunch   &lt;1%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Multibunch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  &lt;0.1% (in the next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year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 disturbance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Stored beam oscillation &lt;0.1mm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Beam lifetime</a:t>
            </a:r>
          </a:p>
          <a:p>
            <a:pPr marL="742950" lvl="1" indent="-285750" eaLnBrk="0" hangingPunc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Sufficient beam lifetime &gt; 5 hours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Safety simulation</a:t>
            </a:r>
            <a:endParaRPr lang="zh-CN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80728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515719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660066"/>
                </a:solidFill>
              </a:rPr>
              <a:t>ID </a:t>
            </a:r>
            <a:r>
              <a:rPr lang="en-US" altLang="zh-CN" sz="1600" dirty="0" err="1" smtClean="0">
                <a:solidFill>
                  <a:srgbClr val="660066"/>
                </a:solidFill>
              </a:rPr>
              <a:t>beamline</a:t>
            </a:r>
            <a:r>
              <a:rPr lang="en-US" altLang="zh-CN" sz="1600" dirty="0" smtClean="0">
                <a:solidFill>
                  <a:srgbClr val="660066"/>
                </a:solidFill>
              </a:rPr>
              <a:t> simulation</a:t>
            </a:r>
            <a:endParaRPr lang="zh-CN" altLang="en-US" sz="1600" dirty="0" smtClean="0">
              <a:solidFill>
                <a:srgbClr val="660066"/>
              </a:solidFill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636912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70892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030" y="4437112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50912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Safety simulation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2292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660066"/>
                </a:solidFill>
              </a:rPr>
              <a:t>Dipole magnets </a:t>
            </a:r>
            <a:r>
              <a:rPr lang="en-US" altLang="zh-CN" sz="1600" dirty="0" err="1" smtClean="0">
                <a:solidFill>
                  <a:srgbClr val="660066"/>
                </a:solidFill>
              </a:rPr>
              <a:t>beamline</a:t>
            </a:r>
            <a:r>
              <a:rPr lang="en-US" altLang="zh-CN" sz="1600" dirty="0" smtClean="0">
                <a:solidFill>
                  <a:srgbClr val="660066"/>
                </a:solidFill>
              </a:rPr>
              <a:t> simulation</a:t>
            </a:r>
            <a:endParaRPr lang="zh-CN" altLang="en-US" sz="1600" dirty="0" smtClean="0">
              <a:solidFill>
                <a:srgbClr val="660066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2590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0892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708920"/>
            <a:ext cx="2562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2562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437112"/>
            <a:ext cx="2562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581128"/>
            <a:ext cx="2562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8086799" cy="431800"/>
          </a:xfrm>
        </p:spPr>
        <p:txBody>
          <a:bodyPr/>
          <a:lstStyle/>
          <a:p>
            <a:r>
              <a:rPr lang="en-US" altLang="zh-CN" dirty="0" smtClean="0"/>
              <a:t>Magnets interlock threshold according to simulation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1124744"/>
          <a:ext cx="8064895" cy="4680522"/>
        </p:xfrm>
        <a:graphic>
          <a:graphicData uri="http://schemas.openxmlformats.org/drawingml/2006/table">
            <a:tbl>
              <a:tblPr/>
              <a:tblGrid>
                <a:gridCol w="1612223"/>
                <a:gridCol w="1613168"/>
                <a:gridCol w="1613168"/>
                <a:gridCol w="1613168"/>
                <a:gridCol w="1613168"/>
              </a:tblGrid>
              <a:tr h="33432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ID beamline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Bend beamline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43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</a:rPr>
                        <a:t>Max.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</a:rPr>
                        <a:t>Min.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</a:rPr>
                        <a:t>Max.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</a:rPr>
                        <a:t>Min.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</a:rPr>
                        <a:t>Energy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15%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15%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-8%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</a:rPr>
                        <a:t>Dipole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-40%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-40%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Q1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-20%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Q2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20%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-40%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5%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-20%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Q3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Q4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-30%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Q5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8%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S5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45%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S6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-100%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SD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30%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SF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-20%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HVC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3mrad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-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+mn-lt"/>
                          <a:ea typeface="宋体"/>
                        </a:rPr>
                        <a:t>3mrad</a:t>
                      </a:r>
                      <a:endParaRPr lang="zh-CN" sz="2000" kern="10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+mn-lt"/>
                          <a:ea typeface="宋体"/>
                        </a:rPr>
                        <a:t>-3mrad</a:t>
                      </a:r>
                      <a:endParaRPr lang="zh-CN" sz="2000" kern="100" dirty="0"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up interlock </a:t>
            </a:r>
            <a:r>
              <a:rPr lang="en-US" altLang="zh-CN" dirty="0" err="1" smtClean="0"/>
              <a:t>threthold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196752"/>
            <a:ext cx="8229600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Beam current interlock: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	&gt; 100mA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Beam life time 		&gt; 5 hours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Injection efficiency 		&gt;50%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Beam energy interlock		</a:t>
            </a:r>
          </a:p>
          <a:p>
            <a:pPr marL="800100" lvl="1" indent="-342900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BTS Dipole		~ +/-5%</a:t>
            </a:r>
          </a:p>
          <a:p>
            <a:pPr marL="800100" lvl="1" indent="-342900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SR dipole  		~ +/-3%</a:t>
            </a:r>
          </a:p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SR magnets</a:t>
            </a:r>
          </a:p>
          <a:p>
            <a:pPr marL="800100" lvl="1" indent="-342900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Quads			Q2 ~ +/-3%, others ~ +/-5%</a:t>
            </a:r>
          </a:p>
          <a:p>
            <a:pPr marL="800100" lvl="1" indent="-342900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altLang="zh-CN" sz="2000" b="0" kern="0" dirty="0" err="1" smtClean="0">
                <a:latin typeface="+mn-lt"/>
                <a:ea typeface="+mn-ea"/>
              </a:rPr>
              <a:t>Sext</a:t>
            </a:r>
            <a:r>
              <a:rPr lang="en-US" altLang="zh-CN" sz="2000" b="0" kern="0" dirty="0" smtClean="0">
                <a:latin typeface="+mn-lt"/>
                <a:ea typeface="+mn-ea"/>
              </a:rPr>
              <a:t>.			~ +/- 20%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000" b="0" kern="0" dirty="0" smtClean="0">
                <a:latin typeface="+mn-lt"/>
                <a:ea typeface="+mn-ea"/>
              </a:rPr>
              <a:t>Dose interlock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altLang="zh-CN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Intergrated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dose		(beam dump)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b="0" kern="0" dirty="0" smtClean="0">
                <a:latin typeface="+mn-lt"/>
                <a:ea typeface="+mn-ea"/>
              </a:rPr>
              <a:t>Instantaneous dose		(to Decay)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b="0" kern="0" dirty="0" smtClean="0">
                <a:latin typeface="+mn-lt"/>
                <a:ea typeface="+mn-ea"/>
              </a:rPr>
              <a:t>Injector hardware failure   (transfer to decay)</a:t>
            </a:r>
            <a:br>
              <a:rPr lang="en-US" altLang="zh-CN" sz="2000" b="0" kern="0" dirty="0" smtClean="0">
                <a:latin typeface="+mn-lt"/>
                <a:ea typeface="+mn-ea"/>
              </a:rPr>
            </a:br>
            <a:endParaRPr kumimoji="0" lang="en-US" altLang="zh-CN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Interlock interface</a:t>
            </a:r>
            <a:endParaRPr lang="zh-CN" altLang="en-US" dirty="0"/>
          </a:p>
        </p:txBody>
      </p:sp>
      <p:pic>
        <p:nvPicPr>
          <p:cNvPr id="4" name="图片 3" descr="mps_ac_master_control.edl.png"/>
          <p:cNvPicPr>
            <a:picLocks noChangeAspect="1"/>
          </p:cNvPicPr>
          <p:nvPr/>
        </p:nvPicPr>
        <p:blipFill>
          <a:blip r:embed="rId2" cstate="print"/>
          <a:srcRect l="80810" b="19975"/>
          <a:stretch>
            <a:fillRect/>
          </a:stretch>
        </p:blipFill>
        <p:spPr>
          <a:xfrm>
            <a:off x="7020272" y="1052736"/>
            <a:ext cx="1656184" cy="5354993"/>
          </a:xfrm>
          <a:prstGeom prst="rect">
            <a:avLst/>
          </a:prstGeom>
        </p:spPr>
      </p:pic>
      <p:pic>
        <p:nvPicPr>
          <p:cNvPr id="5" name="图片 4" descr="ssrf-bi-opi-topup.ed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44824"/>
            <a:ext cx="3576521" cy="4160317"/>
          </a:xfrm>
          <a:prstGeom prst="rect">
            <a:avLst/>
          </a:prstGeom>
        </p:spPr>
      </p:pic>
      <p:pic>
        <p:nvPicPr>
          <p:cNvPr id="6" name="图片 5" descr="IMG_0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3072341" cy="2304256"/>
          </a:xfrm>
          <a:prstGeom prst="rect">
            <a:avLst/>
          </a:prstGeom>
        </p:spPr>
      </p:pic>
      <p:pic>
        <p:nvPicPr>
          <p:cNvPr id="7" name="图片 6" descr="IMG_0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192367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596" descr="3hour pu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4248150" cy="35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7622"/>
          <p:cNvGrpSpPr>
            <a:grpSpLocks/>
          </p:cNvGrpSpPr>
          <p:nvPr/>
        </p:nvGrpSpPr>
        <p:grpSpPr bwMode="auto">
          <a:xfrm>
            <a:off x="4644008" y="1124744"/>
            <a:ext cx="4143375" cy="3286125"/>
            <a:chOff x="14288" y="5058"/>
            <a:chExt cx="4536" cy="2808"/>
          </a:xfrm>
        </p:grpSpPr>
        <p:pic>
          <p:nvPicPr>
            <p:cNvPr id="15368" name="Picture 7621" descr="100min199m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8" y="5897"/>
              <a:ext cx="4536" cy="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7620" descr="10minutes128m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8" y="5058"/>
              <a:ext cx="4536" cy="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55650" y="5373688"/>
            <a:ext cx="233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Control software panel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004048" y="4869160"/>
            <a:ext cx="3687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Filling pattern control (up: initial, below: 3hours top-up operation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charge control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76250"/>
            <a:ext cx="7870825" cy="504825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 smtClean="0"/>
              <a:t>Brief Introduction</a:t>
            </a:r>
          </a:p>
          <a:p>
            <a:pPr eaLnBrk="1" hangingPunct="1"/>
            <a:r>
              <a:rPr lang="en-US" altLang="zh-CN" sz="3600" dirty="0" smtClean="0"/>
              <a:t>Operation status of SSRF Accelerators</a:t>
            </a:r>
          </a:p>
          <a:p>
            <a:pPr eaLnBrk="1" hangingPunct="1"/>
            <a:r>
              <a:rPr lang="en-US" altLang="zh-CN" sz="3600" dirty="0" smtClean="0"/>
              <a:t>Machine Studies</a:t>
            </a:r>
          </a:p>
          <a:p>
            <a:pPr eaLnBrk="1" hangingPunct="1"/>
            <a:r>
              <a:rPr lang="en-US" altLang="zh-CN" sz="3600" dirty="0" smtClean="0"/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Topup injection</a:t>
            </a:r>
            <a:endParaRPr lang="zh-CN" altLang="en-US" smtClean="0"/>
          </a:p>
        </p:txBody>
      </p:sp>
      <p:sp>
        <p:nvSpPr>
          <p:cNvPr id="1028" name="矩形 4"/>
          <p:cNvSpPr>
            <a:spLocks noChangeArrowheads="1"/>
          </p:cNvSpPr>
          <p:nvPr/>
        </p:nvSpPr>
        <p:spPr bwMode="auto">
          <a:xfrm>
            <a:off x="4140201" y="1196975"/>
            <a:ext cx="42482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0" lvl="1" indent="-533400">
              <a:lnSpc>
                <a:spcPct val="80000"/>
              </a:lnSpc>
            </a:pP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range</a:t>
            </a:r>
            <a:r>
              <a:rPr lang="zh-CN" altLang="en-GB" sz="2000" dirty="0">
                <a:solidFill>
                  <a:schemeClr val="accent2"/>
                </a:solidFill>
                <a:latin typeface="+mn-lt"/>
              </a:rPr>
              <a:t>：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-5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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5 </a:t>
            </a:r>
            <a:r>
              <a:rPr lang="en-US" altLang="zh-CN" sz="2000" dirty="0" smtClean="0">
                <a:solidFill>
                  <a:schemeClr val="accent2"/>
                </a:solidFill>
                <a:latin typeface="+mn-lt"/>
              </a:rPr>
              <a:t>mrad±2mm</a:t>
            </a:r>
            <a:r>
              <a:rPr lang="zh-CN" altLang="en-US" sz="2000" dirty="0" smtClean="0">
                <a:solidFill>
                  <a:schemeClr val="accent2"/>
                </a:solidFill>
                <a:latin typeface="+mn-lt"/>
              </a:rPr>
              <a:t>）</a:t>
            </a:r>
            <a:endParaRPr lang="zh-CN" altLang="en-US" sz="2000" dirty="0">
              <a:solidFill>
                <a:schemeClr val="accent2"/>
              </a:solidFill>
              <a:latin typeface="+mn-lt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step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</a:rPr>
              <a:t>：  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&lt; 10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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rad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</a:rPr>
              <a:t>；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speed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</a:rPr>
              <a:t>：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= 18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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rad/sec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</a:rPr>
              <a:t>；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resolution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</a:rPr>
              <a:t>：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10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</a:t>
            </a:r>
            <a:r>
              <a:rPr lang="en-US" altLang="zh-CN" sz="2000" dirty="0">
                <a:solidFill>
                  <a:schemeClr val="accent2"/>
                </a:solidFill>
                <a:latin typeface="+mn-lt"/>
              </a:rPr>
              <a:t>rad</a:t>
            </a:r>
            <a:r>
              <a:rPr lang="zh-CN" altLang="en-US" sz="2000" dirty="0">
                <a:solidFill>
                  <a:schemeClr val="accent2"/>
                </a:solidFill>
                <a:latin typeface="+mn-lt"/>
              </a:rPr>
              <a:t>；</a:t>
            </a:r>
          </a:p>
          <a:p>
            <a:pPr marL="990600" lvl="1" indent="-533400">
              <a:lnSpc>
                <a:spcPct val="80000"/>
              </a:lnSpc>
            </a:pPr>
            <a:endParaRPr lang="zh-CN" altLang="en-US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29" name="Picture 7" descr="DSCN74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924175"/>
            <a:ext cx="5314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333375"/>
          <a:ext cx="4465638" cy="2879725"/>
        </p:xfrm>
        <a:graphic>
          <a:graphicData uri="http://schemas.openxmlformats.org/presentationml/2006/ole">
            <p:oleObj spid="_x0000_s1041" r:id="rId4" imgW="4798771" imgH="27106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Top up commissioning</a:t>
            </a:r>
            <a:endParaRPr lang="zh-CN" altLang="en-US" dirty="0" smtClean="0"/>
          </a:p>
        </p:txBody>
      </p:sp>
      <p:pic>
        <p:nvPicPr>
          <p:cNvPr id="16387" name="Picture 2" descr="E:\2011SSRF\张满洲\kicker 斜角调整\before ti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3683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2011SSRF\张满洲\kicker 斜角调整\after tilt optimazi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37973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11188" y="5445125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</a:rPr>
              <a:t>During machine shutdown, 4 stepper motors are added to the 4 injection kickers to adjust tilt. After online optimizing, the injection perturbation in vertical plane reduced from 150micron to </a:t>
            </a:r>
            <a:r>
              <a:rPr lang="en-US" altLang="zh-CN" dirty="0" smtClean="0">
                <a:latin typeface="+mn-lt"/>
                <a:sym typeface="Symbol"/>
              </a:rPr>
              <a:t></a:t>
            </a:r>
            <a:r>
              <a:rPr lang="en-US" altLang="zh-CN" dirty="0" smtClean="0">
                <a:latin typeface="+mn-lt"/>
              </a:rPr>
              <a:t>10 </a:t>
            </a:r>
            <a:r>
              <a:rPr lang="en-US" altLang="zh-CN" dirty="0">
                <a:latin typeface="+mn-lt"/>
              </a:rPr>
              <a:t>micron ,  and </a:t>
            </a:r>
            <a:r>
              <a:rPr lang="en-US" altLang="zh-CN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  <a:sym typeface="Symbol"/>
              </a:rPr>
              <a:t>4</a:t>
            </a:r>
            <a:r>
              <a:rPr lang="en-US" altLang="zh-CN" dirty="0" smtClean="0">
                <a:latin typeface="+mn-lt"/>
              </a:rPr>
              <a:t>0 </a:t>
            </a:r>
            <a:r>
              <a:rPr lang="en-US" altLang="zh-CN" dirty="0">
                <a:latin typeface="+mn-lt"/>
              </a:rPr>
              <a:t>micron in horizontal  </a:t>
            </a:r>
            <a:endParaRPr lang="zh-CN" altLang="en-US" dirty="0">
              <a:latin typeface="+mn-lt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714625" y="3857625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Calibri" pitchFamily="34" charset="0"/>
              </a:rPr>
              <a:t>BPM 15-1 turn-by-turn data after injection</a:t>
            </a:r>
          </a:p>
          <a:p>
            <a:r>
              <a:rPr lang="en-US" altLang="zh-CN">
                <a:solidFill>
                  <a:srgbClr val="C00000"/>
                </a:solidFill>
                <a:latin typeface="Calibri" pitchFamily="34" charset="0"/>
              </a:rPr>
              <a:t>Before optimize                       after optimize</a:t>
            </a:r>
            <a:endParaRPr lang="zh-CN" alt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257800" cy="503237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top up operation for users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7" name="图片 6" descr="20121221topup.png"/>
          <p:cNvPicPr>
            <a:picLocks noChangeAspect="1"/>
          </p:cNvPicPr>
          <p:nvPr/>
        </p:nvPicPr>
        <p:blipFill>
          <a:blip r:embed="rId2" cstate="print"/>
          <a:srcRect t="12849" r="1274" b="7918"/>
          <a:stretch>
            <a:fillRect/>
          </a:stretch>
        </p:blipFill>
        <p:spPr>
          <a:xfrm>
            <a:off x="395536" y="836712"/>
            <a:ext cx="7560840" cy="3411599"/>
          </a:xfrm>
          <a:prstGeom prst="rect">
            <a:avLst/>
          </a:prstGeom>
        </p:spPr>
      </p:pic>
      <p:pic>
        <p:nvPicPr>
          <p:cNvPr id="17411" name="Picture 3" descr="D:\工作文件\加速器工程项目及机器研究\top up\20120115-16日Top up 试运行\３days top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744416" cy="26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230mA Top-up.png"/>
          <p:cNvPicPr>
            <a:picLocks noChangeAspect="1"/>
          </p:cNvPicPr>
          <p:nvPr/>
        </p:nvPicPr>
        <p:blipFill>
          <a:blip r:embed="rId4" cstate="print"/>
          <a:srcRect l="2751" t="17785" r="12988" b="9381"/>
          <a:stretch>
            <a:fillRect/>
          </a:stretch>
        </p:blipFill>
        <p:spPr>
          <a:xfrm>
            <a:off x="4283968" y="4077072"/>
            <a:ext cx="4536504" cy="2204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725144"/>
            <a:ext cx="3024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660066"/>
                </a:solidFill>
                <a:latin typeface="+mn-lt"/>
              </a:rPr>
              <a:t>Nov. 11, 2013</a:t>
            </a:r>
            <a:endParaRPr lang="zh-CN" altLang="en-US" sz="24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556792"/>
            <a:ext cx="3024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660066"/>
                </a:solidFill>
                <a:latin typeface="+mn-lt"/>
              </a:rPr>
              <a:t>Dec. 6, </a:t>
            </a:r>
            <a:r>
              <a:rPr lang="en-US" altLang="zh-CN" sz="2400" dirty="0">
                <a:solidFill>
                  <a:srgbClr val="660066"/>
                </a:solidFill>
                <a:latin typeface="+mn-lt"/>
              </a:rPr>
              <a:t>2012</a:t>
            </a:r>
            <a:endParaRPr lang="zh-CN" altLang="en-US" sz="2400" dirty="0">
              <a:solidFill>
                <a:srgbClr val="66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15655" cy="720080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  <a:cs typeface="Times New Roman" pitchFamily="18" charset="0"/>
              </a:rPr>
              <a:t>Refill </a:t>
            </a:r>
            <a:endParaRPr lang="zh-CN" altLang="en-US" sz="36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95536" y="4869160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Injection period 10min with single bunch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Injection time 10s (20 bunches)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3hourscur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8180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D:\工作文件\加速器工程项目2010-2012\top up\0616测试-08U和17U配合\curre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744168" cy="274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D:\工作文件\加速器工程项目2010-2012\top up\0616测试-08U和17U配合\curre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8369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6824" cy="720080"/>
          </a:xfrm>
        </p:spPr>
        <p:txBody>
          <a:bodyPr/>
          <a:lstStyle/>
          <a:p>
            <a:pPr algn="just"/>
            <a:r>
              <a:rPr lang="en-US" altLang="zh-CN" dirty="0" smtClean="0"/>
              <a:t>2. Lower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Lattice mode</a:t>
            </a:r>
            <a:endParaRPr lang="zh-CN" altLang="en-US" dirty="0" smtClean="0"/>
          </a:p>
        </p:txBody>
      </p:sp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95288" y="1052513"/>
          <a:ext cx="8243887" cy="3017520"/>
        </p:xfrm>
        <a:graphic>
          <a:graphicData uri="http://schemas.openxmlformats.org/drawingml/2006/table">
            <a:tbl>
              <a:tblPr/>
              <a:tblGrid>
                <a:gridCol w="3346450"/>
                <a:gridCol w="1584325"/>
                <a:gridCol w="1719262"/>
                <a:gridCol w="1593850"/>
              </a:tblGrid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 / unit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Ope. Mode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Mode A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Mode B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Tune (H, V)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22.22, 11.29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23.31, 11.23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23.31, 11.23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emittance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/ nm.rad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3.89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3.51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2.88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Eff.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 in LSS / nm.rad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4.86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4.25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Eff.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 in SSS /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nm.rad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5.17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4.58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4.15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chromaticity (H, V)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-55.7, -17.9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-69.9, -20.5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-74.5, -26.7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Momentum compaction factor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4.27×10</a:t>
                      </a:r>
                      <a:r>
                        <a:rPr kumimoji="0" lang="en-US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4.03×10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4.13×10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β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β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η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at the center of LSS /m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10.00, 6.00, 0.15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10.00, 6.00, 0.13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6.15, 1.71, 0.13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β</a:t>
                      </a:r>
                      <a:r>
                        <a:rPr kumimoji="0" lang="en-US" altLang="zh-CN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β</a:t>
                      </a:r>
                      <a:r>
                        <a:rPr kumimoji="0" lang="en-US" altLang="zh-CN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η</a:t>
                      </a:r>
                      <a:r>
                        <a:rPr kumimoji="0" lang="en-US" altLang="zh-CN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at the center of SSS /m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3.60, 2.50, 0.11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3.00, 2.00, 0.087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3.71, 1.90, 0.11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6" descr="Linear optics of other two m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82089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5576" y="3140968"/>
          <a:ext cx="7488063" cy="308171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20676"/>
                <a:gridCol w="2386095"/>
                <a:gridCol w="3481292"/>
              </a:tblGrid>
              <a:tr h="3065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r>
                        <a:rPr lang="en-US" altLang="zh-CN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lines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Brightness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r>
                        <a:rPr lang="en-US" altLang="zh-CN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merit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BL08U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BL13W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 size decreased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BL14W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+50%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Ionization</a:t>
                      </a:r>
                      <a:r>
                        <a:rPr lang="en-US" altLang="zh-CN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chamber </a:t>
                      </a:r>
                      <a:r>
                        <a:rPr lang="en-US" altLang="zh-CN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I0 decreased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BL14B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Much</a:t>
                      </a:r>
                      <a:r>
                        <a:rPr lang="en-US" altLang="zh-CN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stable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BL16B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Scattering</a:t>
                      </a:r>
                      <a:r>
                        <a:rPr lang="en-US" altLang="zh-CN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background </a:t>
                      </a:r>
                      <a:r>
                        <a:rPr lang="en-US" altLang="zh-CN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en-US" altLang="zh-CN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BL15U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+30%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</a:t>
                      </a:r>
                      <a:r>
                        <a:rPr lang="en-US" altLang="zh-CN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resolution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BL17U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234888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660066"/>
                </a:solidFill>
                <a:latin typeface="+mn-lt"/>
              </a:rPr>
              <a:t>July 8 – 13, 2012, for users operation</a:t>
            </a:r>
            <a:endParaRPr lang="zh-CN" altLang="en-US" sz="240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552" y="1268760"/>
            <a:ext cx="6119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 smtClean="0">
                <a:latin typeface="+mn-lt"/>
              </a:rPr>
              <a:t>LOCO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calibration</a:t>
            </a:r>
            <a:r>
              <a:rPr lang="zh-CN" altLang="en-US" dirty="0">
                <a:latin typeface="+mn-lt"/>
              </a:rPr>
              <a:t>，</a:t>
            </a:r>
            <a:r>
              <a:rPr lang="en-US" altLang="zh-CN" dirty="0">
                <a:latin typeface="+mn-lt"/>
              </a:rPr>
              <a:t>beta beating~0.40%/0.45%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+mn-lt"/>
              </a:rPr>
              <a:t>Injection efficiency </a:t>
            </a:r>
            <a:r>
              <a:rPr lang="en-US" altLang="zh-CN" dirty="0" smtClean="0">
                <a:latin typeface="+mn-lt"/>
              </a:rPr>
              <a:t>~70%</a:t>
            </a:r>
            <a:endParaRPr lang="en-US" altLang="zh-CN" dirty="0">
              <a:latin typeface="+mn-lt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+mn-lt"/>
              </a:rPr>
              <a:t>Coupling~0.3%</a:t>
            </a:r>
            <a:r>
              <a:rPr lang="zh-CN" altLang="en-US" dirty="0">
                <a:latin typeface="+mn-lt"/>
              </a:rPr>
              <a:t>，</a:t>
            </a:r>
            <a:r>
              <a:rPr lang="en-US" altLang="zh-CN" dirty="0">
                <a:latin typeface="+mn-lt"/>
              </a:rPr>
              <a:t>Beam life time 17 hours@210mA</a:t>
            </a:r>
            <a:endParaRPr lang="zh-CN" altLang="en-US" dirty="0">
              <a:latin typeface="+mn-lt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mode user’s operation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6429375" cy="576263"/>
          </a:xfrm>
          <a:prstGeom prst="roundRect">
            <a:avLst>
              <a:gd name="adj" fmla="val 21667"/>
            </a:avLst>
          </a:prstGeom>
          <a:noFill/>
        </p:spPr>
        <p:txBody>
          <a:bodyPr anchor="b"/>
          <a:lstStyle/>
          <a:p>
            <a:pPr algn="l"/>
            <a:r>
              <a:rPr kumimoji="1" lang="en-US" altLang="zh-CN" dirty="0" smtClean="0">
                <a:solidFill>
                  <a:srgbClr val="333333"/>
                </a:solidFill>
              </a:rPr>
              <a:t>3. Vertical Beam Size Control</a:t>
            </a:r>
            <a:endParaRPr kumimoji="1" lang="zh-CN" altLang="en-US" dirty="0" smtClean="0">
              <a:solidFill>
                <a:srgbClr val="333333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392613" cy="2232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smtClean="0"/>
              <a:t>	</a:t>
            </a:r>
            <a:r>
              <a:rPr lang="en-US" altLang="zh-CN" sz="2400" smtClean="0">
                <a:solidFill>
                  <a:srgbClr val="FF0000"/>
                </a:solidFill>
              </a:rPr>
              <a:t>Two important parameters</a:t>
            </a:r>
            <a:r>
              <a:rPr lang="en-US" altLang="zh-CN" sz="240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400" smtClean="0"/>
          </a:p>
          <a:p>
            <a:pPr>
              <a:lnSpc>
                <a:spcPct val="80000"/>
              </a:lnSpc>
            </a:pPr>
            <a:r>
              <a:rPr lang="en-US" altLang="zh-CN" sz="2400" smtClean="0">
                <a:latin typeface="Times New Roman" pitchFamily="18" charset="0"/>
              </a:rPr>
              <a:t>the spectral photon flux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latin typeface="Times New Roman" pitchFamily="18" charset="0"/>
              </a:rPr>
              <a:t>spectral brightness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latin typeface="Times New Roman" pitchFamily="18" charset="0"/>
              </a:rPr>
              <a:t>Vertical Beam size is important for the brightness</a:t>
            </a:r>
            <a:r>
              <a:rPr lang="en-US" altLang="zh-CN" sz="2400" smtClean="0"/>
              <a:t> 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1916112"/>
          <a:ext cx="3672532" cy="1852825"/>
        </p:xfrm>
        <a:graphic>
          <a:graphicData uri="http://schemas.openxmlformats.org/presentationml/2006/ole">
            <p:oleObj spid="_x0000_s75793" name="Equation" r:id="rId3" imgW="2184400" imgH="1117600" progId="">
              <p:embed/>
            </p:oleObj>
          </a:graphicData>
        </a:graphic>
      </p:graphicFrame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68313" y="4652963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/>
              <a:t>Recently, SLS, ASP and APS reported their veridical beam size</a:t>
            </a:r>
          </a:p>
          <a:p>
            <a:pPr algn="l"/>
            <a:r>
              <a:rPr lang="en-US" altLang="zh-CN" sz="2000" b="1"/>
              <a:t>	6.5um/2pmrad/8um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60350"/>
            <a:ext cx="9717088" cy="6357938"/>
            <a:chOff x="-522" y="0"/>
            <a:chExt cx="6121" cy="4005"/>
          </a:xfrm>
        </p:grpSpPr>
        <p:sp>
          <p:nvSpPr>
            <p:cNvPr id="17417" name="Rectangle 3"/>
            <p:cNvSpPr>
              <a:spLocks noChangeArrowheads="1"/>
            </p:cNvSpPr>
            <p:nvPr/>
          </p:nvSpPr>
          <p:spPr bwMode="auto"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altLang="zh-CN" sz="3200">
                  <a:solidFill>
                    <a:schemeClr val="tx2"/>
                  </a:solidFill>
                  <a:latin typeface="Arial" pitchFamily="34" charset="0"/>
                  <a:ea typeface="方正大黑简体" pitchFamily="2" charset="-122"/>
                </a:rPr>
                <a:t>LOCO Fitting Results</a:t>
              </a:r>
            </a:p>
          </p:txBody>
        </p:sp>
        <p:pic>
          <p:nvPicPr>
            <p:cNvPr id="1741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22" y="482"/>
              <a:ext cx="6121" cy="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141" y="3793"/>
              <a:ext cx="5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>
                  <a:solidFill>
                    <a:schemeClr val="hlink"/>
                  </a:solidFill>
                  <a:latin typeface="Arial" pitchFamily="34" charset="0"/>
                </a:rPr>
                <a:t>equilibrium beam envelope in a 
circular accelerator using Ohmi's beam envelope formalism</a:t>
              </a:r>
            </a:p>
          </p:txBody>
        </p:sp>
      </p:grpSp>
      <p:sp>
        <p:nvSpPr>
          <p:cNvPr id="31949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870825" cy="936625"/>
          </a:xfrm>
          <a:noFill/>
        </p:spPr>
        <p:txBody>
          <a:bodyPr/>
          <a:lstStyle/>
          <a:p>
            <a:r>
              <a:rPr lang="en-US" altLang="zh-CN" dirty="0" smtClean="0"/>
              <a:t>Fit By LOCO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7807325" cy="5000625"/>
          </a:xfrm>
          <a:noFill/>
        </p:spPr>
        <p:txBody>
          <a:bodyPr/>
          <a:lstStyle/>
          <a:p>
            <a:r>
              <a:rPr lang="en-US" altLang="zh-CN" sz="2800" dirty="0" smtClean="0"/>
              <a:t>A crude estimate: shunting a horizontal corrector and watching the resulting vertical orbit ---</a:t>
            </a:r>
            <a:r>
              <a:rPr lang="en-US" altLang="zh-CN" sz="2800" b="1" dirty="0" smtClean="0"/>
              <a:t>off-Diagonal response matrix</a:t>
            </a:r>
          </a:p>
        </p:txBody>
      </p:sp>
      <p:graphicFrame>
        <p:nvGraphicFramePr>
          <p:cNvPr id="31949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98488" y="3557588"/>
          <a:ext cx="2673350" cy="676275"/>
        </p:xfrm>
        <a:graphic>
          <a:graphicData uri="http://schemas.openxmlformats.org/presentationml/2006/ole">
            <p:oleObj spid="_x0000_s76817" name="Equation" r:id="rId4" imgW="1689100" imgH="469900" progId="">
              <p:embed/>
            </p:oleObj>
          </a:graphicData>
        </a:graphic>
      </p:graphicFrame>
      <p:pic>
        <p:nvPicPr>
          <p:cNvPr id="319497" name="Picture 9" descr="locogu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492375"/>
            <a:ext cx="48974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215900" y="5445125"/>
            <a:ext cx="882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dirty="0">
                <a:latin typeface="Arial" pitchFamily="34" charset="0"/>
              </a:rPr>
              <a:t>The coupling of the lattice is measured by using a model which includes a number of non-existent (or ghost) skew </a:t>
            </a:r>
            <a:r>
              <a:rPr lang="en-US" altLang="zh-CN" sz="2000" dirty="0" err="1">
                <a:latin typeface="Arial" pitchFamily="34" charset="0"/>
              </a:rPr>
              <a:t>quadrupoles</a:t>
            </a:r>
            <a:r>
              <a:rPr lang="en-US" altLang="zh-CN" sz="2000" dirty="0">
                <a:latin typeface="Arial" pitchFamily="34" charset="0"/>
              </a:rPr>
              <a:t>.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1870075" y="2697163"/>
            <a:ext cx="5403850" cy="14652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>
                <a:latin typeface="Arial" pitchFamily="34" charset="0"/>
              </a:rPr>
              <a:t>     </a:t>
            </a:r>
            <a:r>
              <a:rPr lang="en-US" altLang="zh-CN">
                <a:solidFill>
                  <a:srgbClr val="FF0000"/>
                </a:solidFill>
                <a:latin typeface="Arial" pitchFamily="34" charset="0"/>
              </a:rPr>
              <a:t>RMS Tilt = 1.512420 [degrees]</a:t>
            </a:r>
          </a:p>
          <a:p>
            <a:pPr algn="l"/>
            <a:r>
              <a:rPr lang="en-US" altLang="zh-CN">
                <a:solidFill>
                  <a:srgbClr val="FF0000"/>
                </a:solidFill>
                <a:latin typeface="Arial" pitchFamily="34" charset="0"/>
              </a:rPr>
              <a:t>
   RMS Vertical Dispersion = 0.003455 [m]</a:t>
            </a:r>
          </a:p>
          <a:p>
            <a:pPr algn="l"/>
            <a:r>
              <a:rPr lang="en-US" altLang="zh-CN">
                <a:solidFill>
                  <a:srgbClr val="FF0000"/>
                </a:solidFill>
                <a:latin typeface="Arial" pitchFamily="34" charset="0"/>
              </a:rPr>
              <a:t>
   Mean Horizontal Emittance = 3.886847 [nm rad]</a:t>
            </a:r>
          </a:p>
          <a:p>
            <a:pPr algn="l"/>
            <a:r>
              <a:rPr lang="en-US" altLang="zh-CN">
                <a:solidFill>
                  <a:srgbClr val="FF0000"/>
                </a:solidFill>
                <a:latin typeface="Arial" pitchFamily="34" charset="0"/>
              </a:rPr>
              <a:t>
   Mean Vertical   Emittance = 0.017166 [nm rad]</a:t>
            </a:r>
          </a:p>
          <a:p>
            <a:pPr algn="l"/>
            <a:r>
              <a:rPr lang="en-US" altLang="zh-CN">
                <a:solidFill>
                  <a:srgbClr val="FF0000"/>
                </a:solidFill>
                <a:latin typeface="Arial" pitchFamily="34" charset="0"/>
              </a:rPr>
              <a:t>
   Emittance Ratio = 0.441654%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/>
      <p:bldP spid="319495" grpId="0" build="p"/>
      <p:bldP spid="319498" grpId="0"/>
      <p:bldP spid="3194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zh-CN" smtClean="0"/>
              <a:t>Decouple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846138"/>
            <a:ext cx="37830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846138"/>
            <a:ext cx="37830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" y="3478213"/>
            <a:ext cx="37830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675" y="3478213"/>
            <a:ext cx="37830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81075"/>
            <a:ext cx="9144000" cy="5405438"/>
            <a:chOff x="0" y="436"/>
            <a:chExt cx="5760" cy="3587"/>
          </a:xfrm>
        </p:grpSpPr>
        <p:pic>
          <p:nvPicPr>
            <p:cNvPr id="18440" name="Picture 8" descr="decoup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9" y="436"/>
              <a:ext cx="2971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9" descr="undecoupl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36"/>
              <a:ext cx="3061" cy="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568"/>
              <a:ext cx="5760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Skew quadrupole strengths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9550"/>
            <a:ext cx="9144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9113" y="126206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In measurements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91440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87675" y="3854450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268413"/>
            <a:ext cx="8424863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dirty="0" smtClean="0">
                <a:solidFill>
                  <a:srgbClr val="0000CC"/>
                </a:solidFill>
              </a:rPr>
              <a:t>Dec. 25, 2004  --  Groundbreaking; 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dirty="0" smtClean="0">
                <a:solidFill>
                  <a:srgbClr val="0000CC"/>
                </a:solidFill>
              </a:rPr>
              <a:t>Oct.   2007     ---   Commissioning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dirty="0" smtClean="0">
                <a:solidFill>
                  <a:srgbClr val="0000CC"/>
                </a:solidFill>
              </a:rPr>
              <a:t>May,  2009    ----  Open to users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dirty="0" smtClean="0">
                <a:solidFill>
                  <a:srgbClr val="0000CC"/>
                </a:solidFill>
              </a:rPr>
              <a:t>Dec. 6 2012   ---- Top up operation 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dirty="0" smtClean="0">
                <a:solidFill>
                  <a:srgbClr val="0000CC"/>
                </a:solidFill>
              </a:rPr>
              <a:t>Beam lines in Operation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zh-CN" b="1" dirty="0" smtClean="0">
                <a:solidFill>
                  <a:srgbClr val="0000CC"/>
                </a:solidFill>
              </a:rPr>
              <a:t>7 </a:t>
            </a:r>
            <a:r>
              <a:rPr lang="en-US" altLang="zh-CN" sz="2400" b="1" dirty="0" err="1" smtClean="0">
                <a:solidFill>
                  <a:srgbClr val="0000CC"/>
                </a:solidFill>
              </a:rPr>
              <a:t>Beamlines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  -- in the first phase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</a:rPr>
              <a:t> 6 </a:t>
            </a:r>
            <a:r>
              <a:rPr lang="en-US" altLang="zh-CN" sz="2400" b="1" dirty="0" err="1" smtClean="0">
                <a:solidFill>
                  <a:srgbClr val="0000CC"/>
                </a:solidFill>
              </a:rPr>
              <a:t>Beamlines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 commissioning had been finished, will be in use next year 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  <a:buFontTx/>
              <a:buNone/>
            </a:pPr>
            <a:endParaRPr lang="zh-CN" altLang="en-US" b="1" dirty="0" smtClean="0">
              <a:solidFill>
                <a:srgbClr val="0000CC"/>
              </a:solidFill>
              <a:ea typeface="楷体_GB2312" pitchFamily="49" charset="-122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333375"/>
            <a:ext cx="84248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en-US" altLang="zh-CN" sz="4000" dirty="0">
                <a:solidFill>
                  <a:schemeClr val="accent2"/>
                </a:solidFill>
                <a:latin typeface="+mn-lt"/>
              </a:rPr>
              <a:t>Introduction --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Correction results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7376"/>
          <a:stretch>
            <a:fillRect/>
          </a:stretch>
        </p:blipFill>
        <p:spPr bwMode="auto">
          <a:xfrm>
            <a:off x="3635896" y="1412776"/>
            <a:ext cx="25765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2011" r="2011" b="13211"/>
          <a:stretch>
            <a:fillRect/>
          </a:stretch>
        </p:blipFill>
        <p:spPr bwMode="auto">
          <a:xfrm>
            <a:off x="6548438" y="1438275"/>
            <a:ext cx="212801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2565" name="Group 5"/>
          <p:cNvGraphicFramePr>
            <a:graphicFrameLocks noGrp="1"/>
          </p:cNvGraphicFramePr>
          <p:nvPr>
            <p:ph idx="1"/>
          </p:nvPr>
        </p:nvGraphicFramePr>
        <p:xfrm>
          <a:off x="323529" y="3478213"/>
          <a:ext cx="8496944" cy="2239963"/>
        </p:xfrm>
        <a:graphic>
          <a:graphicData uri="http://schemas.openxmlformats.org/drawingml/2006/table">
            <a:tbl>
              <a:tblPr/>
              <a:tblGrid>
                <a:gridCol w="1325306"/>
                <a:gridCol w="2306796"/>
                <a:gridCol w="2399362"/>
                <a:gridCol w="246548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Life 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(Hrs)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Betatron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Coupling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0.106%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0.013%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Coupling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7" name="Picture 32"/>
          <p:cNvPicPr>
            <a:picLocks noChangeAspect="1" noChangeArrowheads="1"/>
          </p:cNvPicPr>
          <p:nvPr/>
        </p:nvPicPr>
        <p:blipFill>
          <a:blip r:embed="rId5" cstate="print"/>
          <a:srcRect r="555" b="2260"/>
          <a:stretch>
            <a:fillRect/>
          </a:stretch>
        </p:blipFill>
        <p:spPr bwMode="auto">
          <a:xfrm>
            <a:off x="827584" y="1412776"/>
            <a:ext cx="25765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5536" y="980728"/>
            <a:ext cx="8748464" cy="4391025"/>
            <a:chOff x="-114" y="845"/>
            <a:chExt cx="6124" cy="2766"/>
          </a:xfrm>
        </p:grpSpPr>
        <p:pic>
          <p:nvPicPr>
            <p:cNvPr id="20509" name="Picture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14" y="1162"/>
              <a:ext cx="3274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0" name="Text Box 35"/>
            <p:cNvSpPr txBox="1">
              <a:spLocks noChangeArrowheads="1"/>
            </p:cNvSpPr>
            <p:nvPr/>
          </p:nvSpPr>
          <p:spPr bwMode="auto">
            <a:xfrm>
              <a:off x="567" y="890"/>
              <a:ext cx="1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>
                  <a:latin typeface="Arial" pitchFamily="34" charset="0"/>
                </a:rPr>
                <a:t>Vertical Dispersion</a:t>
              </a:r>
            </a:p>
          </p:txBody>
        </p:sp>
        <p:pic>
          <p:nvPicPr>
            <p:cNvPr id="20511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6" y="1159"/>
              <a:ext cx="3274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2" name="Text Box 37"/>
            <p:cNvSpPr txBox="1">
              <a:spLocks noChangeArrowheads="1"/>
            </p:cNvSpPr>
            <p:nvPr/>
          </p:nvSpPr>
          <p:spPr bwMode="auto">
            <a:xfrm>
              <a:off x="3379" y="845"/>
              <a:ext cx="1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" pitchFamily="34" charset="0"/>
                </a:rPr>
                <a:t>Chi^2 = 1417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36912"/>
            <a:ext cx="2592585" cy="32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384" y="2636912"/>
            <a:ext cx="2592585" cy="32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21" y="2632150"/>
            <a:ext cx="2592586" cy="32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79450" y="188913"/>
            <a:ext cx="7924800" cy="719137"/>
          </a:xfrm>
        </p:spPr>
        <p:txBody>
          <a:bodyPr/>
          <a:lstStyle/>
          <a:p>
            <a:r>
              <a:rPr lang="en-US" altLang="zh-CN" smtClean="0"/>
              <a:t>Simulation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US" altLang="zh-CN" sz="1400" smtClean="0"/>
              <a:t>Initial Coupling 1.1%, rms vertical dispersion 37.7</a:t>
            </a:r>
          </a:p>
          <a:p>
            <a:r>
              <a:rPr lang="en-US" altLang="zh-CN" sz="1400" smtClean="0"/>
              <a:t>Final Coupling 0.86%, rms vertical dispersion 12.3</a:t>
            </a:r>
          </a:p>
          <a:p>
            <a:pPr>
              <a:buFont typeface="Wingdings" pitchFamily="2" charset="2"/>
              <a:buNone/>
            </a:pPr>
            <a:r>
              <a:rPr lang="en-US" altLang="zh-CN" sz="1400" smtClean="0"/>
              <a:t>     by 19 skew quadrupoles</a:t>
            </a:r>
          </a:p>
          <a:p>
            <a:r>
              <a:rPr lang="en-US" altLang="zh-CN" sz="1400" smtClean="0"/>
              <a:t>Final Coupling 0.09%, rms vertical dispersion 2.3 </a:t>
            </a:r>
          </a:p>
          <a:p>
            <a:pPr>
              <a:buFont typeface="Wingdings" pitchFamily="2" charset="2"/>
              <a:buNone/>
            </a:pPr>
            <a:r>
              <a:rPr lang="en-US" altLang="zh-CN" sz="1400" smtClean="0"/>
              <a:t>     by 140 skew quadrupoles</a:t>
            </a:r>
          </a:p>
          <a:p>
            <a:endParaRPr lang="en-US" altLang="zh-CN" sz="1400" smtClean="0"/>
          </a:p>
          <a:p>
            <a:pPr>
              <a:buFont typeface="Wingdings" pitchFamily="2" charset="2"/>
              <a:buNone/>
            </a:pPr>
            <a:endParaRPr lang="zh-CN" altLang="en-US" sz="4000" smtClean="0"/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1547813" y="4076700"/>
            <a:ext cx="67691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More Skew quadrupole wings are needed!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Orbit stability </a:t>
            </a:r>
            <a:endParaRPr lang="zh-CN" altLang="en-US" dirty="0"/>
          </a:p>
        </p:txBody>
      </p:sp>
      <p:pic>
        <p:nvPicPr>
          <p:cNvPr id="5" name="Picture 3" descr="Horizontal Orbit Drift in Three Day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7"/>
            <a:ext cx="7326213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Vertical Orbit Stability in three day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3933056"/>
            <a:ext cx="72614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5816" y="3645024"/>
            <a:ext cx="3240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Horizontal : </a:t>
            </a:r>
            <a:r>
              <a:rPr lang="en-US" altLang="zh-CN" dirty="0" smtClean="0"/>
              <a:t>~5 </a:t>
            </a:r>
            <a:r>
              <a:rPr lang="en-US" altLang="zh-CN" dirty="0"/>
              <a:t>microns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99792" y="5805264"/>
            <a:ext cx="39604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Vertical : </a:t>
            </a:r>
            <a:r>
              <a:rPr lang="en-US" altLang="zh-CN" dirty="0" smtClean="0"/>
              <a:t>1~2 </a:t>
            </a:r>
            <a:r>
              <a:rPr lang="en-US" altLang="zh-CN" dirty="0"/>
              <a:t>microns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1052736"/>
            <a:ext cx="7870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Orbit stability During User Operation (Decay)</a:t>
            </a:r>
            <a:b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 BPM besides 5 IDs, 72Hours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332656"/>
            <a:ext cx="8302823" cy="57539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660066"/>
                </a:solidFill>
                <a:latin typeface="+mn-lt"/>
              </a:rPr>
              <a:t>Orbit stability for top up operation by using SOFB only</a:t>
            </a:r>
            <a:endParaRPr lang="zh-CN" altLang="en-US" dirty="0"/>
          </a:p>
        </p:txBody>
      </p:sp>
      <p:pic>
        <p:nvPicPr>
          <p:cNvPr id="4" name="内容占位符 3" descr="轨道稳定性-1.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472608" cy="422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660066"/>
                </a:solidFill>
                <a:latin typeface="+mn-lt"/>
              </a:rPr>
              <a:t>Horizontal/vertical plane ~0.56</a:t>
            </a:r>
            <a:r>
              <a:rPr lang="en-US" altLang="zh-CN" sz="2400" dirty="0" smtClean="0">
                <a:solidFill>
                  <a:srgbClr val="660066"/>
                </a:solidFill>
                <a:latin typeface="+mn-lt"/>
                <a:sym typeface="Symbol"/>
              </a:rPr>
              <a:t>m/0.25m(12days) </a:t>
            </a:r>
            <a:endParaRPr lang="en-US" altLang="zh-CN" sz="2400" dirty="0" smtClean="0">
              <a:solidFill>
                <a:srgbClr val="660066"/>
              </a:solidFill>
              <a:latin typeface="+mn-lt"/>
            </a:endParaRPr>
          </a:p>
          <a:p>
            <a:pPr marL="457200" indent="-457200"/>
            <a:endParaRPr lang="zh-CN" altLang="en-US" sz="2400" dirty="0" smtClean="0">
              <a:solidFill>
                <a:srgbClr val="66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39552" y="908720"/>
            <a:ext cx="7704856" cy="5328592"/>
            <a:chOff x="1475656" y="1484784"/>
            <a:chExt cx="5256584" cy="4166028"/>
          </a:xfrm>
        </p:grpSpPr>
        <p:pic>
          <p:nvPicPr>
            <p:cNvPr id="4" name="图片 3" descr="top up 轨道稳定性BPM-X.png"/>
            <p:cNvPicPr>
              <a:picLocks noChangeAspect="1"/>
            </p:cNvPicPr>
            <p:nvPr/>
          </p:nvPicPr>
          <p:blipFill>
            <a:blip r:embed="rId2" cstate="print"/>
            <a:srcRect t="38516"/>
            <a:stretch>
              <a:fillRect/>
            </a:stretch>
          </p:blipFill>
          <p:spPr>
            <a:xfrm>
              <a:off x="1475656" y="1484784"/>
              <a:ext cx="5220072" cy="2069056"/>
            </a:xfrm>
            <a:prstGeom prst="rect">
              <a:avLst/>
            </a:prstGeom>
          </p:spPr>
        </p:pic>
        <p:pic>
          <p:nvPicPr>
            <p:cNvPr id="5" name="图片 4" descr="Top up 稳定性BPM-Y.png"/>
            <p:cNvPicPr>
              <a:picLocks noChangeAspect="1"/>
            </p:cNvPicPr>
            <p:nvPr/>
          </p:nvPicPr>
          <p:blipFill>
            <a:blip r:embed="rId3" cstate="print"/>
            <a:srcRect t="38887"/>
            <a:stretch>
              <a:fillRect/>
            </a:stretch>
          </p:blipFill>
          <p:spPr>
            <a:xfrm>
              <a:off x="1475656" y="3573016"/>
              <a:ext cx="5256584" cy="207779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131840" y="22048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660066"/>
                </a:solidFill>
                <a:latin typeface="+mn-lt"/>
              </a:rPr>
              <a:t>Horizontal ~ 0.56 um (RMS)</a:t>
            </a:r>
            <a:endParaRPr lang="zh-CN" altLang="en-US" sz="120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47251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660066"/>
                </a:solidFill>
                <a:latin typeface="+mn-lt"/>
              </a:rPr>
              <a:t>Vertical ~ 0.25 um (RMS)</a:t>
            </a:r>
            <a:endParaRPr lang="zh-CN" altLang="en-US" sz="1200" dirty="0" smtClean="0">
              <a:solidFill>
                <a:srgbClr val="66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70825" cy="936625"/>
          </a:xfrm>
        </p:spPr>
        <p:txBody>
          <a:bodyPr/>
          <a:lstStyle/>
          <a:p>
            <a:pPr algn="l"/>
            <a:r>
              <a:rPr lang="en-US" altLang="zh-CN" dirty="0" smtClean="0"/>
              <a:t> Fast orbit feedback</a:t>
            </a:r>
            <a:endParaRPr lang="zh-CN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167688" cy="1368425"/>
          </a:xfrm>
          <a:noFill/>
        </p:spPr>
        <p:txBody>
          <a:bodyPr/>
          <a:lstStyle/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zh-CN" altLang="en-US" sz="2000" dirty="0" smtClean="0">
                <a:ea typeface="华文新魏" pitchFamily="2" charset="-122"/>
              </a:rPr>
              <a:t> </a:t>
            </a:r>
            <a:r>
              <a:rPr lang="en-US" altLang="zh-CN" sz="2000" dirty="0" smtClean="0">
                <a:ea typeface="华文新魏" pitchFamily="2" charset="-122"/>
              </a:rPr>
              <a:t>System test</a:t>
            </a:r>
            <a:endParaRPr lang="zh-CN" altLang="en-US" sz="2000" dirty="0" smtClean="0">
              <a:ea typeface="华文新魏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000" dirty="0" smtClean="0">
                <a:ea typeface="华文新魏" pitchFamily="2" charset="-122"/>
              </a:rPr>
              <a:t>        Orbit distortion less than 1um under 100Hz</a:t>
            </a:r>
            <a:r>
              <a:rPr lang="zh-CN" altLang="en-US" sz="2000" dirty="0" smtClean="0">
                <a:ea typeface="华文新魏" pitchFamily="2" charset="-122"/>
              </a:rPr>
              <a:t>；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 smtClean="0">
                <a:ea typeface="华文新魏" pitchFamily="2" charset="-122"/>
              </a:rPr>
              <a:t>       </a:t>
            </a:r>
            <a:r>
              <a:rPr lang="en-US" altLang="zh-CN" sz="2000" dirty="0" smtClean="0">
                <a:ea typeface="华文新魏" pitchFamily="2" charset="-122"/>
              </a:rPr>
              <a:t>Orbit distortion less than 0.1um under 10Hz</a:t>
            </a:r>
            <a:r>
              <a:rPr lang="zh-CN" altLang="en-US" sz="2000" dirty="0" smtClean="0">
                <a:ea typeface="华文新魏" pitchFamily="2" charset="-122"/>
              </a:rPr>
              <a:t>；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 smtClean="0">
                <a:ea typeface="华文新魏" pitchFamily="2" charset="-122"/>
              </a:rPr>
              <a:t>。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5825"/>
            <a:ext cx="38512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97263"/>
            <a:ext cx="3846512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870825" cy="577850"/>
          </a:xfrm>
        </p:spPr>
        <p:txBody>
          <a:bodyPr/>
          <a:lstStyle/>
          <a:p>
            <a:pPr algn="l"/>
            <a:r>
              <a:rPr lang="en-US" altLang="zh-CN" sz="2800" dirty="0" smtClean="0"/>
              <a:t>SOFB+FOFB+FB</a:t>
            </a:r>
            <a:endParaRPr lang="zh-CN" altLang="en-US" sz="2800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4825"/>
            <a:ext cx="446405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08163"/>
            <a:ext cx="4432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611560" y="5157192"/>
            <a:ext cx="7272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Data </a:t>
            </a:r>
            <a:r>
              <a:rPr lang="en-US" altLang="zh-CN" dirty="0"/>
              <a:t>exchange between FOFB and SOFB can suppress the orbit distortion less than 1um at decay </a:t>
            </a:r>
            <a:r>
              <a:rPr lang="en-US" altLang="zh-CN" dirty="0" smtClean="0"/>
              <a:t>mode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for top up mode, orbit stabilities are better than 0.3 microns in both horizontal and vertical. 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5. ID commissioning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/>
          <a:lstStyle/>
          <a:p>
            <a:r>
              <a:rPr lang="en-US" altLang="zh-CN" sz="2800" dirty="0" smtClean="0"/>
              <a:t>For most of the IDs, (5 existed IDs, newly installed 3 IVUs ) the influences are only on orbit distortion. The feed-forward method can solve their influence.</a:t>
            </a:r>
          </a:p>
          <a:p>
            <a:r>
              <a:rPr lang="en-US" altLang="zh-CN" sz="2800" dirty="0" smtClean="0"/>
              <a:t>For a newly installed DEPU, it not only influence on orbit, but also on working point, coupling, dynamics aperture (injection efficiency)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965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 gap is controlled by user with </a:t>
            </a:r>
            <a:r>
              <a:rPr lang="en-US" altLang="zh-CN" dirty="0" err="1" smtClean="0"/>
              <a:t>feedforward</a:t>
            </a:r>
            <a:endParaRPr lang="zh-CN" altLang="en-US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076772" y="5300663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292672" y="4292600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235772" y="4437063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019872" y="5445125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4" descr="EPU_PS1_1"/>
          <p:cNvPicPr>
            <a:picLocks noChangeAspect="1" noChangeArrowheads="1"/>
          </p:cNvPicPr>
          <p:nvPr/>
        </p:nvPicPr>
        <p:blipFill>
          <a:blip r:embed="rId2" cstate="print"/>
          <a:srcRect l="4108" r="8154"/>
          <a:stretch>
            <a:fillRect/>
          </a:stretch>
        </p:blipFill>
        <p:spPr bwMode="auto">
          <a:xfrm>
            <a:off x="250825" y="908050"/>
            <a:ext cx="3529013" cy="3016250"/>
          </a:xfrm>
          <a:prstGeom prst="rect">
            <a:avLst/>
          </a:prstGeom>
          <a:noFill/>
        </p:spPr>
      </p:pic>
      <p:pic>
        <p:nvPicPr>
          <p:cNvPr id="9" name="Picture 5" descr="EPU_PS1_2"/>
          <p:cNvPicPr>
            <a:picLocks noChangeAspect="1" noChangeArrowheads="1"/>
          </p:cNvPicPr>
          <p:nvPr/>
        </p:nvPicPr>
        <p:blipFill>
          <a:blip r:embed="rId3" cstate="print"/>
          <a:srcRect r="6166"/>
          <a:stretch>
            <a:fillRect/>
          </a:stretch>
        </p:blipFill>
        <p:spPr bwMode="auto">
          <a:xfrm>
            <a:off x="4572000" y="836613"/>
            <a:ext cx="4103688" cy="3051175"/>
          </a:xfrm>
          <a:prstGeom prst="rect">
            <a:avLst/>
          </a:prstGeom>
          <a:noFill/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32309" y="4365625"/>
            <a:ext cx="2447925" cy="792163"/>
          </a:xfrm>
          <a:prstGeom prst="cube">
            <a:avLst>
              <a:gd name="adj" fmla="val 50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16409" y="5373688"/>
            <a:ext cx="2447925" cy="792162"/>
          </a:xfrm>
          <a:prstGeom prst="cube">
            <a:avLst>
              <a:gd name="adj" fmla="val 50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860872" y="4797425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803972" y="4797425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16409" y="5876925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516634" y="5876925"/>
            <a:ext cx="215900" cy="288925"/>
          </a:xfrm>
          <a:prstGeom prst="cube">
            <a:avLst>
              <a:gd name="adj" fmla="val 31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427484" y="5229225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719959" y="4826000"/>
            <a:ext cx="3619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e</a:t>
            </a:r>
            <a:r>
              <a:rPr lang="en-US" altLang="zh-CN" baseline="30000"/>
              <a:t>-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787847" y="4292600"/>
            <a:ext cx="576262" cy="165735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932309" y="5589588"/>
            <a:ext cx="35877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971550" y="6308725"/>
            <a:ext cx="6159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PS1</a:t>
            </a:r>
            <a:endParaRPr lang="zh-CN" alt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932309" y="5013325"/>
            <a:ext cx="215900" cy="28733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 flipV="1">
            <a:off x="427484" y="45815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176659" y="4221163"/>
            <a:ext cx="6159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PS2</a:t>
            </a:r>
            <a:endParaRPr lang="zh-CN" alt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2661097" y="4508500"/>
            <a:ext cx="792162" cy="158432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3380234" y="45085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812034" y="4292600"/>
            <a:ext cx="6159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PS3</a:t>
            </a:r>
            <a:endParaRPr lang="zh-CN" altLang="en-US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2948434" y="4941888"/>
            <a:ext cx="287338" cy="57467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235772" y="5516563"/>
            <a:ext cx="43338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3524697" y="5949950"/>
            <a:ext cx="6159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PS4</a:t>
            </a:r>
            <a:endParaRPr lang="zh-CN" altLang="en-US"/>
          </a:p>
        </p:txBody>
      </p:sp>
      <p:pic>
        <p:nvPicPr>
          <p:cNvPr id="3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817243"/>
            <a:ext cx="3888432" cy="23654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 control interface</a:t>
            </a:r>
            <a:endParaRPr lang="zh-CN" altLang="en-US" dirty="0"/>
          </a:p>
        </p:txBody>
      </p:sp>
      <p:pic>
        <p:nvPicPr>
          <p:cNvPr id="5" name="图片 4" descr="H17_master_monitor.ed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6840760" cy="537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76250"/>
            <a:ext cx="7870825" cy="50482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3">
                    <a:lumMod val="85000"/>
                  </a:schemeClr>
                </a:solidFill>
              </a:rPr>
              <a:t>Introduction</a:t>
            </a:r>
          </a:p>
          <a:p>
            <a:pPr eaLnBrk="1" hangingPunct="1"/>
            <a:r>
              <a:rPr lang="en-US" altLang="zh-CN" sz="3600" dirty="0" smtClean="0"/>
              <a:t>Operation status of SSRF Accelerator</a:t>
            </a:r>
          </a:p>
          <a:p>
            <a:pPr eaLnBrk="1" hangingPunct="1"/>
            <a:r>
              <a:rPr lang="en-US" altLang="zh-CN" sz="3600" dirty="0" smtClean="0">
                <a:solidFill>
                  <a:schemeClr val="accent3">
                    <a:lumMod val="85000"/>
                  </a:schemeClr>
                </a:solidFill>
              </a:rPr>
              <a:t>Machine studies</a:t>
            </a:r>
          </a:p>
          <a:p>
            <a:pPr eaLnBrk="1" hangingPunct="1"/>
            <a:r>
              <a:rPr lang="en-US" altLang="zh-CN" sz="3600" dirty="0" smtClean="0">
                <a:solidFill>
                  <a:schemeClr val="accent3">
                    <a:lumMod val="85000"/>
                  </a:schemeClr>
                </a:solidFill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DEPU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commissioning 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5609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0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 DEPU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67544" y="1412776"/>
            <a:ext cx="7992888" cy="338437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800" kern="0" dirty="0" smtClean="0">
                <a:latin typeface="+mn-lt"/>
                <a:ea typeface="+mn-ea"/>
              </a:rPr>
              <a:t>cod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altLang="zh-CN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altLang="zh-CN" sz="2800" kern="0" dirty="0" smtClean="0">
                <a:solidFill>
                  <a:srgbClr val="FF0000"/>
                </a:solidFill>
                <a:latin typeface="+mn-lt"/>
                <a:ea typeface="+mn-ea"/>
              </a:rPr>
              <a:t>dipole error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Working</a:t>
            </a:r>
            <a:r>
              <a:rPr kumimoji="0" lang="en-US" altLang="zh-CN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point shift</a:t>
            </a:r>
            <a:r>
              <a:rPr lang="en-US" altLang="zh-CN" sz="2800" kern="0" dirty="0" smtClean="0">
                <a:latin typeface="+mn-lt"/>
                <a:ea typeface="+mn-ea"/>
              </a:rPr>
              <a:t>: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altLang="zh-CN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800" kern="0" dirty="0" smtClean="0">
                <a:latin typeface="+mn-lt"/>
                <a:ea typeface="+mn-ea"/>
              </a:rPr>
              <a:t>Coupling(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vertical </a:t>
            </a:r>
            <a:r>
              <a:rPr kumimoji="0" lang="en-US" altLang="zh-CN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r>
              <a:rPr lang="en-US" altLang="zh-CN" sz="2800" kern="0" dirty="0" smtClean="0">
                <a:latin typeface="+mn-lt"/>
                <a:ea typeface="+mn-ea"/>
              </a:rPr>
              <a:t>):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skew </a:t>
            </a:r>
            <a:r>
              <a:rPr kumimoji="0" lang="en-US" altLang="zh-CN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field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800" kern="0" dirty="0" smtClean="0">
                <a:latin typeface="+mn-lt"/>
                <a:ea typeface="+mn-ea"/>
              </a:rPr>
              <a:t>Dynamics aperture:</a:t>
            </a:r>
            <a:r>
              <a:rPr lang="zh-CN" altLang="en-US" sz="2800" kern="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life (time/Injection</a:t>
            </a:r>
            <a:r>
              <a:rPr kumimoji="0" lang="en-US" altLang="zh-CN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efficiency</a:t>
            </a:r>
            <a:r>
              <a:rPr lang="en-US" altLang="zh-CN" sz="2800" kern="0" dirty="0" smtClean="0">
                <a:solidFill>
                  <a:srgbClr val="FF0000"/>
                </a:solidFill>
                <a:latin typeface="+mn-lt"/>
                <a:ea typeface="+mn-ea"/>
              </a:rPr>
              <a:t>)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SSRF\机器研究\20131026\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832648" cy="2520280"/>
          </a:xfrm>
          <a:prstGeom prst="rect">
            <a:avLst/>
          </a:prstGeom>
          <a:noFill/>
        </p:spPr>
      </p:pic>
      <p:pic>
        <p:nvPicPr>
          <p:cNvPr id="5" name="Picture 3" descr="D:\2013SSRF\机器研究\20131026\U148.png"/>
          <p:cNvPicPr>
            <a:picLocks noChangeAspect="1" noChangeArrowheads="1"/>
          </p:cNvPicPr>
          <p:nvPr/>
        </p:nvPicPr>
        <p:blipFill>
          <a:blip r:embed="rId3" cstate="print"/>
          <a:srcRect r="5797"/>
          <a:stretch>
            <a:fillRect/>
          </a:stretch>
        </p:blipFill>
        <p:spPr bwMode="auto">
          <a:xfrm>
            <a:off x="4427984" y="3933056"/>
            <a:ext cx="4680520" cy="21054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557102"/>
            <a:ext cx="485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Frame    467                                                           67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3707740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U148   118      </a:t>
            </a:r>
            <a:r>
              <a:rPr lang="zh-CN" altLang="en-US" dirty="0" smtClean="0"/>
              <a:t>               </a:t>
            </a:r>
            <a:r>
              <a:rPr lang="en-US" altLang="zh-CN" dirty="0" smtClean="0"/>
              <a:t>               22</a:t>
            </a:r>
            <a:endParaRPr lang="zh-CN" altLang="en-US" dirty="0"/>
          </a:p>
        </p:txBody>
      </p:sp>
      <p:pic>
        <p:nvPicPr>
          <p:cNvPr id="8" name="Picture 4" descr="D:\2013SSRF\机器研究\20131026\U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870659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09990" y="3429000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U58   160              </a:t>
            </a:r>
            <a:r>
              <a:rPr lang="zh-CN" altLang="en-US" dirty="0" smtClean="0"/>
              <a:t>                  </a:t>
            </a:r>
            <a:r>
              <a:rPr lang="en-US" altLang="zh-CN" dirty="0" smtClean="0"/>
              <a:t>       18</a:t>
            </a:r>
            <a:endParaRPr lang="zh-CN" altLang="en-US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57200" y="-58057"/>
            <a:ext cx="8229600" cy="82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Cod caused by Gap and shift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61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6974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5514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RMS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U148  gap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118      </a:t>
            </a:r>
            <a:r>
              <a:rPr lang="zh-CN" altLang="en-US" dirty="0" smtClean="0"/>
              <a:t>               </a:t>
            </a:r>
            <a:r>
              <a:rPr lang="en-US" altLang="zh-CN" dirty="0" smtClean="0"/>
              <a:t>               22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020" y="3507054"/>
            <a:ext cx="4467508" cy="33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4333" y="3159905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RMS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U148 shift </a:t>
            </a:r>
          </a:p>
          <a:p>
            <a:r>
              <a:rPr lang="en-US" altLang="zh-CN" dirty="0" smtClean="0"/>
              <a:t>-60                       </a:t>
            </a:r>
            <a:r>
              <a:rPr lang="zh-CN" altLang="en-US" dirty="0" smtClean="0"/>
              <a:t>               </a:t>
            </a:r>
            <a:r>
              <a:rPr lang="en-US" altLang="zh-CN" dirty="0" smtClean="0"/>
              <a:t>               60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804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002BB4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39" name="Picture 3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688" y="6450013"/>
            <a:ext cx="28813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8575">
            <a:solidFill>
              <a:srgbClr val="002BB4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2788"/>
            <a:ext cx="74676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757238"/>
            <a:ext cx="360045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757238"/>
            <a:ext cx="4495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for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(U58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U58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GAP has big influence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shift’s can be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neglectable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GAP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beta-beating&gt;5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%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 shift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0.005</a:t>
            </a: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Linear optics compensation is needed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Measured tune shift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643902"/>
              </p:ext>
            </p:extLst>
          </p:nvPr>
        </p:nvGraphicFramePr>
        <p:xfrm>
          <a:off x="1187624" y="1700808"/>
          <a:ext cx="6552725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4"/>
                <a:gridCol w="1036300"/>
                <a:gridCol w="1310237"/>
                <a:gridCol w="1311007"/>
                <a:gridCol w="1311007"/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Gap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160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point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.221/.293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.220/.294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.218/.296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.216/.304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EPU 58</a:t>
            </a:r>
            <a:endParaRPr lang="zh-CN" altLang="en-US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11560" y="3284984"/>
            <a:ext cx="33123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10 quads are employed for local compensation,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beta-beating decrease to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～</a:t>
            </a:r>
            <a:r>
              <a:rPr lang="en-US" altLang="zh-CN" sz="2000" dirty="0">
                <a:latin typeface="Times New Roman" pitchFamily="18" charset="0"/>
                <a:ea typeface="宋体" charset="-122"/>
                <a:cs typeface="Times New Roman" pitchFamily="18" charset="0"/>
              </a:rPr>
              <a:t>0.7%</a:t>
            </a:r>
            <a:r>
              <a:rPr lang="zh-CN" altLang="en-US" sz="2000" dirty="0">
                <a:latin typeface="Times New Roman" pitchFamily="18" charset="0"/>
                <a:ea typeface="宋体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Times New Roman" pitchFamily="18" charset="0"/>
                <a:ea typeface="宋体" charset="-122"/>
                <a:cs typeface="Times New Roman" pitchFamily="18" charset="0"/>
              </a:rPr>
              <a:t>0.5%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）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at minimum gap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working point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～</a:t>
            </a:r>
            <a:r>
              <a:rPr lang="en-US" altLang="zh-CN" sz="2000" dirty="0">
                <a:latin typeface="Times New Roman" pitchFamily="18" charset="0"/>
                <a:ea typeface="宋体" charset="-122"/>
                <a:cs typeface="Times New Roman" pitchFamily="18" charset="0"/>
              </a:rPr>
              <a:t>0.001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but 6 quads are </a:t>
            </a:r>
            <a:r>
              <a:rPr lang="en-US" altLang="zh-CN" sz="200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prefered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endParaRPr lang="zh-CN" altLang="en-US" sz="20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4464496" cy="379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15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Injection efficiency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5182364"/>
              </p:ext>
            </p:extLst>
          </p:nvPr>
        </p:nvGraphicFramePr>
        <p:xfrm>
          <a:off x="827584" y="1628800"/>
          <a:ext cx="7200802" cy="57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007436"/>
                <a:gridCol w="1439822"/>
                <a:gridCol w="1440668"/>
                <a:gridCol w="1440668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Gap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160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efficiency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93%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zh-CN" sz="1600" b="1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62%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EPU 58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348880"/>
            <a:ext cx="404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Shift influence can be </a:t>
            </a:r>
            <a:r>
              <a:rPr lang="en-US" altLang="zh-CN" dirty="0" err="1" smtClean="0"/>
              <a:t>neglectable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355026"/>
              </p:ext>
            </p:extLst>
          </p:nvPr>
        </p:nvGraphicFramePr>
        <p:xfrm>
          <a:off x="1187624" y="3861048"/>
          <a:ext cx="3168352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804"/>
                <a:gridCol w="158454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Gap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Injection rate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118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89%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2780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EPU 148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470424"/>
              </p:ext>
            </p:extLst>
          </p:nvPr>
        </p:nvGraphicFramePr>
        <p:xfrm>
          <a:off x="5220072" y="3008360"/>
          <a:ext cx="3100771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022"/>
                <a:gridCol w="1550749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Shift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Injection rate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85%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84%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85%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-10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-20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-30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89%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84%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-50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-60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3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coupling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308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0731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EPU 58 Gap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EPU 58 shift 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5229200"/>
            <a:ext cx="8358188" cy="7699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zh-CN" sz="20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Cell8 and cell9 6skew quads</a:t>
            </a:r>
            <a:r>
              <a:rPr lang="zh-CN" altLang="en-US" sz="20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at all gap, coupling can be corrected  less than 0.5%</a:t>
            </a:r>
            <a:r>
              <a:rPr lang="zh-CN" altLang="en-US" sz="20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kern="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53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Compensation of DEPU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Shimming</a:t>
            </a:r>
          </a:p>
          <a:p>
            <a:r>
              <a:rPr lang="en-US" altLang="zh-CN" dirty="0" smtClean="0"/>
              <a:t>COD compensation</a:t>
            </a:r>
          </a:p>
          <a:p>
            <a:r>
              <a:rPr lang="en-US" altLang="zh-CN" dirty="0" smtClean="0"/>
              <a:t>Working point compensation</a:t>
            </a:r>
          </a:p>
          <a:p>
            <a:r>
              <a:rPr lang="en-US" altLang="zh-CN" dirty="0" smtClean="0"/>
              <a:t>Coupling compensation</a:t>
            </a:r>
          </a:p>
          <a:p>
            <a:r>
              <a:rPr lang="en-US" altLang="zh-CN" dirty="0" smtClean="0"/>
              <a:t>Aperture compensation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70818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226" y="404664"/>
            <a:ext cx="7870825" cy="648072"/>
          </a:xfrm>
        </p:spPr>
        <p:txBody>
          <a:bodyPr/>
          <a:lstStyle/>
          <a:p>
            <a:r>
              <a:rPr lang="en-US" altLang="zh-CN" dirty="0" smtClean="0"/>
              <a:t>COD COMPENSATION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500" y="1144458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2H+2V correctors</a:t>
            </a:r>
          </a:p>
          <a:p>
            <a:r>
              <a:rPr lang="en-US" altLang="zh-CN" sz="2000" dirty="0" smtClean="0"/>
              <a:t>08EPU</a:t>
            </a:r>
            <a:endParaRPr lang="zh-CN" altLang="en-US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29" y="202949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089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 = 56.06211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02949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6989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 = 52.62576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8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 = 59.74527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41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431800"/>
          </a:xfrm>
        </p:spPr>
        <p:txBody>
          <a:bodyPr/>
          <a:lstStyle/>
          <a:p>
            <a:pPr>
              <a:defRPr/>
            </a:pPr>
            <a:r>
              <a:rPr lang="en-US" altLang="zh-CN" sz="2400" b="1" i="1" dirty="0" smtClean="0">
                <a:solidFill>
                  <a:srgbClr val="600060"/>
                </a:solidFill>
                <a:latin typeface="+mn-lt"/>
              </a:rPr>
              <a:t>Beam Parameters (Operation mode)</a:t>
            </a:r>
            <a:r>
              <a:rPr lang="zh-CN" altLang="en-US" sz="2400" b="1" i="1" dirty="0" smtClean="0">
                <a:solidFill>
                  <a:srgbClr val="600060"/>
                </a:solidFill>
                <a:latin typeface="+mn-lt"/>
              </a:rPr>
              <a:t/>
            </a:r>
            <a:br>
              <a:rPr lang="zh-CN" altLang="en-US" sz="2400" b="1" i="1" dirty="0" smtClean="0">
                <a:solidFill>
                  <a:srgbClr val="600060"/>
                </a:solidFill>
                <a:latin typeface="+mn-lt"/>
              </a:rPr>
            </a:br>
            <a:endParaRPr lang="zh-CN" altLang="en-US" sz="2400" b="1" i="1" dirty="0">
              <a:latin typeface="+mn-lt"/>
            </a:endParaRPr>
          </a:p>
        </p:txBody>
      </p:sp>
      <p:graphicFrame>
        <p:nvGraphicFramePr>
          <p:cNvPr id="4" name="Group 350"/>
          <p:cNvGraphicFramePr>
            <a:graphicFrameLocks noGrp="1"/>
          </p:cNvGraphicFramePr>
          <p:nvPr/>
        </p:nvGraphicFramePr>
        <p:xfrm>
          <a:off x="323528" y="692696"/>
          <a:ext cx="8352929" cy="5608422"/>
        </p:xfrm>
        <a:graphic>
          <a:graphicData uri="http://schemas.openxmlformats.org/drawingml/2006/table">
            <a:tbl>
              <a:tblPr/>
              <a:tblGrid>
                <a:gridCol w="2784310"/>
                <a:gridCol w="2044282"/>
                <a:gridCol w="3524337"/>
              </a:tblGrid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 / unit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Design value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Operation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energy / GeV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3.50±0.02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current / mA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200~300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210 (operation current)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300 (achievable)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Tune (H, 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22.22, 11.29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22.220, 11.290 (±0.002)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emittance / nm.rad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3.89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3.8±0.2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Coupling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0.6% (0.1%)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chromaticity (H, 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-55.7, -17.9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-55.8, -17.9 (LOCO model)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-50, -15 (direct measurement)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Corrected chromaticity (H, 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---------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1.5, 0.5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RMS energy spread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9.845×10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0.001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Energy loss per turn / MeV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1.435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~1.45 (without ID, from RF power)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Momentum compaction factor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4.27×10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(4.2±0.2)×10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RF voltage / MV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1.51, 1.55, 1.54 (Three cavities)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RF frequency / MHz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499.654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499.654 (depend on machine conditions)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Synchrotron frequency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0.0072 (V</a:t>
                      </a:r>
                      <a:r>
                        <a:rPr kumimoji="0" lang="en-US" altLang="zh-CN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RF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=4.0MV)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0.0075±0.0002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bunch length / ps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14±2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Injection efficiency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---------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&gt;95% (from BS DCCT to SR DCCT)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lifetime / hrs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~17 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(0.6% coupling, 210 mA)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639" y="308291"/>
            <a:ext cx="8229600" cy="888461"/>
          </a:xfrm>
        </p:spPr>
        <p:txBody>
          <a:bodyPr/>
          <a:lstStyle/>
          <a:p>
            <a:r>
              <a:rPr lang="en-US" altLang="zh-CN" dirty="0" smtClean="0"/>
              <a:t>Working point </a:t>
            </a:r>
            <a:r>
              <a:rPr lang="en-US" altLang="zh-CN" smtClean="0"/>
              <a:t>compensation table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877272"/>
            <a:ext cx="451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EPU58 gap   18- 160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5291953"/>
            <a:ext cx="5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2668270"/>
            <a:ext cx="5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Q4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5611" y="2298938"/>
            <a:ext cx="5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Q5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2086009"/>
            <a:ext cx="5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1718548"/>
            <a:ext cx="5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Q2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56929" cy="517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3157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58052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Tian</a:t>
            </a:r>
            <a:r>
              <a:rPr lang="en-US" altLang="zh-CN" dirty="0" smtClean="0"/>
              <a:t> SQ</a:t>
            </a: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A design strategy of achievable linear optics for a complex storage ring lattice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73224" y="409228"/>
            <a:ext cx="8229600" cy="71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/>
              <a:t>dynamics aperture compensation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790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Harmonic </a:t>
            </a:r>
            <a:r>
              <a:rPr lang="en-US" altLang="zh-CN" sz="3200" dirty="0" err="1" smtClean="0"/>
              <a:t>Sextupole</a:t>
            </a:r>
            <a:endParaRPr lang="en-US" altLang="zh-CN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Online multi-objective genetic algorithm </a:t>
            </a:r>
          </a:p>
          <a:p>
            <a:r>
              <a:rPr lang="en-US" altLang="zh-CN" sz="3200" dirty="0" smtClean="0"/>
              <a:t>Aim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Injection efficiency</a:t>
            </a:r>
          </a:p>
          <a:p>
            <a:r>
              <a:rPr lang="en-US" altLang="zh-CN" sz="3200" dirty="0" smtClean="0"/>
              <a:t>process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stochastic seeds-better one as the father generation – stochastic seeds</a:t>
            </a:r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465313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Injection efficiency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</a:rPr>
              <a:t>28% - 43% - 60% -70%-75%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19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Coupling compensation – skew </a:t>
            </a:r>
            <a:r>
              <a:rPr lang="en-US" altLang="zh-CN" dirty="0" err="1" smtClean="0"/>
              <a:t>quadrupole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By employing cell8 and cell9 6 skew </a:t>
            </a:r>
            <a:r>
              <a:rPr lang="en-US" altLang="zh-CN" dirty="0" err="1" smtClean="0"/>
              <a:t>quadrupoles</a:t>
            </a:r>
            <a:r>
              <a:rPr lang="en-US" altLang="zh-CN" dirty="0" smtClean="0"/>
              <a:t>--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LOCO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2736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9243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400" dirty="0" smtClean="0">
                <a:solidFill>
                  <a:srgbClr val="660066"/>
                </a:solidFill>
              </a:rPr>
              <a:t>1. SSRF had a very stable user’s operation during last more than four years.</a:t>
            </a:r>
          </a:p>
          <a:p>
            <a:pPr marL="457200" indent="-457200">
              <a:buAutoNum type="arabicPeriod" startAt="2"/>
            </a:pPr>
            <a:r>
              <a:rPr lang="en-US" altLang="zh-CN" sz="2400" dirty="0" smtClean="0">
                <a:solidFill>
                  <a:srgbClr val="660066"/>
                </a:solidFill>
              </a:rPr>
              <a:t>Beam parameters and machine performance had been improved gradually.</a:t>
            </a:r>
          </a:p>
          <a:p>
            <a:pPr marL="457200" indent="-457200">
              <a:buAutoNum type="arabicPeriod" startAt="2"/>
            </a:pPr>
            <a:r>
              <a:rPr lang="en-US" altLang="zh-CN" sz="2400" dirty="0" smtClean="0">
                <a:solidFill>
                  <a:srgbClr val="660066"/>
                </a:solidFill>
              </a:rPr>
              <a:t>Orbit stability and brightness had been improved dramatically after top up operation.</a:t>
            </a:r>
          </a:p>
          <a:p>
            <a:pPr marL="457200" indent="-457200">
              <a:buAutoNum type="arabicPeriod" startAt="2"/>
            </a:pPr>
            <a:r>
              <a:rPr lang="en-US" altLang="zh-CN" sz="2400" dirty="0" smtClean="0">
                <a:solidFill>
                  <a:srgbClr val="660066"/>
                </a:solidFill>
              </a:rPr>
              <a:t>There are still a lot of works to do in order to get our goal:  Availability &gt; 98%, MTBF ~ 100 hours.</a:t>
            </a:r>
          </a:p>
          <a:p>
            <a:pPr marL="457200" indent="-457200">
              <a:buAutoNum type="arabicPeriod" startAt="2"/>
            </a:pPr>
            <a:r>
              <a:rPr lang="en-US" altLang="zh-CN" sz="2400" dirty="0" smtClean="0">
                <a:solidFill>
                  <a:srgbClr val="660066"/>
                </a:solidFill>
              </a:rPr>
              <a:t>Challenges are waiting for us when more and more </a:t>
            </a:r>
            <a:r>
              <a:rPr lang="en-US" altLang="zh-CN" sz="2400" dirty="0" err="1" smtClean="0">
                <a:solidFill>
                  <a:srgbClr val="660066"/>
                </a:solidFill>
              </a:rPr>
              <a:t>beamlines</a:t>
            </a:r>
            <a:r>
              <a:rPr lang="en-US" altLang="zh-CN" sz="2400" dirty="0" smtClean="0">
                <a:solidFill>
                  <a:srgbClr val="660066"/>
                </a:solidFill>
              </a:rPr>
              <a:t> will be built.</a:t>
            </a:r>
            <a:endParaRPr lang="zh-CN" altLang="en-US" sz="2400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333375"/>
            <a:ext cx="79200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1" lang="en-US" altLang="zh-CN" sz="2800">
              <a:solidFill>
                <a:srgbClr val="FF0000"/>
              </a:solidFill>
            </a:endParaRPr>
          </a:p>
        </p:txBody>
      </p:sp>
      <p:pic>
        <p:nvPicPr>
          <p:cNvPr id="30723" name="Picture 4" descr="D:\工作文件\报告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637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116013" y="2924175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Thank </a:t>
            </a:r>
            <a:r>
              <a:rPr lang="en-US" altLang="zh-CN" sz="4000" dirty="0" smtClean="0">
                <a:solidFill>
                  <a:srgbClr val="FFFF00"/>
                </a:solidFill>
              </a:rPr>
              <a:t>you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6912768" cy="51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User’s operation from May 6, 2009 to Dec. 6 2012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0506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Delivery time = 12 hours</a:t>
            </a:r>
          </a:p>
          <a:p>
            <a:endParaRPr lang="en-US" altLang="zh-CN" sz="2400" b="0" dirty="0" smtClean="0"/>
          </a:p>
          <a:p>
            <a:endParaRPr lang="zh-CN" altLang="en-US" sz="2400" b="0" dirty="0" smtClea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2800" name="公式" r:id="rId4" imgW="391303" imgH="739129" progId="Equation.3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95736" y="4437112"/>
          <a:ext cx="2143125" cy="1012825"/>
        </p:xfrm>
        <a:graphic>
          <a:graphicData uri="http://schemas.openxmlformats.org/presentationml/2006/ole">
            <p:oleObj spid="_x0000_s32801" name="公式" r:id="rId5" imgW="914003" imgH="4062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Operation time Schedule</a:t>
            </a:r>
            <a:endParaRPr lang="zh-CN" altLang="en-US" dirty="0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858037"/>
              </p:ext>
            </p:extLst>
          </p:nvPr>
        </p:nvGraphicFramePr>
        <p:xfrm>
          <a:off x="611560" y="3861048"/>
          <a:ext cx="7992888" cy="2434439"/>
        </p:xfrm>
        <a:graphic>
          <a:graphicData uri="http://schemas.openxmlformats.org/drawingml/2006/table">
            <a:tbl>
              <a:tblPr/>
              <a:tblGrid>
                <a:gridCol w="1152128"/>
                <a:gridCol w="1389688"/>
                <a:gridCol w="1490632"/>
                <a:gridCol w="1440160"/>
                <a:gridCol w="1171561"/>
                <a:gridCol w="1348719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user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beamline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2013</a:t>
                      </a:r>
                      <a:endParaRPr lang="en-US" altLang="zh-CN" sz="2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7272</a:t>
                      </a:r>
                      <a:endParaRPr lang="en-US" altLang="zh-CN" sz="2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4608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total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28643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17697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5176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4482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1288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7802223"/>
              </p:ext>
            </p:extLst>
          </p:nvPr>
        </p:nvGraphicFramePr>
        <p:xfrm>
          <a:off x="755576" y="1052736"/>
          <a:ext cx="73448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844683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i="1" dirty="0" smtClean="0">
                <a:latin typeface="+mn-lt"/>
              </a:rPr>
              <a:t>Availability &amp; MTBF during scheduled experiment time</a:t>
            </a:r>
            <a:endParaRPr lang="zh-CN" altLang="en-US" b="1" i="1" dirty="0" smtClean="0">
              <a:latin typeface="+mn-lt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539552" y="1124744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8374831" cy="431800"/>
          </a:xfrm>
        </p:spPr>
        <p:txBody>
          <a:bodyPr/>
          <a:lstStyle/>
          <a:p>
            <a:r>
              <a:rPr lang="en-US" altLang="zh-CN" dirty="0" smtClean="0"/>
              <a:t>The longest running without hardware faults– 307 hours</a:t>
            </a:r>
            <a:endParaRPr lang="zh-CN" altLang="en-US" dirty="0"/>
          </a:p>
        </p:txBody>
      </p:sp>
      <p:pic>
        <p:nvPicPr>
          <p:cNvPr id="4" name="图片 3" descr="I:\shuliu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INAP灰">
  <a:themeElements>
    <a:clrScheme name="2_SINAP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INAP灰">
      <a:majorFont>
        <a:latin typeface="Impact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660066"/>
            </a:solidFill>
          </a:defRPr>
        </a:defPPr>
      </a:lstStyle>
    </a:txDef>
  </a:objectDefaults>
  <a:extraClrSchemeLst>
    <a:extraClrScheme>
      <a:clrScheme name="2_SINAP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34553</TotalTime>
  <Words>1915</Words>
  <Application>Microsoft Office PowerPoint</Application>
  <PresentationFormat>全屏显示(4:3)</PresentationFormat>
  <Paragraphs>533</Paragraphs>
  <Slides>54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54</vt:i4>
      </vt:variant>
    </vt:vector>
  </HeadingPairs>
  <TitlesOfParts>
    <vt:vector size="58" baseType="lpstr">
      <vt:lpstr>2_SINAP灰</vt:lpstr>
      <vt:lpstr>公式</vt:lpstr>
      <vt:lpstr>Microsoft Office Visio 绘图</vt:lpstr>
      <vt:lpstr>Equation</vt:lpstr>
      <vt:lpstr>Machine Operation and Studies at SSRF</vt:lpstr>
      <vt:lpstr>Outline</vt:lpstr>
      <vt:lpstr>幻灯片 3</vt:lpstr>
      <vt:lpstr>Outline</vt:lpstr>
      <vt:lpstr>Beam Parameters (Operation mode) </vt:lpstr>
      <vt:lpstr>User’s operation from May 6, 2009 to Dec. 6 2012</vt:lpstr>
      <vt:lpstr>Operation time Schedule</vt:lpstr>
      <vt:lpstr>Availability &amp; MTBF during scheduled experiment time</vt:lpstr>
      <vt:lpstr>The longest running without hardware faults– 307 hours</vt:lpstr>
      <vt:lpstr>Hardware faults distribution</vt:lpstr>
      <vt:lpstr>Outline</vt:lpstr>
      <vt:lpstr>幻灯片 12</vt:lpstr>
      <vt:lpstr>Goal of top up</vt:lpstr>
      <vt:lpstr>Safety simulation</vt:lpstr>
      <vt:lpstr>Safety simulation</vt:lpstr>
      <vt:lpstr>Magnets interlock threshold according to simulation</vt:lpstr>
      <vt:lpstr>Top up interlock threthold</vt:lpstr>
      <vt:lpstr>Interlock interface</vt:lpstr>
      <vt:lpstr>Bunch charge control</vt:lpstr>
      <vt:lpstr>Topup injection</vt:lpstr>
      <vt:lpstr>Top up commissioning</vt:lpstr>
      <vt:lpstr>top up operation for users</vt:lpstr>
      <vt:lpstr>Refill </vt:lpstr>
      <vt:lpstr>2. Lower Emittance Lattice mode</vt:lpstr>
      <vt:lpstr>Lower emittance mode user’s operation  </vt:lpstr>
      <vt:lpstr>3. Vertical Beam Size Control</vt:lpstr>
      <vt:lpstr>Fit By LOCO</vt:lpstr>
      <vt:lpstr>Decouple</vt:lpstr>
      <vt:lpstr>Skew quadrupole strengths</vt:lpstr>
      <vt:lpstr>Correction results</vt:lpstr>
      <vt:lpstr>Simulation</vt:lpstr>
      <vt:lpstr>4. Orbit stability </vt:lpstr>
      <vt:lpstr>Orbit stability for top up operation by using SOFB only</vt:lpstr>
      <vt:lpstr>幻灯片 34</vt:lpstr>
      <vt:lpstr> Fast orbit feedback</vt:lpstr>
      <vt:lpstr>SOFB+FOFB+FB</vt:lpstr>
      <vt:lpstr> 5. ID commissioning </vt:lpstr>
      <vt:lpstr>ID gap is controlled by user with feedforward</vt:lpstr>
      <vt:lpstr>ID control interface</vt:lpstr>
      <vt:lpstr>DEPU commissioning </vt:lpstr>
      <vt:lpstr>For DEPU</vt:lpstr>
      <vt:lpstr>幻灯片 42</vt:lpstr>
      <vt:lpstr>cod</vt:lpstr>
      <vt:lpstr>幻灯片 44</vt:lpstr>
      <vt:lpstr>Measured tune shift</vt:lpstr>
      <vt:lpstr>Injection efficiency</vt:lpstr>
      <vt:lpstr>coupling</vt:lpstr>
      <vt:lpstr>Compensation of DEPU</vt:lpstr>
      <vt:lpstr>COD COMPENSATION</vt:lpstr>
      <vt:lpstr>Working point compensation table</vt:lpstr>
      <vt:lpstr>幻灯片 51</vt:lpstr>
      <vt:lpstr>Coupling compensation – skew quadrupole</vt:lpstr>
      <vt:lpstr>Summary</vt:lpstr>
      <vt:lpstr>幻灯片 54</vt:lpstr>
    </vt:vector>
  </TitlesOfParts>
  <Company>SSRF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yanhp</dc:creator>
  <cp:lastModifiedBy>zhangwz</cp:lastModifiedBy>
  <cp:revision>1663</cp:revision>
  <dcterms:created xsi:type="dcterms:W3CDTF">2004-11-15T03:53:14Z</dcterms:created>
  <dcterms:modified xsi:type="dcterms:W3CDTF">2013-12-17T08:59:11Z</dcterms:modified>
</cp:coreProperties>
</file>