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handoutMasterIdLst>
    <p:handoutMasterId r:id="rId12"/>
  </p:handoutMasterIdLst>
  <p:sldIdLst>
    <p:sldId id="265" r:id="rId2"/>
    <p:sldId id="298" r:id="rId3"/>
    <p:sldId id="360" r:id="rId4"/>
    <p:sldId id="364" r:id="rId5"/>
    <p:sldId id="361" r:id="rId6"/>
    <p:sldId id="365" r:id="rId7"/>
    <p:sldId id="366" r:id="rId8"/>
    <p:sldId id="362" r:id="rId9"/>
    <p:sldId id="28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EuVugvRcfxdUNCmBE//4UgA0o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FA3"/>
    <a:srgbClr val="4472C4"/>
    <a:srgbClr val="FF9933"/>
    <a:srgbClr val="FFFF00"/>
    <a:srgbClr val="00B3FF"/>
    <a:srgbClr val="FF0000"/>
    <a:srgbClr val="7DA0C8"/>
    <a:srgbClr val="009E97"/>
    <a:srgbClr val="FDCFB1"/>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30"/>
  </p:normalViewPr>
  <p:slideViewPr>
    <p:cSldViewPr snapToGrid="0">
      <p:cViewPr varScale="1">
        <p:scale>
          <a:sx n="82" d="100"/>
          <a:sy n="82" d="100"/>
        </p:scale>
        <p:origin x="643" y="67"/>
      </p:cViewPr>
      <p:guideLst>
        <p:guide orient="horz" pos="2160"/>
        <p:guide pos="3840"/>
      </p:guideLst>
    </p:cSldViewPr>
  </p:slideViewPr>
  <p:notesTextViewPr>
    <p:cViewPr>
      <p:scale>
        <a:sx n="1" d="1"/>
        <a:sy n="1" d="1"/>
      </p:scale>
      <p:origin x="0" y="0"/>
    </p:cViewPr>
  </p:notesTextViewPr>
  <p:notesViewPr>
    <p:cSldViewPr snapToGrid="0" showGuides="1">
      <p:cViewPr varScale="1">
        <p:scale>
          <a:sx n="105" d="100"/>
          <a:sy n="105" d="100"/>
        </p:scale>
        <p:origin x="36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38"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36"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A1935D3-641B-B0F5-214E-868811758D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4256CF8-01B9-E4A1-EFD6-38EFC3FAFD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232857-A362-1742-B055-6EFA920A4D69}" type="datetimeFigureOut">
              <a:rPr lang="es-ES" smtClean="0"/>
              <a:t>12/07/2026</a:t>
            </a:fld>
            <a:endParaRPr lang="es-ES"/>
          </a:p>
        </p:txBody>
      </p:sp>
      <p:sp>
        <p:nvSpPr>
          <p:cNvPr id="4" name="Marcador de pie de página 3">
            <a:extLst>
              <a:ext uri="{FF2B5EF4-FFF2-40B4-BE49-F238E27FC236}">
                <a16:creationId xmlns:a16="http://schemas.microsoft.com/office/drawing/2014/main" id="{EC549FBF-FC6A-6D33-7EB1-E95408CC3D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3BD1E75-B10A-522F-2F48-C87F4C8613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D6846-1F2C-FD46-A748-FF238CA7DF31}" type="slidenum">
              <a:rPr lang="es-ES" smtClean="0"/>
              <a:t>‹#›</a:t>
            </a:fld>
            <a:endParaRPr lang="es-ES"/>
          </a:p>
        </p:txBody>
      </p:sp>
    </p:spTree>
    <p:extLst>
      <p:ext uri="{BB962C8B-B14F-4D97-AF65-F5344CB8AC3E}">
        <p14:creationId xmlns:p14="http://schemas.microsoft.com/office/powerpoint/2010/main" val="85868801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spTree>
      <p:nvGrpSpPr>
        <p:cNvPr id="1" name="Shape 109"/>
        <p:cNvGrpSpPr/>
        <p:nvPr/>
      </p:nvGrpSpPr>
      <p:grpSpPr>
        <a:xfrm>
          <a:off x="0" y="0"/>
          <a:ext cx="0" cy="0"/>
          <a:chOff x="0" y="0"/>
          <a:chExt cx="0" cy="0"/>
        </a:xfrm>
      </p:grpSpPr>
      <p:sp>
        <p:nvSpPr>
          <p:cNvPr id="4" name="Google Shape;12;p28">
            <a:extLst>
              <a:ext uri="{FF2B5EF4-FFF2-40B4-BE49-F238E27FC236}">
                <a16:creationId xmlns:a16="http://schemas.microsoft.com/office/drawing/2014/main" id="{8A7EBAC0-9FB4-B306-598C-670C1A76E6CE}"/>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67C59DA6-DFF7-401B-BA2F-6D0FE50ED500}"/>
              </a:ext>
            </a:extLst>
          </p:cNvPr>
          <p:cNvPicPr>
            <a:picLocks noChangeAspect="1"/>
          </p:cNvPicPr>
          <p:nvPr userDrawn="1"/>
        </p:nvPicPr>
        <p:blipFill>
          <a:blip r:embed="rId2"/>
          <a:srcRect/>
          <a:stretch/>
        </p:blipFill>
        <p:spPr>
          <a:xfrm>
            <a:off x="1047548" y="995793"/>
            <a:ext cx="4006800" cy="1754135"/>
          </a:xfrm>
          <a:prstGeom prst="rect">
            <a:avLst/>
          </a:prstGeom>
        </p:spPr>
      </p:pic>
    </p:spTree>
    <p:extLst>
      <p:ext uri="{BB962C8B-B14F-4D97-AF65-F5344CB8AC3E}">
        <p14:creationId xmlns:p14="http://schemas.microsoft.com/office/powerpoint/2010/main" val="67693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olo el título" preserve="1" userDrawn="1">
  <p:cSld name="4_Solo el título">
    <p:bg>
      <p:bgPr>
        <a:solidFill>
          <a:schemeClr val="lt1"/>
        </a:solidFill>
        <a:effectLst/>
      </p:bgPr>
    </p:bg>
    <p:spTree>
      <p:nvGrpSpPr>
        <p:cNvPr id="1" name="Shape 38"/>
        <p:cNvGrpSpPr/>
        <p:nvPr/>
      </p:nvGrpSpPr>
      <p:grpSpPr>
        <a:xfrm>
          <a:off x="0" y="0"/>
          <a:ext cx="0" cy="0"/>
          <a:chOff x="0" y="0"/>
          <a:chExt cx="0" cy="0"/>
        </a:xfrm>
      </p:grpSpPr>
      <p:sp>
        <p:nvSpPr>
          <p:cNvPr id="39" name="Google Shape;39;p31"/>
          <p:cNvSpPr txBox="1">
            <a:spLocks noGrp="1"/>
          </p:cNvSpPr>
          <p:nvPr>
            <p:ph type="body" idx="1"/>
          </p:nvPr>
        </p:nvSpPr>
        <p:spPr>
          <a:xfrm>
            <a:off x="993741" y="2356408"/>
            <a:ext cx="6158498" cy="9836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rgbClr val="122E4F"/>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41" name="Google Shape;41;p31"/>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a:defRPr sz="4800" b="1" i="0">
                <a:solidFill>
                  <a:srgbClr val="122E4F"/>
                </a:solidFill>
                <a:latin typeface="Outfit" pitchFamily="2" charset="0"/>
                <a:ea typeface="Outfit" pitchFamily="2" charset="0"/>
                <a:cs typeface="Gill Sans SemiBold" panose="020B0502020104020203" pitchFamily="34" charset="-79"/>
              </a:defRPr>
            </a:lvl1pPr>
          </a:lstStyle>
          <a:p>
            <a:pPr lvl="0">
              <a:lnSpc>
                <a:spcPct val="80000"/>
              </a:lnSpc>
              <a:buClr>
                <a:srgbClr val="F2F2F2"/>
              </a:buClr>
              <a:buSzPts val="4400"/>
              <a:buNone/>
            </a:pPr>
            <a:endParaRPr dirty="0"/>
          </a:p>
        </p:txBody>
      </p:sp>
      <p:sp>
        <p:nvSpPr>
          <p:cNvPr id="43" name="Google Shape;43;p31"/>
          <p:cNvSpPr>
            <a:spLocks noGrp="1"/>
          </p:cNvSpPr>
          <p:nvPr>
            <p:ph type="pic" idx="2"/>
          </p:nvPr>
        </p:nvSpPr>
        <p:spPr>
          <a:xfrm>
            <a:off x="8066637" y="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44" name="Google Shape;44;p31"/>
          <p:cNvSpPr>
            <a:spLocks noGrp="1"/>
          </p:cNvSpPr>
          <p:nvPr>
            <p:ph type="pic" idx="3"/>
          </p:nvPr>
        </p:nvSpPr>
        <p:spPr>
          <a:xfrm>
            <a:off x="8066637" y="342900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3" name="Google Shape;12;p28">
            <a:extLst>
              <a:ext uri="{FF2B5EF4-FFF2-40B4-BE49-F238E27FC236}">
                <a16:creationId xmlns:a16="http://schemas.microsoft.com/office/drawing/2014/main" id="{0EB30200-D742-C0A1-BBB9-728AEEAAE509}"/>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9" name="Picture 8">
            <a:extLst>
              <a:ext uri="{FF2B5EF4-FFF2-40B4-BE49-F238E27FC236}">
                <a16:creationId xmlns:a16="http://schemas.microsoft.com/office/drawing/2014/main" id="{A2BCA49E-58B2-45E3-9D93-16FE91FDA3D5}"/>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10" name="Content Placeholder 2">
            <a:extLst>
              <a:ext uri="{FF2B5EF4-FFF2-40B4-BE49-F238E27FC236}">
                <a16:creationId xmlns:a16="http://schemas.microsoft.com/office/drawing/2014/main" id="{D40730DF-6801-4FB2-A09B-CAC30C1048E9}"/>
              </a:ext>
            </a:extLst>
          </p:cNvPr>
          <p:cNvSpPr>
            <a:spLocks noGrp="1"/>
          </p:cNvSpPr>
          <p:nvPr>
            <p:ph idx="10"/>
          </p:nvPr>
        </p:nvSpPr>
        <p:spPr>
          <a:xfrm>
            <a:off x="997233" y="3423819"/>
            <a:ext cx="6155006" cy="2349500"/>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3E1FEECF-E497-E085-E495-356C1B17B6A1}"/>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78959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spTree>
      <p:nvGrpSpPr>
        <p:cNvPr id="1" name="Shape 109"/>
        <p:cNvGrpSpPr/>
        <p:nvPr/>
      </p:nvGrpSpPr>
      <p:grpSpPr>
        <a:xfrm>
          <a:off x="0" y="0"/>
          <a:ext cx="0" cy="0"/>
          <a:chOff x="0" y="0"/>
          <a:chExt cx="0" cy="0"/>
        </a:xfrm>
      </p:grpSpPr>
      <p:sp>
        <p:nvSpPr>
          <p:cNvPr id="111" name="Google Shape;111;p8"/>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6F8F4A16-1B22-755B-E256-0DC31BF9EBF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B9BB4A89-23D1-4C17-9510-9658861B7D62}"/>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8" name="Content Placeholder 2">
            <a:extLst>
              <a:ext uri="{FF2B5EF4-FFF2-40B4-BE49-F238E27FC236}">
                <a16:creationId xmlns:a16="http://schemas.microsoft.com/office/drawing/2014/main" id="{3317D520-32CA-4D44-A4A0-ED9A675CC511}"/>
              </a:ext>
            </a:extLst>
          </p:cNvPr>
          <p:cNvSpPr>
            <a:spLocks noGrp="1"/>
          </p:cNvSpPr>
          <p:nvPr>
            <p:ph idx="10"/>
          </p:nvPr>
        </p:nvSpPr>
        <p:spPr>
          <a:xfrm>
            <a:off x="997232" y="1605881"/>
            <a:ext cx="4743691" cy="4121820"/>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9" name="Content Placeholder 2">
            <a:extLst>
              <a:ext uri="{FF2B5EF4-FFF2-40B4-BE49-F238E27FC236}">
                <a16:creationId xmlns:a16="http://schemas.microsoft.com/office/drawing/2014/main" id="{07E5F790-725D-417D-A2EE-BC74E4FF024D}"/>
              </a:ext>
            </a:extLst>
          </p:cNvPr>
          <p:cNvSpPr>
            <a:spLocks noGrp="1"/>
          </p:cNvSpPr>
          <p:nvPr>
            <p:ph idx="11"/>
          </p:nvPr>
        </p:nvSpPr>
        <p:spPr>
          <a:xfrm>
            <a:off x="6451077" y="1606896"/>
            <a:ext cx="4743691" cy="4121820"/>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7621AE23-B761-61F7-C3A2-3F49F180D2F1}"/>
              </a:ext>
            </a:extLst>
          </p:cNvPr>
          <p:cNvSpPr>
            <a:spLocks noGrp="1"/>
          </p:cNvSpPr>
          <p:nvPr>
            <p:ph type="sldNum" sz="quarter" idx="12"/>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20808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spTree>
      <p:nvGrpSpPr>
        <p:cNvPr id="1" name="Shape 109"/>
        <p:cNvGrpSpPr/>
        <p:nvPr/>
      </p:nvGrpSpPr>
      <p:grpSpPr>
        <a:xfrm>
          <a:off x="0" y="0"/>
          <a:ext cx="0" cy="0"/>
          <a:chOff x="0" y="0"/>
          <a:chExt cx="0" cy="0"/>
        </a:xfrm>
      </p:grpSpPr>
      <p:sp>
        <p:nvSpPr>
          <p:cNvPr id="3" name="Google Shape;12;p28">
            <a:extLst>
              <a:ext uri="{FF2B5EF4-FFF2-40B4-BE49-F238E27FC236}">
                <a16:creationId xmlns:a16="http://schemas.microsoft.com/office/drawing/2014/main" id="{6F8F4A16-1B22-755B-E256-0DC31BF9EBF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 name="Marcador de posición de imagen 1">
            <a:extLst>
              <a:ext uri="{FF2B5EF4-FFF2-40B4-BE49-F238E27FC236}">
                <a16:creationId xmlns:a16="http://schemas.microsoft.com/office/drawing/2014/main" id="{BBAB5443-CB80-5685-6A70-0D9463CFB648}"/>
              </a:ext>
            </a:extLst>
          </p:cNvPr>
          <p:cNvSpPr>
            <a:spLocks noGrp="1"/>
          </p:cNvSpPr>
          <p:nvPr>
            <p:ph type="pic" idx="2"/>
          </p:nvPr>
        </p:nvSpPr>
        <p:spPr>
          <a:xfrm>
            <a:off x="8219767" y="0"/>
            <a:ext cx="3985217" cy="6858000"/>
          </a:xfrm>
          <a:prstGeom prst="rect">
            <a:avLst/>
          </a:prstGeom>
        </p:spPr>
        <p:txBody>
          <a:bodyPr/>
          <a:lstStyle>
            <a:lvl1pPr>
              <a:defRPr>
                <a:solidFill>
                  <a:srgbClr val="0A2E56"/>
                </a:solidFill>
                <a:latin typeface="Open Sans" pitchFamily="2" charset="0"/>
                <a:ea typeface="Open Sans" pitchFamily="2" charset="0"/>
                <a:cs typeface="Open Sans" pitchFamily="2" charset="0"/>
              </a:defRPr>
            </a:lvl1pPr>
          </a:lstStyle>
          <a:p>
            <a:endParaRPr lang="es-ES" dirty="0"/>
          </a:p>
        </p:txBody>
      </p:sp>
      <p:sp>
        <p:nvSpPr>
          <p:cNvPr id="4" name="Google Shape;50;p32">
            <a:extLst>
              <a:ext uri="{FF2B5EF4-FFF2-40B4-BE49-F238E27FC236}">
                <a16:creationId xmlns:a16="http://schemas.microsoft.com/office/drawing/2014/main" id="{2E62C969-960E-3169-7C6E-BC47DBF59AAE}"/>
              </a:ext>
            </a:extLst>
          </p:cNvPr>
          <p:cNvSpPr txBox="1">
            <a:spLocks noGrp="1"/>
          </p:cNvSpPr>
          <p:nvPr>
            <p:ph type="title"/>
          </p:nvPr>
        </p:nvSpPr>
        <p:spPr>
          <a:xfrm>
            <a:off x="993739" y="774588"/>
            <a:ext cx="6321461" cy="1199067"/>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 name="Google Shape;51;p32">
            <a:extLst>
              <a:ext uri="{FF2B5EF4-FFF2-40B4-BE49-F238E27FC236}">
                <a16:creationId xmlns:a16="http://schemas.microsoft.com/office/drawing/2014/main" id="{C4833458-533D-55F5-427A-AF2479875D93}"/>
              </a:ext>
            </a:extLst>
          </p:cNvPr>
          <p:cNvSpPr txBox="1">
            <a:spLocks noGrp="1"/>
          </p:cNvSpPr>
          <p:nvPr>
            <p:ph type="body" idx="1"/>
          </p:nvPr>
        </p:nvSpPr>
        <p:spPr>
          <a:xfrm>
            <a:off x="993738" y="5134728"/>
            <a:ext cx="6321461" cy="643772"/>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7" name="Marcador de posición de imagen 1">
            <a:extLst>
              <a:ext uri="{FF2B5EF4-FFF2-40B4-BE49-F238E27FC236}">
                <a16:creationId xmlns:a16="http://schemas.microsoft.com/office/drawing/2014/main" id="{7FDE1F8A-0E4B-BE47-D257-8594B1670B48}"/>
              </a:ext>
            </a:extLst>
          </p:cNvPr>
          <p:cNvSpPr>
            <a:spLocks noGrp="1"/>
          </p:cNvSpPr>
          <p:nvPr>
            <p:ph type="pic" idx="10"/>
          </p:nvPr>
        </p:nvSpPr>
        <p:spPr>
          <a:xfrm>
            <a:off x="993738" y="2224037"/>
            <a:ext cx="6321460" cy="2660309"/>
          </a:xfrm>
          <a:prstGeom prst="rect">
            <a:avLst/>
          </a:prstGeom>
        </p:spPr>
        <p:txBody>
          <a:bodyPr/>
          <a:lstStyle>
            <a:lvl1pPr>
              <a:defRPr>
                <a:solidFill>
                  <a:srgbClr val="122E4F"/>
                </a:solidFill>
                <a:latin typeface="Open Sans" pitchFamily="2" charset="0"/>
                <a:ea typeface="Open Sans" pitchFamily="2" charset="0"/>
                <a:cs typeface="Open Sans" pitchFamily="2" charset="0"/>
              </a:defRPr>
            </a:lvl1pPr>
          </a:lstStyle>
          <a:p>
            <a:endParaRPr lang="es-ES" dirty="0"/>
          </a:p>
        </p:txBody>
      </p:sp>
      <p:pic>
        <p:nvPicPr>
          <p:cNvPr id="8" name="Picture 7">
            <a:extLst>
              <a:ext uri="{FF2B5EF4-FFF2-40B4-BE49-F238E27FC236}">
                <a16:creationId xmlns:a16="http://schemas.microsoft.com/office/drawing/2014/main" id="{1F154D24-6031-4A8E-A2F0-25B5A6D0B4C8}"/>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6" name="Slide Number Placeholder 5">
            <a:extLst>
              <a:ext uri="{FF2B5EF4-FFF2-40B4-BE49-F238E27FC236}">
                <a16:creationId xmlns:a16="http://schemas.microsoft.com/office/drawing/2014/main" id="{420DFBD5-AE97-E129-47DD-95650B563932}"/>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55002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Solo el título" preserve="1">
  <p:cSld name="4_Solo el título">
    <p:bg>
      <p:bgPr>
        <a:solidFill>
          <a:srgbClr val="F2F2F2">
            <a:alpha val="23529"/>
          </a:srgbClr>
        </a:solidFill>
        <a:effectLst/>
      </p:bgPr>
    </p:bg>
    <p:spTree>
      <p:nvGrpSpPr>
        <p:cNvPr id="1" name="Shape 225"/>
        <p:cNvGrpSpPr/>
        <p:nvPr/>
      </p:nvGrpSpPr>
      <p:grpSpPr>
        <a:xfrm>
          <a:off x="0" y="0"/>
          <a:ext cx="0" cy="0"/>
          <a:chOff x="0" y="0"/>
          <a:chExt cx="0" cy="0"/>
        </a:xfrm>
      </p:grpSpPr>
      <p:sp>
        <p:nvSpPr>
          <p:cNvPr id="228" name="Google Shape;228;p12"/>
          <p:cNvSpPr txBox="1"/>
          <p:nvPr/>
        </p:nvSpPr>
        <p:spPr>
          <a:xfrm>
            <a:off x="4456913" y="5315867"/>
            <a:ext cx="32781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Carrer de la Llum 2-26, 08290 </a:t>
            </a:r>
            <a:endParaRPr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Cerdanyola del Vallès (Barcelona) Spain</a:t>
            </a:r>
            <a:endParaRPr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Tel: (+34) 93 592 43 00</a:t>
            </a:r>
            <a:endParaRPr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 name="Google Shape;232;p13">
            <a:extLst>
              <a:ext uri="{FF2B5EF4-FFF2-40B4-BE49-F238E27FC236}">
                <a16:creationId xmlns:a16="http://schemas.microsoft.com/office/drawing/2014/main" id="{BF41E25A-78E3-2217-B43D-62A412A6F6BD}"/>
              </a:ext>
            </a:extLst>
          </p:cNvPr>
          <p:cNvSpPr txBox="1"/>
          <p:nvPr userDrawn="1"/>
        </p:nvSpPr>
        <p:spPr>
          <a:xfrm>
            <a:off x="4978879" y="3937977"/>
            <a:ext cx="223424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8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5" name="Picture 4">
            <a:extLst>
              <a:ext uri="{FF2B5EF4-FFF2-40B4-BE49-F238E27FC236}">
                <a16:creationId xmlns:a16="http://schemas.microsoft.com/office/drawing/2014/main" id="{6A0AAB1C-7EEC-42CA-9A25-31DC90B0542C}"/>
              </a:ext>
            </a:extLst>
          </p:cNvPr>
          <p:cNvPicPr>
            <a:picLocks noChangeAspect="1"/>
          </p:cNvPicPr>
          <p:nvPr userDrawn="1"/>
        </p:nvPicPr>
        <p:blipFill>
          <a:blip r:embed="rId2"/>
          <a:srcRect/>
          <a:stretch/>
        </p:blipFill>
        <p:spPr>
          <a:xfrm>
            <a:off x="4729087" y="2402257"/>
            <a:ext cx="3006000" cy="1315995"/>
          </a:xfrm>
          <a:prstGeom prst="rect">
            <a:avLst/>
          </a:prstGeom>
        </p:spPr>
      </p:pic>
    </p:spTree>
    <p:extLst>
      <p:ext uri="{BB962C8B-B14F-4D97-AF65-F5344CB8AC3E}">
        <p14:creationId xmlns:p14="http://schemas.microsoft.com/office/powerpoint/2010/main" val="282818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spTree>
      <p:nvGrpSpPr>
        <p:cNvPr id="1" name="Shape 109"/>
        <p:cNvGrpSpPr/>
        <p:nvPr/>
      </p:nvGrpSpPr>
      <p:grpSpPr>
        <a:xfrm>
          <a:off x="0" y="0"/>
          <a:ext cx="0" cy="0"/>
          <a:chOff x="0" y="0"/>
          <a:chExt cx="0" cy="0"/>
        </a:xfrm>
      </p:grpSpPr>
      <p:sp>
        <p:nvSpPr>
          <p:cNvPr id="3" name="Google Shape;12;p28">
            <a:extLst>
              <a:ext uri="{FF2B5EF4-FFF2-40B4-BE49-F238E27FC236}">
                <a16:creationId xmlns:a16="http://schemas.microsoft.com/office/drawing/2014/main" id="{6F8F4A16-1B22-755B-E256-0DC31BF9EBF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4" name="Picture 3">
            <a:extLst>
              <a:ext uri="{FF2B5EF4-FFF2-40B4-BE49-F238E27FC236}">
                <a16:creationId xmlns:a16="http://schemas.microsoft.com/office/drawing/2014/main" id="{52AC45B7-0B30-4EB0-BDE7-FB368E996A45}"/>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Tree>
    <p:extLst>
      <p:ext uri="{BB962C8B-B14F-4D97-AF65-F5344CB8AC3E}">
        <p14:creationId xmlns:p14="http://schemas.microsoft.com/office/powerpoint/2010/main" val="215579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Diapositiva de título" preserve="1" userDrawn="1">
  <p:cSld name="3_Diapositiva de título">
    <p:bg>
      <p:bgPr>
        <a:solidFill>
          <a:srgbClr val="122E4F"/>
        </a:solidFill>
        <a:effectLst/>
      </p:bgPr>
    </p:bg>
    <p:spTree>
      <p:nvGrpSpPr>
        <p:cNvPr id="1" name="Shape 53"/>
        <p:cNvGrpSpPr/>
        <p:nvPr/>
      </p:nvGrpSpPr>
      <p:grpSpPr>
        <a:xfrm>
          <a:off x="0" y="0"/>
          <a:ext cx="0" cy="0"/>
          <a:chOff x="0" y="0"/>
          <a:chExt cx="0" cy="0"/>
        </a:xfrm>
      </p:grpSpPr>
      <p:sp>
        <p:nvSpPr>
          <p:cNvPr id="5" name="Google Shape;12;p28">
            <a:extLst>
              <a:ext uri="{FF2B5EF4-FFF2-40B4-BE49-F238E27FC236}">
                <a16:creationId xmlns:a16="http://schemas.microsoft.com/office/drawing/2014/main" id="{CA3E8E28-9CA6-208D-5AF1-6ACB312DDE7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3" name="Título 2">
            <a:extLst>
              <a:ext uri="{FF2B5EF4-FFF2-40B4-BE49-F238E27FC236}">
                <a16:creationId xmlns:a16="http://schemas.microsoft.com/office/drawing/2014/main" id="{CF1C95DC-8195-38D5-87E3-8245B7A182A9}"/>
              </a:ext>
            </a:extLst>
          </p:cNvPr>
          <p:cNvSpPr>
            <a:spLocks noGrp="1"/>
          </p:cNvSpPr>
          <p:nvPr>
            <p:ph type="title"/>
          </p:nvPr>
        </p:nvSpPr>
        <p:spPr>
          <a:xfrm>
            <a:off x="828441" y="2512644"/>
            <a:ext cx="10703652" cy="580908"/>
          </a:xfrm>
          <a:prstGeom prst="rect">
            <a:avLst/>
          </a:prstGeom>
          <a:noFill/>
          <a:ln>
            <a:noFill/>
          </a:ln>
        </p:spPr>
        <p:txBody>
          <a:bodyPr spcFirstLastPara="1" wrap="square" lIns="91425" tIns="45700" rIns="91425" bIns="45700" anchor="t" anchorCtr="0">
            <a:noAutofit/>
          </a:bodyPr>
          <a:lstStyle>
            <a:lvl1pPr>
              <a:defRPr lang="es-ES" sz="4800" b="0" i="0" dirty="0">
                <a:solidFill>
                  <a:schemeClr val="bg1"/>
                </a:solidFill>
                <a:latin typeface="Outfit" pitchFamily="2" charset="0"/>
                <a:ea typeface="Outfit" pitchFamily="2" charset="0"/>
                <a:cs typeface="Gill Sans Light" panose="020B0302020104020203" pitchFamily="34" charset="-79"/>
              </a:defRPr>
            </a:lvl1pPr>
          </a:lstStyle>
          <a:p>
            <a:pPr lvl="0">
              <a:lnSpc>
                <a:spcPct val="80000"/>
              </a:lnSpc>
              <a:buClr>
                <a:srgbClr val="F2F2F2"/>
              </a:buClr>
              <a:buSzPts val="4400"/>
              <a:buNone/>
            </a:pPr>
            <a:endParaRPr lang="es-ES" dirty="0"/>
          </a:p>
        </p:txBody>
      </p:sp>
      <p:sp>
        <p:nvSpPr>
          <p:cNvPr id="7" name="Google Shape;28;p30">
            <a:extLst>
              <a:ext uri="{FF2B5EF4-FFF2-40B4-BE49-F238E27FC236}">
                <a16:creationId xmlns:a16="http://schemas.microsoft.com/office/drawing/2014/main" id="{F7A10A99-0C4D-171C-60E0-47D26F8F0E77}"/>
              </a:ext>
            </a:extLst>
          </p:cNvPr>
          <p:cNvSpPr>
            <a:spLocks noGrp="1"/>
          </p:cNvSpPr>
          <p:nvPr>
            <p:ph type="pic" idx="2"/>
          </p:nvPr>
        </p:nvSpPr>
        <p:spPr>
          <a:xfrm>
            <a:off x="0" y="3392488"/>
            <a:ext cx="12204985" cy="3465512"/>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pic>
        <p:nvPicPr>
          <p:cNvPr id="4" name="Picture 3">
            <a:extLst>
              <a:ext uri="{FF2B5EF4-FFF2-40B4-BE49-F238E27FC236}">
                <a16:creationId xmlns:a16="http://schemas.microsoft.com/office/drawing/2014/main" id="{E8BB85F3-03D1-472C-9AE7-BC1698D3E716}"/>
              </a:ext>
            </a:extLst>
          </p:cNvPr>
          <p:cNvPicPr>
            <a:picLocks noChangeAspect="1"/>
          </p:cNvPicPr>
          <p:nvPr userDrawn="1"/>
        </p:nvPicPr>
        <p:blipFill>
          <a:blip r:embed="rId2"/>
          <a:stretch>
            <a:fillRect/>
          </a:stretch>
        </p:blipFill>
        <p:spPr>
          <a:xfrm>
            <a:off x="920818" y="1061513"/>
            <a:ext cx="2901600" cy="1270291"/>
          </a:xfrm>
          <a:prstGeom prst="rect">
            <a:avLst/>
          </a:prstGeom>
        </p:spPr>
      </p:pic>
      <p:sp>
        <p:nvSpPr>
          <p:cNvPr id="2" name="Slide Number Placeholder 1">
            <a:extLst>
              <a:ext uri="{FF2B5EF4-FFF2-40B4-BE49-F238E27FC236}">
                <a16:creationId xmlns:a16="http://schemas.microsoft.com/office/drawing/2014/main" id="{D080E2C9-6E50-ADCB-AD3C-FFE141735CEB}"/>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83468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Diapositiva de título" preserve="1" userDrawn="1">
  <p:cSld name="4_Diapositiva de título">
    <p:bg>
      <p:bgPr>
        <a:solidFill>
          <a:srgbClr val="122E4F"/>
        </a:solidFill>
        <a:effectLst/>
      </p:bgPr>
    </p:bg>
    <p:spTree>
      <p:nvGrpSpPr>
        <p:cNvPr id="1" name="Shape 64"/>
        <p:cNvGrpSpPr/>
        <p:nvPr/>
      </p:nvGrpSpPr>
      <p:grpSpPr>
        <a:xfrm>
          <a:off x="0" y="0"/>
          <a:ext cx="0" cy="0"/>
          <a:chOff x="0" y="0"/>
          <a:chExt cx="0" cy="0"/>
        </a:xfrm>
      </p:grpSpPr>
      <p:sp>
        <p:nvSpPr>
          <p:cNvPr id="68" name="Google Shape;68;p35"/>
          <p:cNvSpPr txBox="1">
            <a:spLocks noGrp="1"/>
          </p:cNvSpPr>
          <p:nvPr>
            <p:ph type="title"/>
          </p:nvPr>
        </p:nvSpPr>
        <p:spPr>
          <a:xfrm>
            <a:off x="993740" y="774589"/>
            <a:ext cx="429035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9" name="Google Shape;69;p35"/>
          <p:cNvSpPr>
            <a:spLocks noGrp="1"/>
          </p:cNvSpPr>
          <p:nvPr>
            <p:ph type="pic" idx="2"/>
          </p:nvPr>
        </p:nvSpPr>
        <p:spPr>
          <a:xfrm>
            <a:off x="6354145" y="0"/>
            <a:ext cx="5837855"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3" name="Google Shape;12;p28">
            <a:extLst>
              <a:ext uri="{FF2B5EF4-FFF2-40B4-BE49-F238E27FC236}">
                <a16:creationId xmlns:a16="http://schemas.microsoft.com/office/drawing/2014/main" id="{D4DA8818-01B7-30EE-377C-ADCCD4D1897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06D0FDEC-0EAB-4165-BC05-75912C002A50}"/>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16FAD371-AB89-407F-9705-F48754C2B79D}"/>
              </a:ext>
            </a:extLst>
          </p:cNvPr>
          <p:cNvSpPr>
            <a:spLocks noGrp="1"/>
          </p:cNvSpPr>
          <p:nvPr>
            <p:ph idx="13"/>
          </p:nvPr>
        </p:nvSpPr>
        <p:spPr>
          <a:xfrm>
            <a:off x="1006553" y="4299127"/>
            <a:ext cx="4290359" cy="1456566"/>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F40DE041-45AB-A987-D636-8EEB3746322F}"/>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093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Diapositiva de título" preserve="1" userDrawn="1">
  <p:cSld name="4_Diapositiva de título">
    <p:bg>
      <p:bgPr>
        <a:solidFill>
          <a:srgbClr val="122E4F"/>
        </a:solidFill>
        <a:effectLst/>
      </p:bgPr>
    </p:bg>
    <p:spTree>
      <p:nvGrpSpPr>
        <p:cNvPr id="1" name="Shape 99"/>
        <p:cNvGrpSpPr/>
        <p:nvPr/>
      </p:nvGrpSpPr>
      <p:grpSpPr>
        <a:xfrm>
          <a:off x="0" y="0"/>
          <a:ext cx="0" cy="0"/>
          <a:chOff x="0" y="0"/>
          <a:chExt cx="0" cy="0"/>
        </a:xfrm>
      </p:grpSpPr>
      <p:sp>
        <p:nvSpPr>
          <p:cNvPr id="102" name="Google Shape;102;p18"/>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6623B082-EE6E-74D8-CFC8-11C0E8DF2E5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B55A0702-99E2-4C38-A3C7-9326F5EBAAA4}"/>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7" name="Content Placeholder 2">
            <a:extLst>
              <a:ext uri="{FF2B5EF4-FFF2-40B4-BE49-F238E27FC236}">
                <a16:creationId xmlns:a16="http://schemas.microsoft.com/office/drawing/2014/main" id="{C3FC7951-9C91-4989-BD12-BA1E2E12CFE6}"/>
              </a:ext>
            </a:extLst>
          </p:cNvPr>
          <p:cNvSpPr>
            <a:spLocks noGrp="1"/>
          </p:cNvSpPr>
          <p:nvPr>
            <p:ph idx="13"/>
          </p:nvPr>
        </p:nvSpPr>
        <p:spPr>
          <a:xfrm>
            <a:off x="1006553" y="3429000"/>
            <a:ext cx="5089447" cy="232669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BEF23FF2-6E2F-234C-0BE4-2E3C24934E34}"/>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85755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Diapositiva de título" preserve="1" userDrawn="1">
  <p:cSld name="7_Diapositiva de título">
    <p:bg>
      <p:bgPr>
        <a:solidFill>
          <a:srgbClr val="122E4F"/>
        </a:solidFill>
        <a:effectLst/>
      </p:bgPr>
    </p:bg>
    <p:spTree>
      <p:nvGrpSpPr>
        <p:cNvPr id="1" name="Shape 22"/>
        <p:cNvGrpSpPr/>
        <p:nvPr/>
      </p:nvGrpSpPr>
      <p:grpSpPr>
        <a:xfrm>
          <a:off x="0" y="0"/>
          <a:ext cx="0" cy="0"/>
          <a:chOff x="0" y="0"/>
          <a:chExt cx="0" cy="0"/>
        </a:xfrm>
      </p:grpSpPr>
      <p:sp>
        <p:nvSpPr>
          <p:cNvPr id="25" name="Google Shape;25;p7"/>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BA02DE9F-5F83-0E32-1C00-7F6F4FFDC0A8}"/>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9AB1833A-E468-461F-821A-36D40CEE69B1}"/>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7" name="Content Placeholder 2">
            <a:extLst>
              <a:ext uri="{FF2B5EF4-FFF2-40B4-BE49-F238E27FC236}">
                <a16:creationId xmlns:a16="http://schemas.microsoft.com/office/drawing/2014/main" id="{6B057159-D7A8-4B88-B812-399DEFA06E3F}"/>
              </a:ext>
            </a:extLst>
          </p:cNvPr>
          <p:cNvSpPr>
            <a:spLocks noGrp="1"/>
          </p:cNvSpPr>
          <p:nvPr>
            <p:ph idx="13"/>
          </p:nvPr>
        </p:nvSpPr>
        <p:spPr>
          <a:xfrm>
            <a:off x="1006553" y="1605880"/>
            <a:ext cx="10191707" cy="4223419"/>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AFA41653-D9F8-E2A7-DD06-9BC8FDF1BD4D}"/>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041553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Diapositiva de título" preserve="1" userDrawn="1">
  <p:cSld name="7_Diapositiva de título">
    <p:bg>
      <p:bgPr>
        <a:solidFill>
          <a:srgbClr val="122E4F"/>
        </a:solidFill>
        <a:effectLst/>
      </p:bgPr>
    </p:bg>
    <p:spTree>
      <p:nvGrpSpPr>
        <p:cNvPr id="1" name="Shape 88"/>
        <p:cNvGrpSpPr/>
        <p:nvPr/>
      </p:nvGrpSpPr>
      <p:grpSpPr>
        <a:xfrm>
          <a:off x="0" y="0"/>
          <a:ext cx="0" cy="0"/>
          <a:chOff x="0" y="0"/>
          <a:chExt cx="0" cy="0"/>
        </a:xfrm>
      </p:grpSpPr>
      <p:sp>
        <p:nvSpPr>
          <p:cNvPr id="91" name="Google Shape;91;p15"/>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93" name="Google Shape;93;p15"/>
          <p:cNvSpPr txBox="1">
            <a:spLocks noGrp="1"/>
          </p:cNvSpPr>
          <p:nvPr>
            <p:ph type="body" idx="2"/>
          </p:nvPr>
        </p:nvSpPr>
        <p:spPr>
          <a:xfrm>
            <a:off x="993740" y="1605881"/>
            <a:ext cx="10204517" cy="7534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983B8A4B-EA6D-21DB-6B67-03EAED73439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35591015-2591-4AAA-AE41-4048524BA56F}"/>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7B043742-AD62-448A-A10B-49A0210865F1}"/>
              </a:ext>
            </a:extLst>
          </p:cNvPr>
          <p:cNvSpPr>
            <a:spLocks noGrp="1"/>
          </p:cNvSpPr>
          <p:nvPr>
            <p:ph idx="13"/>
          </p:nvPr>
        </p:nvSpPr>
        <p:spPr>
          <a:xfrm>
            <a:off x="993739" y="2419454"/>
            <a:ext cx="10204517" cy="1936645"/>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F1D867E7-DDEA-A6D2-1C13-648F9D2F5B2E}"/>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09566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spTree>
      <p:nvGrpSpPr>
        <p:cNvPr id="1" name="Shape 10"/>
        <p:cNvGrpSpPr/>
        <p:nvPr/>
      </p:nvGrpSpPr>
      <p:grpSpPr>
        <a:xfrm>
          <a:off x="0" y="0"/>
          <a:ext cx="0" cy="0"/>
          <a:chOff x="0" y="0"/>
          <a:chExt cx="0" cy="0"/>
        </a:xfrm>
      </p:grpSpPr>
      <p:sp>
        <p:nvSpPr>
          <p:cNvPr id="12" name="Google Shape;12;p28"/>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3" name="Título 2">
            <a:extLst>
              <a:ext uri="{FF2B5EF4-FFF2-40B4-BE49-F238E27FC236}">
                <a16:creationId xmlns:a16="http://schemas.microsoft.com/office/drawing/2014/main" id="{B4FF08FD-BA69-6A1B-AF78-F3869C5AD161}"/>
              </a:ext>
            </a:extLst>
          </p:cNvPr>
          <p:cNvSpPr>
            <a:spLocks noGrp="1"/>
          </p:cNvSpPr>
          <p:nvPr>
            <p:ph type="title"/>
          </p:nvPr>
        </p:nvSpPr>
        <p:spPr>
          <a:xfrm>
            <a:off x="828441" y="2636925"/>
            <a:ext cx="10685897" cy="580908"/>
          </a:xfrm>
          <a:prstGeom prst="rect">
            <a:avLst/>
          </a:prstGeom>
          <a:noFill/>
          <a:ln>
            <a:noFill/>
          </a:ln>
        </p:spPr>
        <p:txBody>
          <a:bodyPr spcFirstLastPara="1" wrap="square" lIns="91425" tIns="45700" rIns="91425" bIns="45700" anchor="t" anchorCtr="0">
            <a:noAutofit/>
          </a:bodyPr>
          <a:lstStyle>
            <a:lvl1pPr>
              <a:defRPr lang="es-ES" sz="4800" b="0" i="0" dirty="0">
                <a:solidFill>
                  <a:srgbClr val="122E4F"/>
                </a:solidFill>
                <a:latin typeface="Outfit" pitchFamily="2" charset="0"/>
                <a:ea typeface="Outfit" pitchFamily="2" charset="0"/>
                <a:cs typeface="Gill Sans Light" panose="020B0302020104020203" pitchFamily="34" charset="-79"/>
              </a:defRPr>
            </a:lvl1pPr>
          </a:lstStyle>
          <a:p>
            <a:pPr lvl="0">
              <a:lnSpc>
                <a:spcPct val="80000"/>
              </a:lnSpc>
              <a:buClr>
                <a:srgbClr val="F2F2F2"/>
              </a:buClr>
              <a:buSzPts val="4400"/>
              <a:buNone/>
            </a:pPr>
            <a:endParaRPr lang="es-ES" dirty="0"/>
          </a:p>
        </p:txBody>
      </p:sp>
      <p:sp>
        <p:nvSpPr>
          <p:cNvPr id="4" name="Google Shape;28;p30">
            <a:extLst>
              <a:ext uri="{FF2B5EF4-FFF2-40B4-BE49-F238E27FC236}">
                <a16:creationId xmlns:a16="http://schemas.microsoft.com/office/drawing/2014/main" id="{6A1CBBAC-92A7-2361-3357-B3F02F0C5685}"/>
              </a:ext>
            </a:extLst>
          </p:cNvPr>
          <p:cNvSpPr>
            <a:spLocks noGrp="1"/>
          </p:cNvSpPr>
          <p:nvPr>
            <p:ph type="pic" idx="2"/>
          </p:nvPr>
        </p:nvSpPr>
        <p:spPr>
          <a:xfrm>
            <a:off x="0" y="3392488"/>
            <a:ext cx="12204985" cy="3465512"/>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pic>
        <p:nvPicPr>
          <p:cNvPr id="7" name="Picture 6">
            <a:extLst>
              <a:ext uri="{FF2B5EF4-FFF2-40B4-BE49-F238E27FC236}">
                <a16:creationId xmlns:a16="http://schemas.microsoft.com/office/drawing/2014/main" id="{B46C278D-B4DF-411D-8FE9-A5040DAB023D}"/>
              </a:ext>
            </a:extLst>
          </p:cNvPr>
          <p:cNvPicPr>
            <a:picLocks noChangeAspect="1"/>
          </p:cNvPicPr>
          <p:nvPr userDrawn="1"/>
        </p:nvPicPr>
        <p:blipFill>
          <a:blip r:embed="rId2"/>
          <a:srcRect/>
          <a:stretch/>
        </p:blipFill>
        <p:spPr>
          <a:xfrm>
            <a:off x="828036" y="1021117"/>
            <a:ext cx="3006000" cy="1315995"/>
          </a:xfrm>
          <a:prstGeom prst="rect">
            <a:avLst/>
          </a:prstGeom>
        </p:spPr>
      </p:pic>
      <p:sp>
        <p:nvSpPr>
          <p:cNvPr id="2" name="Slide Number Placeholder 1">
            <a:extLst>
              <a:ext uri="{FF2B5EF4-FFF2-40B4-BE49-F238E27FC236}">
                <a16:creationId xmlns:a16="http://schemas.microsoft.com/office/drawing/2014/main" id="{E76099E0-D23D-5B03-6A63-65D349C6B672}"/>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065360783"/>
      </p:ext>
    </p:extLst>
  </p:cSld>
  <p:clrMapOvr>
    <a:masterClrMapping/>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22E4F"/>
        </a:solidFill>
        <a:effectLst/>
      </p:bgPr>
    </p:bg>
    <p:spTree>
      <p:nvGrpSpPr>
        <p:cNvPr id="1" name="Shape 162"/>
        <p:cNvGrpSpPr/>
        <p:nvPr/>
      </p:nvGrpSpPr>
      <p:grpSpPr>
        <a:xfrm>
          <a:off x="0" y="0"/>
          <a:ext cx="0" cy="0"/>
          <a:chOff x="0" y="0"/>
          <a:chExt cx="0" cy="0"/>
        </a:xfrm>
      </p:grpSpPr>
      <p:sp>
        <p:nvSpPr>
          <p:cNvPr id="165" name="Google Shape;165;p43"/>
          <p:cNvSpPr>
            <a:spLocks noGrp="1"/>
          </p:cNvSpPr>
          <p:nvPr>
            <p:ph type="pic" idx="2"/>
          </p:nvPr>
        </p:nvSpPr>
        <p:spPr>
          <a:xfrm>
            <a:off x="6843861" y="0"/>
            <a:ext cx="5361124"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166" name="Google Shape;166;p43"/>
          <p:cNvSpPr txBox="1">
            <a:spLocks noGrp="1"/>
          </p:cNvSpPr>
          <p:nvPr>
            <p:ph type="title"/>
          </p:nvPr>
        </p:nvSpPr>
        <p:spPr>
          <a:xfrm>
            <a:off x="993740" y="774589"/>
            <a:ext cx="490911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4910CD85-6AA9-29D7-6676-82CEEDA34DF1}"/>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CB90ABFE-9D64-4A5B-8DE6-82AC611F470B}"/>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4C65F46C-D603-434E-8194-AC2F97BD9D46}"/>
              </a:ext>
            </a:extLst>
          </p:cNvPr>
          <p:cNvSpPr>
            <a:spLocks noGrp="1"/>
          </p:cNvSpPr>
          <p:nvPr>
            <p:ph idx="13"/>
          </p:nvPr>
        </p:nvSpPr>
        <p:spPr>
          <a:xfrm>
            <a:off x="1006553" y="2392888"/>
            <a:ext cx="4896306" cy="3362805"/>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161FA435-ECBF-4D08-68BE-F94912899B7B}"/>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421854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22E4F"/>
        </a:solidFill>
        <a:effectLst/>
      </p:bgPr>
    </p:bg>
    <p:spTree>
      <p:nvGrpSpPr>
        <p:cNvPr id="1" name="Shape 148"/>
        <p:cNvGrpSpPr/>
        <p:nvPr/>
      </p:nvGrpSpPr>
      <p:grpSpPr>
        <a:xfrm>
          <a:off x="0" y="0"/>
          <a:ext cx="0" cy="0"/>
          <a:chOff x="0" y="0"/>
          <a:chExt cx="0" cy="0"/>
        </a:xfrm>
      </p:grpSpPr>
      <p:sp>
        <p:nvSpPr>
          <p:cNvPr id="151" name="Google Shape;151;p41"/>
          <p:cNvSpPr>
            <a:spLocks noGrp="1"/>
          </p:cNvSpPr>
          <p:nvPr>
            <p:ph type="pic" idx="2"/>
          </p:nvPr>
        </p:nvSpPr>
        <p:spPr>
          <a:xfrm>
            <a:off x="6843861" y="0"/>
            <a:ext cx="5361124"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152" name="Google Shape;152;p41"/>
          <p:cNvSpPr txBox="1">
            <a:spLocks noGrp="1"/>
          </p:cNvSpPr>
          <p:nvPr>
            <p:ph type="title"/>
          </p:nvPr>
        </p:nvSpPr>
        <p:spPr>
          <a:xfrm>
            <a:off x="993740" y="774589"/>
            <a:ext cx="490911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54" name="Google Shape;154;p41"/>
          <p:cNvSpPr txBox="1">
            <a:spLocks noGrp="1"/>
          </p:cNvSpPr>
          <p:nvPr>
            <p:ph type="body" idx="3"/>
          </p:nvPr>
        </p:nvSpPr>
        <p:spPr>
          <a:xfrm>
            <a:off x="993741" y="2356408"/>
            <a:ext cx="4909118" cy="9836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3709F60C-1F6E-A800-DC96-719CBE5BA4B2}"/>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12660731-3FDE-42B7-A446-8CADFBEC62C8}"/>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9" name="Content Placeholder 2">
            <a:extLst>
              <a:ext uri="{FF2B5EF4-FFF2-40B4-BE49-F238E27FC236}">
                <a16:creationId xmlns:a16="http://schemas.microsoft.com/office/drawing/2014/main" id="{8998BDAF-AEAB-41C7-A681-E6FB9211FC7A}"/>
              </a:ext>
            </a:extLst>
          </p:cNvPr>
          <p:cNvSpPr>
            <a:spLocks noGrp="1"/>
          </p:cNvSpPr>
          <p:nvPr>
            <p:ph idx="13"/>
          </p:nvPr>
        </p:nvSpPr>
        <p:spPr>
          <a:xfrm>
            <a:off x="1006553" y="3429000"/>
            <a:ext cx="4909118" cy="232669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BDE14063-E119-02B2-3FA2-7B4496B5FEAD}"/>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28097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22E4F"/>
        </a:solidFill>
        <a:effectLst/>
      </p:bgPr>
    </p:bg>
    <p:spTree>
      <p:nvGrpSpPr>
        <p:cNvPr id="1" name="Shape 211"/>
        <p:cNvGrpSpPr/>
        <p:nvPr/>
      </p:nvGrpSpPr>
      <p:grpSpPr>
        <a:xfrm>
          <a:off x="0" y="0"/>
          <a:ext cx="0" cy="0"/>
          <a:chOff x="0" y="0"/>
          <a:chExt cx="0" cy="0"/>
        </a:xfrm>
      </p:grpSpPr>
      <p:sp>
        <p:nvSpPr>
          <p:cNvPr id="214" name="Google Shape;214;p47"/>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15" name="Google Shape;215;p47"/>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216" name="Google Shape;216;p47"/>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3" name="Google Shape;12;p28">
            <a:extLst>
              <a:ext uri="{FF2B5EF4-FFF2-40B4-BE49-F238E27FC236}">
                <a16:creationId xmlns:a16="http://schemas.microsoft.com/office/drawing/2014/main" id="{6906A1B3-AED5-8147-05DA-B3F12C7F3128}"/>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59125A0B-B64C-46B4-9B50-5C27E1229D35}"/>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9" name="Content Placeholder 2">
            <a:extLst>
              <a:ext uri="{FF2B5EF4-FFF2-40B4-BE49-F238E27FC236}">
                <a16:creationId xmlns:a16="http://schemas.microsoft.com/office/drawing/2014/main" id="{CED75D0B-9CFF-4C5C-AAB8-D8A55EC6C505}"/>
              </a:ext>
            </a:extLst>
          </p:cNvPr>
          <p:cNvSpPr>
            <a:spLocks noGrp="1"/>
          </p:cNvSpPr>
          <p:nvPr>
            <p:ph idx="13"/>
          </p:nvPr>
        </p:nvSpPr>
        <p:spPr>
          <a:xfrm>
            <a:off x="1006553" y="2415695"/>
            <a:ext cx="6158499" cy="3339998"/>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0E93C33D-D176-87A0-BB26-4351919228FE}"/>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65916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22E4F"/>
        </a:solidFill>
        <a:effectLst/>
      </p:bgPr>
    </p:bg>
    <p:spTree>
      <p:nvGrpSpPr>
        <p:cNvPr id="1" name="Shape 195"/>
        <p:cNvGrpSpPr/>
        <p:nvPr/>
      </p:nvGrpSpPr>
      <p:grpSpPr>
        <a:xfrm>
          <a:off x="0" y="0"/>
          <a:ext cx="0" cy="0"/>
          <a:chOff x="0" y="0"/>
          <a:chExt cx="0" cy="0"/>
        </a:xfrm>
      </p:grpSpPr>
      <p:sp>
        <p:nvSpPr>
          <p:cNvPr id="198" name="Google Shape;198;p45"/>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199" name="Google Shape;199;p45"/>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200" name="Google Shape;200;p45"/>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01" name="Google Shape;201;p45"/>
          <p:cNvSpPr txBox="1">
            <a:spLocks noGrp="1"/>
          </p:cNvSpPr>
          <p:nvPr>
            <p:ph type="body" idx="1"/>
          </p:nvPr>
        </p:nvSpPr>
        <p:spPr>
          <a:xfrm>
            <a:off x="993741" y="2356408"/>
            <a:ext cx="6158498" cy="9836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3A45BF5D-0372-BA6B-BABB-26D204AEFA8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9" name="Picture 8">
            <a:extLst>
              <a:ext uri="{FF2B5EF4-FFF2-40B4-BE49-F238E27FC236}">
                <a16:creationId xmlns:a16="http://schemas.microsoft.com/office/drawing/2014/main" id="{B2BA2639-B19F-4739-B5C2-2B16976CBF7A}"/>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10" name="Content Placeholder 2">
            <a:extLst>
              <a:ext uri="{FF2B5EF4-FFF2-40B4-BE49-F238E27FC236}">
                <a16:creationId xmlns:a16="http://schemas.microsoft.com/office/drawing/2014/main" id="{7D309E24-A294-4947-883E-11BB0ADAFE73}"/>
              </a:ext>
            </a:extLst>
          </p:cNvPr>
          <p:cNvSpPr>
            <a:spLocks noGrp="1"/>
          </p:cNvSpPr>
          <p:nvPr>
            <p:ph idx="13"/>
          </p:nvPr>
        </p:nvSpPr>
        <p:spPr>
          <a:xfrm>
            <a:off x="1006553" y="3429000"/>
            <a:ext cx="6145686" cy="232669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E42B9299-DEF3-8600-11F1-DBE9FC1315DE}"/>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14244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Diapositiva de título" preserve="1" userDrawn="1">
  <p:cSld name="7_Diapositiva de título">
    <p:bg>
      <p:bgPr>
        <a:solidFill>
          <a:srgbClr val="122E4F"/>
        </a:solidFill>
        <a:effectLst/>
      </p:bgPr>
    </p:bg>
    <p:spTree>
      <p:nvGrpSpPr>
        <p:cNvPr id="1" name="Shape 115"/>
        <p:cNvGrpSpPr/>
        <p:nvPr/>
      </p:nvGrpSpPr>
      <p:grpSpPr>
        <a:xfrm>
          <a:off x="0" y="0"/>
          <a:ext cx="0" cy="0"/>
          <a:chOff x="0" y="0"/>
          <a:chExt cx="0" cy="0"/>
        </a:xfrm>
      </p:grpSpPr>
      <p:sp>
        <p:nvSpPr>
          <p:cNvPr id="118" name="Google Shape;118;p9"/>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E0B8DE6D-F755-4A2C-D813-483BBFCC39C0}"/>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77643702-DE5B-485C-8812-D8E7B14514BC}"/>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59C24BE8-541C-4916-ADF0-EBAC4892C7FC}"/>
              </a:ext>
            </a:extLst>
          </p:cNvPr>
          <p:cNvSpPr>
            <a:spLocks noGrp="1"/>
          </p:cNvSpPr>
          <p:nvPr>
            <p:ph idx="13"/>
          </p:nvPr>
        </p:nvSpPr>
        <p:spPr>
          <a:xfrm>
            <a:off x="1006552" y="1605880"/>
            <a:ext cx="4734371" cy="414981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9" name="Content Placeholder 2">
            <a:extLst>
              <a:ext uri="{FF2B5EF4-FFF2-40B4-BE49-F238E27FC236}">
                <a16:creationId xmlns:a16="http://schemas.microsoft.com/office/drawing/2014/main" id="{65EC3CBD-A790-4BC6-A410-604A6C933D61}"/>
              </a:ext>
            </a:extLst>
          </p:cNvPr>
          <p:cNvSpPr>
            <a:spLocks noGrp="1"/>
          </p:cNvSpPr>
          <p:nvPr>
            <p:ph idx="14"/>
          </p:nvPr>
        </p:nvSpPr>
        <p:spPr>
          <a:xfrm>
            <a:off x="6451077" y="1600674"/>
            <a:ext cx="4734371" cy="414981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178F481C-64CD-D060-CF62-39CD0C3D26E4}"/>
              </a:ext>
            </a:extLst>
          </p:cNvPr>
          <p:cNvSpPr>
            <a:spLocks noGrp="1"/>
          </p:cNvSpPr>
          <p:nvPr>
            <p:ph type="sldNum" sz="quarter" idx="15"/>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295679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Diapositiva de título" preserve="1" userDrawn="1">
  <p:cSld name="7_Diapositiva de título">
    <p:bg>
      <p:bgPr>
        <a:solidFill>
          <a:srgbClr val="122E4F"/>
        </a:solidFill>
        <a:effectLst/>
      </p:bgPr>
    </p:bg>
    <p:spTree>
      <p:nvGrpSpPr>
        <p:cNvPr id="1" name="Shape 115"/>
        <p:cNvGrpSpPr/>
        <p:nvPr/>
      </p:nvGrpSpPr>
      <p:grpSpPr>
        <a:xfrm>
          <a:off x="0" y="0"/>
          <a:ext cx="0" cy="0"/>
          <a:chOff x="0" y="0"/>
          <a:chExt cx="0" cy="0"/>
        </a:xfrm>
      </p:grpSpPr>
      <p:sp>
        <p:nvSpPr>
          <p:cNvPr id="3" name="Google Shape;12;p28">
            <a:extLst>
              <a:ext uri="{FF2B5EF4-FFF2-40B4-BE49-F238E27FC236}">
                <a16:creationId xmlns:a16="http://schemas.microsoft.com/office/drawing/2014/main" id="{E0B8DE6D-F755-4A2C-D813-483BBFCC39C0}"/>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4" name="Marcador de posición de imagen 1">
            <a:extLst>
              <a:ext uri="{FF2B5EF4-FFF2-40B4-BE49-F238E27FC236}">
                <a16:creationId xmlns:a16="http://schemas.microsoft.com/office/drawing/2014/main" id="{349CEC94-BDF6-0848-D9A5-CDC5392E71B1}"/>
              </a:ext>
            </a:extLst>
          </p:cNvPr>
          <p:cNvSpPr>
            <a:spLocks noGrp="1"/>
          </p:cNvSpPr>
          <p:nvPr>
            <p:ph type="pic" idx="2"/>
          </p:nvPr>
        </p:nvSpPr>
        <p:spPr>
          <a:xfrm>
            <a:off x="8219767" y="0"/>
            <a:ext cx="3985217" cy="6858000"/>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5" name="Google Shape;50;p32">
            <a:extLst>
              <a:ext uri="{FF2B5EF4-FFF2-40B4-BE49-F238E27FC236}">
                <a16:creationId xmlns:a16="http://schemas.microsoft.com/office/drawing/2014/main" id="{B16E8CE1-B9C8-0F23-2B9B-94885900F912}"/>
              </a:ext>
            </a:extLst>
          </p:cNvPr>
          <p:cNvSpPr txBox="1">
            <a:spLocks noGrp="1"/>
          </p:cNvSpPr>
          <p:nvPr>
            <p:ph type="title"/>
          </p:nvPr>
        </p:nvSpPr>
        <p:spPr>
          <a:xfrm>
            <a:off x="993739" y="774588"/>
            <a:ext cx="6321461" cy="1199067"/>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bg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 name="Google Shape;51;p32">
            <a:extLst>
              <a:ext uri="{FF2B5EF4-FFF2-40B4-BE49-F238E27FC236}">
                <a16:creationId xmlns:a16="http://schemas.microsoft.com/office/drawing/2014/main" id="{516D581B-5C35-ACE4-B2B5-AAB174212E0B}"/>
              </a:ext>
            </a:extLst>
          </p:cNvPr>
          <p:cNvSpPr txBox="1">
            <a:spLocks noGrp="1"/>
          </p:cNvSpPr>
          <p:nvPr>
            <p:ph type="body" idx="1"/>
          </p:nvPr>
        </p:nvSpPr>
        <p:spPr>
          <a:xfrm>
            <a:off x="993738" y="5134728"/>
            <a:ext cx="6321461" cy="643772"/>
          </a:xfrm>
          <a:prstGeom prst="rect">
            <a:avLst/>
          </a:prstGeom>
          <a:noFill/>
          <a:ln>
            <a:noFill/>
          </a:ln>
        </p:spPr>
        <p:txBody>
          <a:bodyPr spcFirstLastPara="1" wrap="square" lIns="91425" tIns="45700" rIns="91425" bIns="45700" anchor="t" anchorCtr="0">
            <a:normAutofit/>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7" name="Marcador de posición de imagen 1">
            <a:extLst>
              <a:ext uri="{FF2B5EF4-FFF2-40B4-BE49-F238E27FC236}">
                <a16:creationId xmlns:a16="http://schemas.microsoft.com/office/drawing/2014/main" id="{85076296-AC4C-0DFA-E152-F2171C5B7D49}"/>
              </a:ext>
            </a:extLst>
          </p:cNvPr>
          <p:cNvSpPr>
            <a:spLocks noGrp="1"/>
          </p:cNvSpPr>
          <p:nvPr>
            <p:ph type="pic" idx="10"/>
          </p:nvPr>
        </p:nvSpPr>
        <p:spPr>
          <a:xfrm>
            <a:off x="993738" y="2224037"/>
            <a:ext cx="6321460" cy="2660309"/>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pic>
        <p:nvPicPr>
          <p:cNvPr id="10" name="Picture 9">
            <a:extLst>
              <a:ext uri="{FF2B5EF4-FFF2-40B4-BE49-F238E27FC236}">
                <a16:creationId xmlns:a16="http://schemas.microsoft.com/office/drawing/2014/main" id="{6215AFE4-3E08-4AD5-A69B-935B01190BBA}"/>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2" name="Slide Number Placeholder 1">
            <a:extLst>
              <a:ext uri="{FF2B5EF4-FFF2-40B4-BE49-F238E27FC236}">
                <a16:creationId xmlns:a16="http://schemas.microsoft.com/office/drawing/2014/main" id="{BF87F0FC-A2C5-B641-54EF-F0F95573F34A}"/>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53923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Solo el título" preserve="1">
  <p:cSld name="6_Solo el título">
    <p:bg>
      <p:bgPr>
        <a:solidFill>
          <a:srgbClr val="122E4F"/>
        </a:solidFill>
        <a:effectLst/>
      </p:bgPr>
    </p:bg>
    <p:spTree>
      <p:nvGrpSpPr>
        <p:cNvPr id="1" name="Shape 229"/>
        <p:cNvGrpSpPr/>
        <p:nvPr/>
      </p:nvGrpSpPr>
      <p:grpSpPr>
        <a:xfrm>
          <a:off x="0" y="0"/>
          <a:ext cx="0" cy="0"/>
          <a:chOff x="0" y="0"/>
          <a:chExt cx="0" cy="0"/>
        </a:xfrm>
      </p:grpSpPr>
      <p:sp>
        <p:nvSpPr>
          <p:cNvPr id="232" name="Google Shape;232;p13"/>
          <p:cNvSpPr txBox="1"/>
          <p:nvPr/>
        </p:nvSpPr>
        <p:spPr>
          <a:xfrm>
            <a:off x="4978879" y="3937977"/>
            <a:ext cx="223424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 name="Google Shape;228;p12">
            <a:extLst>
              <a:ext uri="{FF2B5EF4-FFF2-40B4-BE49-F238E27FC236}">
                <a16:creationId xmlns:a16="http://schemas.microsoft.com/office/drawing/2014/main" id="{30098F0C-FECD-450A-5B13-2A2D463DFAC2}"/>
              </a:ext>
            </a:extLst>
          </p:cNvPr>
          <p:cNvSpPr txBox="1"/>
          <p:nvPr userDrawn="1"/>
        </p:nvSpPr>
        <p:spPr>
          <a:xfrm>
            <a:off x="4456913" y="5315867"/>
            <a:ext cx="32781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Carrer de la Llum 2-26, 08290 </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Cerdanyola del Vallès (Barcelona) Spain</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Tel: (+34) 93 592 43 00</a:t>
            </a:r>
          </a:p>
        </p:txBody>
      </p:sp>
      <p:pic>
        <p:nvPicPr>
          <p:cNvPr id="5" name="Picture 4">
            <a:extLst>
              <a:ext uri="{FF2B5EF4-FFF2-40B4-BE49-F238E27FC236}">
                <a16:creationId xmlns:a16="http://schemas.microsoft.com/office/drawing/2014/main" id="{010B0916-FD53-493F-8F0B-C70036E98FCC}"/>
              </a:ext>
            </a:extLst>
          </p:cNvPr>
          <p:cNvPicPr>
            <a:picLocks noChangeAspect="1"/>
          </p:cNvPicPr>
          <p:nvPr userDrawn="1"/>
        </p:nvPicPr>
        <p:blipFill>
          <a:blip r:embed="rId2"/>
          <a:stretch>
            <a:fillRect/>
          </a:stretch>
        </p:blipFill>
        <p:spPr>
          <a:xfrm>
            <a:off x="4661291" y="2403961"/>
            <a:ext cx="2901600" cy="1270291"/>
          </a:xfrm>
          <a:prstGeom prst="rect">
            <a:avLst/>
          </a:prstGeom>
        </p:spPr>
      </p:pic>
    </p:spTree>
    <p:extLst>
      <p:ext uri="{BB962C8B-B14F-4D97-AF65-F5344CB8AC3E}">
        <p14:creationId xmlns:p14="http://schemas.microsoft.com/office/powerpoint/2010/main" val="4048572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Solo el título" preserve="1">
  <p:cSld name="6_Solo el título">
    <p:bg>
      <p:bgPr>
        <a:solidFill>
          <a:srgbClr val="122E4F"/>
        </a:solidFill>
        <a:effectLst/>
      </p:bgPr>
    </p:bg>
    <p:spTree>
      <p:nvGrpSpPr>
        <p:cNvPr id="1" name="Shape 229"/>
        <p:cNvGrpSpPr/>
        <p:nvPr/>
      </p:nvGrpSpPr>
      <p:grpSpPr>
        <a:xfrm>
          <a:off x="0" y="0"/>
          <a:ext cx="0" cy="0"/>
          <a:chOff x="0" y="0"/>
          <a:chExt cx="0" cy="0"/>
        </a:xfrm>
      </p:grpSpPr>
      <p:pic>
        <p:nvPicPr>
          <p:cNvPr id="4" name="Picture 3">
            <a:extLst>
              <a:ext uri="{FF2B5EF4-FFF2-40B4-BE49-F238E27FC236}">
                <a16:creationId xmlns:a16="http://schemas.microsoft.com/office/drawing/2014/main" id="{8E41CAEE-FAF2-4E79-98DC-DA2BBDACC7F5}"/>
              </a:ext>
            </a:extLst>
          </p:cNvPr>
          <p:cNvPicPr>
            <a:picLocks noChangeAspect="1"/>
          </p:cNvPicPr>
          <p:nvPr userDrawn="1"/>
        </p:nvPicPr>
        <p:blipFill>
          <a:blip r:embed="rId2"/>
          <a:stretch>
            <a:fillRect/>
          </a:stretch>
        </p:blipFill>
        <p:spPr>
          <a:xfrm>
            <a:off x="362030" y="6396544"/>
            <a:ext cx="1951200" cy="214249"/>
          </a:xfrm>
          <a:prstGeom prst="rect">
            <a:avLst/>
          </a:prstGeom>
        </p:spPr>
      </p:pic>
    </p:spTree>
    <p:extLst>
      <p:ext uri="{BB962C8B-B14F-4D97-AF65-F5344CB8AC3E}">
        <p14:creationId xmlns:p14="http://schemas.microsoft.com/office/powerpoint/2010/main" val="1207282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CFE09D"/>
        </a:solidFill>
        <a:effectLst/>
      </p:bgPr>
    </p:bg>
    <p:spTree>
      <p:nvGrpSpPr>
        <p:cNvPr id="1" name="Shape 10"/>
        <p:cNvGrpSpPr/>
        <p:nvPr/>
      </p:nvGrpSpPr>
      <p:grpSpPr>
        <a:xfrm>
          <a:off x="0" y="0"/>
          <a:ext cx="0" cy="0"/>
          <a:chOff x="0" y="0"/>
          <a:chExt cx="0" cy="0"/>
        </a:xfrm>
      </p:grpSpPr>
      <p:sp>
        <p:nvSpPr>
          <p:cNvPr id="12" name="Google Shape;12;p28"/>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3" name="Título 2">
            <a:extLst>
              <a:ext uri="{FF2B5EF4-FFF2-40B4-BE49-F238E27FC236}">
                <a16:creationId xmlns:a16="http://schemas.microsoft.com/office/drawing/2014/main" id="{3895B890-099E-8624-DC78-EE9E4D26A82C}"/>
              </a:ext>
            </a:extLst>
          </p:cNvPr>
          <p:cNvSpPr>
            <a:spLocks noGrp="1"/>
          </p:cNvSpPr>
          <p:nvPr>
            <p:ph type="title"/>
          </p:nvPr>
        </p:nvSpPr>
        <p:spPr>
          <a:xfrm>
            <a:off x="919840" y="2521518"/>
            <a:ext cx="10268646" cy="580908"/>
          </a:xfrm>
          <a:prstGeom prst="rect">
            <a:avLst/>
          </a:prstGeom>
          <a:noFill/>
          <a:ln>
            <a:noFill/>
          </a:ln>
        </p:spPr>
        <p:txBody>
          <a:bodyPr spcFirstLastPara="1" wrap="square" lIns="91425" tIns="45700" rIns="91425" bIns="45700" anchor="t" anchorCtr="0">
            <a:noAutofit/>
          </a:bodyPr>
          <a:lstStyle>
            <a:lvl1pPr>
              <a:defRPr lang="es-ES" sz="4800" b="0" i="0" dirty="0">
                <a:solidFill>
                  <a:srgbClr val="122E4F"/>
                </a:solidFill>
                <a:latin typeface="Outfit" pitchFamily="2" charset="0"/>
                <a:ea typeface="Outfit" pitchFamily="2" charset="0"/>
                <a:cs typeface="Gill Sans Light" panose="020B0302020104020203" pitchFamily="34" charset="-79"/>
              </a:defRPr>
            </a:lvl1pPr>
          </a:lstStyle>
          <a:p>
            <a:pPr lvl="0">
              <a:lnSpc>
                <a:spcPct val="80000"/>
              </a:lnSpc>
              <a:buClr>
                <a:srgbClr val="F2F2F2"/>
              </a:buClr>
              <a:buSzPts val="4400"/>
              <a:buNone/>
            </a:pPr>
            <a:endParaRPr lang="es-ES" dirty="0"/>
          </a:p>
        </p:txBody>
      </p:sp>
      <p:sp>
        <p:nvSpPr>
          <p:cNvPr id="4" name="Google Shape;28;p30">
            <a:extLst>
              <a:ext uri="{FF2B5EF4-FFF2-40B4-BE49-F238E27FC236}">
                <a16:creationId xmlns:a16="http://schemas.microsoft.com/office/drawing/2014/main" id="{264A4FD0-C9EC-A9E6-F423-17CD52081557}"/>
              </a:ext>
            </a:extLst>
          </p:cNvPr>
          <p:cNvSpPr>
            <a:spLocks noGrp="1"/>
          </p:cNvSpPr>
          <p:nvPr>
            <p:ph type="pic" idx="2"/>
          </p:nvPr>
        </p:nvSpPr>
        <p:spPr>
          <a:xfrm>
            <a:off x="0" y="3400303"/>
            <a:ext cx="12204985" cy="3465512"/>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pic>
        <p:nvPicPr>
          <p:cNvPr id="7" name="Picture 6">
            <a:extLst>
              <a:ext uri="{FF2B5EF4-FFF2-40B4-BE49-F238E27FC236}">
                <a16:creationId xmlns:a16="http://schemas.microsoft.com/office/drawing/2014/main" id="{E8EDB3FC-5F51-4F43-B44D-51CFC527AB1B}"/>
              </a:ext>
            </a:extLst>
          </p:cNvPr>
          <p:cNvPicPr>
            <a:picLocks noChangeAspect="1"/>
          </p:cNvPicPr>
          <p:nvPr userDrawn="1"/>
        </p:nvPicPr>
        <p:blipFill>
          <a:blip r:embed="rId2"/>
          <a:srcRect/>
          <a:stretch/>
        </p:blipFill>
        <p:spPr>
          <a:xfrm>
            <a:off x="919435" y="1056584"/>
            <a:ext cx="3006000" cy="1315995"/>
          </a:xfrm>
          <a:prstGeom prst="rect">
            <a:avLst/>
          </a:prstGeom>
        </p:spPr>
      </p:pic>
      <p:sp>
        <p:nvSpPr>
          <p:cNvPr id="2" name="Slide Number Placeholder 1">
            <a:extLst>
              <a:ext uri="{FF2B5EF4-FFF2-40B4-BE49-F238E27FC236}">
                <a16:creationId xmlns:a16="http://schemas.microsoft.com/office/drawing/2014/main" id="{DEEFD48D-A1F3-1BCE-516A-6E2E16D84FD5}"/>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689320737"/>
      </p:ext>
    </p:extLst>
  </p:cSld>
  <p:clrMapOvr>
    <a:masterClrMapping/>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_Solo el título" preserve="1">
  <p:cSld name="6_Solo el título">
    <p:bg>
      <p:bgPr>
        <a:solidFill>
          <a:srgbClr val="CFE09D"/>
        </a:solidFill>
        <a:effectLst/>
      </p:bgPr>
    </p:bg>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993740" y="4303164"/>
            <a:ext cx="4290359" cy="145656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400" b="0" i="0" u="none" strike="noStrike" cap="none">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62" name="Google Shape;62;p34"/>
          <p:cNvSpPr txBox="1">
            <a:spLocks noGrp="1"/>
          </p:cNvSpPr>
          <p:nvPr>
            <p:ph type="title"/>
          </p:nvPr>
        </p:nvSpPr>
        <p:spPr>
          <a:xfrm>
            <a:off x="993740" y="774589"/>
            <a:ext cx="429035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3" name="Google Shape;63;p34"/>
          <p:cNvSpPr>
            <a:spLocks noGrp="1"/>
          </p:cNvSpPr>
          <p:nvPr>
            <p:ph type="pic" idx="2"/>
          </p:nvPr>
        </p:nvSpPr>
        <p:spPr>
          <a:xfrm>
            <a:off x="6354145" y="0"/>
            <a:ext cx="5837855" cy="6858000"/>
          </a:xfrm>
          <a:prstGeom prst="rect">
            <a:avLst/>
          </a:prstGeom>
          <a:noFill/>
          <a:ln>
            <a:noFill/>
          </a:ln>
        </p:spPr>
        <p:txBody>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endParaRPr lang="ca-ES" dirty="0"/>
          </a:p>
        </p:txBody>
      </p:sp>
      <p:sp>
        <p:nvSpPr>
          <p:cNvPr id="3" name="Google Shape;12;p28">
            <a:extLst>
              <a:ext uri="{FF2B5EF4-FFF2-40B4-BE49-F238E27FC236}">
                <a16:creationId xmlns:a16="http://schemas.microsoft.com/office/drawing/2014/main" id="{DDCB25B9-BBF0-CC4C-B7F9-706873F6B2A6}"/>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7376E858-1BF6-4C16-89D7-6117F5F188A3}"/>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A18DECD0-D380-B669-3090-CB13ECF0342E}"/>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585133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spTree>
      <p:nvGrpSpPr>
        <p:cNvPr id="1" name="Shape 58"/>
        <p:cNvGrpSpPr/>
        <p:nvPr/>
      </p:nvGrpSpPr>
      <p:grpSpPr>
        <a:xfrm>
          <a:off x="0" y="0"/>
          <a:ext cx="0" cy="0"/>
          <a:chOff x="0" y="0"/>
          <a:chExt cx="0" cy="0"/>
        </a:xfrm>
      </p:grpSpPr>
      <p:sp>
        <p:nvSpPr>
          <p:cNvPr id="62" name="Google Shape;62;p34"/>
          <p:cNvSpPr txBox="1">
            <a:spLocks noGrp="1"/>
          </p:cNvSpPr>
          <p:nvPr>
            <p:ph type="title"/>
          </p:nvPr>
        </p:nvSpPr>
        <p:spPr>
          <a:xfrm>
            <a:off x="993740" y="774589"/>
            <a:ext cx="429035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3" name="Google Shape;63;p34"/>
          <p:cNvSpPr>
            <a:spLocks noGrp="1"/>
          </p:cNvSpPr>
          <p:nvPr>
            <p:ph type="pic" idx="2"/>
          </p:nvPr>
        </p:nvSpPr>
        <p:spPr>
          <a:xfrm>
            <a:off x="6354145" y="0"/>
            <a:ext cx="5837855" cy="6858000"/>
          </a:xfrm>
          <a:prstGeom prst="rect">
            <a:avLst/>
          </a:prstGeom>
          <a:noFill/>
          <a:ln>
            <a:noFill/>
          </a:ln>
        </p:spPr>
        <p:txBody>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endParaRPr lang="ca-ES" dirty="0"/>
          </a:p>
        </p:txBody>
      </p:sp>
      <p:sp>
        <p:nvSpPr>
          <p:cNvPr id="3" name="Google Shape;12;p28">
            <a:extLst>
              <a:ext uri="{FF2B5EF4-FFF2-40B4-BE49-F238E27FC236}">
                <a16:creationId xmlns:a16="http://schemas.microsoft.com/office/drawing/2014/main" id="{DDCB25B9-BBF0-CC4C-B7F9-706873F6B2A6}"/>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11F2F2D0-7209-4542-800D-46748F9BB332}"/>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8" name="Content Placeholder 2">
            <a:extLst>
              <a:ext uri="{FF2B5EF4-FFF2-40B4-BE49-F238E27FC236}">
                <a16:creationId xmlns:a16="http://schemas.microsoft.com/office/drawing/2014/main" id="{22E9548B-063E-4A78-AF5F-624AAB354419}"/>
              </a:ext>
            </a:extLst>
          </p:cNvPr>
          <p:cNvSpPr>
            <a:spLocks noGrp="1"/>
          </p:cNvSpPr>
          <p:nvPr>
            <p:ph idx="10"/>
          </p:nvPr>
        </p:nvSpPr>
        <p:spPr>
          <a:xfrm>
            <a:off x="997233" y="4049491"/>
            <a:ext cx="4286866" cy="1723828"/>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6254FAF8-E886-B05A-2E54-6E32ADEEBC3C}"/>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998208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Diapositiva de título" preserve="1">
  <p:cSld name="2_Diapositiva de título">
    <p:bg>
      <p:bgPr>
        <a:solidFill>
          <a:srgbClr val="CFE09D"/>
        </a:solidFill>
        <a:effectLst/>
      </p:bgPr>
    </p:bg>
    <p:spTree>
      <p:nvGrpSpPr>
        <p:cNvPr id="1" name="Shape 94"/>
        <p:cNvGrpSpPr/>
        <p:nvPr/>
      </p:nvGrpSpPr>
      <p:grpSpPr>
        <a:xfrm>
          <a:off x="0" y="0"/>
          <a:ext cx="0" cy="0"/>
          <a:chOff x="0" y="0"/>
          <a:chExt cx="0" cy="0"/>
        </a:xfrm>
      </p:grpSpPr>
      <p:sp>
        <p:nvSpPr>
          <p:cNvPr id="97" name="Google Shape;97;p17"/>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a:defRPr sz="4800" b="1" i="0" dirty="0">
                <a:solidFill>
                  <a:srgbClr val="122E4F"/>
                </a:solidFill>
                <a:latin typeface="Outfit" pitchFamily="2" charset="0"/>
                <a:ea typeface="Outfit" pitchFamily="2" charset="0"/>
                <a:cs typeface="Gill Sans SemiBold" panose="020B0502020104020203" pitchFamily="34" charset="-79"/>
              </a:defRPr>
            </a:lvl1pPr>
          </a:lstStyle>
          <a:p>
            <a:pPr lvl="0">
              <a:lnSpc>
                <a:spcPct val="80000"/>
              </a:lnSpc>
              <a:buClr>
                <a:srgbClr val="F2F2F2"/>
              </a:buClr>
              <a:buSzPts val="4400"/>
              <a:buNone/>
            </a:pPr>
            <a:endParaRPr dirty="0"/>
          </a:p>
        </p:txBody>
      </p:sp>
      <p:sp>
        <p:nvSpPr>
          <p:cNvPr id="98" name="Google Shape;98;p17"/>
          <p:cNvSpPr txBox="1">
            <a:spLocks noGrp="1"/>
          </p:cNvSpPr>
          <p:nvPr>
            <p:ph type="body" idx="1"/>
          </p:nvPr>
        </p:nvSpPr>
        <p:spPr>
          <a:xfrm>
            <a:off x="993740" y="3429000"/>
            <a:ext cx="5102259" cy="228397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400" b="0" i="0" u="none" strike="noStrike" cap="none">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5FD23EC6-25EF-4862-D89F-1C43BC7A49E5}"/>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C3699526-48EF-4D4F-87DC-80D7669ADEA3}"/>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215A6E89-A943-ACE8-5A4F-EC38A0604835}"/>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892189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Diapositiva de título" preserve="1">
  <p:cSld name="2_Diapositiva de título">
    <p:bg>
      <p:bgPr>
        <a:solidFill>
          <a:srgbClr val="CFE09D"/>
        </a:solidFill>
        <a:effectLst/>
      </p:bgPr>
    </p:bg>
    <p:spTree>
      <p:nvGrpSpPr>
        <p:cNvPr id="1" name="Shape 33"/>
        <p:cNvGrpSpPr/>
        <p:nvPr/>
      </p:nvGrpSpPr>
      <p:grpSpPr>
        <a:xfrm>
          <a:off x="0" y="0"/>
          <a:ext cx="0" cy="0"/>
          <a:chOff x="0" y="0"/>
          <a:chExt cx="0" cy="0"/>
        </a:xfrm>
      </p:grpSpPr>
      <p:sp>
        <p:nvSpPr>
          <p:cNvPr id="36" name="Google Shape;36;p16"/>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dirty="0">
                <a:solidFill>
                  <a:srgbClr val="122E4F"/>
                </a:solidFill>
                <a:latin typeface="Outfit" pitchFamily="2" charset="0"/>
                <a:ea typeface="Outfit" pitchFamily="2" charset="0"/>
                <a:cs typeface="Gill Sans SemiBold" panose="020B0502020104020203" pitchFamily="34" charset="-79"/>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7" name="Google Shape;37;p16"/>
          <p:cNvSpPr txBox="1">
            <a:spLocks noGrp="1"/>
          </p:cNvSpPr>
          <p:nvPr>
            <p:ph type="body" idx="1"/>
          </p:nvPr>
        </p:nvSpPr>
        <p:spPr>
          <a:xfrm>
            <a:off x="993739" y="1605880"/>
            <a:ext cx="10204520" cy="4223419"/>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7530AD34-ED51-AC77-AB5E-8AEFEAE7D4C5}"/>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E67DC867-A61B-4118-A105-A31EBFB07D32}"/>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CAA1956B-A07E-FFB7-EE80-EFCD0E95794F}"/>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306472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CFE09D"/>
        </a:solidFill>
        <a:effectLst/>
      </p:bgPr>
    </p:bg>
    <p:spTree>
      <p:nvGrpSpPr>
        <p:cNvPr id="1" name="Shape 33"/>
        <p:cNvGrpSpPr/>
        <p:nvPr/>
      </p:nvGrpSpPr>
      <p:grpSpPr>
        <a:xfrm>
          <a:off x="0" y="0"/>
          <a:ext cx="0" cy="0"/>
          <a:chOff x="0" y="0"/>
          <a:chExt cx="0" cy="0"/>
        </a:xfrm>
      </p:grpSpPr>
      <p:sp>
        <p:nvSpPr>
          <p:cNvPr id="2" name="Google Shape;91;p15">
            <a:extLst>
              <a:ext uri="{FF2B5EF4-FFF2-40B4-BE49-F238E27FC236}">
                <a16:creationId xmlns:a16="http://schemas.microsoft.com/office/drawing/2014/main" id="{D10CB5B7-6C68-522E-076D-5D1551A3F8FC}"/>
              </a:ext>
            </a:extLst>
          </p:cNvPr>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dirty="0">
                <a:solidFill>
                  <a:srgbClr val="122E4F"/>
                </a:solidFill>
                <a:latin typeface="Outfit" pitchFamily="2" charset="0"/>
                <a:ea typeface="Outfit" pitchFamily="2" charset="0"/>
                <a:cs typeface="Gill Sans SemiBold" panose="020B0502020104020203" pitchFamily="34" charset="-79"/>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92;p15">
            <a:extLst>
              <a:ext uri="{FF2B5EF4-FFF2-40B4-BE49-F238E27FC236}">
                <a16:creationId xmlns:a16="http://schemas.microsoft.com/office/drawing/2014/main" id="{88DC991E-08EE-54E8-E478-12415C2503F4}"/>
              </a:ext>
            </a:extLst>
          </p:cNvPr>
          <p:cNvSpPr txBox="1">
            <a:spLocks noGrp="1"/>
          </p:cNvSpPr>
          <p:nvPr>
            <p:ph type="body" idx="1"/>
          </p:nvPr>
        </p:nvSpPr>
        <p:spPr>
          <a:xfrm>
            <a:off x="993739" y="2415695"/>
            <a:ext cx="10204519" cy="1940405"/>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4" name="Google Shape;93;p15">
            <a:extLst>
              <a:ext uri="{FF2B5EF4-FFF2-40B4-BE49-F238E27FC236}">
                <a16:creationId xmlns:a16="http://schemas.microsoft.com/office/drawing/2014/main" id="{FF31666D-C282-B577-47F1-804156CB0A90}"/>
              </a:ext>
            </a:extLst>
          </p:cNvPr>
          <p:cNvSpPr txBox="1">
            <a:spLocks noGrp="1"/>
          </p:cNvSpPr>
          <p:nvPr>
            <p:ph type="body" idx="2"/>
          </p:nvPr>
        </p:nvSpPr>
        <p:spPr>
          <a:xfrm>
            <a:off x="993740" y="1605881"/>
            <a:ext cx="10204517" cy="7534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rgbClr val="122E4F"/>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6" name="Google Shape;12;p28">
            <a:extLst>
              <a:ext uri="{FF2B5EF4-FFF2-40B4-BE49-F238E27FC236}">
                <a16:creationId xmlns:a16="http://schemas.microsoft.com/office/drawing/2014/main" id="{E78EB261-4227-F748-1969-678CDF15837C}"/>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8D84AD6F-7FCD-4813-9A5A-07A16CDD0C1A}"/>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5" name="Slide Number Placeholder 4">
            <a:extLst>
              <a:ext uri="{FF2B5EF4-FFF2-40B4-BE49-F238E27FC236}">
                <a16:creationId xmlns:a16="http://schemas.microsoft.com/office/drawing/2014/main" id="{951E62DB-6421-42A2-D9CA-D731998610B3}"/>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307069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Solo el título" preserve="1">
  <p:cSld name="6_Solo el título">
    <p:bg>
      <p:bgPr>
        <a:solidFill>
          <a:srgbClr val="CFE09D"/>
        </a:solidFill>
        <a:effectLst/>
      </p:bgPr>
    </p:bg>
    <p:spTree>
      <p:nvGrpSpPr>
        <p:cNvPr id="1" name="Shape 27"/>
        <p:cNvGrpSpPr/>
        <p:nvPr/>
      </p:nvGrpSpPr>
      <p:grpSpPr>
        <a:xfrm>
          <a:off x="0" y="0"/>
          <a:ext cx="0" cy="0"/>
          <a:chOff x="0" y="0"/>
          <a:chExt cx="0" cy="0"/>
        </a:xfrm>
      </p:grpSpPr>
      <p:sp>
        <p:nvSpPr>
          <p:cNvPr id="28" name="Google Shape;28;p30"/>
          <p:cNvSpPr>
            <a:spLocks noGrp="1"/>
          </p:cNvSpPr>
          <p:nvPr>
            <p:ph type="pic" idx="2"/>
          </p:nvPr>
        </p:nvSpPr>
        <p:spPr>
          <a:xfrm>
            <a:off x="6843861" y="0"/>
            <a:ext cx="5361124" cy="6858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31" name="Google Shape;31;p30"/>
          <p:cNvSpPr txBox="1">
            <a:spLocks noGrp="1"/>
          </p:cNvSpPr>
          <p:nvPr>
            <p:ph type="title"/>
          </p:nvPr>
        </p:nvSpPr>
        <p:spPr>
          <a:xfrm>
            <a:off x="993740" y="774589"/>
            <a:ext cx="4909119" cy="580908"/>
          </a:xfrm>
          <a:prstGeom prst="rect">
            <a:avLst/>
          </a:prstGeom>
          <a:noFill/>
          <a:ln>
            <a:noFill/>
          </a:ln>
        </p:spPr>
        <p:txBody>
          <a:bodyPr spcFirstLastPara="1" wrap="square" lIns="91425" tIns="45700" rIns="91425" bIns="45700" anchor="t" anchorCtr="0">
            <a:noAutofit/>
          </a:bodyPr>
          <a:lstStyle>
            <a:lvl1pPr>
              <a:defRPr sz="4800" b="1" i="0">
                <a:solidFill>
                  <a:srgbClr val="122E4F"/>
                </a:solidFill>
                <a:latin typeface="Outfit" pitchFamily="2" charset="0"/>
                <a:ea typeface="Outfit" pitchFamily="2" charset="0"/>
                <a:cs typeface="Gill Sans SemiBold" panose="020B0502020104020203" pitchFamily="34" charset="-79"/>
              </a:defRPr>
            </a:lvl1pPr>
          </a:lstStyle>
          <a:p>
            <a:pPr lvl="0">
              <a:lnSpc>
                <a:spcPct val="80000"/>
              </a:lnSpc>
              <a:buClr>
                <a:srgbClr val="F2F2F2"/>
              </a:buClr>
              <a:buSzPts val="4400"/>
              <a:buNone/>
            </a:pPr>
            <a:endParaRPr dirty="0"/>
          </a:p>
        </p:txBody>
      </p:sp>
      <p:sp>
        <p:nvSpPr>
          <p:cNvPr id="32" name="Google Shape;32;p30"/>
          <p:cNvSpPr txBox="1">
            <a:spLocks noGrp="1"/>
          </p:cNvSpPr>
          <p:nvPr>
            <p:ph type="body" idx="1"/>
          </p:nvPr>
        </p:nvSpPr>
        <p:spPr>
          <a:xfrm>
            <a:off x="993739" y="2415695"/>
            <a:ext cx="4909119" cy="3362805"/>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82527453-51F8-F389-F5A2-5ACA70CF78E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48C32C76-0589-4DD0-9FCA-613E7959D71D}"/>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E03CF875-8579-3AB5-3B55-15E1DA589DF1}"/>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404935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olo el título" preserve="1">
  <p:cSld name="6_Solo el título">
    <p:bg>
      <p:bgPr>
        <a:solidFill>
          <a:srgbClr val="CFE09D"/>
        </a:solidFill>
        <a:effectLst/>
      </p:bgPr>
    </p:bg>
    <p:spTree>
      <p:nvGrpSpPr>
        <p:cNvPr id="1" name="Shape 46"/>
        <p:cNvGrpSpPr/>
        <p:nvPr/>
      </p:nvGrpSpPr>
      <p:grpSpPr>
        <a:xfrm>
          <a:off x="0" y="0"/>
          <a:ext cx="0" cy="0"/>
          <a:chOff x="0" y="0"/>
          <a:chExt cx="0" cy="0"/>
        </a:xfrm>
      </p:grpSpPr>
      <p:sp>
        <p:nvSpPr>
          <p:cNvPr id="47" name="Google Shape;47;p32"/>
          <p:cNvSpPr>
            <a:spLocks noGrp="1"/>
          </p:cNvSpPr>
          <p:nvPr>
            <p:ph type="pic" idx="2"/>
          </p:nvPr>
        </p:nvSpPr>
        <p:spPr>
          <a:xfrm>
            <a:off x="6843861" y="0"/>
            <a:ext cx="5361124" cy="6858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50" name="Google Shape;50;p32"/>
          <p:cNvSpPr txBox="1">
            <a:spLocks noGrp="1"/>
          </p:cNvSpPr>
          <p:nvPr>
            <p:ph type="title"/>
          </p:nvPr>
        </p:nvSpPr>
        <p:spPr>
          <a:xfrm>
            <a:off x="993740" y="783466"/>
            <a:ext cx="4909119"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1" name="Google Shape;51;p32"/>
          <p:cNvSpPr txBox="1">
            <a:spLocks noGrp="1"/>
          </p:cNvSpPr>
          <p:nvPr>
            <p:ph type="body" idx="1"/>
          </p:nvPr>
        </p:nvSpPr>
        <p:spPr>
          <a:xfrm>
            <a:off x="993739" y="3429000"/>
            <a:ext cx="4909119" cy="2349500"/>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52" name="Google Shape;52;p32"/>
          <p:cNvSpPr txBox="1">
            <a:spLocks noGrp="1"/>
          </p:cNvSpPr>
          <p:nvPr>
            <p:ph type="body" idx="3"/>
          </p:nvPr>
        </p:nvSpPr>
        <p:spPr>
          <a:xfrm>
            <a:off x="993741" y="2356408"/>
            <a:ext cx="4909118" cy="983691"/>
          </a:xfrm>
          <a:prstGeom prst="rect">
            <a:avLst/>
          </a:prstGeom>
          <a:noFill/>
          <a:ln>
            <a:noFill/>
          </a:ln>
        </p:spPr>
        <p:txBody>
          <a:bodyPr spcFirstLastPara="1" wrap="square" lIns="91425" tIns="45700" rIns="91425" bIns="45700" anchor="t" anchorCtr="0">
            <a:normAutofit/>
          </a:bodyPr>
          <a:lstStyle>
            <a:lvl1pPr>
              <a:defRPr sz="1600">
                <a:solidFill>
                  <a:srgbClr val="122E4F"/>
                </a:solidFill>
                <a:latin typeface="Outfit" pitchFamily="2" charset="0"/>
                <a:ea typeface="Outfit" pitchFamily="2" charset="0"/>
                <a:cs typeface="Gill Sans Light"/>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8BC85CF9-DB29-CA98-6AC4-61B87643DB76}"/>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50912976-A4E8-42CE-AF21-4BAA8601DDF0}"/>
              </a:ext>
            </a:extLst>
          </p:cNvPr>
          <p:cNvPicPr>
            <a:picLocks noChangeAspect="1"/>
          </p:cNvPicPr>
          <p:nvPr userDrawn="1"/>
        </p:nvPicPr>
        <p:blipFill rotWithShape="1">
          <a:blip r:embed="rId3"/>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BDC63DBB-7421-A07A-1AB4-B9881B9BD568}"/>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4048632950"/>
      </p:ext>
    </p:extLst>
  </p:cSld>
  <p:clrMapOvr>
    <a:overrideClrMapping bg1="lt1" tx1="dk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Solo el título" preserve="1">
  <p:cSld name="6_Solo el título">
    <p:bg>
      <p:bgPr>
        <a:solidFill>
          <a:srgbClr val="CFE09D"/>
        </a:solidFill>
        <a:effectLst/>
      </p:bgPr>
    </p:bg>
    <p:spTree>
      <p:nvGrpSpPr>
        <p:cNvPr id="1" name="Shape 15"/>
        <p:cNvGrpSpPr/>
        <p:nvPr/>
      </p:nvGrpSpPr>
      <p:grpSpPr>
        <a:xfrm>
          <a:off x="0" y="0"/>
          <a:ext cx="0" cy="0"/>
          <a:chOff x="0" y="0"/>
          <a:chExt cx="0" cy="0"/>
        </a:xfrm>
      </p:grpSpPr>
      <p:sp>
        <p:nvSpPr>
          <p:cNvPr id="17" name="Google Shape;17;p29"/>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9" name="Google Shape;19;p29"/>
          <p:cNvSpPr>
            <a:spLocks noGrp="1"/>
          </p:cNvSpPr>
          <p:nvPr>
            <p:ph type="pic" idx="2"/>
          </p:nvPr>
        </p:nvSpPr>
        <p:spPr>
          <a:xfrm>
            <a:off x="8066637" y="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20" name="Google Shape;20;p29"/>
          <p:cNvSpPr>
            <a:spLocks noGrp="1"/>
          </p:cNvSpPr>
          <p:nvPr>
            <p:ph type="pic" idx="3"/>
          </p:nvPr>
        </p:nvSpPr>
        <p:spPr>
          <a:xfrm>
            <a:off x="8066637" y="342900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21" name="Google Shape;21;p29"/>
          <p:cNvSpPr txBox="1">
            <a:spLocks noGrp="1"/>
          </p:cNvSpPr>
          <p:nvPr>
            <p:ph type="body" idx="1"/>
          </p:nvPr>
        </p:nvSpPr>
        <p:spPr>
          <a:xfrm>
            <a:off x="993739" y="2415695"/>
            <a:ext cx="6158499" cy="3362805"/>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C6F4CCB8-5C38-4CE9-4FD5-5D87DB6AE1F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09C07710-A7D2-4501-A386-21C1D4653013}"/>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A33FED84-E848-5FB1-A44F-CE13219BAAF6}"/>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594238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Solo el título" preserve="1">
  <p:cSld name="6_Solo el título">
    <p:bg>
      <p:bgPr>
        <a:solidFill>
          <a:srgbClr val="CFE09D"/>
        </a:solidFill>
        <a:effectLst/>
      </p:bgPr>
    </p:bg>
    <p:spTree>
      <p:nvGrpSpPr>
        <p:cNvPr id="1" name="Shape 38"/>
        <p:cNvGrpSpPr/>
        <p:nvPr/>
      </p:nvGrpSpPr>
      <p:grpSpPr>
        <a:xfrm>
          <a:off x="0" y="0"/>
          <a:ext cx="0" cy="0"/>
          <a:chOff x="0" y="0"/>
          <a:chExt cx="0" cy="0"/>
        </a:xfrm>
      </p:grpSpPr>
      <p:sp>
        <p:nvSpPr>
          <p:cNvPr id="39" name="Google Shape;39;p31"/>
          <p:cNvSpPr txBox="1">
            <a:spLocks noGrp="1"/>
          </p:cNvSpPr>
          <p:nvPr>
            <p:ph type="body" idx="1"/>
          </p:nvPr>
        </p:nvSpPr>
        <p:spPr>
          <a:xfrm>
            <a:off x="993741" y="2356408"/>
            <a:ext cx="6158498" cy="9836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rgbClr val="122E4F"/>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41" name="Google Shape;41;p31"/>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a:defRPr sz="4800" b="1" i="0">
                <a:solidFill>
                  <a:srgbClr val="122E4F"/>
                </a:solidFill>
                <a:latin typeface="Outfit" pitchFamily="2" charset="0"/>
                <a:ea typeface="Outfit" pitchFamily="2" charset="0"/>
                <a:cs typeface="Gill Sans SemiBold" panose="020B0502020104020203" pitchFamily="34" charset="-79"/>
              </a:defRPr>
            </a:lvl1pPr>
          </a:lstStyle>
          <a:p>
            <a:pPr lvl="0">
              <a:lnSpc>
                <a:spcPct val="80000"/>
              </a:lnSpc>
              <a:buClr>
                <a:srgbClr val="F2F2F2"/>
              </a:buClr>
              <a:buSzPts val="4400"/>
              <a:buNone/>
            </a:pPr>
            <a:endParaRPr dirty="0"/>
          </a:p>
        </p:txBody>
      </p:sp>
      <p:sp>
        <p:nvSpPr>
          <p:cNvPr id="43" name="Google Shape;43;p31"/>
          <p:cNvSpPr>
            <a:spLocks noGrp="1"/>
          </p:cNvSpPr>
          <p:nvPr>
            <p:ph type="pic" idx="2"/>
          </p:nvPr>
        </p:nvSpPr>
        <p:spPr>
          <a:xfrm>
            <a:off x="8066637" y="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44" name="Google Shape;44;p31"/>
          <p:cNvSpPr>
            <a:spLocks noGrp="1"/>
          </p:cNvSpPr>
          <p:nvPr>
            <p:ph type="pic" idx="3"/>
          </p:nvPr>
        </p:nvSpPr>
        <p:spPr>
          <a:xfrm>
            <a:off x="8066637" y="342900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45" name="Google Shape;45;p31"/>
          <p:cNvSpPr txBox="1">
            <a:spLocks noGrp="1"/>
          </p:cNvSpPr>
          <p:nvPr>
            <p:ph type="body" idx="4"/>
          </p:nvPr>
        </p:nvSpPr>
        <p:spPr>
          <a:xfrm>
            <a:off x="993739" y="3429000"/>
            <a:ext cx="6158499" cy="2349500"/>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0EB30200-D742-C0A1-BBB9-728AEEAAE509}"/>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9" name="Picture 8">
            <a:extLst>
              <a:ext uri="{FF2B5EF4-FFF2-40B4-BE49-F238E27FC236}">
                <a16:creationId xmlns:a16="http://schemas.microsoft.com/office/drawing/2014/main" id="{F1ABB965-AA0B-47D6-8AF8-23A03F8E139F}"/>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580EB997-DA09-89C3-0F14-FE61DB4F6CE9}"/>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787391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Diapositiva de título" preserve="1">
  <p:cSld name="7_Diapositiva de título">
    <p:bg>
      <p:bgPr>
        <a:solidFill>
          <a:srgbClr val="CFE09D"/>
        </a:solidFill>
        <a:effectLst/>
      </p:bgPr>
    </p:bg>
    <p:spTree>
      <p:nvGrpSpPr>
        <p:cNvPr id="1" name="Shape 109"/>
        <p:cNvGrpSpPr/>
        <p:nvPr/>
      </p:nvGrpSpPr>
      <p:grpSpPr>
        <a:xfrm>
          <a:off x="0" y="0"/>
          <a:ext cx="0" cy="0"/>
          <a:chOff x="0" y="0"/>
          <a:chExt cx="0" cy="0"/>
        </a:xfrm>
      </p:grpSpPr>
      <p:sp>
        <p:nvSpPr>
          <p:cNvPr id="110" name="Google Shape;110;p8"/>
          <p:cNvSpPr txBox="1">
            <a:spLocks noGrp="1"/>
          </p:cNvSpPr>
          <p:nvPr>
            <p:ph type="body" idx="1"/>
          </p:nvPr>
        </p:nvSpPr>
        <p:spPr>
          <a:xfrm>
            <a:off x="993740" y="1605880"/>
            <a:ext cx="4747185" cy="4121820"/>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111" name="Google Shape;111;p8"/>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4" name="Google Shape;114;p8"/>
          <p:cNvSpPr txBox="1">
            <a:spLocks noGrp="1"/>
          </p:cNvSpPr>
          <p:nvPr>
            <p:ph type="body" idx="2"/>
          </p:nvPr>
        </p:nvSpPr>
        <p:spPr>
          <a:xfrm>
            <a:off x="6451077" y="1605880"/>
            <a:ext cx="4747185" cy="4121820"/>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6F8F4A16-1B22-755B-E256-0DC31BF9EBF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605D54B7-F017-4AE9-87F4-F91B33D9FF6A}"/>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2" name="Slide Number Placeholder 1">
            <a:extLst>
              <a:ext uri="{FF2B5EF4-FFF2-40B4-BE49-F238E27FC236}">
                <a16:creationId xmlns:a16="http://schemas.microsoft.com/office/drawing/2014/main" id="{693F8725-E981-3600-47D5-42798029565F}"/>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508339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CFE09D"/>
        </a:solidFill>
        <a:effectLst/>
      </p:bgPr>
    </p:bg>
    <p:spTree>
      <p:nvGrpSpPr>
        <p:cNvPr id="1" name="Shape 104"/>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9E103577-136D-3532-31C5-E32DEF668DB3}"/>
              </a:ext>
            </a:extLst>
          </p:cNvPr>
          <p:cNvSpPr>
            <a:spLocks noGrp="1"/>
          </p:cNvSpPr>
          <p:nvPr>
            <p:ph type="pic" idx="2"/>
          </p:nvPr>
        </p:nvSpPr>
        <p:spPr>
          <a:xfrm>
            <a:off x="8219767" y="0"/>
            <a:ext cx="3985217" cy="6858000"/>
          </a:xfrm>
          <a:prstGeom prst="rect">
            <a:avLst/>
          </a:prstGeom>
        </p:spPr>
        <p:txBody>
          <a:bodyPr/>
          <a:lstStyle>
            <a:lvl1pPr>
              <a:defRPr>
                <a:solidFill>
                  <a:srgbClr val="0A2E56"/>
                </a:solidFill>
                <a:latin typeface="Open Sans" pitchFamily="2" charset="0"/>
                <a:ea typeface="Open Sans" pitchFamily="2" charset="0"/>
                <a:cs typeface="Open Sans" pitchFamily="2" charset="0"/>
              </a:defRPr>
            </a:lvl1pPr>
          </a:lstStyle>
          <a:p>
            <a:endParaRPr lang="es-ES" dirty="0"/>
          </a:p>
        </p:txBody>
      </p:sp>
      <p:sp>
        <p:nvSpPr>
          <p:cNvPr id="6" name="Google Shape;50;p32">
            <a:extLst>
              <a:ext uri="{FF2B5EF4-FFF2-40B4-BE49-F238E27FC236}">
                <a16:creationId xmlns:a16="http://schemas.microsoft.com/office/drawing/2014/main" id="{3E9612EC-3A47-1C69-087F-67010A09B99F}"/>
              </a:ext>
            </a:extLst>
          </p:cNvPr>
          <p:cNvSpPr txBox="1">
            <a:spLocks noGrp="1"/>
          </p:cNvSpPr>
          <p:nvPr>
            <p:ph type="title"/>
          </p:nvPr>
        </p:nvSpPr>
        <p:spPr>
          <a:xfrm>
            <a:off x="993739" y="774588"/>
            <a:ext cx="6321461" cy="1199067"/>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 name="Google Shape;51;p32">
            <a:extLst>
              <a:ext uri="{FF2B5EF4-FFF2-40B4-BE49-F238E27FC236}">
                <a16:creationId xmlns:a16="http://schemas.microsoft.com/office/drawing/2014/main" id="{E3D46A15-454C-4B2D-864E-0BD380309844}"/>
              </a:ext>
            </a:extLst>
          </p:cNvPr>
          <p:cNvSpPr txBox="1">
            <a:spLocks noGrp="1"/>
          </p:cNvSpPr>
          <p:nvPr>
            <p:ph type="body" idx="1"/>
          </p:nvPr>
        </p:nvSpPr>
        <p:spPr>
          <a:xfrm>
            <a:off x="993738" y="5134728"/>
            <a:ext cx="6321461" cy="643772"/>
          </a:xfrm>
          <a:prstGeom prst="rect">
            <a:avLst/>
          </a:prstGeom>
          <a:noFill/>
          <a:ln>
            <a:noFill/>
          </a:ln>
        </p:spPr>
        <p:txBody>
          <a:bodyPr spcFirstLastPara="1" wrap="square" lIns="91425" tIns="45700" rIns="91425" bIns="45700" anchor="t" anchorCtr="0">
            <a:normAutofit/>
          </a:bodyPr>
          <a:lstStyle>
            <a:lvl1pPr>
              <a:defRPr>
                <a:solidFill>
                  <a:srgbClr val="122E4F"/>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8" name="Marcador de posición de imagen 1">
            <a:extLst>
              <a:ext uri="{FF2B5EF4-FFF2-40B4-BE49-F238E27FC236}">
                <a16:creationId xmlns:a16="http://schemas.microsoft.com/office/drawing/2014/main" id="{B9C871E6-72C7-909B-A39D-8631E91A6753}"/>
              </a:ext>
            </a:extLst>
          </p:cNvPr>
          <p:cNvSpPr>
            <a:spLocks noGrp="1"/>
          </p:cNvSpPr>
          <p:nvPr>
            <p:ph type="pic" idx="10"/>
          </p:nvPr>
        </p:nvSpPr>
        <p:spPr>
          <a:xfrm>
            <a:off x="993738" y="2224037"/>
            <a:ext cx="6321460" cy="2660309"/>
          </a:xfrm>
          <a:prstGeom prst="rect">
            <a:avLst/>
          </a:prstGeom>
        </p:spPr>
        <p:txBody>
          <a:bodyPr/>
          <a:lstStyle>
            <a:lvl1pPr>
              <a:defRPr>
                <a:solidFill>
                  <a:srgbClr val="122E4F"/>
                </a:solidFill>
                <a:latin typeface="Open Sans" pitchFamily="2" charset="0"/>
                <a:ea typeface="Open Sans" pitchFamily="2" charset="0"/>
                <a:cs typeface="Open Sans" pitchFamily="2" charset="0"/>
              </a:defRPr>
            </a:lvl1pPr>
          </a:lstStyle>
          <a:p>
            <a:endParaRPr lang="es-ES" dirty="0"/>
          </a:p>
        </p:txBody>
      </p:sp>
      <p:pic>
        <p:nvPicPr>
          <p:cNvPr id="10" name="Picture 9">
            <a:extLst>
              <a:ext uri="{FF2B5EF4-FFF2-40B4-BE49-F238E27FC236}">
                <a16:creationId xmlns:a16="http://schemas.microsoft.com/office/drawing/2014/main" id="{6962BB1D-F757-408D-904F-C2CF12843300}"/>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3" name="Slide Number Placeholder 2">
            <a:extLst>
              <a:ext uri="{FF2B5EF4-FFF2-40B4-BE49-F238E27FC236}">
                <a16:creationId xmlns:a16="http://schemas.microsoft.com/office/drawing/2014/main" id="{4BD050E1-4A1D-FBA4-503E-0ABD2ADE6AA5}"/>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111981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Solo el título" preserve="1">
  <p:cSld name="6_Solo el título">
    <p:bg>
      <p:bgPr>
        <a:solidFill>
          <a:srgbClr val="CFE09D"/>
        </a:solidFill>
        <a:effectLst/>
      </p:bgPr>
    </p:bg>
    <p:spTree>
      <p:nvGrpSpPr>
        <p:cNvPr id="1" name="Shape 225"/>
        <p:cNvGrpSpPr/>
        <p:nvPr/>
      </p:nvGrpSpPr>
      <p:grpSpPr>
        <a:xfrm>
          <a:off x="0" y="0"/>
          <a:ext cx="0" cy="0"/>
          <a:chOff x="0" y="0"/>
          <a:chExt cx="0" cy="0"/>
        </a:xfrm>
      </p:grpSpPr>
      <p:pic>
        <p:nvPicPr>
          <p:cNvPr id="227" name="Google Shape;227;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53714" y="2160871"/>
            <a:ext cx="3356251" cy="1518304"/>
          </a:xfrm>
          <a:prstGeom prst="rect">
            <a:avLst/>
          </a:prstGeom>
          <a:noFill/>
          <a:ln>
            <a:noFill/>
          </a:ln>
        </p:spPr>
      </p:pic>
      <p:sp>
        <p:nvSpPr>
          <p:cNvPr id="228" name="Google Shape;228;p12"/>
          <p:cNvSpPr txBox="1"/>
          <p:nvPr/>
        </p:nvSpPr>
        <p:spPr>
          <a:xfrm>
            <a:off x="4456913" y="5315867"/>
            <a:ext cx="32781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Carrer de la Llum 2-26, 08290 </a:t>
            </a:r>
            <a:endParaRPr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Cerdanyola del Vallès (Barcelona) Spain</a:t>
            </a:r>
            <a:endParaRPr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Tel: (+34) 93 592 43 00</a:t>
            </a:r>
            <a:endParaRPr sz="12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 name="Google Shape;232;p13">
            <a:extLst>
              <a:ext uri="{FF2B5EF4-FFF2-40B4-BE49-F238E27FC236}">
                <a16:creationId xmlns:a16="http://schemas.microsoft.com/office/drawing/2014/main" id="{BF41E25A-78E3-2217-B43D-62A412A6F6BD}"/>
              </a:ext>
            </a:extLst>
          </p:cNvPr>
          <p:cNvSpPr txBox="1"/>
          <p:nvPr userDrawn="1"/>
        </p:nvSpPr>
        <p:spPr>
          <a:xfrm>
            <a:off x="4978879" y="3937977"/>
            <a:ext cx="223424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800" b="0" i="0" u="none" strike="noStrike" cap="none" dirty="0">
              <a:solidFill>
                <a:srgbClr val="122E4F"/>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Tree>
    <p:extLst>
      <p:ext uri="{BB962C8B-B14F-4D97-AF65-F5344CB8AC3E}">
        <p14:creationId xmlns:p14="http://schemas.microsoft.com/office/powerpoint/2010/main" val="398596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spTree>
      <p:nvGrpSpPr>
        <p:cNvPr id="1" name="Shape 94"/>
        <p:cNvGrpSpPr/>
        <p:nvPr/>
      </p:nvGrpSpPr>
      <p:grpSpPr>
        <a:xfrm>
          <a:off x="0" y="0"/>
          <a:ext cx="0" cy="0"/>
          <a:chOff x="0" y="0"/>
          <a:chExt cx="0" cy="0"/>
        </a:xfrm>
      </p:grpSpPr>
      <p:sp>
        <p:nvSpPr>
          <p:cNvPr id="97" name="Google Shape;97;p17"/>
          <p:cNvSpPr txBox="1">
            <a:spLocks noGrp="1"/>
          </p:cNvSpPr>
          <p:nvPr>
            <p:ph type="title"/>
          </p:nvPr>
        </p:nvSpPr>
        <p:spPr>
          <a:xfrm>
            <a:off x="993740" y="783467"/>
            <a:ext cx="10423197" cy="580908"/>
          </a:xfrm>
          <a:prstGeom prst="rect">
            <a:avLst/>
          </a:prstGeom>
          <a:noFill/>
          <a:ln>
            <a:noFill/>
          </a:ln>
        </p:spPr>
        <p:txBody>
          <a:bodyPr spcFirstLastPara="1" wrap="square" lIns="91425" tIns="45700" rIns="91425" bIns="45700" anchor="t" anchorCtr="0">
            <a:noAutofit/>
          </a:bodyPr>
          <a:lstStyle>
            <a:lvl1pPr>
              <a:defRPr sz="4800" b="1" i="0" dirty="0">
                <a:solidFill>
                  <a:srgbClr val="122E4F"/>
                </a:solidFill>
                <a:latin typeface="Outfit" pitchFamily="2" charset="0"/>
                <a:ea typeface="Outfit" pitchFamily="2" charset="0"/>
                <a:cs typeface="Gill Sans SemiBold" panose="020B0502020104020203" pitchFamily="34" charset="-79"/>
              </a:defRPr>
            </a:lvl1pPr>
          </a:lstStyle>
          <a:p>
            <a:pPr lvl="0">
              <a:lnSpc>
                <a:spcPct val="80000"/>
              </a:lnSpc>
              <a:buClr>
                <a:srgbClr val="F2F2F2"/>
              </a:buClr>
              <a:buSzPts val="4400"/>
              <a:buNone/>
            </a:pPr>
            <a:endParaRPr dirty="0"/>
          </a:p>
        </p:txBody>
      </p:sp>
      <p:sp>
        <p:nvSpPr>
          <p:cNvPr id="3" name="Google Shape;12;p28">
            <a:extLst>
              <a:ext uri="{FF2B5EF4-FFF2-40B4-BE49-F238E27FC236}">
                <a16:creationId xmlns:a16="http://schemas.microsoft.com/office/drawing/2014/main" id="{5FD23EC6-25EF-4862-D89F-1C43BC7A49E5}"/>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FF54535F-73FA-4A15-ABAD-DC29AF102C96}"/>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7" name="Content Placeholder 2">
            <a:extLst>
              <a:ext uri="{FF2B5EF4-FFF2-40B4-BE49-F238E27FC236}">
                <a16:creationId xmlns:a16="http://schemas.microsoft.com/office/drawing/2014/main" id="{D2D68F64-DE50-4A35-8626-C21BB627C80F}"/>
              </a:ext>
            </a:extLst>
          </p:cNvPr>
          <p:cNvSpPr>
            <a:spLocks noGrp="1"/>
          </p:cNvSpPr>
          <p:nvPr>
            <p:ph idx="10"/>
          </p:nvPr>
        </p:nvSpPr>
        <p:spPr>
          <a:xfrm>
            <a:off x="997232" y="3436815"/>
            <a:ext cx="5098767" cy="2299180"/>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38B9B41C-7F68-F384-8081-CE7B8025ABD4}"/>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71202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CFE09D"/>
        </a:solidFill>
        <a:effectLst/>
      </p:bgPr>
    </p:bg>
    <p:spTree>
      <p:nvGrpSpPr>
        <p:cNvPr id="1" name="Shape 104"/>
        <p:cNvGrpSpPr/>
        <p:nvPr/>
      </p:nvGrpSpPr>
      <p:grpSpPr>
        <a:xfrm>
          <a:off x="0" y="0"/>
          <a:ext cx="0" cy="0"/>
          <a:chOff x="0" y="0"/>
          <a:chExt cx="0" cy="0"/>
        </a:xfrm>
      </p:grpSpPr>
      <p:pic>
        <p:nvPicPr>
          <p:cNvPr id="3" name="Picture 2">
            <a:extLst>
              <a:ext uri="{FF2B5EF4-FFF2-40B4-BE49-F238E27FC236}">
                <a16:creationId xmlns:a16="http://schemas.microsoft.com/office/drawing/2014/main" id="{C34FFFD4-8409-4FF4-980F-DFA2981CF34B}"/>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Tree>
    <p:extLst>
      <p:ext uri="{BB962C8B-B14F-4D97-AF65-F5344CB8AC3E}">
        <p14:creationId xmlns:p14="http://schemas.microsoft.com/office/powerpoint/2010/main" val="180751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Diapositiva de título" preserve="1" userDrawn="1">
  <p:cSld name="7_Diapositiva de título">
    <p:bg>
      <p:bgPr>
        <a:solidFill>
          <a:srgbClr val="009E97"/>
        </a:solidFill>
        <a:effectLst/>
      </p:bgPr>
    </p:bg>
    <p:spTree>
      <p:nvGrpSpPr>
        <p:cNvPr id="1" name="Shape 53"/>
        <p:cNvGrpSpPr/>
        <p:nvPr/>
      </p:nvGrpSpPr>
      <p:grpSpPr>
        <a:xfrm>
          <a:off x="0" y="0"/>
          <a:ext cx="0" cy="0"/>
          <a:chOff x="0" y="0"/>
          <a:chExt cx="0" cy="0"/>
        </a:xfrm>
      </p:grpSpPr>
      <p:sp>
        <p:nvSpPr>
          <p:cNvPr id="5" name="Google Shape;12;p28">
            <a:extLst>
              <a:ext uri="{FF2B5EF4-FFF2-40B4-BE49-F238E27FC236}">
                <a16:creationId xmlns:a16="http://schemas.microsoft.com/office/drawing/2014/main" id="{CA3E8E28-9CA6-208D-5AF1-6ACB312DDE7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3" name="Título 2">
            <a:extLst>
              <a:ext uri="{FF2B5EF4-FFF2-40B4-BE49-F238E27FC236}">
                <a16:creationId xmlns:a16="http://schemas.microsoft.com/office/drawing/2014/main" id="{E182B460-7573-A7A0-93F9-5B1F7D2A62D6}"/>
              </a:ext>
            </a:extLst>
          </p:cNvPr>
          <p:cNvSpPr>
            <a:spLocks noGrp="1"/>
          </p:cNvSpPr>
          <p:nvPr>
            <p:ph type="title"/>
          </p:nvPr>
        </p:nvSpPr>
        <p:spPr>
          <a:xfrm>
            <a:off x="828441" y="2512645"/>
            <a:ext cx="10321912" cy="580908"/>
          </a:xfrm>
          <a:prstGeom prst="rect">
            <a:avLst/>
          </a:prstGeom>
          <a:noFill/>
          <a:ln>
            <a:noFill/>
          </a:ln>
        </p:spPr>
        <p:txBody>
          <a:bodyPr spcFirstLastPara="1" wrap="square" lIns="91425" tIns="45700" rIns="91425" bIns="45700" anchor="t" anchorCtr="0">
            <a:noAutofit/>
          </a:bodyPr>
          <a:lstStyle>
            <a:lvl1pPr>
              <a:defRPr lang="es-ES" sz="4800" b="0" i="0" dirty="0">
                <a:solidFill>
                  <a:schemeClr val="bg1"/>
                </a:solidFill>
                <a:latin typeface="Outfit" pitchFamily="2" charset="0"/>
                <a:ea typeface="Outfit" pitchFamily="2" charset="0"/>
                <a:cs typeface="Gill Sans Light" panose="020B0302020104020203" pitchFamily="34" charset="-79"/>
              </a:defRPr>
            </a:lvl1pPr>
          </a:lstStyle>
          <a:p>
            <a:pPr lvl="0">
              <a:lnSpc>
                <a:spcPct val="80000"/>
              </a:lnSpc>
              <a:buClr>
                <a:srgbClr val="F2F2F2"/>
              </a:buClr>
              <a:buSzPts val="4400"/>
              <a:buNone/>
            </a:pPr>
            <a:endParaRPr lang="es-ES" dirty="0"/>
          </a:p>
        </p:txBody>
      </p:sp>
      <p:sp>
        <p:nvSpPr>
          <p:cNvPr id="7" name="Google Shape;28;p30">
            <a:extLst>
              <a:ext uri="{FF2B5EF4-FFF2-40B4-BE49-F238E27FC236}">
                <a16:creationId xmlns:a16="http://schemas.microsoft.com/office/drawing/2014/main" id="{E22E2B4E-7BB3-6E2E-A0FF-C83FE39B62FC}"/>
              </a:ext>
            </a:extLst>
          </p:cNvPr>
          <p:cNvSpPr>
            <a:spLocks noGrp="1"/>
          </p:cNvSpPr>
          <p:nvPr>
            <p:ph type="pic" idx="2"/>
          </p:nvPr>
        </p:nvSpPr>
        <p:spPr>
          <a:xfrm>
            <a:off x="0" y="3392488"/>
            <a:ext cx="12204985" cy="3465512"/>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pic>
        <p:nvPicPr>
          <p:cNvPr id="6" name="Picture 5">
            <a:extLst>
              <a:ext uri="{FF2B5EF4-FFF2-40B4-BE49-F238E27FC236}">
                <a16:creationId xmlns:a16="http://schemas.microsoft.com/office/drawing/2014/main" id="{EDD34526-CB53-4C54-BD28-7EF340AD1D0B}"/>
              </a:ext>
            </a:extLst>
          </p:cNvPr>
          <p:cNvPicPr>
            <a:picLocks noChangeAspect="1"/>
          </p:cNvPicPr>
          <p:nvPr userDrawn="1"/>
        </p:nvPicPr>
        <p:blipFill>
          <a:blip r:embed="rId2"/>
          <a:stretch>
            <a:fillRect/>
          </a:stretch>
        </p:blipFill>
        <p:spPr>
          <a:xfrm>
            <a:off x="919840" y="1061513"/>
            <a:ext cx="2901600" cy="1270291"/>
          </a:xfrm>
          <a:prstGeom prst="rect">
            <a:avLst/>
          </a:prstGeom>
        </p:spPr>
      </p:pic>
      <p:sp>
        <p:nvSpPr>
          <p:cNvPr id="2" name="Slide Number Placeholder 1">
            <a:extLst>
              <a:ext uri="{FF2B5EF4-FFF2-40B4-BE49-F238E27FC236}">
                <a16:creationId xmlns:a16="http://schemas.microsoft.com/office/drawing/2014/main" id="{ACC3085A-3C41-1953-73AA-AEE2F5572C82}"/>
              </a:ext>
            </a:extLst>
          </p:cNvPr>
          <p:cNvSpPr>
            <a:spLocks noGrp="1"/>
          </p:cNvSpPr>
          <p:nvPr>
            <p:ph type="sldNum" sz="quarter" idx="10"/>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706902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Diapositiva de título" preserve="1" userDrawn="1">
  <p:cSld name="7_Diapositiva de título">
    <p:bg>
      <p:bgPr>
        <a:solidFill>
          <a:srgbClr val="009E97"/>
        </a:solidFill>
        <a:effectLst/>
      </p:bgPr>
    </p:bg>
    <p:spTree>
      <p:nvGrpSpPr>
        <p:cNvPr id="1" name="Shape 64"/>
        <p:cNvGrpSpPr/>
        <p:nvPr/>
      </p:nvGrpSpPr>
      <p:grpSpPr>
        <a:xfrm>
          <a:off x="0" y="0"/>
          <a:ext cx="0" cy="0"/>
          <a:chOff x="0" y="0"/>
          <a:chExt cx="0" cy="0"/>
        </a:xfrm>
      </p:grpSpPr>
      <p:sp>
        <p:nvSpPr>
          <p:cNvPr id="68" name="Google Shape;68;p35"/>
          <p:cNvSpPr txBox="1">
            <a:spLocks noGrp="1"/>
          </p:cNvSpPr>
          <p:nvPr>
            <p:ph type="title"/>
          </p:nvPr>
        </p:nvSpPr>
        <p:spPr>
          <a:xfrm>
            <a:off x="993740" y="774589"/>
            <a:ext cx="429035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9" name="Google Shape;69;p35"/>
          <p:cNvSpPr>
            <a:spLocks noGrp="1"/>
          </p:cNvSpPr>
          <p:nvPr>
            <p:ph type="pic" idx="2"/>
          </p:nvPr>
        </p:nvSpPr>
        <p:spPr>
          <a:xfrm>
            <a:off x="6354145" y="0"/>
            <a:ext cx="5837855"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3" name="Google Shape;12;p28">
            <a:extLst>
              <a:ext uri="{FF2B5EF4-FFF2-40B4-BE49-F238E27FC236}">
                <a16:creationId xmlns:a16="http://schemas.microsoft.com/office/drawing/2014/main" id="{D4DA8818-01B7-30EE-377C-ADCCD4D1897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4" name="Picture 3">
            <a:extLst>
              <a:ext uri="{FF2B5EF4-FFF2-40B4-BE49-F238E27FC236}">
                <a16:creationId xmlns:a16="http://schemas.microsoft.com/office/drawing/2014/main" id="{535AE280-62CA-408E-A7FF-AA7CEAB97040}"/>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7" name="Content Placeholder 2">
            <a:extLst>
              <a:ext uri="{FF2B5EF4-FFF2-40B4-BE49-F238E27FC236}">
                <a16:creationId xmlns:a16="http://schemas.microsoft.com/office/drawing/2014/main" id="{D66F4F8D-A731-48BA-9F86-4439EE8DF495}"/>
              </a:ext>
            </a:extLst>
          </p:cNvPr>
          <p:cNvSpPr>
            <a:spLocks noGrp="1"/>
          </p:cNvSpPr>
          <p:nvPr>
            <p:ph idx="13"/>
          </p:nvPr>
        </p:nvSpPr>
        <p:spPr>
          <a:xfrm>
            <a:off x="1006553" y="4299127"/>
            <a:ext cx="4290359" cy="1456566"/>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E95CD893-34A9-5B7D-45D3-B42E5AA0445D}"/>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530091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_Diapositiva de título" preserve="1" userDrawn="1">
  <p:cSld name="7_Diapositiva de título">
    <p:bg>
      <p:bgPr>
        <a:solidFill>
          <a:srgbClr val="009E97"/>
        </a:solidFill>
        <a:effectLst/>
      </p:bgPr>
    </p:bg>
    <p:spTree>
      <p:nvGrpSpPr>
        <p:cNvPr id="1" name="Shape 99"/>
        <p:cNvGrpSpPr/>
        <p:nvPr/>
      </p:nvGrpSpPr>
      <p:grpSpPr>
        <a:xfrm>
          <a:off x="0" y="0"/>
          <a:ext cx="0" cy="0"/>
          <a:chOff x="0" y="0"/>
          <a:chExt cx="0" cy="0"/>
        </a:xfrm>
      </p:grpSpPr>
      <p:sp>
        <p:nvSpPr>
          <p:cNvPr id="102" name="Google Shape;102;p18"/>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6623B082-EE6E-74D8-CFC8-11C0E8DF2E5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74645CF4-9F9F-4D38-85AD-B6B7058A662E}"/>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7" name="Content Placeholder 2">
            <a:extLst>
              <a:ext uri="{FF2B5EF4-FFF2-40B4-BE49-F238E27FC236}">
                <a16:creationId xmlns:a16="http://schemas.microsoft.com/office/drawing/2014/main" id="{8531B7F6-B3EE-4DF4-B908-AE52D759746B}"/>
              </a:ext>
            </a:extLst>
          </p:cNvPr>
          <p:cNvSpPr>
            <a:spLocks noGrp="1"/>
          </p:cNvSpPr>
          <p:nvPr>
            <p:ph idx="13"/>
          </p:nvPr>
        </p:nvSpPr>
        <p:spPr>
          <a:xfrm>
            <a:off x="1006553" y="3429000"/>
            <a:ext cx="5089447" cy="232669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A96FCFB4-A97F-7947-7A76-B18F9DFFD46C}"/>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337292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Diapositiva de título" preserve="1" userDrawn="1">
  <p:cSld name="7_Diapositiva de título">
    <p:bg>
      <p:bgPr>
        <a:solidFill>
          <a:srgbClr val="009E97"/>
        </a:solidFill>
        <a:effectLst/>
      </p:bgPr>
    </p:bg>
    <p:spTree>
      <p:nvGrpSpPr>
        <p:cNvPr id="1" name="Shape 22"/>
        <p:cNvGrpSpPr/>
        <p:nvPr/>
      </p:nvGrpSpPr>
      <p:grpSpPr>
        <a:xfrm>
          <a:off x="0" y="0"/>
          <a:ext cx="0" cy="0"/>
          <a:chOff x="0" y="0"/>
          <a:chExt cx="0" cy="0"/>
        </a:xfrm>
      </p:grpSpPr>
      <p:sp>
        <p:nvSpPr>
          <p:cNvPr id="25" name="Google Shape;25;p7"/>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BA02DE9F-5F83-0E32-1C00-7F6F4FFDC0A8}"/>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D5663C32-7E58-48F7-85D0-D7E323DD2C04}"/>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7" name="Content Placeholder 2">
            <a:extLst>
              <a:ext uri="{FF2B5EF4-FFF2-40B4-BE49-F238E27FC236}">
                <a16:creationId xmlns:a16="http://schemas.microsoft.com/office/drawing/2014/main" id="{B7D50063-809C-461A-8471-01485DC3D3A4}"/>
              </a:ext>
            </a:extLst>
          </p:cNvPr>
          <p:cNvSpPr>
            <a:spLocks noGrp="1"/>
          </p:cNvSpPr>
          <p:nvPr>
            <p:ph idx="13"/>
          </p:nvPr>
        </p:nvSpPr>
        <p:spPr>
          <a:xfrm>
            <a:off x="1006553" y="1605880"/>
            <a:ext cx="10191707" cy="4223419"/>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267917CC-B55F-2715-8FE5-0B44EF3401EB}"/>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486753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Diapositiva de título" preserve="1" userDrawn="1">
  <p:cSld name="7_Diapositiva de título">
    <p:bg>
      <p:bgPr>
        <a:solidFill>
          <a:srgbClr val="009E97"/>
        </a:solidFill>
        <a:effectLst/>
      </p:bgPr>
    </p:bg>
    <p:spTree>
      <p:nvGrpSpPr>
        <p:cNvPr id="1" name="Shape 88"/>
        <p:cNvGrpSpPr/>
        <p:nvPr/>
      </p:nvGrpSpPr>
      <p:grpSpPr>
        <a:xfrm>
          <a:off x="0" y="0"/>
          <a:ext cx="0" cy="0"/>
          <a:chOff x="0" y="0"/>
          <a:chExt cx="0" cy="0"/>
        </a:xfrm>
      </p:grpSpPr>
      <p:sp>
        <p:nvSpPr>
          <p:cNvPr id="91" name="Google Shape;91;p15"/>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93" name="Google Shape;93;p15"/>
          <p:cNvSpPr txBox="1">
            <a:spLocks noGrp="1"/>
          </p:cNvSpPr>
          <p:nvPr>
            <p:ph type="body" idx="2"/>
          </p:nvPr>
        </p:nvSpPr>
        <p:spPr>
          <a:xfrm>
            <a:off x="993740" y="1605881"/>
            <a:ext cx="10204517" cy="7534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983B8A4B-EA6D-21DB-6B67-03EAED73439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33EE2513-C109-408C-BE9E-EF4B3BD291DB}"/>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F6F86B9D-5436-4475-8DE2-07F0549ECB31}"/>
              </a:ext>
            </a:extLst>
          </p:cNvPr>
          <p:cNvSpPr>
            <a:spLocks noGrp="1"/>
          </p:cNvSpPr>
          <p:nvPr>
            <p:ph idx="13"/>
          </p:nvPr>
        </p:nvSpPr>
        <p:spPr>
          <a:xfrm>
            <a:off x="993739" y="2419454"/>
            <a:ext cx="10204517" cy="1936645"/>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54194C7C-ED3C-AF4D-6AFC-0522E109A530}"/>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129719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009E97"/>
        </a:solidFill>
        <a:effectLst/>
      </p:bgPr>
    </p:bg>
    <p:spTree>
      <p:nvGrpSpPr>
        <p:cNvPr id="1" name="Shape 162"/>
        <p:cNvGrpSpPr/>
        <p:nvPr/>
      </p:nvGrpSpPr>
      <p:grpSpPr>
        <a:xfrm>
          <a:off x="0" y="0"/>
          <a:ext cx="0" cy="0"/>
          <a:chOff x="0" y="0"/>
          <a:chExt cx="0" cy="0"/>
        </a:xfrm>
      </p:grpSpPr>
      <p:sp>
        <p:nvSpPr>
          <p:cNvPr id="165" name="Google Shape;165;p43"/>
          <p:cNvSpPr>
            <a:spLocks noGrp="1"/>
          </p:cNvSpPr>
          <p:nvPr>
            <p:ph type="pic" idx="2"/>
          </p:nvPr>
        </p:nvSpPr>
        <p:spPr>
          <a:xfrm>
            <a:off x="6843861" y="0"/>
            <a:ext cx="5361124"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166" name="Google Shape;166;p43"/>
          <p:cNvSpPr txBox="1">
            <a:spLocks noGrp="1"/>
          </p:cNvSpPr>
          <p:nvPr>
            <p:ph type="title"/>
          </p:nvPr>
        </p:nvSpPr>
        <p:spPr>
          <a:xfrm>
            <a:off x="993740" y="774589"/>
            <a:ext cx="490911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4910CD85-6AA9-29D7-6676-82CEEDA34DF1}"/>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A5E29BAC-9870-4E37-B697-CA6418A8EE16}"/>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F4AEE839-AD57-42FB-AAA9-5FA3EA229FD3}"/>
              </a:ext>
            </a:extLst>
          </p:cNvPr>
          <p:cNvSpPr>
            <a:spLocks noGrp="1"/>
          </p:cNvSpPr>
          <p:nvPr>
            <p:ph idx="13"/>
          </p:nvPr>
        </p:nvSpPr>
        <p:spPr>
          <a:xfrm>
            <a:off x="1006553" y="2392888"/>
            <a:ext cx="4896306" cy="3362805"/>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0450FD07-0DF7-2709-291E-1B409927DAB1}"/>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20049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009E97"/>
        </a:solidFill>
        <a:effectLst/>
      </p:bgPr>
    </p:bg>
    <p:spTree>
      <p:nvGrpSpPr>
        <p:cNvPr id="1" name="Shape 148"/>
        <p:cNvGrpSpPr/>
        <p:nvPr/>
      </p:nvGrpSpPr>
      <p:grpSpPr>
        <a:xfrm>
          <a:off x="0" y="0"/>
          <a:ext cx="0" cy="0"/>
          <a:chOff x="0" y="0"/>
          <a:chExt cx="0" cy="0"/>
        </a:xfrm>
      </p:grpSpPr>
      <p:sp>
        <p:nvSpPr>
          <p:cNvPr id="151" name="Google Shape;151;p41"/>
          <p:cNvSpPr>
            <a:spLocks noGrp="1"/>
          </p:cNvSpPr>
          <p:nvPr>
            <p:ph type="pic" idx="2"/>
          </p:nvPr>
        </p:nvSpPr>
        <p:spPr>
          <a:xfrm>
            <a:off x="6843861" y="0"/>
            <a:ext cx="5361124"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152" name="Google Shape;152;p41"/>
          <p:cNvSpPr txBox="1">
            <a:spLocks noGrp="1"/>
          </p:cNvSpPr>
          <p:nvPr>
            <p:ph type="title"/>
          </p:nvPr>
        </p:nvSpPr>
        <p:spPr>
          <a:xfrm>
            <a:off x="993740" y="774589"/>
            <a:ext cx="490911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54" name="Google Shape;154;p41"/>
          <p:cNvSpPr txBox="1">
            <a:spLocks noGrp="1"/>
          </p:cNvSpPr>
          <p:nvPr>
            <p:ph type="body" idx="3"/>
          </p:nvPr>
        </p:nvSpPr>
        <p:spPr>
          <a:xfrm>
            <a:off x="993741" y="2356408"/>
            <a:ext cx="4909118" cy="9836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3709F60C-1F6E-A800-DC96-719CBE5BA4B2}"/>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5B6AA91D-74E9-4B5C-B4F9-D0837A218F9E}"/>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9" name="Content Placeholder 2">
            <a:extLst>
              <a:ext uri="{FF2B5EF4-FFF2-40B4-BE49-F238E27FC236}">
                <a16:creationId xmlns:a16="http://schemas.microsoft.com/office/drawing/2014/main" id="{4F79A4C0-5D2E-4C31-804A-1808DB89FB5E}"/>
              </a:ext>
            </a:extLst>
          </p:cNvPr>
          <p:cNvSpPr>
            <a:spLocks noGrp="1"/>
          </p:cNvSpPr>
          <p:nvPr>
            <p:ph idx="13"/>
          </p:nvPr>
        </p:nvSpPr>
        <p:spPr>
          <a:xfrm>
            <a:off x="1006553" y="3429000"/>
            <a:ext cx="4909118" cy="232669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8762AF3E-1F74-B445-C9A7-B81E31E86B24}"/>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974006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009E97"/>
        </a:solidFill>
        <a:effectLst/>
      </p:bgPr>
    </p:bg>
    <p:spTree>
      <p:nvGrpSpPr>
        <p:cNvPr id="1" name="Shape 211"/>
        <p:cNvGrpSpPr/>
        <p:nvPr/>
      </p:nvGrpSpPr>
      <p:grpSpPr>
        <a:xfrm>
          <a:off x="0" y="0"/>
          <a:ext cx="0" cy="0"/>
          <a:chOff x="0" y="0"/>
          <a:chExt cx="0" cy="0"/>
        </a:xfrm>
      </p:grpSpPr>
      <p:sp>
        <p:nvSpPr>
          <p:cNvPr id="214" name="Google Shape;214;p47"/>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15" name="Google Shape;215;p47"/>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216" name="Google Shape;216;p47"/>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3" name="Google Shape;12;p28">
            <a:extLst>
              <a:ext uri="{FF2B5EF4-FFF2-40B4-BE49-F238E27FC236}">
                <a16:creationId xmlns:a16="http://schemas.microsoft.com/office/drawing/2014/main" id="{6906A1B3-AED5-8147-05DA-B3F12C7F3128}"/>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BBEE1E96-64C6-436B-A09B-83B513E05481}"/>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10" name="Content Placeholder 2">
            <a:extLst>
              <a:ext uri="{FF2B5EF4-FFF2-40B4-BE49-F238E27FC236}">
                <a16:creationId xmlns:a16="http://schemas.microsoft.com/office/drawing/2014/main" id="{5F565BA9-7B2F-4BDC-A6B2-53BC06E97635}"/>
              </a:ext>
            </a:extLst>
          </p:cNvPr>
          <p:cNvSpPr>
            <a:spLocks noGrp="1"/>
          </p:cNvSpPr>
          <p:nvPr>
            <p:ph idx="13"/>
          </p:nvPr>
        </p:nvSpPr>
        <p:spPr>
          <a:xfrm>
            <a:off x="1006553" y="2415695"/>
            <a:ext cx="6158499" cy="3339998"/>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9919D4E4-2BDB-B97A-9D25-2FD4C055370B}"/>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636445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009E97"/>
        </a:solidFill>
        <a:effectLst/>
      </p:bgPr>
    </p:bg>
    <p:spTree>
      <p:nvGrpSpPr>
        <p:cNvPr id="1" name="Shape 195"/>
        <p:cNvGrpSpPr/>
        <p:nvPr/>
      </p:nvGrpSpPr>
      <p:grpSpPr>
        <a:xfrm>
          <a:off x="0" y="0"/>
          <a:ext cx="0" cy="0"/>
          <a:chOff x="0" y="0"/>
          <a:chExt cx="0" cy="0"/>
        </a:xfrm>
      </p:grpSpPr>
      <p:sp>
        <p:nvSpPr>
          <p:cNvPr id="198" name="Google Shape;198;p45"/>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199" name="Google Shape;199;p45"/>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200" name="Google Shape;200;p45"/>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01" name="Google Shape;201;p45"/>
          <p:cNvSpPr txBox="1">
            <a:spLocks noGrp="1"/>
          </p:cNvSpPr>
          <p:nvPr>
            <p:ph type="body" idx="1"/>
          </p:nvPr>
        </p:nvSpPr>
        <p:spPr>
          <a:xfrm>
            <a:off x="993741" y="2356408"/>
            <a:ext cx="6158498" cy="9836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chemeClr val="lt1"/>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3A45BF5D-0372-BA6B-BABB-26D204AEFA8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9" name="Picture 8">
            <a:extLst>
              <a:ext uri="{FF2B5EF4-FFF2-40B4-BE49-F238E27FC236}">
                <a16:creationId xmlns:a16="http://schemas.microsoft.com/office/drawing/2014/main" id="{2A496231-27F8-44C1-B9EA-FCDC05135AFC}"/>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10" name="Content Placeholder 2">
            <a:extLst>
              <a:ext uri="{FF2B5EF4-FFF2-40B4-BE49-F238E27FC236}">
                <a16:creationId xmlns:a16="http://schemas.microsoft.com/office/drawing/2014/main" id="{D68C47B6-6E6B-43D5-8AED-5B039ADCCB1F}"/>
              </a:ext>
            </a:extLst>
          </p:cNvPr>
          <p:cNvSpPr>
            <a:spLocks noGrp="1"/>
          </p:cNvSpPr>
          <p:nvPr>
            <p:ph idx="13"/>
          </p:nvPr>
        </p:nvSpPr>
        <p:spPr>
          <a:xfrm>
            <a:off x="1006553" y="3429000"/>
            <a:ext cx="6145686" cy="232669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9815B388-AF32-BAA6-9D78-10DB77B9B661}"/>
              </a:ext>
            </a:extLst>
          </p:cNvPr>
          <p:cNvSpPr>
            <a:spLocks noGrp="1"/>
          </p:cNvSpPr>
          <p:nvPr>
            <p:ph type="sldNum" sz="quarter" idx="14"/>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419801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spTree>
      <p:nvGrpSpPr>
        <p:cNvPr id="1" name="Shape 33"/>
        <p:cNvGrpSpPr/>
        <p:nvPr/>
      </p:nvGrpSpPr>
      <p:grpSpPr>
        <a:xfrm>
          <a:off x="0" y="0"/>
          <a:ext cx="0" cy="0"/>
          <a:chOff x="0" y="0"/>
          <a:chExt cx="0" cy="0"/>
        </a:xfrm>
      </p:grpSpPr>
      <p:sp>
        <p:nvSpPr>
          <p:cNvPr id="36" name="Google Shape;36;p16"/>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dirty="0">
                <a:solidFill>
                  <a:srgbClr val="122E4F"/>
                </a:solidFill>
                <a:latin typeface="Outfit" pitchFamily="2" charset="0"/>
                <a:ea typeface="Outfit" pitchFamily="2" charset="0"/>
                <a:cs typeface="Gill Sans SemiBold" panose="020B0502020104020203" pitchFamily="34" charset="-79"/>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7530AD34-ED51-AC77-AB5E-8AEFEAE7D4C5}"/>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Picture 5">
            <a:extLst>
              <a:ext uri="{FF2B5EF4-FFF2-40B4-BE49-F238E27FC236}">
                <a16:creationId xmlns:a16="http://schemas.microsoft.com/office/drawing/2014/main" id="{E0AB7DFA-245A-46B3-AA23-62EB38AC31D7}"/>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7" name="Content Placeholder 2">
            <a:extLst>
              <a:ext uri="{FF2B5EF4-FFF2-40B4-BE49-F238E27FC236}">
                <a16:creationId xmlns:a16="http://schemas.microsoft.com/office/drawing/2014/main" id="{44BB293B-60CD-4EE8-BE8E-ACE46C172E05}"/>
              </a:ext>
            </a:extLst>
          </p:cNvPr>
          <p:cNvSpPr>
            <a:spLocks noGrp="1"/>
          </p:cNvSpPr>
          <p:nvPr>
            <p:ph idx="10"/>
          </p:nvPr>
        </p:nvSpPr>
        <p:spPr>
          <a:xfrm>
            <a:off x="997232" y="1605880"/>
            <a:ext cx="10201027" cy="4223419"/>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FF9E4113-0BF6-DFB3-8491-5684B6AA4B39}"/>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67661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Diapositiva de título" preserve="1" userDrawn="1">
  <p:cSld name="7_Diapositiva de título">
    <p:bg>
      <p:bgPr>
        <a:solidFill>
          <a:srgbClr val="009E97"/>
        </a:solidFill>
        <a:effectLst/>
      </p:bgPr>
    </p:bg>
    <p:spTree>
      <p:nvGrpSpPr>
        <p:cNvPr id="1" name="Shape 115"/>
        <p:cNvGrpSpPr/>
        <p:nvPr/>
      </p:nvGrpSpPr>
      <p:grpSpPr>
        <a:xfrm>
          <a:off x="0" y="0"/>
          <a:ext cx="0" cy="0"/>
          <a:chOff x="0" y="0"/>
          <a:chExt cx="0" cy="0"/>
        </a:xfrm>
      </p:grpSpPr>
      <p:sp>
        <p:nvSpPr>
          <p:cNvPr id="118" name="Google Shape;118;p9"/>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4800" b="1" i="0" u="none" strike="noStrike" cap="none">
                <a:solidFill>
                  <a:schemeClr val="lt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2;p28">
            <a:extLst>
              <a:ext uri="{FF2B5EF4-FFF2-40B4-BE49-F238E27FC236}">
                <a16:creationId xmlns:a16="http://schemas.microsoft.com/office/drawing/2014/main" id="{E0B8DE6D-F755-4A2C-D813-483BBFCC39C0}"/>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BA87023C-AABB-435A-82FA-729D567C0FDE}"/>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8" name="Content Placeholder 2">
            <a:extLst>
              <a:ext uri="{FF2B5EF4-FFF2-40B4-BE49-F238E27FC236}">
                <a16:creationId xmlns:a16="http://schemas.microsoft.com/office/drawing/2014/main" id="{C8815648-1C72-45B0-9C98-59D789A24138}"/>
              </a:ext>
            </a:extLst>
          </p:cNvPr>
          <p:cNvSpPr>
            <a:spLocks noGrp="1"/>
          </p:cNvSpPr>
          <p:nvPr>
            <p:ph idx="13"/>
          </p:nvPr>
        </p:nvSpPr>
        <p:spPr>
          <a:xfrm>
            <a:off x="1006552" y="1605880"/>
            <a:ext cx="4734371" cy="414981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9" name="Content Placeholder 2">
            <a:extLst>
              <a:ext uri="{FF2B5EF4-FFF2-40B4-BE49-F238E27FC236}">
                <a16:creationId xmlns:a16="http://schemas.microsoft.com/office/drawing/2014/main" id="{BFCA8F86-5D2C-4C53-89E6-196FEA87B00D}"/>
              </a:ext>
            </a:extLst>
          </p:cNvPr>
          <p:cNvSpPr>
            <a:spLocks noGrp="1"/>
          </p:cNvSpPr>
          <p:nvPr>
            <p:ph idx="14"/>
          </p:nvPr>
        </p:nvSpPr>
        <p:spPr>
          <a:xfrm>
            <a:off x="6451077" y="1600674"/>
            <a:ext cx="4734371" cy="4149813"/>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vl2pPr marL="171450" indent="-171450" defTabSz="72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4pPr>
            <a:lvl5pPr marL="396000" indent="-171450" defTabSz="360000">
              <a:buClr>
                <a:schemeClr val="bg1"/>
              </a:buClr>
              <a:buFont typeface="Arial" panose="020B0604020202020204" pitchFamily="34" charset="0"/>
              <a:buChar char="•"/>
              <a:defRPr sz="900">
                <a:solidFill>
                  <a:schemeClr val="bg1"/>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16BB911A-FA1E-63FE-9AE5-48B7A5F88BB7}"/>
              </a:ext>
            </a:extLst>
          </p:cNvPr>
          <p:cNvSpPr>
            <a:spLocks noGrp="1"/>
          </p:cNvSpPr>
          <p:nvPr>
            <p:ph type="sldNum" sz="quarter" idx="15"/>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4195169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Diapositiva de título" preserve="1" userDrawn="1">
  <p:cSld name="7_Diapositiva de título">
    <p:bg>
      <p:bgPr>
        <a:solidFill>
          <a:srgbClr val="009E97"/>
        </a:solidFill>
        <a:effectLst/>
      </p:bgPr>
    </p:bg>
    <p:spTree>
      <p:nvGrpSpPr>
        <p:cNvPr id="1" name="Shape 115"/>
        <p:cNvGrpSpPr/>
        <p:nvPr/>
      </p:nvGrpSpPr>
      <p:grpSpPr>
        <a:xfrm>
          <a:off x="0" y="0"/>
          <a:ext cx="0" cy="0"/>
          <a:chOff x="0" y="0"/>
          <a:chExt cx="0" cy="0"/>
        </a:xfrm>
      </p:grpSpPr>
      <p:sp>
        <p:nvSpPr>
          <p:cNvPr id="3" name="Google Shape;12;p28">
            <a:extLst>
              <a:ext uri="{FF2B5EF4-FFF2-40B4-BE49-F238E27FC236}">
                <a16:creationId xmlns:a16="http://schemas.microsoft.com/office/drawing/2014/main" id="{E0B8DE6D-F755-4A2C-D813-483BBFCC39C0}"/>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 name="Marcador de posición de imagen 1">
            <a:extLst>
              <a:ext uri="{FF2B5EF4-FFF2-40B4-BE49-F238E27FC236}">
                <a16:creationId xmlns:a16="http://schemas.microsoft.com/office/drawing/2014/main" id="{5ADE74CA-63E0-4800-9C5A-D53C74EAD8F3}"/>
              </a:ext>
            </a:extLst>
          </p:cNvPr>
          <p:cNvSpPr>
            <a:spLocks noGrp="1"/>
          </p:cNvSpPr>
          <p:nvPr>
            <p:ph type="pic" idx="2"/>
          </p:nvPr>
        </p:nvSpPr>
        <p:spPr>
          <a:xfrm>
            <a:off x="8219767" y="0"/>
            <a:ext cx="3985217" cy="6858000"/>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4" name="Google Shape;50;p32">
            <a:extLst>
              <a:ext uri="{FF2B5EF4-FFF2-40B4-BE49-F238E27FC236}">
                <a16:creationId xmlns:a16="http://schemas.microsoft.com/office/drawing/2014/main" id="{43FF1917-611A-DB2A-561E-C2F271B2488F}"/>
              </a:ext>
            </a:extLst>
          </p:cNvPr>
          <p:cNvSpPr txBox="1">
            <a:spLocks noGrp="1"/>
          </p:cNvSpPr>
          <p:nvPr>
            <p:ph type="title"/>
          </p:nvPr>
        </p:nvSpPr>
        <p:spPr>
          <a:xfrm>
            <a:off x="993739" y="774588"/>
            <a:ext cx="6321461" cy="1199067"/>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chemeClr val="bg1"/>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 name="Google Shape;51;p32">
            <a:extLst>
              <a:ext uri="{FF2B5EF4-FFF2-40B4-BE49-F238E27FC236}">
                <a16:creationId xmlns:a16="http://schemas.microsoft.com/office/drawing/2014/main" id="{A74F6255-DE3A-460D-38C4-11DCAE9F1084}"/>
              </a:ext>
            </a:extLst>
          </p:cNvPr>
          <p:cNvSpPr txBox="1">
            <a:spLocks noGrp="1"/>
          </p:cNvSpPr>
          <p:nvPr>
            <p:ph type="body" idx="1"/>
          </p:nvPr>
        </p:nvSpPr>
        <p:spPr>
          <a:xfrm>
            <a:off x="993738" y="5134728"/>
            <a:ext cx="6321461" cy="643772"/>
          </a:xfrm>
          <a:prstGeom prst="rect">
            <a:avLst/>
          </a:prstGeom>
          <a:noFill/>
          <a:ln>
            <a:noFill/>
          </a:ln>
        </p:spPr>
        <p:txBody>
          <a:bodyPr spcFirstLastPara="1" wrap="square" lIns="91425" tIns="45700" rIns="91425" bIns="45700" anchor="t" anchorCtr="0">
            <a:normAutofit/>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457200" lvl="0" indent="-228600">
              <a:lnSpc>
                <a:spcPct val="150000"/>
              </a:lnSpc>
              <a:buClr>
                <a:schemeClr val="lt1"/>
              </a:buClr>
              <a:buSzPts val="1600"/>
              <a:buNone/>
            </a:pPr>
            <a:endParaRPr dirty="0"/>
          </a:p>
        </p:txBody>
      </p:sp>
      <p:sp>
        <p:nvSpPr>
          <p:cNvPr id="6" name="Marcador de posición de imagen 1">
            <a:extLst>
              <a:ext uri="{FF2B5EF4-FFF2-40B4-BE49-F238E27FC236}">
                <a16:creationId xmlns:a16="http://schemas.microsoft.com/office/drawing/2014/main" id="{98A0C22A-CB0A-A9B7-5D31-4F4BFCF34880}"/>
              </a:ext>
            </a:extLst>
          </p:cNvPr>
          <p:cNvSpPr>
            <a:spLocks noGrp="1"/>
          </p:cNvSpPr>
          <p:nvPr>
            <p:ph type="pic" idx="10"/>
          </p:nvPr>
        </p:nvSpPr>
        <p:spPr>
          <a:xfrm>
            <a:off x="993738" y="2224037"/>
            <a:ext cx="6321460" cy="2660309"/>
          </a:xfrm>
          <a:prstGeom prst="rect">
            <a:avLst/>
          </a:prstGeom>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pic>
        <p:nvPicPr>
          <p:cNvPr id="8" name="Picture 7">
            <a:extLst>
              <a:ext uri="{FF2B5EF4-FFF2-40B4-BE49-F238E27FC236}">
                <a16:creationId xmlns:a16="http://schemas.microsoft.com/office/drawing/2014/main" id="{18839410-E17E-47BB-8FB5-FB428B45DB77}"/>
              </a:ext>
            </a:extLst>
          </p:cNvPr>
          <p:cNvPicPr>
            <a:picLocks noChangeAspect="1"/>
          </p:cNvPicPr>
          <p:nvPr userDrawn="1"/>
        </p:nvPicPr>
        <p:blipFill>
          <a:blip r:embed="rId2"/>
          <a:stretch>
            <a:fillRect/>
          </a:stretch>
        </p:blipFill>
        <p:spPr>
          <a:xfrm>
            <a:off x="362030" y="6396544"/>
            <a:ext cx="1951200" cy="214249"/>
          </a:xfrm>
          <a:prstGeom prst="rect">
            <a:avLst/>
          </a:prstGeom>
        </p:spPr>
      </p:pic>
      <p:sp>
        <p:nvSpPr>
          <p:cNvPr id="7" name="Slide Number Placeholder 6">
            <a:extLst>
              <a:ext uri="{FF2B5EF4-FFF2-40B4-BE49-F238E27FC236}">
                <a16:creationId xmlns:a16="http://schemas.microsoft.com/office/drawing/2014/main" id="{A1C39A7F-A6BD-C794-06D8-18EF3F4E4466}"/>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430519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Solo el título" preserve="1">
  <p:cSld name="6_Solo el título">
    <p:bg>
      <p:bgPr>
        <a:solidFill>
          <a:srgbClr val="009E97"/>
        </a:solidFill>
        <a:effectLst/>
      </p:bgPr>
    </p:bg>
    <p:spTree>
      <p:nvGrpSpPr>
        <p:cNvPr id="1" name="Shape 229"/>
        <p:cNvGrpSpPr/>
        <p:nvPr/>
      </p:nvGrpSpPr>
      <p:grpSpPr>
        <a:xfrm>
          <a:off x="0" y="0"/>
          <a:ext cx="0" cy="0"/>
          <a:chOff x="0" y="0"/>
          <a:chExt cx="0" cy="0"/>
        </a:xfrm>
      </p:grpSpPr>
      <p:sp>
        <p:nvSpPr>
          <p:cNvPr id="232" name="Google Shape;232;p13"/>
          <p:cNvSpPr txBox="1"/>
          <p:nvPr/>
        </p:nvSpPr>
        <p:spPr>
          <a:xfrm>
            <a:off x="4978879" y="3937977"/>
            <a:ext cx="223424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 name="Google Shape;228;p12">
            <a:extLst>
              <a:ext uri="{FF2B5EF4-FFF2-40B4-BE49-F238E27FC236}">
                <a16:creationId xmlns:a16="http://schemas.microsoft.com/office/drawing/2014/main" id="{30098F0C-FECD-450A-5B13-2A2D463DFAC2}"/>
              </a:ext>
            </a:extLst>
          </p:cNvPr>
          <p:cNvSpPr txBox="1"/>
          <p:nvPr userDrawn="1"/>
        </p:nvSpPr>
        <p:spPr>
          <a:xfrm>
            <a:off x="4456913" y="5315867"/>
            <a:ext cx="32781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Carrer de la Llum 2-26, 08290 </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Cerdanyola del Vallès (Barcelona) Spain</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rPr>
              <a:t>Tel: (+34) 93 592 43 00</a:t>
            </a:r>
            <a:endParaRPr sz="1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5" name="Picture 4">
            <a:extLst>
              <a:ext uri="{FF2B5EF4-FFF2-40B4-BE49-F238E27FC236}">
                <a16:creationId xmlns:a16="http://schemas.microsoft.com/office/drawing/2014/main" id="{6541C021-C35A-4DC7-9EB3-7C977ECEB656}"/>
              </a:ext>
            </a:extLst>
          </p:cNvPr>
          <p:cNvPicPr>
            <a:picLocks noChangeAspect="1"/>
          </p:cNvPicPr>
          <p:nvPr userDrawn="1"/>
        </p:nvPicPr>
        <p:blipFill>
          <a:blip r:embed="rId2"/>
          <a:stretch>
            <a:fillRect/>
          </a:stretch>
        </p:blipFill>
        <p:spPr>
          <a:xfrm>
            <a:off x="4661291" y="2403961"/>
            <a:ext cx="2901600" cy="1270291"/>
          </a:xfrm>
          <a:prstGeom prst="rect">
            <a:avLst/>
          </a:prstGeom>
        </p:spPr>
      </p:pic>
    </p:spTree>
    <p:extLst>
      <p:ext uri="{BB962C8B-B14F-4D97-AF65-F5344CB8AC3E}">
        <p14:creationId xmlns:p14="http://schemas.microsoft.com/office/powerpoint/2010/main" val="3123422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Solo el título" preserve="1">
  <p:cSld name="6_Solo el título">
    <p:bg>
      <p:bgPr>
        <a:solidFill>
          <a:srgbClr val="009E97"/>
        </a:solidFill>
        <a:effectLst/>
      </p:bgPr>
    </p:bg>
    <p:spTree>
      <p:nvGrpSpPr>
        <p:cNvPr id="1" name="Shape 229"/>
        <p:cNvGrpSpPr/>
        <p:nvPr/>
      </p:nvGrpSpPr>
      <p:grpSpPr>
        <a:xfrm>
          <a:off x="0" y="0"/>
          <a:ext cx="0" cy="0"/>
          <a:chOff x="0" y="0"/>
          <a:chExt cx="0" cy="0"/>
        </a:xfrm>
      </p:grpSpPr>
      <p:pic>
        <p:nvPicPr>
          <p:cNvPr id="4" name="Picture 3">
            <a:extLst>
              <a:ext uri="{FF2B5EF4-FFF2-40B4-BE49-F238E27FC236}">
                <a16:creationId xmlns:a16="http://schemas.microsoft.com/office/drawing/2014/main" id="{B595D6E2-B2DA-4247-8D0B-942A428B29A8}"/>
              </a:ext>
            </a:extLst>
          </p:cNvPr>
          <p:cNvPicPr>
            <a:picLocks noChangeAspect="1"/>
          </p:cNvPicPr>
          <p:nvPr userDrawn="1"/>
        </p:nvPicPr>
        <p:blipFill>
          <a:blip r:embed="rId2"/>
          <a:stretch>
            <a:fillRect/>
          </a:stretch>
        </p:blipFill>
        <p:spPr>
          <a:xfrm>
            <a:off x="362030" y="6396544"/>
            <a:ext cx="1951200" cy="214249"/>
          </a:xfrm>
          <a:prstGeom prst="rect">
            <a:avLst/>
          </a:prstGeom>
        </p:spPr>
      </p:pic>
    </p:spTree>
    <p:extLst>
      <p:ext uri="{BB962C8B-B14F-4D97-AF65-F5344CB8AC3E}">
        <p14:creationId xmlns:p14="http://schemas.microsoft.com/office/powerpoint/2010/main" val="2442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spTree>
      <p:nvGrpSpPr>
        <p:cNvPr id="1" name="Shape 33"/>
        <p:cNvGrpSpPr/>
        <p:nvPr/>
      </p:nvGrpSpPr>
      <p:grpSpPr>
        <a:xfrm>
          <a:off x="0" y="0"/>
          <a:ext cx="0" cy="0"/>
          <a:chOff x="0" y="0"/>
          <a:chExt cx="0" cy="0"/>
        </a:xfrm>
      </p:grpSpPr>
      <p:sp>
        <p:nvSpPr>
          <p:cNvPr id="2" name="Google Shape;91;p15">
            <a:extLst>
              <a:ext uri="{FF2B5EF4-FFF2-40B4-BE49-F238E27FC236}">
                <a16:creationId xmlns:a16="http://schemas.microsoft.com/office/drawing/2014/main" id="{D10CB5B7-6C68-522E-076D-5D1551A3F8FC}"/>
              </a:ext>
            </a:extLst>
          </p:cNvPr>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dirty="0">
                <a:solidFill>
                  <a:srgbClr val="122E4F"/>
                </a:solidFill>
                <a:latin typeface="Outfit" pitchFamily="2" charset="0"/>
                <a:ea typeface="Outfit" pitchFamily="2" charset="0"/>
                <a:cs typeface="Gill Sans SemiBold" panose="020B0502020104020203" pitchFamily="34" charset="-79"/>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93;p15">
            <a:extLst>
              <a:ext uri="{FF2B5EF4-FFF2-40B4-BE49-F238E27FC236}">
                <a16:creationId xmlns:a16="http://schemas.microsoft.com/office/drawing/2014/main" id="{FF31666D-C282-B577-47F1-804156CB0A90}"/>
              </a:ext>
            </a:extLst>
          </p:cNvPr>
          <p:cNvSpPr txBox="1">
            <a:spLocks noGrp="1"/>
          </p:cNvSpPr>
          <p:nvPr>
            <p:ph type="body" idx="2"/>
          </p:nvPr>
        </p:nvSpPr>
        <p:spPr>
          <a:xfrm>
            <a:off x="993740" y="1605881"/>
            <a:ext cx="10204517" cy="7534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chemeClr val="lt1"/>
              </a:buClr>
              <a:buSzPts val="1600"/>
              <a:buFont typeface="Arial"/>
              <a:buNone/>
              <a:defRPr sz="1600" b="0" i="0" u="none" strike="noStrike" cap="none">
                <a:solidFill>
                  <a:srgbClr val="122E4F"/>
                </a:solidFill>
                <a:latin typeface="Outfit" pitchFamily="2" charset="0"/>
                <a:ea typeface="Outfit" pitchFamily="2" charset="0"/>
                <a:cs typeface="Gill Sans Light"/>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6" name="Google Shape;12;p28">
            <a:extLst>
              <a:ext uri="{FF2B5EF4-FFF2-40B4-BE49-F238E27FC236}">
                <a16:creationId xmlns:a16="http://schemas.microsoft.com/office/drawing/2014/main" id="{E78EB261-4227-F748-1969-678CDF15837C}"/>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8327C484-E0FA-4CE3-816C-A2FFDE9686BE}"/>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8" name="Content Placeholder 2">
            <a:extLst>
              <a:ext uri="{FF2B5EF4-FFF2-40B4-BE49-F238E27FC236}">
                <a16:creationId xmlns:a16="http://schemas.microsoft.com/office/drawing/2014/main" id="{F10045BB-2888-4654-862E-4E0A2870F203}"/>
              </a:ext>
            </a:extLst>
          </p:cNvPr>
          <p:cNvSpPr>
            <a:spLocks noGrp="1"/>
          </p:cNvSpPr>
          <p:nvPr>
            <p:ph idx="10"/>
          </p:nvPr>
        </p:nvSpPr>
        <p:spPr>
          <a:xfrm>
            <a:off x="993738" y="2415695"/>
            <a:ext cx="10204517" cy="1940404"/>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3" name="Slide Number Placeholder 2">
            <a:extLst>
              <a:ext uri="{FF2B5EF4-FFF2-40B4-BE49-F238E27FC236}">
                <a16:creationId xmlns:a16="http://schemas.microsoft.com/office/drawing/2014/main" id="{878319F6-20EE-D73D-17F5-91B23C50AFE8}"/>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127428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olo el título" preserve="1" userDrawn="1">
  <p:cSld name="2_Solo el título">
    <p:bg>
      <p:bgPr>
        <a:solidFill>
          <a:schemeClr val="lt1"/>
        </a:solidFill>
        <a:effectLst/>
      </p:bgPr>
    </p:bg>
    <p:spTree>
      <p:nvGrpSpPr>
        <p:cNvPr id="1" name="Shape 27"/>
        <p:cNvGrpSpPr/>
        <p:nvPr/>
      </p:nvGrpSpPr>
      <p:grpSpPr>
        <a:xfrm>
          <a:off x="0" y="0"/>
          <a:ext cx="0" cy="0"/>
          <a:chOff x="0" y="0"/>
          <a:chExt cx="0" cy="0"/>
        </a:xfrm>
      </p:grpSpPr>
      <p:sp>
        <p:nvSpPr>
          <p:cNvPr id="28" name="Google Shape;28;p30"/>
          <p:cNvSpPr>
            <a:spLocks noGrp="1"/>
          </p:cNvSpPr>
          <p:nvPr>
            <p:ph type="pic" idx="2"/>
          </p:nvPr>
        </p:nvSpPr>
        <p:spPr>
          <a:xfrm>
            <a:off x="6843861" y="0"/>
            <a:ext cx="5361124" cy="6858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31" name="Google Shape;31;p30"/>
          <p:cNvSpPr txBox="1">
            <a:spLocks noGrp="1"/>
          </p:cNvSpPr>
          <p:nvPr>
            <p:ph type="title"/>
          </p:nvPr>
        </p:nvSpPr>
        <p:spPr>
          <a:xfrm>
            <a:off x="993740" y="774589"/>
            <a:ext cx="4909119" cy="580908"/>
          </a:xfrm>
          <a:prstGeom prst="rect">
            <a:avLst/>
          </a:prstGeom>
          <a:noFill/>
          <a:ln>
            <a:noFill/>
          </a:ln>
        </p:spPr>
        <p:txBody>
          <a:bodyPr spcFirstLastPara="1" wrap="square" lIns="91425" tIns="45700" rIns="91425" bIns="45700" anchor="t" anchorCtr="0">
            <a:noAutofit/>
          </a:bodyPr>
          <a:lstStyle>
            <a:lvl1pPr>
              <a:defRPr sz="4800" b="1" i="0">
                <a:solidFill>
                  <a:srgbClr val="122E4F"/>
                </a:solidFill>
                <a:latin typeface="Outfit" pitchFamily="2" charset="0"/>
                <a:ea typeface="Outfit" pitchFamily="2" charset="0"/>
                <a:cs typeface="Gill Sans SemiBold" panose="020B0502020104020203" pitchFamily="34" charset="-79"/>
              </a:defRPr>
            </a:lvl1pPr>
          </a:lstStyle>
          <a:p>
            <a:pPr lvl="0">
              <a:lnSpc>
                <a:spcPct val="80000"/>
              </a:lnSpc>
              <a:buClr>
                <a:srgbClr val="F2F2F2"/>
              </a:buClr>
              <a:buSzPts val="4400"/>
              <a:buNone/>
            </a:pPr>
            <a:endParaRPr dirty="0"/>
          </a:p>
        </p:txBody>
      </p:sp>
      <p:sp>
        <p:nvSpPr>
          <p:cNvPr id="3" name="Google Shape;12;p28">
            <a:extLst>
              <a:ext uri="{FF2B5EF4-FFF2-40B4-BE49-F238E27FC236}">
                <a16:creationId xmlns:a16="http://schemas.microsoft.com/office/drawing/2014/main" id="{82527453-51F8-F389-F5A2-5ACA70CF78E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 name="Picture 6">
            <a:extLst>
              <a:ext uri="{FF2B5EF4-FFF2-40B4-BE49-F238E27FC236}">
                <a16:creationId xmlns:a16="http://schemas.microsoft.com/office/drawing/2014/main" id="{11406A46-41D9-4E71-8590-0242312C6E15}"/>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8" name="Content Placeholder 2">
            <a:extLst>
              <a:ext uri="{FF2B5EF4-FFF2-40B4-BE49-F238E27FC236}">
                <a16:creationId xmlns:a16="http://schemas.microsoft.com/office/drawing/2014/main" id="{1270CC9F-CE06-4EB5-9289-12C0B0AAC2A0}"/>
              </a:ext>
            </a:extLst>
          </p:cNvPr>
          <p:cNvSpPr>
            <a:spLocks noGrp="1"/>
          </p:cNvSpPr>
          <p:nvPr>
            <p:ph idx="10"/>
          </p:nvPr>
        </p:nvSpPr>
        <p:spPr>
          <a:xfrm>
            <a:off x="997233" y="2410514"/>
            <a:ext cx="4905626" cy="3362805"/>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55561AD2-C9BF-B5B0-E9DD-4DB908BAFF6F}"/>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9337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olo el título" preserve="1" userDrawn="1">
  <p:cSld name="4_Solo el título">
    <p:bg>
      <p:bgPr>
        <a:solidFill>
          <a:schemeClr val="lt1"/>
        </a:solidFill>
        <a:effectLst/>
      </p:bgPr>
    </p:bg>
    <p:spTree>
      <p:nvGrpSpPr>
        <p:cNvPr id="1" name="Shape 46"/>
        <p:cNvGrpSpPr/>
        <p:nvPr/>
      </p:nvGrpSpPr>
      <p:grpSpPr>
        <a:xfrm>
          <a:off x="0" y="0"/>
          <a:ext cx="0" cy="0"/>
          <a:chOff x="0" y="0"/>
          <a:chExt cx="0" cy="0"/>
        </a:xfrm>
      </p:grpSpPr>
      <p:sp>
        <p:nvSpPr>
          <p:cNvPr id="47" name="Google Shape;47;p32"/>
          <p:cNvSpPr>
            <a:spLocks noGrp="1"/>
          </p:cNvSpPr>
          <p:nvPr>
            <p:ph type="pic" idx="2"/>
          </p:nvPr>
        </p:nvSpPr>
        <p:spPr>
          <a:xfrm>
            <a:off x="6843861" y="0"/>
            <a:ext cx="5361124" cy="6858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50" name="Google Shape;50;p32"/>
          <p:cNvSpPr txBox="1">
            <a:spLocks noGrp="1"/>
          </p:cNvSpPr>
          <p:nvPr>
            <p:ph type="title"/>
          </p:nvPr>
        </p:nvSpPr>
        <p:spPr>
          <a:xfrm>
            <a:off x="993740" y="774588"/>
            <a:ext cx="4909119"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2" name="Google Shape;52;p32"/>
          <p:cNvSpPr txBox="1">
            <a:spLocks noGrp="1"/>
          </p:cNvSpPr>
          <p:nvPr>
            <p:ph type="body" idx="3"/>
          </p:nvPr>
        </p:nvSpPr>
        <p:spPr>
          <a:xfrm>
            <a:off x="993741" y="2356408"/>
            <a:ext cx="4909118" cy="983691"/>
          </a:xfrm>
          <a:prstGeom prst="rect">
            <a:avLst/>
          </a:prstGeom>
          <a:noFill/>
          <a:ln>
            <a:noFill/>
          </a:ln>
        </p:spPr>
        <p:txBody>
          <a:bodyPr spcFirstLastPara="1" wrap="square" lIns="91425" tIns="45700" rIns="91425" bIns="45700" anchor="t" anchorCtr="0">
            <a:normAutofit/>
          </a:bodyPr>
          <a:lstStyle>
            <a:lvl1pPr>
              <a:defRPr sz="1600">
                <a:solidFill>
                  <a:srgbClr val="122E4F"/>
                </a:solidFill>
                <a:latin typeface="Outfit" pitchFamily="2" charset="0"/>
                <a:ea typeface="Outfit" pitchFamily="2" charset="0"/>
                <a:cs typeface="Gill Sans Light"/>
              </a:defRPr>
            </a:lvl1pPr>
          </a:lstStyle>
          <a:p>
            <a:pPr marL="457200" lvl="0" indent="-228600">
              <a:lnSpc>
                <a:spcPct val="150000"/>
              </a:lnSpc>
              <a:buClr>
                <a:schemeClr val="lt1"/>
              </a:buClr>
              <a:buSzPts val="1600"/>
              <a:buNone/>
            </a:pPr>
            <a:endParaRPr dirty="0"/>
          </a:p>
        </p:txBody>
      </p:sp>
      <p:sp>
        <p:nvSpPr>
          <p:cNvPr id="3" name="Google Shape;12;p28">
            <a:extLst>
              <a:ext uri="{FF2B5EF4-FFF2-40B4-BE49-F238E27FC236}">
                <a16:creationId xmlns:a16="http://schemas.microsoft.com/office/drawing/2014/main" id="{8BC85CF9-DB29-CA98-6AC4-61B87643DB76}"/>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A52F290C-714F-4D71-9C51-8A6158E7CF91}"/>
              </a:ext>
            </a:extLst>
          </p:cNvPr>
          <p:cNvPicPr>
            <a:picLocks noChangeAspect="1"/>
          </p:cNvPicPr>
          <p:nvPr userDrawn="1"/>
        </p:nvPicPr>
        <p:blipFill rotWithShape="1">
          <a:blip r:embed="rId3"/>
          <a:srcRect t="70876"/>
          <a:stretch/>
        </p:blipFill>
        <p:spPr>
          <a:xfrm>
            <a:off x="346640" y="6363391"/>
            <a:ext cx="1940400" cy="247402"/>
          </a:xfrm>
          <a:prstGeom prst="rect">
            <a:avLst/>
          </a:prstGeom>
        </p:spPr>
      </p:pic>
      <p:sp>
        <p:nvSpPr>
          <p:cNvPr id="9" name="Content Placeholder 2">
            <a:extLst>
              <a:ext uri="{FF2B5EF4-FFF2-40B4-BE49-F238E27FC236}">
                <a16:creationId xmlns:a16="http://schemas.microsoft.com/office/drawing/2014/main" id="{E7C4D69C-8816-43D6-BDD5-4FDA1E82B183}"/>
              </a:ext>
            </a:extLst>
          </p:cNvPr>
          <p:cNvSpPr>
            <a:spLocks noGrp="1"/>
          </p:cNvSpPr>
          <p:nvPr>
            <p:ph idx="10"/>
          </p:nvPr>
        </p:nvSpPr>
        <p:spPr>
          <a:xfrm>
            <a:off x="997233" y="3517902"/>
            <a:ext cx="4905626" cy="2255417"/>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F6E6C9C3-EB4B-A503-AF7D-D23018A8C795}"/>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890396375"/>
      </p:ext>
    </p:extLst>
  </p:cSld>
  <p:clrMapOvr>
    <a:overrideClrMapping bg1="lt1" tx1="dk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olo el título" preserve="1" userDrawn="1">
  <p:cSld name="4_Solo el título">
    <p:bg>
      <p:bgPr>
        <a:solidFill>
          <a:schemeClr val="lt1"/>
        </a:solidFill>
        <a:effectLst/>
      </p:bgPr>
    </p:bg>
    <p:spTree>
      <p:nvGrpSpPr>
        <p:cNvPr id="1" name="Shape 15"/>
        <p:cNvGrpSpPr/>
        <p:nvPr/>
      </p:nvGrpSpPr>
      <p:grpSpPr>
        <a:xfrm>
          <a:off x="0" y="0"/>
          <a:ext cx="0" cy="0"/>
          <a:chOff x="0" y="0"/>
          <a:chExt cx="0" cy="0"/>
        </a:xfrm>
      </p:grpSpPr>
      <p:sp>
        <p:nvSpPr>
          <p:cNvPr id="17" name="Google Shape;17;p29"/>
          <p:cNvSpPr txBox="1">
            <a:spLocks noGrp="1"/>
          </p:cNvSpPr>
          <p:nvPr>
            <p:ph type="title"/>
          </p:nvPr>
        </p:nvSpPr>
        <p:spPr>
          <a:xfrm>
            <a:off x="993740" y="774589"/>
            <a:ext cx="6158499"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4800" b="1" i="0" u="none" strike="noStrike" cap="none">
                <a:solidFill>
                  <a:srgbClr val="122E4F"/>
                </a:solidFill>
                <a:latin typeface="Outfit" pitchFamily="2" charset="0"/>
                <a:ea typeface="Outfit" pitchFamily="2" charset="0"/>
                <a:cs typeface="Gill Sans SemiBold" panose="020B0502020104020203" pitchFamily="34" charset="-79"/>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9" name="Google Shape;19;p29"/>
          <p:cNvSpPr>
            <a:spLocks noGrp="1"/>
          </p:cNvSpPr>
          <p:nvPr>
            <p:ph type="pic" idx="2"/>
          </p:nvPr>
        </p:nvSpPr>
        <p:spPr>
          <a:xfrm>
            <a:off x="8066637" y="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20" name="Google Shape;20;p29"/>
          <p:cNvSpPr>
            <a:spLocks noGrp="1"/>
          </p:cNvSpPr>
          <p:nvPr>
            <p:ph type="pic" idx="3"/>
          </p:nvPr>
        </p:nvSpPr>
        <p:spPr>
          <a:xfrm>
            <a:off x="8066637" y="3429000"/>
            <a:ext cx="4138347" cy="3429000"/>
          </a:xfrm>
          <a:prstGeom prst="rect">
            <a:avLst/>
          </a:prstGeom>
          <a:noFill/>
          <a:ln>
            <a:noFill/>
          </a:ln>
        </p:spPr>
        <p:txBody>
          <a:bodyPr/>
          <a:lstStyle>
            <a:lvl1pPr>
              <a:defRPr>
                <a:latin typeface="Open Sans" pitchFamily="2" charset="0"/>
                <a:ea typeface="Open Sans" pitchFamily="2" charset="0"/>
                <a:cs typeface="Open Sans" pitchFamily="2" charset="0"/>
              </a:defRPr>
            </a:lvl1pPr>
          </a:lstStyle>
          <a:p>
            <a:endParaRPr lang="en-GB" dirty="0"/>
          </a:p>
        </p:txBody>
      </p:sp>
      <p:sp>
        <p:nvSpPr>
          <p:cNvPr id="3" name="Google Shape;12;p28">
            <a:extLst>
              <a:ext uri="{FF2B5EF4-FFF2-40B4-BE49-F238E27FC236}">
                <a16:creationId xmlns:a16="http://schemas.microsoft.com/office/drawing/2014/main" id="{C6F4CCB8-5C38-4CE9-4FD5-5D87DB6AE1F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rPr>
              <a:t>www.cells.es</a:t>
            </a:r>
            <a:endParaRPr sz="1200" b="0" i="0" u="none" strike="noStrike" cap="none" dirty="0">
              <a:solidFill>
                <a:srgbClr val="9D9D9C"/>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 name="Picture 7">
            <a:extLst>
              <a:ext uri="{FF2B5EF4-FFF2-40B4-BE49-F238E27FC236}">
                <a16:creationId xmlns:a16="http://schemas.microsoft.com/office/drawing/2014/main" id="{78AA6436-4BEF-4946-88FC-021CA6BB5B1A}"/>
              </a:ext>
            </a:extLst>
          </p:cNvPr>
          <p:cNvPicPr>
            <a:picLocks noChangeAspect="1"/>
          </p:cNvPicPr>
          <p:nvPr userDrawn="1"/>
        </p:nvPicPr>
        <p:blipFill rotWithShape="1">
          <a:blip r:embed="rId2"/>
          <a:srcRect t="70876"/>
          <a:stretch/>
        </p:blipFill>
        <p:spPr>
          <a:xfrm>
            <a:off x="346640" y="6363391"/>
            <a:ext cx="1940400" cy="247402"/>
          </a:xfrm>
          <a:prstGeom prst="rect">
            <a:avLst/>
          </a:prstGeom>
        </p:spPr>
      </p:pic>
      <p:sp>
        <p:nvSpPr>
          <p:cNvPr id="9" name="Content Placeholder 2">
            <a:extLst>
              <a:ext uri="{FF2B5EF4-FFF2-40B4-BE49-F238E27FC236}">
                <a16:creationId xmlns:a16="http://schemas.microsoft.com/office/drawing/2014/main" id="{00EE7BD8-771E-402D-906B-C1A8DF5CAE0F}"/>
              </a:ext>
            </a:extLst>
          </p:cNvPr>
          <p:cNvSpPr>
            <a:spLocks noGrp="1"/>
          </p:cNvSpPr>
          <p:nvPr>
            <p:ph idx="10"/>
          </p:nvPr>
        </p:nvSpPr>
        <p:spPr>
          <a:xfrm>
            <a:off x="997233" y="2410514"/>
            <a:ext cx="6155006" cy="3362805"/>
          </a:xfrm>
          <a:prstGeom prst="rect">
            <a:avLst/>
          </a:prstGeom>
        </p:spPr>
        <p:txBody>
          <a:bodyPr/>
          <a:lstStyle>
            <a:lvl1pPr>
              <a:defRPr>
                <a:solidFill>
                  <a:srgbClr val="152F4E"/>
                </a:solidFill>
                <a:latin typeface="Open Sans" pitchFamily="2" charset="0"/>
                <a:ea typeface="Open Sans" pitchFamily="2" charset="0"/>
                <a:cs typeface="Open Sans" pitchFamily="2" charset="0"/>
              </a:defRPr>
            </a:lvl1pPr>
            <a:lvl2pPr marL="171450" indent="-171450" defTabSz="72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2pPr>
            <a:lvl3pPr marL="171450" indent="-171450" defTabSz="360000">
              <a:buFont typeface="Arial" panose="020B0604020202020204" pitchFamily="34" charset="0"/>
              <a:buChar char="•"/>
              <a:defRPr>
                <a:solidFill>
                  <a:srgbClr val="152F4E"/>
                </a:solidFill>
                <a:latin typeface="+mn-lt"/>
              </a:defRPr>
            </a:lvl3pPr>
            <a:lvl4pPr marL="288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4pPr>
            <a:lvl5pPr marL="396000" indent="-171450" defTabSz="360000">
              <a:buFont typeface="Arial" panose="020B0604020202020204" pitchFamily="34" charset="0"/>
              <a:buChar char="•"/>
              <a:defRPr sz="900">
                <a:solidFill>
                  <a:srgbClr val="152F4E"/>
                </a:solidFill>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2" name="Slide Number Placeholder 1">
            <a:extLst>
              <a:ext uri="{FF2B5EF4-FFF2-40B4-BE49-F238E27FC236}">
                <a16:creationId xmlns:a16="http://schemas.microsoft.com/office/drawing/2014/main" id="{B6F3BB0D-EBBD-7834-C650-A19877D9B78F}"/>
              </a:ext>
            </a:extLst>
          </p:cNvPr>
          <p:cNvSpPr>
            <a:spLocks noGrp="1"/>
          </p:cNvSpPr>
          <p:nvPr>
            <p:ph type="sldNum" sz="quarter" idx="11"/>
          </p:nvPr>
        </p:nvSpPr>
        <p:spPr/>
        <p:txBody>
          <a:bodyPr/>
          <a:lstStyle/>
          <a:p>
            <a:fld id="{4AA6516F-790F-4D57-B7DF-1812C65ED479}" type="slidenum">
              <a:rPr lang="es-ES" smtClean="0"/>
              <a:t>‹#›</a:t>
            </a:fld>
            <a:endParaRPr lang="es-ES"/>
          </a:p>
        </p:txBody>
      </p:sp>
    </p:spTree>
    <p:extLst>
      <p:ext uri="{BB962C8B-B14F-4D97-AF65-F5344CB8AC3E}">
        <p14:creationId xmlns:p14="http://schemas.microsoft.com/office/powerpoint/2010/main" val="3016103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A72B0-EAF3-8D65-F37A-0206B870D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A6516F-790F-4D57-B7DF-1812C65ED479}" type="slidenum">
              <a:rPr lang="es-ES" smtClean="0"/>
              <a:pPr/>
              <a:t>‹#›</a:t>
            </a:fld>
            <a:endParaRPr lang="es-ES" dirty="0"/>
          </a:p>
        </p:txBody>
      </p:sp>
    </p:spTree>
  </p:cSld>
  <p:clrMap bg1="lt1" tx1="dk1" bg2="dk2" tx2="lt2" accent1="accent1" accent2="accent2" accent3="accent3" accent4="accent4" accent5="accent5" accent6="accent6" hlink="hlink" folHlink="folHlink"/>
  <p:sldLayoutIdLst>
    <p:sldLayoutId id="2147483693" r:id="rId1"/>
    <p:sldLayoutId id="2147483754"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97" r:id="rId12"/>
    <p:sldLayoutId id="2147483720" r:id="rId13"/>
    <p:sldLayoutId id="2147483694"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08" r:id="rId25"/>
    <p:sldLayoutId id="2147483731" r:id="rId26"/>
    <p:sldLayoutId id="2147483709"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681" r:id="rId38"/>
    <p:sldLayoutId id="2147483742" r:id="rId39"/>
    <p:sldLayoutId id="2147483707"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04" r:id="rId51"/>
    <p:sldLayoutId id="2147483753" r:id="rId52"/>
    <p:sldLayoutId id="2147483705" r:id="rId5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FAC7-ECBC-A09A-042B-7B7881C2A9CF}"/>
              </a:ext>
            </a:extLst>
          </p:cNvPr>
          <p:cNvSpPr>
            <a:spLocks noGrp="1"/>
          </p:cNvSpPr>
          <p:nvPr>
            <p:ph type="title"/>
          </p:nvPr>
        </p:nvSpPr>
        <p:spPr>
          <a:xfrm>
            <a:off x="828441" y="2636924"/>
            <a:ext cx="10685897" cy="1935075"/>
          </a:xfrm>
        </p:spPr>
        <p:txBody>
          <a:bodyPr/>
          <a:lstStyle/>
          <a:p>
            <a:r>
              <a:rPr lang="es-ES" sz="3600" dirty="0">
                <a:latin typeface="Outfit"/>
              </a:rPr>
              <a:t>HEPS-ALBA virtual workshop</a:t>
            </a:r>
            <a:br>
              <a:rPr lang="es-ES" sz="5400" b="1" dirty="0">
                <a:latin typeface="Outfit"/>
              </a:rPr>
            </a:br>
            <a:r>
              <a:rPr lang="en-GB" sz="5400" b="1" dirty="0">
                <a:latin typeface="Outfit"/>
              </a:rPr>
              <a:t>ALBA II ID requirements</a:t>
            </a:r>
            <a:br>
              <a:rPr lang="es-ES" sz="5400" b="1" dirty="0">
                <a:latin typeface="Outfit"/>
              </a:rPr>
            </a:br>
            <a:r>
              <a:rPr kumimoji="0" lang="es-ES" sz="2800" b="0" i="0" u="none" strike="noStrike" kern="0" cap="none" spc="0" normalizeH="0" baseline="0" noProof="0" dirty="0">
                <a:ln>
                  <a:noFill/>
                </a:ln>
                <a:solidFill>
                  <a:srgbClr val="009E97"/>
                </a:solidFill>
                <a:effectLst/>
                <a:uLnTx/>
                <a:uFillTx/>
                <a:latin typeface="Outfit"/>
                <a:ea typeface="Open Sans" panose="020B0606030504020204" pitchFamily="34" charset="0"/>
                <a:cs typeface="Arial"/>
                <a:sym typeface="Arial"/>
              </a:rPr>
              <a:t>14</a:t>
            </a:r>
            <a:r>
              <a:rPr kumimoji="0" lang="es-ES" sz="2800" b="0" i="0" u="none" strike="noStrike" kern="0" cap="none" spc="0" normalizeH="0" baseline="30000" noProof="0" dirty="0">
                <a:ln>
                  <a:noFill/>
                </a:ln>
                <a:solidFill>
                  <a:srgbClr val="009E97"/>
                </a:solidFill>
                <a:effectLst/>
                <a:uLnTx/>
                <a:uFillTx/>
                <a:latin typeface="Outfit"/>
                <a:ea typeface="Open Sans" panose="020B0606030504020204" pitchFamily="34" charset="0"/>
                <a:cs typeface="Arial"/>
                <a:sym typeface="Arial"/>
              </a:rPr>
              <a:t>th</a:t>
            </a:r>
            <a:r>
              <a:rPr kumimoji="0" lang="es-ES" sz="2800" b="0" i="0" u="none" strike="noStrike" kern="0" cap="none" spc="0" normalizeH="0" baseline="0" noProof="0" dirty="0">
                <a:ln>
                  <a:noFill/>
                </a:ln>
                <a:solidFill>
                  <a:srgbClr val="009E97"/>
                </a:solidFill>
                <a:effectLst/>
                <a:uLnTx/>
                <a:uFillTx/>
                <a:latin typeface="Outfit"/>
                <a:ea typeface="Open Sans" panose="020B0606030504020204" pitchFamily="34" charset="0"/>
                <a:cs typeface="Arial"/>
                <a:sym typeface="Arial"/>
              </a:rPr>
              <a:t> </a:t>
            </a:r>
            <a:r>
              <a:rPr kumimoji="0" lang="es-ES" sz="2800" b="0" i="0" u="none" strike="noStrike" kern="0" cap="none" spc="0" normalizeH="0" baseline="0" noProof="0" dirty="0" err="1">
                <a:ln>
                  <a:noFill/>
                </a:ln>
                <a:solidFill>
                  <a:srgbClr val="009E97"/>
                </a:solidFill>
                <a:effectLst/>
                <a:uLnTx/>
                <a:uFillTx/>
                <a:latin typeface="Outfit"/>
                <a:ea typeface="Open Sans" panose="020B0606030504020204" pitchFamily="34" charset="0"/>
                <a:cs typeface="Arial"/>
                <a:sym typeface="Arial"/>
              </a:rPr>
              <a:t>July</a:t>
            </a:r>
            <a:r>
              <a:rPr kumimoji="0" lang="es-ES" sz="2800" b="0" i="0" u="none" strike="noStrike" kern="0" cap="none" spc="0" normalizeH="0" baseline="0" noProof="0" dirty="0">
                <a:ln>
                  <a:noFill/>
                </a:ln>
                <a:solidFill>
                  <a:srgbClr val="009E97"/>
                </a:solidFill>
                <a:effectLst/>
                <a:uLnTx/>
                <a:uFillTx/>
                <a:latin typeface="Outfit"/>
                <a:ea typeface="Open Sans" panose="020B0606030504020204" pitchFamily="34" charset="0"/>
                <a:cs typeface="Arial"/>
                <a:sym typeface="Arial"/>
              </a:rPr>
              <a:t> 2026</a:t>
            </a:r>
            <a:br>
              <a:rPr lang="es-ES" sz="5400" b="1" dirty="0">
                <a:latin typeface="Outfit"/>
              </a:rPr>
            </a:br>
            <a:br>
              <a:rPr lang="es-ES" sz="3200" b="1" dirty="0">
                <a:latin typeface="Outfit"/>
              </a:rPr>
            </a:br>
            <a:r>
              <a:rPr lang="en-US" sz="3600" i="0" u="none" strike="noStrike" cap="none" dirty="0">
                <a:solidFill>
                  <a:srgbClr val="092F56"/>
                </a:solidFill>
                <a:latin typeface="Outfit"/>
                <a:ea typeface="Open Sans" panose="020B0606030504020204" pitchFamily="34" charset="0"/>
                <a:cs typeface="Arial"/>
                <a:sym typeface="Arial"/>
              </a:rPr>
              <a:t>Andrea </a:t>
            </a:r>
            <a:r>
              <a:rPr lang="en-US" sz="3600" i="0" u="none" strike="noStrike" cap="none" dirty="0" err="1">
                <a:solidFill>
                  <a:srgbClr val="092F56"/>
                </a:solidFill>
                <a:latin typeface="Outfit"/>
                <a:ea typeface="Open Sans" panose="020B0606030504020204" pitchFamily="34" charset="0"/>
                <a:cs typeface="Arial"/>
                <a:sym typeface="Arial"/>
              </a:rPr>
              <a:t>Fontanet</a:t>
            </a:r>
            <a:r>
              <a:rPr lang="en-US" sz="3600" i="0" u="none" strike="noStrike" cap="none" dirty="0">
                <a:solidFill>
                  <a:srgbClr val="092F56"/>
                </a:solidFill>
                <a:latin typeface="Outfit"/>
                <a:ea typeface="Open Sans" panose="020B0606030504020204" pitchFamily="34" charset="0"/>
                <a:cs typeface="Arial"/>
                <a:sym typeface="Arial"/>
              </a:rPr>
              <a:t> </a:t>
            </a:r>
            <a:r>
              <a:rPr lang="en-US" sz="2800" i="0" u="none" strike="noStrike" cap="none" dirty="0">
                <a:solidFill>
                  <a:srgbClr val="092F56"/>
                </a:solidFill>
                <a:latin typeface="Outfit"/>
                <a:ea typeface="Open Sans" panose="020B0606030504020204" pitchFamily="34" charset="0"/>
                <a:cs typeface="Arial"/>
                <a:sym typeface="Arial"/>
              </a:rPr>
              <a:t>on behalf of IDMAFE section</a:t>
            </a:r>
            <a:endParaRPr lang="es-ES" sz="5400" dirty="0">
              <a:latin typeface="Outfit"/>
            </a:endParaRPr>
          </a:p>
        </p:txBody>
      </p:sp>
      <p:sp>
        <p:nvSpPr>
          <p:cNvPr id="5" name="Slide Number Placeholder 4">
            <a:extLst>
              <a:ext uri="{FF2B5EF4-FFF2-40B4-BE49-F238E27FC236}">
                <a16:creationId xmlns:a16="http://schemas.microsoft.com/office/drawing/2014/main" id="{7E2F0B70-F3D1-435E-C686-FFADD7DC3E38}"/>
              </a:ext>
            </a:extLst>
          </p:cNvPr>
          <p:cNvSpPr>
            <a:spLocks noGrp="1"/>
          </p:cNvSpPr>
          <p:nvPr>
            <p:ph type="sldNum" sz="quarter" idx="10"/>
          </p:nvPr>
        </p:nvSpPr>
        <p:spPr/>
        <p:txBody>
          <a:bodyPr/>
          <a:lstStyle/>
          <a:p>
            <a:fld id="{4AA6516F-790F-4D57-B7DF-1812C65ED479}" type="slidenum">
              <a:rPr lang="es-ES" smtClean="0"/>
              <a:t>1</a:t>
            </a:fld>
            <a:endParaRPr lang="es-ES"/>
          </a:p>
        </p:txBody>
      </p:sp>
    </p:spTree>
    <p:extLst>
      <p:ext uri="{BB962C8B-B14F-4D97-AF65-F5344CB8AC3E}">
        <p14:creationId xmlns:p14="http://schemas.microsoft.com/office/powerpoint/2010/main" val="35657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n-GB" sz="4400" dirty="0"/>
              <a:t>Outline</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3" y="959224"/>
            <a:ext cx="10419704" cy="5184401"/>
          </a:xfrm>
        </p:spPr>
        <p:txBody>
          <a:bodyPr/>
          <a:lstStyle/>
          <a:p>
            <a:pPr marL="285750" indent="-285750">
              <a:spcAft>
                <a:spcPts val="1200"/>
              </a:spcAft>
              <a:buFont typeface="Arial" panose="020B0604020202020204" pitchFamily="34" charset="0"/>
              <a:buChar char="•"/>
            </a:pPr>
            <a:r>
              <a:rPr lang="en-US" sz="2800" dirty="0">
                <a:solidFill>
                  <a:schemeClr val="tx1"/>
                </a:solidFill>
              </a:rPr>
              <a:t>Portfolio of IDs at ALBA</a:t>
            </a:r>
            <a:endParaRPr lang="en-US" sz="1800" dirty="0">
              <a:solidFill>
                <a:schemeClr val="tx1"/>
              </a:solidFill>
            </a:endParaRPr>
          </a:p>
          <a:p>
            <a:pPr marL="285750" indent="-285750">
              <a:spcAft>
                <a:spcPts val="1200"/>
              </a:spcAft>
              <a:buFont typeface="Arial" panose="020B0604020202020204" pitchFamily="34" charset="0"/>
              <a:buChar char="•"/>
            </a:pPr>
            <a:r>
              <a:rPr lang="en-US" sz="2800" dirty="0">
                <a:solidFill>
                  <a:schemeClr val="tx1"/>
                </a:solidFill>
              </a:rPr>
              <a:t>New IDs for ALBA II</a:t>
            </a:r>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s-ES" smtClean="0"/>
              <a:t>2</a:t>
            </a:fld>
            <a:endParaRPr lang="es-ES"/>
          </a:p>
        </p:txBody>
      </p:sp>
    </p:spTree>
    <p:extLst>
      <p:ext uri="{BB962C8B-B14F-4D97-AF65-F5344CB8AC3E}">
        <p14:creationId xmlns:p14="http://schemas.microsoft.com/office/powerpoint/2010/main" val="203655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s-ES" sz="4400" dirty="0" err="1"/>
              <a:t>IDs</a:t>
            </a:r>
            <a:r>
              <a:rPr lang="es-ES" sz="4400" dirty="0"/>
              <a:t> portfolio at ALBA</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3" y="959224"/>
            <a:ext cx="10419704" cy="5184401"/>
          </a:xfrm>
        </p:spPr>
        <p:txBody>
          <a:bodyPr/>
          <a:lstStyle/>
          <a:p>
            <a:pPr marL="287338" indent="-287338">
              <a:lnSpc>
                <a:spcPct val="100000"/>
              </a:lnSpc>
              <a:spcBef>
                <a:spcPts val="0"/>
              </a:spcBef>
              <a:spcAft>
                <a:spcPts val="600"/>
              </a:spcAft>
              <a:buFont typeface="Arial" panose="020B0604020202020204" pitchFamily="34" charset="0"/>
              <a:buChar char="•"/>
            </a:pPr>
            <a:r>
              <a:rPr lang="en-US" sz="2800" dirty="0"/>
              <a:t>All </a:t>
            </a:r>
            <a:r>
              <a:rPr lang="en-US" sz="2800" b="1" dirty="0"/>
              <a:t>IDs installed at ALBA </a:t>
            </a:r>
            <a:r>
              <a:rPr lang="en-US" sz="2800" dirty="0"/>
              <a:t>have been </a:t>
            </a:r>
            <a:r>
              <a:rPr lang="en-US" sz="2800" b="1" dirty="0">
                <a:solidFill>
                  <a:srgbClr val="125E9F"/>
                </a:solidFill>
              </a:rPr>
              <a:t>outsourced to Industry</a:t>
            </a:r>
            <a:r>
              <a:rPr lang="en-US" sz="2800" dirty="0"/>
              <a:t>:</a:t>
            </a:r>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s-ES" smtClean="0"/>
              <a:t>3</a:t>
            </a:fld>
            <a:endParaRPr lang="es-ES"/>
          </a:p>
        </p:txBody>
      </p:sp>
      <p:graphicFrame>
        <p:nvGraphicFramePr>
          <p:cNvPr id="3" name="Content Placeholder 6">
            <a:extLst>
              <a:ext uri="{FF2B5EF4-FFF2-40B4-BE49-F238E27FC236}">
                <a16:creationId xmlns:a16="http://schemas.microsoft.com/office/drawing/2014/main" id="{BF5E2CFB-2710-0177-EB6A-B904EED55F84}"/>
              </a:ext>
            </a:extLst>
          </p:cNvPr>
          <p:cNvGraphicFramePr>
            <a:graphicFrameLocks/>
          </p:cNvGraphicFramePr>
          <p:nvPr>
            <p:extLst>
              <p:ext uri="{D42A27DB-BD31-4B8C-83A1-F6EECF244321}">
                <p14:modId xmlns:p14="http://schemas.microsoft.com/office/powerpoint/2010/main" val="1007503640"/>
              </p:ext>
            </p:extLst>
          </p:nvPr>
        </p:nvGraphicFramePr>
        <p:xfrm>
          <a:off x="838199" y="1992837"/>
          <a:ext cx="10690412" cy="3337560"/>
        </p:xfrm>
        <a:graphic>
          <a:graphicData uri="http://schemas.openxmlformats.org/drawingml/2006/table">
            <a:tbl>
              <a:tblPr firstRow="1" bandRow="1"/>
              <a:tblGrid>
                <a:gridCol w="1315393">
                  <a:extLst>
                    <a:ext uri="{9D8B030D-6E8A-4147-A177-3AD203B41FA5}">
                      <a16:colId xmlns:a16="http://schemas.microsoft.com/office/drawing/2014/main" val="2034816222"/>
                    </a:ext>
                  </a:extLst>
                </a:gridCol>
                <a:gridCol w="1343041">
                  <a:extLst>
                    <a:ext uri="{9D8B030D-6E8A-4147-A177-3AD203B41FA5}">
                      <a16:colId xmlns:a16="http://schemas.microsoft.com/office/drawing/2014/main" val="3724214108"/>
                    </a:ext>
                  </a:extLst>
                </a:gridCol>
                <a:gridCol w="1572319">
                  <a:extLst>
                    <a:ext uri="{9D8B030D-6E8A-4147-A177-3AD203B41FA5}">
                      <a16:colId xmlns:a16="http://schemas.microsoft.com/office/drawing/2014/main" val="1215114148"/>
                    </a:ext>
                  </a:extLst>
                </a:gridCol>
                <a:gridCol w="1662229">
                  <a:extLst>
                    <a:ext uri="{9D8B030D-6E8A-4147-A177-3AD203B41FA5}">
                      <a16:colId xmlns:a16="http://schemas.microsoft.com/office/drawing/2014/main" val="428214630"/>
                    </a:ext>
                  </a:extLst>
                </a:gridCol>
                <a:gridCol w="1313581">
                  <a:extLst>
                    <a:ext uri="{9D8B030D-6E8A-4147-A177-3AD203B41FA5}">
                      <a16:colId xmlns:a16="http://schemas.microsoft.com/office/drawing/2014/main" val="1865324196"/>
                    </a:ext>
                  </a:extLst>
                </a:gridCol>
                <a:gridCol w="1323356">
                  <a:extLst>
                    <a:ext uri="{9D8B030D-6E8A-4147-A177-3AD203B41FA5}">
                      <a16:colId xmlns:a16="http://schemas.microsoft.com/office/drawing/2014/main" val="4025690568"/>
                    </a:ext>
                  </a:extLst>
                </a:gridCol>
                <a:gridCol w="2160493">
                  <a:extLst>
                    <a:ext uri="{9D8B030D-6E8A-4147-A177-3AD203B41FA5}">
                      <a16:colId xmlns:a16="http://schemas.microsoft.com/office/drawing/2014/main" val="3294206987"/>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 #</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Period </a:t>
                      </a:r>
                      <a:r>
                        <a:rPr lang="en-US" sz="1600" baseline="0" noProof="0" dirty="0">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[mm]</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Manufacturer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s-ES" sz="1600" noProof="0" dirty="0" err="1">
                          <a:latin typeface="Open Sans" panose="020B0606030504020204" pitchFamily="34" charset="0"/>
                          <a:ea typeface="Open Sans" panose="020B0606030504020204" pitchFamily="34" charset="0"/>
                          <a:cs typeface="Open Sans" panose="020B0606030504020204" pitchFamily="34" charset="0"/>
                        </a:rPr>
                        <a:t>Year</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Technology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Materials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21754189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ID24</a:t>
                      </a:r>
                      <a:r>
                        <a:rPr lang="en-US" sz="1600" baseline="0" noProof="0" dirty="0">
                          <a:latin typeface="Open Sans" panose="020B0606030504020204" pitchFamily="34" charset="0"/>
                          <a:ea typeface="Open Sans" panose="020B0606030504020204" pitchFamily="34" charset="0"/>
                          <a:cs typeface="Open Sans" panose="020B0606030504020204" pitchFamily="34" charset="0"/>
                        </a:rPr>
                        <a:t> / ID29</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APPLE-II</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62.36 / 71.36</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err="1">
                          <a:latin typeface="Open Sans" panose="020B0606030504020204" pitchFamily="34" charset="0"/>
                          <a:ea typeface="Open Sans" panose="020B0606030504020204" pitchFamily="34" charset="0"/>
                          <a:cs typeface="Open Sans" panose="020B0606030504020204" pitchFamily="34" charset="0"/>
                        </a:rPr>
                        <a:t>Elettra</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2009</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PPM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err="1">
                          <a:latin typeface="Open Sans" panose="020B0606030504020204" pitchFamily="34" charset="0"/>
                          <a:ea typeface="Open Sans" panose="020B0606030504020204" pitchFamily="34" charset="0"/>
                          <a:cs typeface="Open Sans" panose="020B0606030504020204" pitchFamily="34" charset="0"/>
                        </a:rPr>
                        <a:t>NdFeB</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4640621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ID22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MPW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80.0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ADC</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2009</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Hybrid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err="1">
                          <a:latin typeface="Open Sans" panose="020B0606030504020204" pitchFamily="34" charset="0"/>
                          <a:ea typeface="Open Sans" panose="020B0606030504020204" pitchFamily="34" charset="0"/>
                          <a:cs typeface="Open Sans" panose="020B0606030504020204" pitchFamily="34" charset="0"/>
                        </a:rPr>
                        <a:t>NdFeB</a:t>
                      </a:r>
                      <a:r>
                        <a:rPr lang="en-US" sz="1600" noProof="0" dirty="0">
                          <a:latin typeface="Open Sans" panose="020B0606030504020204" pitchFamily="34" charset="0"/>
                          <a:ea typeface="Open Sans" panose="020B0606030504020204" pitchFamily="34" charset="0"/>
                          <a:cs typeface="Open Sans" panose="020B0606030504020204" pitchFamily="34" charset="0"/>
                        </a:rPr>
                        <a:t> + </a:t>
                      </a:r>
                      <a:r>
                        <a:rPr lang="en-US" sz="1600" noProof="0" dirty="0" err="1">
                          <a:latin typeface="Open Sans" panose="020B0606030504020204" pitchFamily="34" charset="0"/>
                          <a:ea typeface="Open Sans" panose="020B0606030504020204" pitchFamily="34" charset="0"/>
                          <a:cs typeface="Open Sans" panose="020B0606030504020204" pitchFamily="34" charset="0"/>
                        </a:rPr>
                        <a:t>Permendur</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48664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ID04</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SCW</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30.0</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BINP</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2010</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SC </a:t>
                      </a:r>
                      <a:r>
                        <a:rPr lang="es-ES" sz="1600" noProof="0" dirty="0" err="1">
                          <a:latin typeface="Open Sans" panose="020B0606030504020204" pitchFamily="34" charset="0"/>
                          <a:ea typeface="Open Sans" panose="020B0606030504020204" pitchFamily="34" charset="0"/>
                          <a:cs typeface="Open Sans" panose="020B0606030504020204" pitchFamily="34" charset="0"/>
                        </a:rPr>
                        <a:t>coils</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err="1">
                          <a:latin typeface="Open Sans" panose="020B0606030504020204" pitchFamily="34" charset="0"/>
                          <a:ea typeface="Open Sans" panose="020B0606030504020204" pitchFamily="34" charset="0"/>
                          <a:cs typeface="Open Sans" panose="020B0606030504020204" pitchFamily="34" charset="0"/>
                        </a:rPr>
                        <a:t>NbTi</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5110351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ID11 / ID13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IVU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21.6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Bruker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2011</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PPM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baseline="0" noProof="0" dirty="0">
                          <a:latin typeface="Open Sans" panose="020B0606030504020204" pitchFamily="34" charset="0"/>
                          <a:ea typeface="Open Sans" panose="020B0606030504020204" pitchFamily="34" charset="0"/>
                          <a:cs typeface="Open Sans" panose="020B0606030504020204" pitchFamily="34" charset="0"/>
                        </a:rPr>
                        <a:t>Sm</a:t>
                      </a:r>
                      <a:r>
                        <a:rPr lang="en-US" sz="1600" baseline="-25000" noProof="0" dirty="0">
                          <a:latin typeface="Open Sans" panose="020B0606030504020204" pitchFamily="34" charset="0"/>
                          <a:ea typeface="Open Sans" panose="020B0606030504020204" pitchFamily="34" charset="0"/>
                          <a:cs typeface="Open Sans" panose="020B0606030504020204" pitchFamily="34" charset="0"/>
                        </a:rPr>
                        <a:t>2</a:t>
                      </a:r>
                      <a:r>
                        <a:rPr lang="en-US" sz="1600" baseline="0" noProof="0" dirty="0">
                          <a:latin typeface="Open Sans" panose="020B0606030504020204" pitchFamily="34" charset="0"/>
                          <a:ea typeface="Open Sans" panose="020B0606030504020204" pitchFamily="34" charset="0"/>
                          <a:cs typeface="Open Sans" panose="020B0606030504020204" pitchFamily="34" charset="0"/>
                        </a:rPr>
                        <a:t>Co</a:t>
                      </a:r>
                      <a:r>
                        <a:rPr lang="en-US" sz="1600" baseline="-25000" noProof="0" dirty="0">
                          <a:latin typeface="Open Sans" panose="020B0606030504020204" pitchFamily="34" charset="0"/>
                          <a:ea typeface="Open Sans" panose="020B0606030504020204" pitchFamily="34" charset="0"/>
                          <a:cs typeface="Open Sans" panose="020B0606030504020204" pitchFamily="34" charset="0"/>
                        </a:rPr>
                        <a:t>17</a:t>
                      </a:r>
                      <a:endParaRPr lang="en-US" sz="1600" baseline="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3902320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ID20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APPLE-II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125.0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KYMA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2017</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PPM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err="1">
                          <a:latin typeface="Open Sans" panose="020B0606030504020204" pitchFamily="34" charset="0"/>
                          <a:ea typeface="Open Sans" panose="020B0606030504020204" pitchFamily="34" charset="0"/>
                          <a:cs typeface="Open Sans" panose="020B0606030504020204" pitchFamily="34" charset="0"/>
                        </a:rPr>
                        <a:t>NdFeB</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67515440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ID06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IVU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19.9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KYMA + RI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2020</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Hybrid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err="1">
                          <a:latin typeface="Open Sans" panose="020B0606030504020204" pitchFamily="34" charset="0"/>
                          <a:ea typeface="Open Sans" panose="020B0606030504020204" pitchFamily="34" charset="0"/>
                          <a:cs typeface="Open Sans" panose="020B0606030504020204" pitchFamily="34" charset="0"/>
                        </a:rPr>
                        <a:t>NdFeB</a:t>
                      </a:r>
                      <a:r>
                        <a:rPr lang="en-US" sz="1600" noProof="0" dirty="0">
                          <a:latin typeface="Open Sans" panose="020B0606030504020204" pitchFamily="34" charset="0"/>
                          <a:ea typeface="Open Sans" panose="020B0606030504020204" pitchFamily="34" charset="0"/>
                          <a:cs typeface="Open Sans" panose="020B0606030504020204" pitchFamily="34" charset="0"/>
                        </a:rPr>
                        <a:t> + </a:t>
                      </a:r>
                      <a:r>
                        <a:rPr lang="en-US" sz="1600" noProof="0" dirty="0" err="1">
                          <a:latin typeface="Open Sans" panose="020B0606030504020204" pitchFamily="34" charset="0"/>
                          <a:ea typeface="Open Sans" panose="020B0606030504020204" pitchFamily="34" charset="0"/>
                          <a:cs typeface="Open Sans" panose="020B0606030504020204" pitchFamily="34" charset="0"/>
                        </a:rPr>
                        <a:t>Permendur</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570387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ID31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MPW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54.0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AVS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noProof="0" dirty="0">
                          <a:latin typeface="Open Sans" panose="020B0606030504020204" pitchFamily="34" charset="0"/>
                          <a:ea typeface="Open Sans" panose="020B0606030504020204" pitchFamily="34" charset="0"/>
                          <a:cs typeface="Open Sans" panose="020B0606030504020204" pitchFamily="34" charset="0"/>
                        </a:rPr>
                        <a:t>2022</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a:latin typeface="Open Sans" panose="020B0606030504020204" pitchFamily="34" charset="0"/>
                          <a:ea typeface="Open Sans" panose="020B0606030504020204" pitchFamily="34" charset="0"/>
                          <a:cs typeface="Open Sans" panose="020B0606030504020204" pitchFamily="34" charset="0"/>
                        </a:rPr>
                        <a:t>Hybrid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noProof="0" dirty="0" err="1">
                          <a:latin typeface="Open Sans" panose="020B0606030504020204" pitchFamily="34" charset="0"/>
                          <a:ea typeface="Open Sans" panose="020B0606030504020204" pitchFamily="34" charset="0"/>
                          <a:cs typeface="Open Sans" panose="020B0606030504020204" pitchFamily="34" charset="0"/>
                        </a:rPr>
                        <a:t>NdFeB</a:t>
                      </a:r>
                      <a:r>
                        <a:rPr lang="en-US" sz="1600" noProof="0" dirty="0">
                          <a:latin typeface="Open Sans" panose="020B0606030504020204" pitchFamily="34" charset="0"/>
                          <a:ea typeface="Open Sans" panose="020B0606030504020204" pitchFamily="34" charset="0"/>
                          <a:cs typeface="Open Sans" panose="020B0606030504020204" pitchFamily="34" charset="0"/>
                        </a:rPr>
                        <a:t> + </a:t>
                      </a:r>
                      <a:r>
                        <a:rPr lang="en-US" sz="1600" noProof="0" dirty="0" err="1">
                          <a:latin typeface="Open Sans" panose="020B0606030504020204" pitchFamily="34" charset="0"/>
                          <a:ea typeface="Open Sans" panose="020B0606030504020204" pitchFamily="34" charset="0"/>
                          <a:cs typeface="Open Sans" panose="020B0606030504020204" pitchFamily="34" charset="0"/>
                        </a:rPr>
                        <a:t>Permendur</a:t>
                      </a:r>
                      <a:endParaRPr lang="en-US" sz="16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880595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ID15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IVU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21.4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KYMA+AXILON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2026</a:t>
                      </a:r>
                      <a:endPar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Hybrid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600" i="0" noProof="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NdFeB</a:t>
                      </a:r>
                      <a:r>
                        <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 + </a:t>
                      </a:r>
                      <a:r>
                        <a:rPr lang="en-US" sz="1600" i="0" noProof="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Permendur</a:t>
                      </a:r>
                      <a:endParaRPr lang="en-US" sz="1600" i="0" noProof="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91343964"/>
                  </a:ext>
                </a:extLst>
              </a:tr>
            </a:tbl>
          </a:graphicData>
        </a:graphic>
      </p:graphicFrame>
    </p:spTree>
    <p:extLst>
      <p:ext uri="{BB962C8B-B14F-4D97-AF65-F5344CB8AC3E}">
        <p14:creationId xmlns:p14="http://schemas.microsoft.com/office/powerpoint/2010/main" val="101005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s-ES" sz="4400" dirty="0" err="1"/>
              <a:t>IDs</a:t>
            </a:r>
            <a:r>
              <a:rPr lang="es-ES" sz="4400" dirty="0"/>
              <a:t> portfolio at ALBA</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3" y="959224"/>
            <a:ext cx="6476587" cy="5184401"/>
          </a:xfrm>
        </p:spPr>
        <p:txBody>
          <a:bodyPr/>
          <a:lstStyle/>
          <a:p>
            <a:pPr marL="287338" indent="-287338" algn="just">
              <a:lnSpc>
                <a:spcPct val="100000"/>
              </a:lnSpc>
              <a:spcBef>
                <a:spcPts val="0"/>
              </a:spcBef>
              <a:spcAft>
                <a:spcPts val="1200"/>
              </a:spcAft>
              <a:buFont typeface="Arial" panose="020B0604020202020204" pitchFamily="34" charset="0"/>
              <a:buChar char="•"/>
            </a:pPr>
            <a:r>
              <a:rPr lang="en-US" sz="2400" dirty="0"/>
              <a:t>ALBA has 12 identical 4.2 m-long medium straight sections, which allow to install in-vacuum devices of up to 2.75 m flange-to-flange.</a:t>
            </a:r>
          </a:p>
          <a:p>
            <a:pPr marL="287338" indent="-287338" algn="just">
              <a:lnSpc>
                <a:spcPct val="100000"/>
              </a:lnSpc>
              <a:spcBef>
                <a:spcPts val="0"/>
              </a:spcBef>
              <a:spcAft>
                <a:spcPts val="1200"/>
              </a:spcAft>
              <a:buFont typeface="Arial" panose="020B0604020202020204" pitchFamily="34" charset="0"/>
              <a:buChar char="•"/>
            </a:pPr>
            <a:r>
              <a:rPr lang="en-US" sz="2400" dirty="0"/>
              <a:t>After the installation of ID15-3Sbar, only 2 medium straight sections (</a:t>
            </a:r>
            <a:r>
              <a:rPr lang="en-US" sz="2400" b="1" dirty="0"/>
              <a:t>ID02</a:t>
            </a:r>
            <a:r>
              <a:rPr lang="en-US" sz="2400" dirty="0"/>
              <a:t> and </a:t>
            </a:r>
            <a:r>
              <a:rPr lang="en-US" sz="2400" b="1" dirty="0"/>
              <a:t>ID33</a:t>
            </a:r>
            <a:r>
              <a:rPr lang="en-US" sz="2400" dirty="0"/>
              <a:t>) remain available for new IDs.</a:t>
            </a:r>
          </a:p>
          <a:p>
            <a:pPr marL="287338" indent="-287338" algn="just">
              <a:lnSpc>
                <a:spcPct val="100000"/>
              </a:lnSpc>
              <a:spcBef>
                <a:spcPts val="0"/>
              </a:spcBef>
              <a:spcAft>
                <a:spcPts val="1200"/>
              </a:spcAft>
              <a:buFont typeface="Arial" panose="020B0604020202020204" pitchFamily="34" charset="0"/>
              <a:buChar char="•"/>
            </a:pPr>
            <a:r>
              <a:rPr lang="en-US" sz="2400" dirty="0"/>
              <a:t>There is one additional ID port available, ID08, but currently it is not of much use because it is linked to a long straight section (8 m) with high beta values (</a:t>
            </a:r>
            <a:r>
              <a:rPr lang="en-US" sz="2400" dirty="0">
                <a:sym typeface="Symbol" panose="05050102010706020507" pitchFamily="18" charset="2"/>
              </a:rPr>
              <a:t></a:t>
            </a:r>
            <a:r>
              <a:rPr lang="en-US" sz="2400" baseline="-25000" dirty="0">
                <a:sym typeface="Symbol" panose="05050102010706020507" pitchFamily="18" charset="2"/>
              </a:rPr>
              <a:t>x</a:t>
            </a:r>
            <a:r>
              <a:rPr lang="en-US" sz="2400" dirty="0">
                <a:sym typeface="Symbol" panose="05050102010706020507" pitchFamily="18" charset="2"/>
              </a:rPr>
              <a:t>=11.3 m and </a:t>
            </a:r>
            <a:r>
              <a:rPr lang="en-US" sz="2400" baseline="-25000" dirty="0">
                <a:sym typeface="Symbol" panose="05050102010706020507" pitchFamily="18" charset="2"/>
              </a:rPr>
              <a:t>y</a:t>
            </a:r>
            <a:r>
              <a:rPr lang="en-US" sz="2400" dirty="0">
                <a:sym typeface="Symbol" panose="05050102010706020507" pitchFamily="18" charset="2"/>
              </a:rPr>
              <a:t>=6.75 m).</a:t>
            </a:r>
            <a:endParaRPr lang="en-US" sz="2400" dirty="0"/>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s-ES" smtClean="0"/>
              <a:t>4</a:t>
            </a:fld>
            <a:endParaRPr lang="es-ES"/>
          </a:p>
        </p:txBody>
      </p:sp>
      <p:pic>
        <p:nvPicPr>
          <p:cNvPr id="56" name="Picture 55">
            <a:extLst>
              <a:ext uri="{FF2B5EF4-FFF2-40B4-BE49-F238E27FC236}">
                <a16:creationId xmlns:a16="http://schemas.microsoft.com/office/drawing/2014/main" id="{5AA7B883-AB8D-3DC3-ABB7-579AB1175300}"/>
              </a:ext>
            </a:extLst>
          </p:cNvPr>
          <p:cNvPicPr>
            <a:picLocks noChangeAspect="1"/>
          </p:cNvPicPr>
          <p:nvPr/>
        </p:nvPicPr>
        <p:blipFill>
          <a:blip r:embed="rId2"/>
          <a:stretch>
            <a:fillRect/>
          </a:stretch>
        </p:blipFill>
        <p:spPr>
          <a:xfrm>
            <a:off x="7359707" y="959225"/>
            <a:ext cx="4904843" cy="4069976"/>
          </a:xfrm>
          <a:prstGeom prst="rect">
            <a:avLst/>
          </a:prstGeom>
        </p:spPr>
      </p:pic>
      <p:pic>
        <p:nvPicPr>
          <p:cNvPr id="58" name="Picture 57">
            <a:extLst>
              <a:ext uri="{FF2B5EF4-FFF2-40B4-BE49-F238E27FC236}">
                <a16:creationId xmlns:a16="http://schemas.microsoft.com/office/drawing/2014/main" id="{63142B65-4B00-216F-E4CF-50EBAE9A24F3}"/>
              </a:ext>
            </a:extLst>
          </p:cNvPr>
          <p:cNvPicPr>
            <a:picLocks noChangeAspect="1"/>
          </p:cNvPicPr>
          <p:nvPr/>
        </p:nvPicPr>
        <p:blipFill>
          <a:blip r:embed="rId3"/>
          <a:stretch>
            <a:fillRect/>
          </a:stretch>
        </p:blipFill>
        <p:spPr>
          <a:xfrm>
            <a:off x="9120689" y="5295877"/>
            <a:ext cx="2316681" cy="1036410"/>
          </a:xfrm>
          <a:prstGeom prst="rect">
            <a:avLst/>
          </a:prstGeom>
        </p:spPr>
      </p:pic>
    </p:spTree>
    <p:extLst>
      <p:ext uri="{BB962C8B-B14F-4D97-AF65-F5344CB8AC3E}">
        <p14:creationId xmlns:p14="http://schemas.microsoft.com/office/powerpoint/2010/main" val="197830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s-ES" sz="4400" dirty="0"/>
              <a:t>New </a:t>
            </a:r>
            <a:r>
              <a:rPr lang="es-ES" sz="4400" dirty="0" err="1"/>
              <a:t>IDs</a:t>
            </a:r>
            <a:r>
              <a:rPr lang="es-ES" sz="4400" dirty="0"/>
              <a:t> </a:t>
            </a:r>
            <a:r>
              <a:rPr lang="es-ES" sz="4400" dirty="0" err="1"/>
              <a:t>for</a:t>
            </a:r>
            <a:r>
              <a:rPr lang="es-ES" sz="4400" dirty="0"/>
              <a:t> ALBA II</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4" y="959224"/>
            <a:ext cx="10088778" cy="5184401"/>
          </a:xfrm>
        </p:spPr>
        <p:txBody>
          <a:bodyPr/>
          <a:lstStyle/>
          <a:p>
            <a:pPr marL="400050" indent="-342900" algn="just">
              <a:spcAft>
                <a:spcPts val="1200"/>
              </a:spcAft>
              <a:buFont typeface="Arial" panose="020B0604020202020204" pitchFamily="34" charset="0"/>
              <a:buChar char="•"/>
            </a:pPr>
            <a:r>
              <a:rPr kumimoji="0" lang="en-US" sz="2000" b="0" i="0" u="none" strike="noStrike" kern="1200" cap="none" spc="0" normalizeH="0" baseline="0" noProof="0" dirty="0">
                <a:ln>
                  <a:noFill/>
                </a:ln>
                <a:solidFill>
                  <a:srgbClr val="1A214D"/>
                </a:solidFill>
                <a:effectLst/>
                <a:uLnTx/>
                <a:uFillTx/>
                <a:latin typeface="Open Sans"/>
                <a:ea typeface="+mn-ea"/>
                <a:cs typeface="+mn-cs"/>
              </a:rPr>
              <a:t>The upgrade includes the </a:t>
            </a:r>
            <a:r>
              <a:rPr kumimoji="0" lang="en-US" sz="2000" b="1" i="0" u="none" strike="noStrike" kern="1200" cap="none" spc="0" normalizeH="0" baseline="0" noProof="0" dirty="0">
                <a:ln>
                  <a:noFill/>
                </a:ln>
                <a:solidFill>
                  <a:srgbClr val="1A214D"/>
                </a:solidFill>
                <a:effectLst/>
                <a:uLnTx/>
                <a:uFillTx/>
                <a:latin typeface="Open Sans"/>
                <a:ea typeface="+mn-ea"/>
                <a:cs typeface="+mn-cs"/>
              </a:rPr>
              <a:t>expansion of the experimental hall</a:t>
            </a:r>
            <a:r>
              <a:rPr kumimoji="0" lang="en-US" sz="2000" b="0" i="0" u="none" strike="noStrike" kern="1200" cap="none" spc="0" normalizeH="0" baseline="0" noProof="0" dirty="0">
                <a:ln>
                  <a:noFill/>
                </a:ln>
                <a:solidFill>
                  <a:srgbClr val="1A214D"/>
                </a:solidFill>
                <a:effectLst/>
                <a:uLnTx/>
                <a:uFillTx/>
                <a:latin typeface="Open Sans"/>
                <a:ea typeface="+mn-ea"/>
                <a:cs typeface="+mn-cs"/>
              </a:rPr>
              <a:t> onto newly acquired land, which will enable the construction of </a:t>
            </a:r>
            <a:r>
              <a:rPr kumimoji="0" lang="en-US" sz="2000" b="1" i="0" u="none" strike="noStrike" kern="1200" cap="none" spc="0" normalizeH="0" baseline="0" noProof="0" dirty="0">
                <a:ln>
                  <a:noFill/>
                </a:ln>
                <a:solidFill>
                  <a:srgbClr val="1A214D"/>
                </a:solidFill>
                <a:effectLst/>
                <a:uLnTx/>
                <a:uFillTx/>
                <a:latin typeface="Open Sans"/>
                <a:ea typeface="+mn-ea"/>
                <a:cs typeface="+mn-cs"/>
              </a:rPr>
              <a:t>three extra-long (&gt;250 m) beamlines</a:t>
            </a:r>
            <a:r>
              <a:rPr kumimoji="0" lang="en-US" sz="2000" b="0" i="0" u="none" strike="noStrike" kern="1200" cap="none" spc="0" normalizeH="0" baseline="0" noProof="0" dirty="0">
                <a:ln>
                  <a:noFill/>
                </a:ln>
                <a:solidFill>
                  <a:srgbClr val="1A214D"/>
                </a:solidFill>
                <a:effectLst/>
                <a:uLnTx/>
                <a:uFillTx/>
                <a:latin typeface="Open Sans"/>
                <a:ea typeface="+mn-ea"/>
                <a:cs typeface="+mn-cs"/>
              </a:rPr>
              <a:t> for nano-probing and coherence based techniques.</a:t>
            </a:r>
          </a:p>
          <a:p>
            <a:pPr marL="400050" indent="-342900" algn="just">
              <a:spcAft>
                <a:spcPts val="1200"/>
              </a:spcAft>
              <a:buFont typeface="Arial" panose="020B0604020202020204" pitchFamily="34" charset="0"/>
              <a:buChar char="•"/>
            </a:pPr>
            <a:r>
              <a:rPr lang="en-US" sz="2000" kern="1200" dirty="0">
                <a:solidFill>
                  <a:srgbClr val="1A214D"/>
                </a:solidFill>
                <a:latin typeface="Open Sans"/>
                <a:ea typeface="+mn-ea"/>
                <a:cs typeface="+mn-cs"/>
              </a:rPr>
              <a:t>One of the ports for those long beamlines (ID04) currently hosts the Material Science and Powder Diffraction (MSPD) beamline, which will not benefit significantly from additional length. Thus, MSPD will be relocated to port ID33 and upgraded to MSPD2, with a new source and optics.</a:t>
            </a:r>
            <a:endParaRPr kumimoji="0" lang="en-US" sz="2000" b="0" i="0" u="none" strike="noStrike" kern="1200" cap="none" spc="0" normalizeH="0" baseline="0" noProof="0" dirty="0">
              <a:ln>
                <a:noFill/>
              </a:ln>
              <a:solidFill>
                <a:srgbClr val="1A214D"/>
              </a:solidFill>
              <a:effectLst/>
              <a:uLnTx/>
              <a:uFillTx/>
              <a:latin typeface="Open Sans"/>
              <a:ea typeface="+mn-ea"/>
              <a:cs typeface="+mn-cs"/>
            </a:endParaRPr>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s-ES" smtClean="0"/>
              <a:t>5</a:t>
            </a:fld>
            <a:endParaRPr lang="es-ES"/>
          </a:p>
        </p:txBody>
      </p:sp>
      <p:pic>
        <p:nvPicPr>
          <p:cNvPr id="10" name="Picture 9">
            <a:extLst>
              <a:ext uri="{FF2B5EF4-FFF2-40B4-BE49-F238E27FC236}">
                <a16:creationId xmlns:a16="http://schemas.microsoft.com/office/drawing/2014/main" id="{5576699A-18A0-C688-12D6-36A4CA2AA5EA}"/>
              </a:ext>
            </a:extLst>
          </p:cNvPr>
          <p:cNvPicPr>
            <a:picLocks noChangeAspect="1"/>
          </p:cNvPicPr>
          <p:nvPr/>
        </p:nvPicPr>
        <p:blipFill>
          <a:blip r:embed="rId2"/>
          <a:stretch>
            <a:fillRect/>
          </a:stretch>
        </p:blipFill>
        <p:spPr>
          <a:xfrm>
            <a:off x="3060108" y="3566650"/>
            <a:ext cx="6456032" cy="2683338"/>
          </a:xfrm>
          <a:prstGeom prst="rect">
            <a:avLst/>
          </a:prstGeom>
        </p:spPr>
      </p:pic>
    </p:spTree>
    <p:extLst>
      <p:ext uri="{BB962C8B-B14F-4D97-AF65-F5344CB8AC3E}">
        <p14:creationId xmlns:p14="http://schemas.microsoft.com/office/powerpoint/2010/main" val="370376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s-ES" sz="4400" dirty="0"/>
              <a:t>New </a:t>
            </a:r>
            <a:r>
              <a:rPr lang="es-ES" sz="4400" dirty="0" err="1"/>
              <a:t>IDs</a:t>
            </a:r>
            <a:r>
              <a:rPr lang="es-ES" sz="4400" dirty="0"/>
              <a:t> </a:t>
            </a:r>
            <a:r>
              <a:rPr lang="es-ES" sz="4400" dirty="0" err="1"/>
              <a:t>for</a:t>
            </a:r>
            <a:r>
              <a:rPr lang="es-ES" sz="4400" dirty="0"/>
              <a:t> ALBA II</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4" y="959224"/>
            <a:ext cx="6756506" cy="5184401"/>
          </a:xfrm>
        </p:spPr>
        <p:txBody>
          <a:bodyPr/>
          <a:lstStyle/>
          <a:p>
            <a:pPr marL="400050" indent="-342900" algn="just">
              <a:lnSpc>
                <a:spcPct val="100000"/>
              </a:lnSpc>
              <a:spcBef>
                <a:spcPts val="0"/>
              </a:spcBef>
              <a:spcAft>
                <a:spcPts val="1200"/>
              </a:spcAft>
              <a:buFont typeface="Arial" panose="020B0604020202020204" pitchFamily="34" charset="0"/>
              <a:buChar char="•"/>
            </a:pPr>
            <a:r>
              <a:rPr lang="en-US" sz="2400" dirty="0"/>
              <a:t>The IDs planned for the </a:t>
            </a:r>
            <a:r>
              <a:rPr lang="en-US" sz="2400" b="1" dirty="0">
                <a:solidFill>
                  <a:srgbClr val="125E9F"/>
                </a:solidFill>
              </a:rPr>
              <a:t>coming years </a:t>
            </a:r>
            <a:r>
              <a:rPr lang="en-US" sz="2400" dirty="0"/>
              <a:t>are:</a:t>
            </a:r>
          </a:p>
          <a:p>
            <a:pPr marL="814388" lvl="1" indent="-300038" algn="just">
              <a:lnSpc>
                <a:spcPct val="100000"/>
              </a:lnSpc>
              <a:spcBef>
                <a:spcPts val="0"/>
              </a:spcBef>
              <a:spcAft>
                <a:spcPts val="1200"/>
              </a:spcAft>
            </a:pPr>
            <a:r>
              <a:rPr lang="en-US" sz="2000" b="1" dirty="0">
                <a:latin typeface="Arial" panose="020B0604020202020204" pitchFamily="34" charset="0"/>
                <a:cs typeface="Arial" panose="020B0604020202020204" pitchFamily="34" charset="0"/>
              </a:rPr>
              <a:t>ID33 MSPD2</a:t>
            </a:r>
            <a:r>
              <a:rPr lang="en-US" sz="2000" dirty="0">
                <a:latin typeface="Arial" panose="020B0604020202020204" pitchFamily="34" charset="0"/>
                <a:cs typeface="Arial" panose="020B0604020202020204" pitchFamily="34" charset="0"/>
              </a:rPr>
              <a:t>: upgrade of Material Science and Powder Diffraction beamline.</a:t>
            </a:r>
          </a:p>
          <a:p>
            <a:pPr marL="814388" lvl="1" indent="-300038" algn="just">
              <a:lnSpc>
                <a:spcPct val="100000"/>
              </a:lnSpc>
              <a:spcBef>
                <a:spcPts val="0"/>
              </a:spcBef>
              <a:spcAft>
                <a:spcPts val="1200"/>
              </a:spcAft>
            </a:pPr>
            <a:r>
              <a:rPr lang="en-US" sz="2000" b="1" dirty="0">
                <a:latin typeface="Arial" panose="020B0604020202020204" pitchFamily="34" charset="0"/>
                <a:cs typeface="Arial" panose="020B0604020202020204" pitchFamily="34" charset="0"/>
              </a:rPr>
              <a:t>ID02 </a:t>
            </a:r>
            <a:r>
              <a:rPr lang="en-US" sz="2000" b="1" dirty="0" err="1">
                <a:latin typeface="Arial" panose="020B0604020202020204" pitchFamily="34" charset="0"/>
                <a:cs typeface="Arial" panose="020B0604020202020204" pitchFamily="34" charset="0"/>
              </a:rPr>
              <a:t>CoDI</a:t>
            </a:r>
            <a:r>
              <a:rPr lang="en-US" sz="2000" dirty="0">
                <a:latin typeface="Arial" panose="020B0604020202020204" pitchFamily="34" charset="0"/>
                <a:cs typeface="Arial" panose="020B0604020202020204" pitchFamily="34" charset="0"/>
              </a:rPr>
              <a:t>: Coherent Diffraction Imaging beamline.</a:t>
            </a:r>
          </a:p>
          <a:p>
            <a:pPr marL="814388" lvl="1" indent="-300038" algn="just">
              <a:lnSpc>
                <a:spcPct val="100000"/>
              </a:lnSpc>
              <a:spcBef>
                <a:spcPts val="0"/>
              </a:spcBef>
              <a:spcAft>
                <a:spcPts val="1200"/>
              </a:spcAft>
            </a:pPr>
            <a:r>
              <a:rPr lang="en-US" sz="2000" b="1" dirty="0">
                <a:latin typeface="Arial" panose="020B0604020202020204" pitchFamily="34" charset="0"/>
                <a:cs typeface="Arial" panose="020B0604020202020204" pitchFamily="34" charset="0"/>
              </a:rPr>
              <a:t>ID04 Corus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Cryo</a:t>
            </a:r>
            <a:r>
              <a:rPr lang="en-US" sz="2000" dirty="0">
                <a:latin typeface="Arial" panose="020B0604020202020204" pitchFamily="34" charset="0"/>
                <a:cs typeface="Arial" panose="020B0604020202020204" pitchFamily="34" charset="0"/>
              </a:rPr>
              <a:t> bio-</a:t>
            </a:r>
            <a:r>
              <a:rPr lang="en-US" sz="2000" dirty="0" err="1">
                <a:latin typeface="Arial" panose="020B0604020202020204" pitchFamily="34" charset="0"/>
                <a:cs typeface="Arial" panose="020B0604020202020204" pitchFamily="34" charset="0"/>
              </a:rPr>
              <a:t>nano</a:t>
            </a:r>
            <a:r>
              <a:rPr lang="en-US" sz="2000" dirty="0">
                <a:latin typeface="Arial" panose="020B0604020202020204" pitchFamily="34" charset="0"/>
                <a:cs typeface="Arial" panose="020B0604020202020204" pitchFamily="34" charset="0"/>
              </a:rPr>
              <a:t>-imaging beamline.</a:t>
            </a:r>
          </a:p>
          <a:p>
            <a:pPr marL="400050" indent="-342900" algn="just">
              <a:lnSpc>
                <a:spcPct val="100000"/>
              </a:lnSpc>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Some of those beamlines will start operating at ALBA, but all of them will be </a:t>
            </a:r>
            <a:r>
              <a:rPr lang="en-US" sz="2400" b="1" dirty="0">
                <a:solidFill>
                  <a:srgbClr val="125E9F"/>
                </a:solidFill>
                <a:latin typeface="Arial" panose="020B0604020202020204" pitchFamily="34" charset="0"/>
                <a:cs typeface="Arial" panose="020B0604020202020204" pitchFamily="34" charset="0"/>
              </a:rPr>
              <a:t>optimized for operation at ALBA II</a:t>
            </a:r>
            <a:r>
              <a:rPr lang="en-US" sz="24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s-ES" smtClean="0"/>
              <a:t>6</a:t>
            </a:fld>
            <a:endParaRPr lang="es-ES"/>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3FA2E9E-AF0E-80D8-9043-61A7D0B7A2BC}"/>
                  </a:ext>
                </a:extLst>
              </p:cNvPr>
              <p:cNvGraphicFramePr>
                <a:graphicFrameLocks noGrp="1"/>
              </p:cNvGraphicFramePr>
              <p:nvPr>
                <p:extLst>
                  <p:ext uri="{D42A27DB-BD31-4B8C-83A1-F6EECF244321}">
                    <p14:modId xmlns:p14="http://schemas.microsoft.com/office/powerpoint/2010/main" val="323128692"/>
                  </p:ext>
                </p:extLst>
              </p:nvPr>
            </p:nvGraphicFramePr>
            <p:xfrm>
              <a:off x="5586932" y="4070034"/>
              <a:ext cx="4615442" cy="2674236"/>
            </p:xfrm>
            <a:graphic>
              <a:graphicData uri="http://schemas.openxmlformats.org/drawingml/2006/table">
                <a:tbl>
                  <a:tblPr firstRow="1" bandRow="1"/>
                  <a:tblGrid>
                    <a:gridCol w="1558901">
                      <a:extLst>
                        <a:ext uri="{9D8B030D-6E8A-4147-A177-3AD203B41FA5}">
                          <a16:colId xmlns:a16="http://schemas.microsoft.com/office/drawing/2014/main" val="2409327652"/>
                        </a:ext>
                      </a:extLst>
                    </a:gridCol>
                    <a:gridCol w="845658">
                      <a:extLst>
                        <a:ext uri="{9D8B030D-6E8A-4147-A177-3AD203B41FA5}">
                          <a16:colId xmlns:a16="http://schemas.microsoft.com/office/drawing/2014/main" val="1662606408"/>
                        </a:ext>
                      </a:extLst>
                    </a:gridCol>
                    <a:gridCol w="736961">
                      <a:extLst>
                        <a:ext uri="{9D8B030D-6E8A-4147-A177-3AD203B41FA5}">
                          <a16:colId xmlns:a16="http://schemas.microsoft.com/office/drawing/2014/main" val="3560155577"/>
                        </a:ext>
                      </a:extLst>
                    </a:gridCol>
                    <a:gridCol w="736961">
                      <a:extLst>
                        <a:ext uri="{9D8B030D-6E8A-4147-A177-3AD203B41FA5}">
                          <a16:colId xmlns:a16="http://schemas.microsoft.com/office/drawing/2014/main" val="3493614441"/>
                        </a:ext>
                      </a:extLst>
                    </a:gridCol>
                    <a:gridCol w="736961">
                      <a:extLst>
                        <a:ext uri="{9D8B030D-6E8A-4147-A177-3AD203B41FA5}">
                          <a16:colId xmlns:a16="http://schemas.microsoft.com/office/drawing/2014/main" val="2316941447"/>
                        </a:ext>
                      </a:extLst>
                    </a:gridCol>
                  </a:tblGrid>
                  <a:tr h="18620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r>
                            <a:rPr lang="en-US" sz="1200" noProof="0" dirty="0"/>
                            <a:t>Parameter</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endParaRPr lang="en-US" sz="1200" noProof="0" dirty="0"/>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r>
                            <a:rPr lang="en-US" sz="1200" noProof="0" dirty="0"/>
                            <a:t>ALBA</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r>
                            <a:rPr lang="en-US" sz="1200" noProof="0" dirty="0"/>
                            <a:t>ALBA II</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dirty="0"/>
                        </a:p>
                      </a:txBody>
                      <a:tcPr/>
                    </a:tc>
                    <a:extLst>
                      <a:ext uri="{0D108BD9-81ED-4DB2-BD59-A6C34878D82A}">
                        <a16:rowId xmlns:a16="http://schemas.microsoft.com/office/drawing/2014/main" val="3533145838"/>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Lattice</a:t>
                          </a:r>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endParaRPr lang="en-US" sz="1200" noProof="0" dirty="0"/>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2BA</a:t>
                          </a:r>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5BA</a:t>
                          </a:r>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es-ES" sz="2400" dirty="0"/>
                        </a:p>
                      </a:txBody>
                      <a:tcPr/>
                    </a:tc>
                    <a:extLst>
                      <a:ext uri="{0D108BD9-81ED-4DB2-BD59-A6C34878D82A}">
                        <a16:rowId xmlns:a16="http://schemas.microsoft.com/office/drawing/2014/main" val="3951458907"/>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Energy</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[GeV]</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dirty="0"/>
                        </a:p>
                      </a:txBody>
                      <a:tcPr/>
                    </a:tc>
                    <a:extLst>
                      <a:ext uri="{0D108BD9-81ED-4DB2-BD59-A6C34878D82A}">
                        <a16:rowId xmlns:a16="http://schemas.microsoft.com/office/drawing/2014/main" val="1482664010"/>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Natural emittance</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a:t>
                          </a:r>
                          <a:r>
                            <a:rPr lang="en-US" sz="1200" noProof="0" dirty="0" err="1"/>
                            <a:t>pm·rad</a:t>
                          </a:r>
                          <a:r>
                            <a:rPr lang="en-US" sz="1200" noProof="0" dirty="0"/>
                            <a:t>]</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4550</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200</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dirty="0"/>
                        </a:p>
                      </a:txBody>
                      <a:tcPr/>
                    </a:tc>
                    <a:extLst>
                      <a:ext uri="{0D108BD9-81ED-4DB2-BD59-A6C34878D82A}">
                        <a16:rowId xmlns:a16="http://schemas.microsoft.com/office/drawing/2014/main" val="1700158893"/>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14:m>
                            <m:oMathPara xmlns:m="http://schemas.openxmlformats.org/officeDocument/2006/math">
                              <m:oMathParaPr>
                                <m:jc m:val="left"/>
                              </m:oMathParaPr>
                              <m:oMath xmlns:m="http://schemas.openxmlformats.org/officeDocument/2006/math">
                                <m:sSub>
                                  <m:sSubPr>
                                    <m:ctrlPr>
                                      <a:rPr lang="en-US" sz="1200" b="0" i="1" noProof="0" smtClean="0">
                                        <a:latin typeface="Cambria Math" panose="02040503050406030204" pitchFamily="18" charset="0"/>
                                      </a:rPr>
                                    </m:ctrlPr>
                                  </m:sSubPr>
                                  <m:e>
                                    <m:r>
                                      <a:rPr lang="en-US" sz="1200" b="0" i="1" noProof="0" smtClean="0">
                                        <a:latin typeface="Cambria Math" panose="02040503050406030204" pitchFamily="18" charset="0"/>
                                      </a:rPr>
                                      <m:t>𝜖</m:t>
                                    </m:r>
                                  </m:e>
                                  <m:sub>
                                    <m:r>
                                      <a:rPr lang="en-US" sz="1200" b="0" i="1" noProof="0" smtClean="0">
                                        <a:latin typeface="Cambria Math" panose="02040503050406030204" pitchFamily="18" charset="0"/>
                                      </a:rPr>
                                      <m:t>𝑥</m:t>
                                    </m:r>
                                  </m:sub>
                                </m:sSub>
                              </m:oMath>
                            </m:oMathPara>
                          </a14:m>
                          <a:endParaRPr lang="en-US" sz="1200" noProof="0" dirty="0"/>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a:t>
                          </a:r>
                          <a:r>
                            <a:rPr lang="en-US" sz="1200" noProof="0" dirty="0" err="1"/>
                            <a:t>pm·rad</a:t>
                          </a:r>
                          <a:r>
                            <a:rPr lang="en-US" sz="1200" noProof="0" dirty="0"/>
                            <a:t>]</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4530</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153</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dirty="0"/>
                        </a:p>
                      </a:txBody>
                      <a:tcPr/>
                    </a:tc>
                    <a:extLst>
                      <a:ext uri="{0D108BD9-81ED-4DB2-BD59-A6C34878D82A}">
                        <a16:rowId xmlns:a16="http://schemas.microsoft.com/office/drawing/2014/main" val="2371639630"/>
                      </a:ext>
                    </a:extLst>
                  </a:tr>
                  <a:tr h="19647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14:m>
                            <m:oMathPara xmlns:m="http://schemas.openxmlformats.org/officeDocument/2006/math">
                              <m:oMathParaPr>
                                <m:jc m:val="left"/>
                              </m:oMathParaPr>
                              <m:oMath xmlns:m="http://schemas.openxmlformats.org/officeDocument/2006/math">
                                <m:sSub>
                                  <m:sSubPr>
                                    <m:ctrlPr>
                                      <a:rPr lang="en-US" sz="1200" b="0" i="1" noProof="0" smtClean="0">
                                        <a:latin typeface="Cambria Math" panose="02040503050406030204" pitchFamily="18" charset="0"/>
                                      </a:rPr>
                                    </m:ctrlPr>
                                  </m:sSubPr>
                                  <m:e>
                                    <m:r>
                                      <a:rPr lang="en-US" sz="1200" b="0" i="1" noProof="0" smtClean="0">
                                        <a:latin typeface="Cambria Math" panose="02040503050406030204" pitchFamily="18" charset="0"/>
                                      </a:rPr>
                                      <m:t>𝜖</m:t>
                                    </m:r>
                                  </m:e>
                                  <m:sub>
                                    <m:r>
                                      <a:rPr lang="en-US" sz="1200" b="0" i="1" noProof="0" smtClean="0">
                                        <a:latin typeface="Cambria Math" panose="02040503050406030204" pitchFamily="18" charset="0"/>
                                      </a:rPr>
                                      <m:t>𝑦</m:t>
                                    </m:r>
                                  </m:sub>
                                </m:sSub>
                              </m:oMath>
                            </m:oMathPara>
                          </a14:m>
                          <a:endParaRPr lang="en-US" sz="1200" noProof="0" dirty="0"/>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a:t>
                          </a:r>
                          <a:r>
                            <a:rPr lang="en-US" sz="1200" noProof="0" dirty="0" err="1"/>
                            <a:t>pm·rad</a:t>
                          </a:r>
                          <a:r>
                            <a:rPr lang="en-US" sz="1200" noProof="0" dirty="0"/>
                            <a:t>]</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77</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dirty="0"/>
                        </a:p>
                      </a:txBody>
                      <a:tcPr/>
                    </a:tc>
                    <a:extLst>
                      <a:ext uri="{0D108BD9-81ED-4DB2-BD59-A6C34878D82A}">
                        <a16:rowId xmlns:a16="http://schemas.microsoft.com/office/drawing/2014/main" val="1721226527"/>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Energy spread</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 ]</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0.001</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0.0012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dirty="0"/>
                        </a:p>
                      </a:txBody>
                      <a:tcPr/>
                    </a:tc>
                    <a:extLst>
                      <a:ext uri="{0D108BD9-81ED-4DB2-BD59-A6C34878D82A}">
                        <a16:rowId xmlns:a16="http://schemas.microsoft.com/office/drawing/2014/main" val="3702496608"/>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 straight sections</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 ]</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8</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596086920"/>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Straight sec. length</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[m]</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4.6</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3.7</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79182486"/>
                      </a:ext>
                    </a:extLst>
                  </a:tr>
                  <a:tr h="186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Straight sec. </a:t>
                          </a:r>
                          <a14:m>
                            <m:oMath xmlns:m="http://schemas.openxmlformats.org/officeDocument/2006/math">
                              <m:sSub>
                                <m:sSubPr>
                                  <m:ctrlPr>
                                    <a:rPr lang="en-US" sz="1200" b="0" i="1" noProof="0" smtClean="0">
                                      <a:latin typeface="Cambria Math" panose="02040503050406030204" pitchFamily="18" charset="0"/>
                                    </a:rPr>
                                  </m:ctrlPr>
                                </m:sSubPr>
                                <m:e>
                                  <m:r>
                                    <a:rPr lang="en-US" sz="1200" b="0" i="1" noProof="0" smtClean="0">
                                      <a:latin typeface="Cambria Math" panose="02040503050406030204" pitchFamily="18" charset="0"/>
                                    </a:rPr>
                                    <m:t>𝛽</m:t>
                                  </m:r>
                                </m:e>
                                <m:sub>
                                  <m:r>
                                    <a:rPr lang="en-US" sz="1200" b="0" i="1" noProof="0" smtClean="0">
                                      <a:latin typeface="Cambria Math" panose="02040503050406030204" pitchFamily="18" charset="0"/>
                                    </a:rPr>
                                    <m:t>𝑥</m:t>
                                  </m:r>
                                </m:sub>
                              </m:sSub>
                            </m:oMath>
                          </a14:m>
                          <a:endParaRPr lang="en-US" sz="1200" noProof="0" dirty="0"/>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[m]</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2.05</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3.6</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2.9</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79610779"/>
                      </a:ext>
                    </a:extLst>
                  </a:tr>
                  <a:tr h="19647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Straight sec. </a:t>
                          </a:r>
                          <a14:m>
                            <m:oMath xmlns:m="http://schemas.openxmlformats.org/officeDocument/2006/math">
                              <m:sSub>
                                <m:sSubPr>
                                  <m:ctrlPr>
                                    <a:rPr lang="en-US" sz="1200" b="0" i="1" noProof="0" smtClean="0">
                                      <a:latin typeface="Cambria Math" panose="02040503050406030204" pitchFamily="18" charset="0"/>
                                    </a:rPr>
                                  </m:ctrlPr>
                                </m:sSubPr>
                                <m:e>
                                  <m:r>
                                    <a:rPr lang="en-US" sz="1200" b="0" i="1" noProof="0" smtClean="0">
                                      <a:latin typeface="Cambria Math" panose="02040503050406030204" pitchFamily="18" charset="0"/>
                                    </a:rPr>
                                    <m:t>𝛽</m:t>
                                  </m:r>
                                </m:e>
                                <m:sub>
                                  <m:r>
                                    <a:rPr lang="en-US" sz="1200" b="0" i="1" noProof="0" smtClean="0">
                                      <a:latin typeface="Cambria Math" panose="02040503050406030204" pitchFamily="18" charset="0"/>
                                    </a:rPr>
                                    <m:t>𝑦</m:t>
                                  </m:r>
                                </m:sub>
                              </m:sSub>
                            </m:oMath>
                          </a14:m>
                          <a:endParaRPr lang="en-US" sz="1200" noProof="0" dirty="0"/>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[m]</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1.8</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1.6</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622225498"/>
                      </a:ext>
                    </a:extLst>
                  </a:tr>
                </a:tbl>
              </a:graphicData>
            </a:graphic>
          </p:graphicFrame>
        </mc:Choice>
        <mc:Fallback xmlns="">
          <p:graphicFrame>
            <p:nvGraphicFramePr>
              <p:cNvPr id="9" name="Table 8">
                <a:extLst>
                  <a:ext uri="{FF2B5EF4-FFF2-40B4-BE49-F238E27FC236}">
                    <a16:creationId xmlns:a16="http://schemas.microsoft.com/office/drawing/2014/main" id="{43FA2E9E-AF0E-80D8-9043-61A7D0B7A2BC}"/>
                  </a:ext>
                </a:extLst>
              </p:cNvPr>
              <p:cNvGraphicFramePr>
                <a:graphicFrameLocks noGrp="1"/>
              </p:cNvGraphicFramePr>
              <p:nvPr>
                <p:extLst>
                  <p:ext uri="{D42A27DB-BD31-4B8C-83A1-F6EECF244321}">
                    <p14:modId xmlns:p14="http://schemas.microsoft.com/office/powerpoint/2010/main" val="323128692"/>
                  </p:ext>
                </p:extLst>
              </p:nvPr>
            </p:nvGraphicFramePr>
            <p:xfrm>
              <a:off x="5586932" y="4070034"/>
              <a:ext cx="4615442" cy="2674236"/>
            </p:xfrm>
            <a:graphic>
              <a:graphicData uri="http://schemas.openxmlformats.org/drawingml/2006/table">
                <a:tbl>
                  <a:tblPr firstRow="1" bandRow="1"/>
                  <a:tblGrid>
                    <a:gridCol w="1558901">
                      <a:extLst>
                        <a:ext uri="{9D8B030D-6E8A-4147-A177-3AD203B41FA5}">
                          <a16:colId xmlns:a16="http://schemas.microsoft.com/office/drawing/2014/main" val="2409327652"/>
                        </a:ext>
                      </a:extLst>
                    </a:gridCol>
                    <a:gridCol w="845658">
                      <a:extLst>
                        <a:ext uri="{9D8B030D-6E8A-4147-A177-3AD203B41FA5}">
                          <a16:colId xmlns:a16="http://schemas.microsoft.com/office/drawing/2014/main" val="1662606408"/>
                        </a:ext>
                      </a:extLst>
                    </a:gridCol>
                    <a:gridCol w="736961">
                      <a:extLst>
                        <a:ext uri="{9D8B030D-6E8A-4147-A177-3AD203B41FA5}">
                          <a16:colId xmlns:a16="http://schemas.microsoft.com/office/drawing/2014/main" val="3560155577"/>
                        </a:ext>
                      </a:extLst>
                    </a:gridCol>
                    <a:gridCol w="736961">
                      <a:extLst>
                        <a:ext uri="{9D8B030D-6E8A-4147-A177-3AD203B41FA5}">
                          <a16:colId xmlns:a16="http://schemas.microsoft.com/office/drawing/2014/main" val="3493614441"/>
                        </a:ext>
                      </a:extLst>
                    </a:gridCol>
                    <a:gridCol w="736961">
                      <a:extLst>
                        <a:ext uri="{9D8B030D-6E8A-4147-A177-3AD203B41FA5}">
                          <a16:colId xmlns:a16="http://schemas.microsoft.com/office/drawing/2014/main" val="2316941447"/>
                        </a:ext>
                      </a:extLst>
                    </a:gridCol>
                  </a:tblGrid>
                  <a:tr h="24048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r>
                            <a:rPr lang="en-US" sz="1200" noProof="0" dirty="0"/>
                            <a:t>Parameter</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endParaRPr lang="en-US" sz="1200" noProof="0" dirty="0"/>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r>
                            <a:rPr lang="en-US" sz="1200" noProof="0" dirty="0"/>
                            <a:t>ALBA</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Open Sans"/>
                              <a:sym typeface="Arial"/>
                            </a:defRPr>
                          </a:lvl9pPr>
                        </a:lstStyle>
                        <a:p>
                          <a:pPr algn="ctr"/>
                          <a:r>
                            <a:rPr lang="en-US" sz="1200" noProof="0" dirty="0"/>
                            <a:t>ALBA II</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dirty="0"/>
                        </a:p>
                      </a:txBody>
                      <a:tcPr/>
                    </a:tc>
                    <a:extLst>
                      <a:ext uri="{0D108BD9-81ED-4DB2-BD59-A6C34878D82A}">
                        <a16:rowId xmlns:a16="http://schemas.microsoft.com/office/drawing/2014/main" val="3533145838"/>
                      </a:ext>
                    </a:extLst>
                  </a:tr>
                  <a:tr h="24048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Lattice</a:t>
                          </a:r>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endParaRPr lang="en-US" sz="1200" noProof="0" dirty="0"/>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2BA</a:t>
                          </a:r>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5BA</a:t>
                          </a:r>
                        </a:p>
                      </a:txBody>
                      <a:tcPr marT="28800" marB="2880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es-ES" sz="2400" dirty="0"/>
                        </a:p>
                      </a:txBody>
                      <a:tcPr/>
                    </a:tc>
                    <a:extLst>
                      <a:ext uri="{0D108BD9-81ED-4DB2-BD59-A6C34878D82A}">
                        <a16:rowId xmlns:a16="http://schemas.microsoft.com/office/drawing/2014/main" val="3951458907"/>
                      </a:ext>
                    </a:extLst>
                  </a:tr>
                  <a:tr h="24048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Energy</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[GeV]</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dirty="0"/>
                        </a:p>
                      </a:txBody>
                      <a:tcPr/>
                    </a:tc>
                    <a:extLst>
                      <a:ext uri="{0D108BD9-81ED-4DB2-BD59-A6C34878D82A}">
                        <a16:rowId xmlns:a16="http://schemas.microsoft.com/office/drawing/2014/main" val="1482664010"/>
                      </a:ext>
                    </a:extLst>
                  </a:tr>
                  <a:tr h="24048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Natural emittance</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a:t>
                          </a:r>
                          <a:r>
                            <a:rPr lang="en-US" sz="1200" noProof="0" dirty="0" err="1"/>
                            <a:t>pm·rad</a:t>
                          </a:r>
                          <a:r>
                            <a:rPr lang="en-US" sz="1200" noProof="0" dirty="0"/>
                            <a:t>]</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4550</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200</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dirty="0"/>
                        </a:p>
                      </a:txBody>
                      <a:tcPr/>
                    </a:tc>
                    <a:extLst>
                      <a:ext uri="{0D108BD9-81ED-4DB2-BD59-A6C34878D82A}">
                        <a16:rowId xmlns:a16="http://schemas.microsoft.com/office/drawing/2014/main" val="1700158893"/>
                      </a:ext>
                    </a:extLst>
                  </a:tr>
                  <a:tr h="240480">
                    <a:tc>
                      <a:txBody>
                        <a:bodyPr/>
                        <a:lstStyle/>
                        <a:p>
                          <a:endParaRPr lang="es-ES"/>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391" t="-402500" r="-197656" b="-62750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a:t>
                          </a:r>
                          <a:r>
                            <a:rPr lang="en-US" sz="1200" noProof="0" dirty="0" err="1"/>
                            <a:t>pm·rad</a:t>
                          </a:r>
                          <a:r>
                            <a:rPr lang="en-US" sz="1200" noProof="0" dirty="0"/>
                            <a:t>]</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4530</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153</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dirty="0"/>
                        </a:p>
                      </a:txBody>
                      <a:tcPr/>
                    </a:tc>
                    <a:extLst>
                      <a:ext uri="{0D108BD9-81ED-4DB2-BD59-A6C34878D82A}">
                        <a16:rowId xmlns:a16="http://schemas.microsoft.com/office/drawing/2014/main" val="2371639630"/>
                      </a:ext>
                    </a:extLst>
                  </a:tr>
                  <a:tr h="254958">
                    <a:tc>
                      <a:txBody>
                        <a:bodyPr/>
                        <a:lstStyle/>
                        <a:p>
                          <a:endParaRPr lang="es-ES"/>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391" t="-478571" r="-197656" b="-497619"/>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a:t>
                          </a:r>
                          <a:r>
                            <a:rPr lang="en-US" sz="1200" noProof="0" dirty="0" err="1"/>
                            <a:t>pm·rad</a:t>
                          </a:r>
                          <a:r>
                            <a:rPr lang="en-US" sz="1200" noProof="0" dirty="0"/>
                            <a:t>]</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77</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dirty="0"/>
                        </a:p>
                      </a:txBody>
                      <a:tcPr/>
                    </a:tc>
                    <a:extLst>
                      <a:ext uri="{0D108BD9-81ED-4DB2-BD59-A6C34878D82A}">
                        <a16:rowId xmlns:a16="http://schemas.microsoft.com/office/drawing/2014/main" val="1721226527"/>
                      </a:ext>
                    </a:extLst>
                  </a:tr>
                  <a:tr h="24048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Energy spread</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 ]</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0.001</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0.0012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dirty="0"/>
                        </a:p>
                      </a:txBody>
                      <a:tcPr/>
                    </a:tc>
                    <a:extLst>
                      <a:ext uri="{0D108BD9-81ED-4DB2-BD59-A6C34878D82A}">
                        <a16:rowId xmlns:a16="http://schemas.microsoft.com/office/drawing/2014/main" val="3702496608"/>
                      </a:ext>
                    </a:extLst>
                  </a:tr>
                  <a:tr h="24048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 straight sections</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 ]</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8</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596086920"/>
                      </a:ext>
                    </a:extLst>
                  </a:tr>
                  <a:tr h="24048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r>
                            <a:rPr lang="en-US" sz="1200" noProof="0" dirty="0"/>
                            <a:t>Straight sec. length</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[m]</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4.6</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3.7</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79182486"/>
                      </a:ext>
                    </a:extLst>
                  </a:tr>
                  <a:tr h="240480">
                    <a:tc>
                      <a:txBody>
                        <a:bodyPr/>
                        <a:lstStyle/>
                        <a:p>
                          <a:endParaRPr lang="es-ES"/>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391" t="-902500" r="-197656" b="-12750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[m]</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2.05</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3.6</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2.9</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79610779"/>
                      </a:ext>
                    </a:extLst>
                  </a:tr>
                  <a:tr h="254958">
                    <a:tc>
                      <a:txBody>
                        <a:bodyPr/>
                        <a:lstStyle/>
                        <a:p>
                          <a:endParaRPr lang="es-ES"/>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391" t="-954762" r="-197656" b="-21429"/>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[m]</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1.2</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1.8</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Open Sans"/>
                              <a:sym typeface="Arial"/>
                            </a:defRPr>
                          </a:lvl9pPr>
                        </a:lstStyle>
                        <a:p>
                          <a:pPr algn="ctr"/>
                          <a:r>
                            <a:rPr lang="en-US" sz="1200" noProof="0" dirty="0"/>
                            <a:t>1.6</a:t>
                          </a:r>
                        </a:p>
                      </a:txBody>
                      <a:tcPr marT="28800" marB="288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622225498"/>
                      </a:ext>
                    </a:extLst>
                  </a:tr>
                </a:tbl>
              </a:graphicData>
            </a:graphic>
          </p:graphicFrame>
        </mc:Fallback>
      </mc:AlternateContent>
      <p:pic>
        <p:nvPicPr>
          <p:cNvPr id="7" name="Picture 6">
            <a:extLst>
              <a:ext uri="{FF2B5EF4-FFF2-40B4-BE49-F238E27FC236}">
                <a16:creationId xmlns:a16="http://schemas.microsoft.com/office/drawing/2014/main" id="{28ED2B90-EBE7-595E-9947-ADE135717B5C}"/>
              </a:ext>
            </a:extLst>
          </p:cNvPr>
          <p:cNvPicPr>
            <a:picLocks noChangeAspect="1"/>
          </p:cNvPicPr>
          <p:nvPr/>
        </p:nvPicPr>
        <p:blipFill>
          <a:blip r:embed="rId3"/>
          <a:stretch>
            <a:fillRect/>
          </a:stretch>
        </p:blipFill>
        <p:spPr>
          <a:xfrm>
            <a:off x="7510440" y="448930"/>
            <a:ext cx="4632142" cy="3509459"/>
          </a:xfrm>
          <a:prstGeom prst="rect">
            <a:avLst/>
          </a:prstGeom>
        </p:spPr>
      </p:pic>
    </p:spTree>
    <p:extLst>
      <p:ext uri="{BB962C8B-B14F-4D97-AF65-F5344CB8AC3E}">
        <p14:creationId xmlns:p14="http://schemas.microsoft.com/office/powerpoint/2010/main" val="331316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n-US" sz="4400" dirty="0"/>
              <a:t>New IDs for ALBA II</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3" y="959224"/>
            <a:ext cx="5683485" cy="5184401"/>
          </a:xfrm>
        </p:spPr>
        <p:txBody>
          <a:bodyPr/>
          <a:lstStyle/>
          <a:p>
            <a:pPr marL="400050" indent="-342900" algn="just">
              <a:lnSpc>
                <a:spcPct val="100000"/>
              </a:lnSpc>
              <a:spcBef>
                <a:spcPts val="0"/>
              </a:spcBef>
              <a:spcAft>
                <a:spcPts val="1200"/>
              </a:spcAft>
              <a:buFont typeface="Arial" panose="020B0604020202020204" pitchFamily="34" charset="0"/>
              <a:buChar char="•"/>
            </a:pPr>
            <a:r>
              <a:rPr lang="en-US" sz="2400" dirty="0"/>
              <a:t>Design criteria for ALBA II IDs:</a:t>
            </a:r>
          </a:p>
          <a:p>
            <a:pPr marL="814388" lvl="1" indent="-300038" algn="just">
              <a:lnSpc>
                <a:spcPct val="100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Technologically simpler and commercially available solutions are preferred (room temperature IVU vs CPMU or SCU).</a:t>
            </a:r>
          </a:p>
          <a:p>
            <a:pPr marL="814388" lvl="1" indent="-300038" algn="just">
              <a:lnSpc>
                <a:spcPct val="100000"/>
              </a:lnSpc>
              <a:spcBef>
                <a:spcPts val="0"/>
              </a:spcBef>
              <a:spcAft>
                <a:spcPts val="120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14388" lvl="1" indent="-300038" algn="just">
              <a:lnSpc>
                <a:spcPct val="100000"/>
              </a:lnSpc>
              <a:spcBef>
                <a:spcPts val="0"/>
              </a:spcBef>
              <a:spcAft>
                <a:spcPts val="120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14388" lvl="1" indent="-300038" algn="just">
              <a:lnSpc>
                <a:spcPct val="100000"/>
              </a:lnSpc>
              <a:spcBef>
                <a:spcPts val="0"/>
              </a:spcBef>
              <a:spcAft>
                <a:spcPts val="120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14388" lvl="1" indent="-300038" algn="just">
              <a:lnSpc>
                <a:spcPct val="100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Maximum flange-to-flange dimensions equal to ALBA undulators (2.75 m).</a:t>
            </a:r>
          </a:p>
          <a:p>
            <a:pPr marL="814388" lvl="1" indent="-300038" algn="just">
              <a:lnSpc>
                <a:spcPct val="100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Starting with ID33, we are assuming a reduction of the (magnetic) minimum gap from 5.2 down to 4.2 mm.</a:t>
            </a:r>
          </a:p>
          <a:p>
            <a:pPr marL="814388" lvl="1" indent="-300038">
              <a:lnSpc>
                <a:spcPct val="100000"/>
              </a:lnSpc>
              <a:spcBef>
                <a:spcPts val="0"/>
              </a:spcBef>
              <a:spcAft>
                <a:spcPts val="1200"/>
              </a:spcAft>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n-US" smtClean="0"/>
              <a:t>7</a:t>
            </a:fld>
            <a:endParaRPr lang="en-US" dirty="0"/>
          </a:p>
        </p:txBody>
      </p:sp>
      <p:pic>
        <p:nvPicPr>
          <p:cNvPr id="3" name="Picture 2">
            <a:extLst>
              <a:ext uri="{FF2B5EF4-FFF2-40B4-BE49-F238E27FC236}">
                <a16:creationId xmlns:a16="http://schemas.microsoft.com/office/drawing/2014/main" id="{37C03000-553E-8AB5-337A-3249C9ED8184}"/>
              </a:ext>
            </a:extLst>
          </p:cNvPr>
          <p:cNvPicPr>
            <a:picLocks noChangeAspect="1"/>
          </p:cNvPicPr>
          <p:nvPr/>
        </p:nvPicPr>
        <p:blipFill>
          <a:blip r:embed="rId2"/>
          <a:stretch>
            <a:fillRect/>
          </a:stretch>
        </p:blipFill>
        <p:spPr>
          <a:xfrm>
            <a:off x="7058947" y="959224"/>
            <a:ext cx="4625733" cy="3091600"/>
          </a:xfrm>
          <a:prstGeom prst="rect">
            <a:avLst/>
          </a:prstGeom>
        </p:spPr>
      </p:pic>
      <p:sp>
        <p:nvSpPr>
          <p:cNvPr id="7" name="TextBox 6">
            <a:extLst>
              <a:ext uri="{FF2B5EF4-FFF2-40B4-BE49-F238E27FC236}">
                <a16:creationId xmlns:a16="http://schemas.microsoft.com/office/drawing/2014/main" id="{15380D2B-F6B9-3EC9-1592-91B58A8BC4C7}"/>
              </a:ext>
            </a:extLst>
          </p:cNvPr>
          <p:cNvSpPr txBox="1"/>
          <p:nvPr/>
        </p:nvSpPr>
        <p:spPr>
          <a:xfrm>
            <a:off x="7892746" y="4115591"/>
            <a:ext cx="3693695" cy="738664"/>
          </a:xfrm>
          <a:prstGeom prst="rect">
            <a:avLst/>
          </a:prstGeom>
          <a:noFill/>
        </p:spPr>
        <p:txBody>
          <a:bodyPr wrap="square" rtlCol="0">
            <a:spAutoFit/>
          </a:bodyPr>
          <a:lstStyle/>
          <a:p>
            <a:r>
              <a:rPr lang="en-US" i="1" dirty="0">
                <a:latin typeface="Open Sans" panose="020B0606030504020204" pitchFamily="34" charset="0"/>
                <a:ea typeface="Open Sans" panose="020B0606030504020204" pitchFamily="34" charset="0"/>
                <a:cs typeface="Open Sans" panose="020B0606030504020204" pitchFamily="34" charset="0"/>
              </a:rPr>
              <a:t>Comparison of room-temperature IVU and CPMU technologies performance in the case of ID15-3Sbar</a:t>
            </a:r>
          </a:p>
        </p:txBody>
      </p:sp>
    </p:spTree>
    <p:extLst>
      <p:ext uri="{BB962C8B-B14F-4D97-AF65-F5344CB8AC3E}">
        <p14:creationId xmlns:p14="http://schemas.microsoft.com/office/powerpoint/2010/main" val="111667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A27-D614-D5A2-CAD1-B43CC59D8D2C}"/>
              </a:ext>
            </a:extLst>
          </p:cNvPr>
          <p:cNvSpPr>
            <a:spLocks noGrp="1"/>
          </p:cNvSpPr>
          <p:nvPr>
            <p:ph type="title"/>
          </p:nvPr>
        </p:nvSpPr>
        <p:spPr>
          <a:xfrm>
            <a:off x="1676401" y="125510"/>
            <a:ext cx="8310282" cy="580908"/>
          </a:xfrm>
        </p:spPr>
        <p:txBody>
          <a:bodyPr anchor="ctr" anchorCtr="0"/>
          <a:lstStyle/>
          <a:p>
            <a:pPr algn="ctr"/>
            <a:r>
              <a:rPr lang="es-ES" sz="4400" dirty="0"/>
              <a:t>New </a:t>
            </a:r>
            <a:r>
              <a:rPr lang="es-ES" sz="4400" dirty="0" err="1"/>
              <a:t>IDs</a:t>
            </a:r>
            <a:r>
              <a:rPr lang="es-ES" sz="4400" dirty="0"/>
              <a:t> </a:t>
            </a:r>
            <a:r>
              <a:rPr lang="es-ES" sz="4400" dirty="0" err="1"/>
              <a:t>for</a:t>
            </a:r>
            <a:r>
              <a:rPr lang="es-ES" sz="4400" dirty="0"/>
              <a:t> ALBA II</a:t>
            </a:r>
          </a:p>
        </p:txBody>
      </p:sp>
      <p:sp>
        <p:nvSpPr>
          <p:cNvPr id="6" name="Content Placeholder 5">
            <a:extLst>
              <a:ext uri="{FF2B5EF4-FFF2-40B4-BE49-F238E27FC236}">
                <a16:creationId xmlns:a16="http://schemas.microsoft.com/office/drawing/2014/main" id="{A5AD0890-4494-32FF-40AC-C033885B8225}"/>
              </a:ext>
            </a:extLst>
          </p:cNvPr>
          <p:cNvSpPr>
            <a:spLocks noGrp="1"/>
          </p:cNvSpPr>
          <p:nvPr>
            <p:ph idx="10"/>
          </p:nvPr>
        </p:nvSpPr>
        <p:spPr>
          <a:xfrm>
            <a:off x="997233" y="959224"/>
            <a:ext cx="10190720" cy="5184401"/>
          </a:xfrm>
        </p:spPr>
        <p:txBody>
          <a:bodyPr/>
          <a:lstStyle/>
          <a:p>
            <a:pPr marL="400050" indent="-342900">
              <a:lnSpc>
                <a:spcPct val="100000"/>
              </a:lnSpc>
              <a:spcBef>
                <a:spcPts val="0"/>
              </a:spcBef>
              <a:spcAft>
                <a:spcPts val="1200"/>
              </a:spcAft>
              <a:buFont typeface="Arial" panose="020B0604020202020204" pitchFamily="34" charset="0"/>
              <a:buChar char="•"/>
            </a:pPr>
            <a:r>
              <a:rPr lang="en-US" sz="2400" dirty="0"/>
              <a:t>The IDs planned for the coming years are:</a:t>
            </a:r>
          </a:p>
          <a:p>
            <a:pPr marL="400050" indent="-342900">
              <a:lnSpc>
                <a:spcPct val="100000"/>
              </a:lnSpc>
              <a:spcBef>
                <a:spcPts val="0"/>
              </a:spcBef>
              <a:spcAft>
                <a:spcPts val="1200"/>
              </a:spcAft>
              <a:buFont typeface="Arial" panose="020B0604020202020204" pitchFamily="34" charset="0"/>
              <a:buChar char="•"/>
            </a:pPr>
            <a:endParaRPr lang="en-US" sz="2400" dirty="0"/>
          </a:p>
          <a:p>
            <a:pPr marL="400050" indent="-342900">
              <a:lnSpc>
                <a:spcPct val="100000"/>
              </a:lnSpc>
              <a:spcBef>
                <a:spcPts val="0"/>
              </a:spcBef>
              <a:spcAft>
                <a:spcPts val="1200"/>
              </a:spcAft>
              <a:buFont typeface="Arial" panose="020B0604020202020204" pitchFamily="34" charset="0"/>
              <a:buChar char="•"/>
            </a:pPr>
            <a:endParaRPr lang="en-US" sz="2400" dirty="0"/>
          </a:p>
          <a:p>
            <a:pPr marL="400050" indent="-342900">
              <a:lnSpc>
                <a:spcPct val="100000"/>
              </a:lnSpc>
              <a:spcBef>
                <a:spcPts val="0"/>
              </a:spcBef>
              <a:spcAft>
                <a:spcPts val="1200"/>
              </a:spcAft>
              <a:buFont typeface="Arial" panose="020B0604020202020204" pitchFamily="34" charset="0"/>
              <a:buChar char="•"/>
            </a:pPr>
            <a:endParaRPr lang="en-US" sz="2400" dirty="0"/>
          </a:p>
          <a:p>
            <a:pPr marL="400050" indent="-342900">
              <a:lnSpc>
                <a:spcPct val="100000"/>
              </a:lnSpc>
              <a:spcBef>
                <a:spcPts val="0"/>
              </a:spcBef>
              <a:spcAft>
                <a:spcPts val="1200"/>
              </a:spcAft>
              <a:buFont typeface="Arial" panose="020B0604020202020204" pitchFamily="34" charset="0"/>
              <a:buChar char="•"/>
            </a:pPr>
            <a:endParaRPr lang="en-US" sz="2400" dirty="0"/>
          </a:p>
          <a:p>
            <a:pPr marL="400050" indent="-342900" algn="just">
              <a:lnSpc>
                <a:spcPct val="100000"/>
              </a:lnSpc>
              <a:spcBef>
                <a:spcPts val="0"/>
              </a:spcBef>
              <a:spcAft>
                <a:spcPts val="1200"/>
              </a:spcAft>
              <a:buFont typeface="Arial" panose="020B0604020202020204" pitchFamily="34" charset="0"/>
              <a:buChar char="•"/>
            </a:pPr>
            <a:r>
              <a:rPr lang="en-US" sz="2400" dirty="0"/>
              <a:t>The contract for the manufacturing of ID33-MSPD2 was awarded to Research Instruments on May 2026. The device is expected to be delivered early 2028.</a:t>
            </a:r>
          </a:p>
          <a:p>
            <a:pPr marL="400050" indent="-342900" algn="just">
              <a:lnSpc>
                <a:spcPct val="100000"/>
              </a:lnSpc>
              <a:spcBef>
                <a:spcPts val="0"/>
              </a:spcBef>
              <a:spcAft>
                <a:spcPts val="1200"/>
              </a:spcAft>
              <a:buFont typeface="Arial" panose="020B0604020202020204" pitchFamily="34" charset="0"/>
              <a:buChar char="•"/>
            </a:pPr>
            <a:r>
              <a:rPr lang="en-US" sz="2400" dirty="0"/>
              <a:t>The specifications for ID02-CoDI and ID04-Corus are still being developed by the corresponding beamline scientists. The </a:t>
            </a:r>
            <a:r>
              <a:rPr lang="en-US" sz="2400" dirty="0" err="1"/>
              <a:t>CfT</a:t>
            </a:r>
            <a:r>
              <a:rPr lang="en-US" sz="2400" dirty="0"/>
              <a:t> for both of them are expected to be published next year.</a:t>
            </a:r>
          </a:p>
        </p:txBody>
      </p:sp>
      <p:sp>
        <p:nvSpPr>
          <p:cNvPr id="4" name="Slide Number Placeholder 3">
            <a:extLst>
              <a:ext uri="{FF2B5EF4-FFF2-40B4-BE49-F238E27FC236}">
                <a16:creationId xmlns:a16="http://schemas.microsoft.com/office/drawing/2014/main" id="{AB06907F-BD89-0CCA-2694-3B41EB50E131}"/>
              </a:ext>
            </a:extLst>
          </p:cNvPr>
          <p:cNvSpPr>
            <a:spLocks noGrp="1"/>
          </p:cNvSpPr>
          <p:nvPr>
            <p:ph type="sldNum" sz="quarter" idx="11"/>
          </p:nvPr>
        </p:nvSpPr>
        <p:spPr/>
        <p:txBody>
          <a:bodyPr/>
          <a:lstStyle/>
          <a:p>
            <a:fld id="{4AA6516F-790F-4D57-B7DF-1812C65ED479}" type="slidenum">
              <a:rPr lang="es-ES" smtClean="0"/>
              <a:t>8</a:t>
            </a:fld>
            <a:endParaRPr lang="es-ES"/>
          </a:p>
        </p:txBody>
      </p:sp>
      <p:graphicFrame>
        <p:nvGraphicFramePr>
          <p:cNvPr id="7" name="Content Placeholder 6">
            <a:extLst>
              <a:ext uri="{FF2B5EF4-FFF2-40B4-BE49-F238E27FC236}">
                <a16:creationId xmlns:a16="http://schemas.microsoft.com/office/drawing/2014/main" id="{1FEDBD7B-435F-9A26-2780-0ADCBA4808FA}"/>
              </a:ext>
            </a:extLst>
          </p:cNvPr>
          <p:cNvGraphicFramePr>
            <a:graphicFrameLocks/>
          </p:cNvGraphicFramePr>
          <p:nvPr>
            <p:extLst>
              <p:ext uri="{D42A27DB-BD31-4B8C-83A1-F6EECF244321}">
                <p14:modId xmlns:p14="http://schemas.microsoft.com/office/powerpoint/2010/main" val="1688616712"/>
              </p:ext>
            </p:extLst>
          </p:nvPr>
        </p:nvGraphicFramePr>
        <p:xfrm>
          <a:off x="838200" y="1402080"/>
          <a:ext cx="10703558" cy="2026920"/>
        </p:xfrm>
        <a:graphic>
          <a:graphicData uri="http://schemas.openxmlformats.org/drawingml/2006/table">
            <a:tbl>
              <a:tblPr firstRow="1" bandRow="1"/>
              <a:tblGrid>
                <a:gridCol w="1339711">
                  <a:extLst>
                    <a:ext uri="{9D8B030D-6E8A-4147-A177-3AD203B41FA5}">
                      <a16:colId xmlns:a16="http://schemas.microsoft.com/office/drawing/2014/main" val="2034816222"/>
                    </a:ext>
                  </a:extLst>
                </a:gridCol>
                <a:gridCol w="1367869">
                  <a:extLst>
                    <a:ext uri="{9D8B030D-6E8A-4147-A177-3AD203B41FA5}">
                      <a16:colId xmlns:a16="http://schemas.microsoft.com/office/drawing/2014/main" val="3069718171"/>
                    </a:ext>
                  </a:extLst>
                </a:gridCol>
                <a:gridCol w="1013138">
                  <a:extLst>
                    <a:ext uri="{9D8B030D-6E8A-4147-A177-3AD203B41FA5}">
                      <a16:colId xmlns:a16="http://schemas.microsoft.com/office/drawing/2014/main" val="2362891"/>
                    </a:ext>
                  </a:extLst>
                </a:gridCol>
                <a:gridCol w="1013138">
                  <a:extLst>
                    <a:ext uri="{9D8B030D-6E8A-4147-A177-3AD203B41FA5}">
                      <a16:colId xmlns:a16="http://schemas.microsoft.com/office/drawing/2014/main" val="3724214108"/>
                    </a:ext>
                  </a:extLst>
                </a:gridCol>
                <a:gridCol w="1545316">
                  <a:extLst>
                    <a:ext uri="{9D8B030D-6E8A-4147-A177-3AD203B41FA5}">
                      <a16:colId xmlns:a16="http://schemas.microsoft.com/office/drawing/2014/main" val="1215114148"/>
                    </a:ext>
                  </a:extLst>
                </a:gridCol>
                <a:gridCol w="1186582">
                  <a:extLst>
                    <a:ext uri="{9D8B030D-6E8A-4147-A177-3AD203B41FA5}">
                      <a16:colId xmlns:a16="http://schemas.microsoft.com/office/drawing/2014/main" val="1399971048"/>
                    </a:ext>
                  </a:extLst>
                </a:gridCol>
                <a:gridCol w="1260169">
                  <a:extLst>
                    <a:ext uri="{9D8B030D-6E8A-4147-A177-3AD203B41FA5}">
                      <a16:colId xmlns:a16="http://schemas.microsoft.com/office/drawing/2014/main" val="436282255"/>
                    </a:ext>
                  </a:extLst>
                </a:gridCol>
                <a:gridCol w="1977635">
                  <a:extLst>
                    <a:ext uri="{9D8B030D-6E8A-4147-A177-3AD203B41FA5}">
                      <a16:colId xmlns:a16="http://schemas.microsoft.com/office/drawing/2014/main" val="186532419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Port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Beamline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Energy range [keV]</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ID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Period </a:t>
                      </a:r>
                      <a:r>
                        <a:rPr lang="en-US" sz="1800" baseline="0" noProof="0" dirty="0">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[mm]</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Technology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noProof="0" dirty="0" err="1">
                          <a:latin typeface="Open Sans" panose="020B0606030504020204" pitchFamily="34" charset="0"/>
                          <a:ea typeface="Open Sans" panose="020B0606030504020204" pitchFamily="34" charset="0"/>
                          <a:cs typeface="Open Sans" panose="020B0606030504020204" pitchFamily="34" charset="0"/>
                        </a:rPr>
                        <a:t>Gap</a:t>
                      </a:r>
                      <a:r>
                        <a:rPr lang="en-US" sz="1800" baseline="-25000" noProof="0" dirty="0" err="1">
                          <a:latin typeface="Open Sans" panose="020B0606030504020204" pitchFamily="34" charset="0"/>
                          <a:ea typeface="Open Sans" panose="020B0606030504020204" pitchFamily="34" charset="0"/>
                          <a:cs typeface="Open Sans" panose="020B0606030504020204" pitchFamily="34" charset="0"/>
                        </a:rPr>
                        <a:t>min</a:t>
                      </a:r>
                      <a:r>
                        <a:rPr lang="en-US" sz="1800" baseline="0" noProof="0" dirty="0">
                          <a:latin typeface="Open Sans" panose="020B0606030504020204" pitchFamily="34" charset="0"/>
                          <a:ea typeface="Open Sans" panose="020B0606030504020204" pitchFamily="34" charset="0"/>
                          <a:cs typeface="Open Sans" panose="020B0606030504020204" pitchFamily="34" charset="0"/>
                        </a:rPr>
                        <a:t> [mm]</a:t>
                      </a:r>
                      <a:endParaRPr lang="en-US" sz="1800" baseline="-250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s-ES" sz="1800" noProof="0" dirty="0">
                          <a:latin typeface="Open Sans" panose="020B0606030504020204" pitchFamily="34" charset="0"/>
                          <a:ea typeface="Open Sans" panose="020B0606030504020204" pitchFamily="34" charset="0"/>
                          <a:cs typeface="Open Sans" panose="020B0606030504020204" pitchFamily="34" charset="0"/>
                        </a:rPr>
                        <a:t>Status</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21754189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ID33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MSPD2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8-40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IVU</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15.1</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Hybrid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4.2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800" noProof="0" dirty="0" err="1">
                          <a:latin typeface="Open Sans" panose="020B0606030504020204" pitchFamily="34" charset="0"/>
                          <a:ea typeface="Open Sans" panose="020B0606030504020204" pitchFamily="34" charset="0"/>
                          <a:cs typeface="Open Sans" panose="020B0606030504020204" pitchFamily="34" charset="0"/>
                        </a:rPr>
                        <a:t>Manufacturing</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4640621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ID02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err="1">
                          <a:latin typeface="Open Sans" panose="020B0606030504020204" pitchFamily="34" charset="0"/>
                          <a:ea typeface="Open Sans" panose="020B0606030504020204" pitchFamily="34" charset="0"/>
                          <a:cs typeface="Open Sans" panose="020B0606030504020204" pitchFamily="34" charset="0"/>
                        </a:rPr>
                        <a:t>CoDI</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4-25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IVU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~19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Hybrid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4.2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800" noProof="0" dirty="0" err="1">
                          <a:latin typeface="Open Sans" panose="020B0606030504020204" pitchFamily="34" charset="0"/>
                          <a:ea typeface="Open Sans" panose="020B0606030504020204" pitchFamily="34" charset="0"/>
                          <a:cs typeface="Open Sans" panose="020B0606030504020204" pitchFamily="34" charset="0"/>
                        </a:rPr>
                        <a:t>CfT</a:t>
                      </a:r>
                      <a:r>
                        <a:rPr lang="es-ES" sz="1800" noProof="0" dirty="0">
                          <a:latin typeface="Open Sans" panose="020B0606030504020204" pitchFamily="34" charset="0"/>
                          <a:ea typeface="Open Sans" panose="020B0606030504020204" pitchFamily="34" charset="0"/>
                          <a:cs typeface="Open Sans" panose="020B0606030504020204" pitchFamily="34" charset="0"/>
                        </a:rPr>
                        <a:t> 2027</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48664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800" noProof="0" dirty="0">
                          <a:latin typeface="Open Sans" panose="020B0606030504020204" pitchFamily="34" charset="0"/>
                          <a:ea typeface="Open Sans" panose="020B0606030504020204" pitchFamily="34" charset="0"/>
                          <a:cs typeface="Open Sans" panose="020B0606030504020204" pitchFamily="34" charset="0"/>
                        </a:rPr>
                        <a:t>ID04</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Corus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4-27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800" noProof="0" dirty="0">
                          <a:latin typeface="Open Sans" panose="020B0606030504020204" pitchFamily="34" charset="0"/>
                          <a:ea typeface="Open Sans" panose="020B0606030504020204" pitchFamily="34" charset="0"/>
                          <a:cs typeface="Open Sans" panose="020B0606030504020204" pitchFamily="34" charset="0"/>
                        </a:rPr>
                        <a:t>IVU</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800" noProof="0" dirty="0">
                          <a:latin typeface="Open Sans" panose="020B0606030504020204" pitchFamily="34" charset="0"/>
                          <a:ea typeface="Open Sans" panose="020B0606030504020204" pitchFamily="34" charset="0"/>
                          <a:cs typeface="Open Sans" panose="020B0606030504020204" pitchFamily="34" charset="0"/>
                        </a:rPr>
                        <a:t>~15 / ~19</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Hybrid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1800" noProof="0" dirty="0">
                          <a:latin typeface="Open Sans" panose="020B0606030504020204" pitchFamily="34" charset="0"/>
                          <a:ea typeface="Open Sans" panose="020B0606030504020204" pitchFamily="34" charset="0"/>
                          <a:cs typeface="Open Sans" panose="020B0606030504020204" pitchFamily="34" charset="0"/>
                        </a:rPr>
                        <a:t>4.2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s-ES" sz="1800" noProof="0" dirty="0" err="1">
                          <a:latin typeface="Open Sans" panose="020B0606030504020204" pitchFamily="34" charset="0"/>
                          <a:ea typeface="Open Sans" panose="020B0606030504020204" pitchFamily="34" charset="0"/>
                          <a:cs typeface="Open Sans" panose="020B0606030504020204" pitchFamily="34" charset="0"/>
                        </a:rPr>
                        <a:t>CfT</a:t>
                      </a:r>
                      <a:r>
                        <a:rPr lang="es-ES" sz="1800" noProof="0" dirty="0">
                          <a:latin typeface="Open Sans" panose="020B0606030504020204" pitchFamily="34" charset="0"/>
                          <a:ea typeface="Open Sans" panose="020B0606030504020204" pitchFamily="34" charset="0"/>
                          <a:cs typeface="Open Sans" panose="020B0606030504020204" pitchFamily="34" charset="0"/>
                        </a:rPr>
                        <a:t> 2027</a:t>
                      </a:r>
                      <a:endParaRPr lang="en-US" sz="18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511035166"/>
                  </a:ext>
                </a:extLst>
              </a:tr>
            </a:tbl>
          </a:graphicData>
        </a:graphic>
      </p:graphicFrame>
    </p:spTree>
    <p:extLst>
      <p:ext uri="{BB962C8B-B14F-4D97-AF65-F5344CB8AC3E}">
        <p14:creationId xmlns:p14="http://schemas.microsoft.com/office/powerpoint/2010/main" val="30896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271206"/>
      </p:ext>
    </p:extLst>
  </p:cSld>
  <p:clrMapOvr>
    <a:masterClrMapping/>
  </p:clrMapOvr>
</p:sld>
</file>

<file path=ppt/theme/theme1.xml><?xml version="1.0" encoding="utf-8"?>
<a:theme xmlns:a="http://schemas.openxmlformats.org/drawingml/2006/main" name="Tema de Office">
  <a:themeElements>
    <a:clrScheme name="ALBA II">
      <a:dk1>
        <a:srgbClr val="000000"/>
      </a:dk1>
      <a:lt1>
        <a:srgbClr val="FFFFFF"/>
      </a:lt1>
      <a:dk2>
        <a:srgbClr val="122E4F"/>
      </a:dk2>
      <a:lt2>
        <a:srgbClr val="009E97"/>
      </a:lt2>
      <a:accent1>
        <a:srgbClr val="D3DA9A"/>
      </a:accent1>
      <a:accent2>
        <a:srgbClr val="F6F6F6"/>
      </a:accent2>
      <a:accent3>
        <a:srgbClr val="9D9D9C"/>
      </a:accent3>
      <a:accent4>
        <a:srgbClr val="676B85"/>
      </a:accent4>
      <a:accent5>
        <a:srgbClr val="93C3C0"/>
      </a:accent5>
      <a:accent6>
        <a:srgbClr val="E6E9C5"/>
      </a:accent6>
      <a:hlink>
        <a:srgbClr val="C3C2C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ncrotó">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Sincrotó">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{84E938C3-D772-AC46-ADBA-D80C3D62C845}tf10001121</Template>
  <TotalTime>9546</TotalTime>
  <Words>674</Words>
  <Application>Microsoft Office PowerPoint</Application>
  <PresentationFormat>Widescreen</PresentationFormat>
  <Paragraphs>185</Paragraphs>
  <Slides>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Cambria Math</vt:lpstr>
      <vt:lpstr>Gill Sans</vt:lpstr>
      <vt:lpstr>Gill Sans Light</vt:lpstr>
      <vt:lpstr>Gill Sans SemiBold</vt:lpstr>
      <vt:lpstr>Helvetica Neue</vt:lpstr>
      <vt:lpstr>Open Sans</vt:lpstr>
      <vt:lpstr>Outfit</vt:lpstr>
      <vt:lpstr>Symbol</vt:lpstr>
      <vt:lpstr>Tema de Office</vt:lpstr>
      <vt:lpstr>HEPS-ALBA virtual workshop ALBA II ID requirements 14th July 2026  Andrea Fontanet on behalf of IDMAFE section</vt:lpstr>
      <vt:lpstr>Outline</vt:lpstr>
      <vt:lpstr>IDs portfolio at ALBA</vt:lpstr>
      <vt:lpstr>IDs portfolio at ALBA</vt:lpstr>
      <vt:lpstr>New IDs for ALBA II</vt:lpstr>
      <vt:lpstr>New IDs for ALBA II</vt:lpstr>
      <vt:lpstr>New IDs for ALBA II</vt:lpstr>
      <vt:lpstr>New IDs for ALBA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 II Project</dc:title>
  <dc:creator>ALBA Communications and Outreach Office</dc:creator>
  <cp:lastModifiedBy>Andrea Fontanet</cp:lastModifiedBy>
  <cp:revision>69</cp:revision>
  <dcterms:created xsi:type="dcterms:W3CDTF">2024-02-07T09:48:03Z</dcterms:created>
  <dcterms:modified xsi:type="dcterms:W3CDTF">2026-07-12T10:38:59Z</dcterms:modified>
</cp:coreProperties>
</file>