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ti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theme/themeOverride1.xml" ContentType="application/vnd.openxmlformats-officedocument.themeOverrid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trictFirstAndLastChars="0" embedTrueTypeFonts="1" autoCompressPictures="0">
  <p:sldMasterIdLst>
    <p:sldMasterId id="2147483648" r:id="rId1"/>
  </p:sldMasterIdLst>
  <p:notesMasterIdLst>
    <p:notesMasterId r:id="rId46"/>
  </p:notesMasterIdLst>
  <p:sldIdLst>
    <p:sldId id="266" r:id="rId2"/>
    <p:sldId id="282" r:id="rId3"/>
    <p:sldId id="342" r:id="rId4"/>
    <p:sldId id="333" r:id="rId5"/>
    <p:sldId id="334" r:id="rId6"/>
    <p:sldId id="343" r:id="rId7"/>
    <p:sldId id="335" r:id="rId8"/>
    <p:sldId id="352" r:id="rId9"/>
    <p:sldId id="324" r:id="rId10"/>
    <p:sldId id="347" r:id="rId11"/>
    <p:sldId id="293" r:id="rId12"/>
    <p:sldId id="356" r:id="rId13"/>
    <p:sldId id="312" r:id="rId14"/>
    <p:sldId id="316" r:id="rId15"/>
    <p:sldId id="361" r:id="rId16"/>
    <p:sldId id="349" r:id="rId17"/>
    <p:sldId id="360" r:id="rId18"/>
    <p:sldId id="294" r:id="rId19"/>
    <p:sldId id="357" r:id="rId20"/>
    <p:sldId id="284" r:id="rId21"/>
    <p:sldId id="336" r:id="rId22"/>
    <p:sldId id="338" r:id="rId23"/>
    <p:sldId id="290" r:id="rId24"/>
    <p:sldId id="339" r:id="rId25"/>
    <p:sldId id="341" r:id="rId26"/>
    <p:sldId id="295" r:id="rId27"/>
    <p:sldId id="353" r:id="rId28"/>
    <p:sldId id="358" r:id="rId29"/>
    <p:sldId id="314" r:id="rId30"/>
    <p:sldId id="354" r:id="rId31"/>
    <p:sldId id="291" r:id="rId32"/>
    <p:sldId id="332" r:id="rId33"/>
    <p:sldId id="359" r:id="rId34"/>
    <p:sldId id="292" r:id="rId35"/>
    <p:sldId id="365" r:id="rId36"/>
    <p:sldId id="277" r:id="rId37"/>
    <p:sldId id="362" r:id="rId38"/>
    <p:sldId id="355" r:id="rId39"/>
    <p:sldId id="337" r:id="rId40"/>
    <p:sldId id="340" r:id="rId41"/>
    <p:sldId id="366" r:id="rId42"/>
    <p:sldId id="329" r:id="rId43"/>
    <p:sldId id="351" r:id="rId44"/>
    <p:sldId id="363" r:id="rId45"/>
  </p:sldIdLst>
  <p:sldSz cx="9144000" cy="6858000" type="screen4x3"/>
  <p:notesSz cx="6858000" cy="9144000"/>
  <p:embeddedFontLst>
    <p:embeddedFont>
      <p:font typeface="Aptos Narrow" panose="020B0004020202020204" pitchFamily="34" charset="0"/>
      <p:regular r:id="rId47"/>
      <p:bold r:id="rId48"/>
      <p:italic r:id="rId49"/>
      <p:boldItalic r:id="rId50"/>
    </p:embeddedFont>
    <p:embeddedFont>
      <p:font typeface="Cambria Math" panose="02040503050406030204" pitchFamily="18" charset="0"/>
      <p:regular r:id="rId51"/>
    </p:embeddedFont>
    <p:embeddedFont>
      <p:font typeface="CMU Typewriter Text Variable Wi" panose="02000603000000000000" pitchFamily="2" charset="0"/>
      <p:regular r:id="rId52"/>
    </p:embeddedFont>
    <p:embeddedFont>
      <p:font typeface="Open Sans" panose="020B0606030504020204" pitchFamily="34" charset="0"/>
      <p:regular r:id="rId53"/>
      <p:bold r:id="rId54"/>
      <p:italic r:id="rId55"/>
      <p:boldItalic r:id="rId56"/>
    </p:embeddedFont>
    <p:embeddedFont>
      <p:font typeface="Outfit" panose="020B0604020202020204" charset="0"/>
      <p:regular r:id="rId57"/>
      <p:bold r:id="rId58"/>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userDrawn="1">
          <p15:clr>
            <a:srgbClr val="A4A3A4"/>
          </p15:clr>
        </p15:guide>
        <p15:guide id="2" pos="2880" userDrawn="1">
          <p15:clr>
            <a:srgbClr val="A4A3A4"/>
          </p15:clr>
        </p15:guide>
        <p15:guide id="4" pos="5579" userDrawn="1">
          <p15:clr>
            <a:srgbClr val="A4A3A4"/>
          </p15:clr>
        </p15:guide>
        <p15:guide id="5" orient="horz" pos="595" userDrawn="1">
          <p15:clr>
            <a:srgbClr val="A4A3A4"/>
          </p15:clr>
        </p15:guide>
        <p15:guide id="6" orient="horz" pos="3952" userDrawn="1">
          <p15:clr>
            <a:srgbClr val="A4A3A4"/>
          </p15:clr>
        </p15:guide>
        <p15:guide id="7" pos="181" userDrawn="1">
          <p15:clr>
            <a:srgbClr val="A4A3A4"/>
          </p15:clr>
        </p15:guide>
      </p15:sldGuideLst>
    </p:ext>
    <p:ext uri="GoogleSlidesCustomDataVersion2">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59" roundtripDataSignature="AMtx7mgeIB0ikBHG4fWLsoKWJM+vqIsMI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152F4E"/>
    <a:srgbClr val="3858A4"/>
    <a:srgbClr val="F3F6FF"/>
    <a:srgbClr val="0080A8"/>
    <a:srgbClr val="9D9D9C"/>
    <a:srgbClr val="D1D8E9"/>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8D191590-A227-4186-80CC-D536AD8FFD20}">
  <a:tblStyle styleId="{8D191590-A227-4186-80CC-D536AD8FFD20}" styleName="Table_0">
    <a:wholeTbl>
      <a:tcTxStyle b="off" i="off">
        <a:font>
          <a:latin typeface="Arial"/>
          <a:ea typeface="Arial"/>
          <a:cs typeface="Arial"/>
        </a:font>
        <a:schemeClr val="dk1"/>
      </a:tcTxStyle>
      <a:tcStyle>
        <a:tcBdr>
          <a:left>
            <a:ln w="12700" cap="flat" cmpd="sng">
              <a:solidFill>
                <a:schemeClr val="lt1"/>
              </a:solidFill>
              <a:prstDash val="solid"/>
              <a:round/>
              <a:headEnd type="none" w="sm" len="sm"/>
              <a:tailEnd type="none" w="sm" len="sm"/>
            </a:ln>
          </a:left>
          <a:right>
            <a:ln w="12700" cap="flat" cmpd="sng">
              <a:solidFill>
                <a:schemeClr val="lt1"/>
              </a:solidFill>
              <a:prstDash val="solid"/>
              <a:round/>
              <a:headEnd type="none" w="sm" len="sm"/>
              <a:tailEnd type="none" w="sm" len="sm"/>
            </a:ln>
          </a:right>
          <a:top>
            <a:ln w="12700" cap="flat" cmpd="sng">
              <a:solidFill>
                <a:schemeClr val="lt1"/>
              </a:solidFill>
              <a:prstDash val="solid"/>
              <a:round/>
              <a:headEnd type="none" w="sm" len="sm"/>
              <a:tailEnd type="none" w="sm" len="sm"/>
            </a:ln>
          </a:top>
          <a:bottom>
            <a:ln w="12700" cap="flat" cmpd="sng">
              <a:solidFill>
                <a:schemeClr val="lt1"/>
              </a:solidFill>
              <a:prstDash val="solid"/>
              <a:round/>
              <a:headEnd type="none" w="sm" len="sm"/>
              <a:tailEnd type="none" w="sm" len="sm"/>
            </a:ln>
          </a:bottom>
          <a:insideH>
            <a:ln w="12700" cap="flat" cmpd="sng">
              <a:solidFill>
                <a:schemeClr val="lt1"/>
              </a:solidFill>
              <a:prstDash val="solid"/>
              <a:round/>
              <a:headEnd type="none" w="sm" len="sm"/>
              <a:tailEnd type="none" w="sm" len="sm"/>
            </a:ln>
          </a:insideH>
          <a:insideV>
            <a:ln w="12700" cap="flat" cmpd="sng">
              <a:solidFill>
                <a:schemeClr val="lt1"/>
              </a:solidFill>
              <a:prstDash val="solid"/>
              <a:round/>
              <a:headEnd type="none" w="sm" len="sm"/>
              <a:tailEnd type="none" w="sm" len="sm"/>
            </a:ln>
          </a:insideV>
        </a:tcBdr>
        <a:fill>
          <a:solidFill>
            <a:srgbClr val="E8EBF5"/>
          </a:solidFill>
        </a:fill>
      </a:tcStyle>
    </a:wholeTbl>
    <a:band1H>
      <a:tcTxStyle/>
      <a:tcStyle>
        <a:tcBdr/>
        <a:fill>
          <a:solidFill>
            <a:srgbClr val="CDD4EA"/>
          </a:solidFill>
        </a:fill>
      </a:tcStyle>
    </a:band1H>
    <a:band2H>
      <a:tcTxStyle/>
      <a:tcStyle>
        <a:tcBdr/>
      </a:tcStyle>
    </a:band2H>
    <a:band1V>
      <a:tcTxStyle/>
      <a:tcStyle>
        <a:tcBdr/>
        <a:fill>
          <a:solidFill>
            <a:srgbClr val="CDD4EA"/>
          </a:solidFill>
        </a:fill>
      </a:tcStyle>
    </a:band1V>
    <a:band2V>
      <a:tcTxStyle/>
      <a:tcStyle>
        <a:tcBdr/>
      </a:tcStyle>
    </a:band2V>
    <a:lastCol>
      <a:tcTxStyle b="on" i="off">
        <a:font>
          <a:latin typeface="Arial"/>
          <a:ea typeface="Arial"/>
          <a:cs typeface="Arial"/>
        </a:font>
        <a:schemeClr val="lt1"/>
      </a:tcTxStyle>
      <a:tcStyle>
        <a:tcBdr/>
        <a:fill>
          <a:solidFill>
            <a:schemeClr val="accent1"/>
          </a:solidFill>
        </a:fill>
      </a:tcStyle>
    </a:lastCol>
    <a:firstCol>
      <a:tcTxStyle b="on" i="off">
        <a:font>
          <a:latin typeface="Arial"/>
          <a:ea typeface="Arial"/>
          <a:cs typeface="Arial"/>
        </a:font>
        <a:schemeClr val="lt1"/>
      </a:tcTxStyle>
      <a:tcStyle>
        <a:tcBdr/>
        <a:fill>
          <a:solidFill>
            <a:schemeClr val="accent1"/>
          </a:solidFill>
        </a:fill>
      </a:tcStyle>
    </a:firstCol>
    <a:lastRow>
      <a:tcTxStyle b="on" i="off">
        <a:font>
          <a:latin typeface="Arial"/>
          <a:ea typeface="Arial"/>
          <a:cs typeface="Arial"/>
        </a:font>
        <a:schemeClr val="lt1"/>
      </a:tcTxStyle>
      <a:tcStyle>
        <a:tcBdr>
          <a:top>
            <a:ln w="38100" cap="flat" cmpd="sng">
              <a:solidFill>
                <a:schemeClr val="lt1"/>
              </a:solidFill>
              <a:prstDash val="solid"/>
              <a:round/>
              <a:headEnd type="none" w="sm" len="sm"/>
              <a:tailEnd type="none" w="sm" len="sm"/>
            </a:ln>
          </a:top>
        </a:tcBdr>
        <a:fill>
          <a:solidFill>
            <a:schemeClr val="accent1"/>
          </a:solidFill>
        </a:fill>
      </a:tcStyle>
    </a:lastRow>
    <a:seCell>
      <a:tcTxStyle/>
      <a:tcStyle>
        <a:tcBdr/>
      </a:tcStyle>
    </a:seCell>
    <a:swCell>
      <a:tcTxStyle/>
      <a:tcStyle>
        <a:tcBdr/>
      </a:tcStyle>
    </a:swCell>
    <a:firstRow>
      <a:tcTxStyle b="on" i="off">
        <a:font>
          <a:latin typeface="Arial"/>
          <a:ea typeface="Arial"/>
          <a:cs typeface="Arial"/>
        </a:font>
        <a:schemeClr val="lt1"/>
      </a:tcTxStyle>
      <a:tcStyle>
        <a:tcBdr>
          <a:bottom>
            <a:ln w="38100" cap="flat" cmpd="sng">
              <a:solidFill>
                <a:schemeClr val="lt1"/>
              </a:solidFill>
              <a:prstDash val="solid"/>
              <a:round/>
              <a:headEnd type="none" w="sm" len="sm"/>
              <a:tailEnd type="none" w="sm" len="sm"/>
            </a:ln>
          </a:bottom>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368" autoAdjust="0"/>
    <p:restoredTop sz="94697"/>
  </p:normalViewPr>
  <p:slideViewPr>
    <p:cSldViewPr snapToGrid="0">
      <p:cViewPr varScale="1">
        <p:scale>
          <a:sx n="101" d="100"/>
          <a:sy n="101" d="100"/>
        </p:scale>
        <p:origin x="1344" y="108"/>
      </p:cViewPr>
      <p:guideLst>
        <p:guide orient="horz" pos="2160"/>
        <p:guide pos="2880"/>
        <p:guide pos="5579"/>
        <p:guide orient="horz" pos="595"/>
        <p:guide orient="horz" pos="3952"/>
        <p:guide pos="181"/>
      </p:guideLst>
    </p:cSldViewPr>
  </p:slideViewPr>
  <p:notesTextViewPr>
    <p:cViewPr>
      <p:scale>
        <a:sx n="1" d="1"/>
        <a:sy n="1" d="1"/>
      </p:scale>
      <p:origin x="0" y="0"/>
    </p:cViewPr>
  </p:notesTextViewPr>
  <p:sorterViewPr>
    <p:cViewPr varScale="1">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font" Target="fonts/font1.fntdata"/><Relationship Id="rId50" Type="http://schemas.openxmlformats.org/officeDocument/2006/relationships/font" Target="fonts/font4.fntdata"/><Relationship Id="rId55" Type="http://schemas.openxmlformats.org/officeDocument/2006/relationships/font" Target="fonts/font9.fntdata"/><Relationship Id="rId63"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7.fntdata"/><Relationship Id="rId58" Type="http://schemas.openxmlformats.org/officeDocument/2006/relationships/font" Target="fonts/font12.fntdata"/><Relationship Id="rId5" Type="http://schemas.openxmlformats.org/officeDocument/2006/relationships/slide" Target="slides/slide4.xml"/><Relationship Id="rId61" Type="http://schemas.openxmlformats.org/officeDocument/2006/relationships/viewProps" Target="viewProp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font" Target="fonts/font2.fntdata"/><Relationship Id="rId56" Type="http://schemas.openxmlformats.org/officeDocument/2006/relationships/font" Target="fonts/font10.fntdata"/><Relationship Id="rId8" Type="http://schemas.openxmlformats.org/officeDocument/2006/relationships/slide" Target="slides/slide7.xml"/><Relationship Id="rId51" Type="http://schemas.openxmlformats.org/officeDocument/2006/relationships/font" Target="fonts/font5.fntdata"/><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notesMaster" Target="notesMasters/notesMaster1.xml"/><Relationship Id="rId59" Type="http://customschemas.google.com/relationships/presentationmetadata" Target="meta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8.fntdata"/><Relationship Id="rId62"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font" Target="fonts/font3.fntdata"/><Relationship Id="rId57" Type="http://schemas.openxmlformats.org/officeDocument/2006/relationships/font" Target="fonts/font11.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6.fntdata"/><Relationship Id="rId60"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3.xml"/><Relationship Id="rId1" Type="http://schemas.microsoft.com/office/2011/relationships/chartStyle" Target="style3.xml"/><Relationship Id="rId4" Type="http://schemas.openxmlformats.org/officeDocument/2006/relationships/oleObject" Target="NULL" TargetMode="External"/></Relationships>
</file>

<file path=ppt/charts/_rels/chart4.xml.rels><?xml version="1.0" encoding="UTF-8" standalone="yes"?>
<Relationships xmlns="http://schemas.openxmlformats.org/package/2006/relationships"><Relationship Id="rId3" Type="http://schemas.openxmlformats.org/officeDocument/2006/relationships/oleObject" Target="NULL" TargetMode="External"/><Relationship Id="rId2" Type="http://schemas.microsoft.com/office/2011/relationships/chartColorStyle" Target="colors4.xml"/><Relationship Id="rId1" Type="http://schemas.microsoft.com/office/2011/relationships/chartStyle" Target="style4.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21948595586390859"/>
          <c:y val="5.0025535624913312E-2"/>
          <c:w val="0.73161096121726032"/>
          <c:h val="0.74236891702586416"/>
        </c:manualLayout>
      </c:layout>
      <c:scatterChart>
        <c:scatterStyle val="smoothMarker"/>
        <c:varyColors val="0"/>
        <c:ser>
          <c:idx val="0"/>
          <c:order val="0"/>
          <c:tx>
            <c:v>Damping disabled</c:v>
          </c:tx>
          <c:spPr>
            <a:ln w="28575" cap="rnd">
              <a:solidFill>
                <a:srgbClr val="0070C0"/>
              </a:solidFill>
              <a:round/>
            </a:ln>
            <a:effectLst/>
          </c:spPr>
          <c:marker>
            <c:symbol val="none"/>
          </c:marker>
          <c:xVal>
            <c:numRef>
              <c:f>Envelope!$A$318:$A$2021</c:f>
              <c:numCache>
                <c:formatCode>General</c:formatCode>
                <c:ptCount val="1704"/>
                <c:pt idx="0">
                  <c:v>1.19993333333333</c:v>
                </c:pt>
                <c:pt idx="1">
                  <c:v>1.2004666666666601</c:v>
                </c:pt>
                <c:pt idx="2">
                  <c:v>1.20176666666666</c:v>
                </c:pt>
                <c:pt idx="3">
                  <c:v>1.20193333333333</c:v>
                </c:pt>
                <c:pt idx="4">
                  <c:v>1.2030000000000001</c:v>
                </c:pt>
                <c:pt idx="5">
                  <c:v>1.20373333333333</c:v>
                </c:pt>
                <c:pt idx="6">
                  <c:v>1.2049666666666601</c:v>
                </c:pt>
                <c:pt idx="7">
                  <c:v>1.20546666666666</c:v>
                </c:pt>
                <c:pt idx="8">
                  <c:v>1.2060999999999999</c:v>
                </c:pt>
                <c:pt idx="9">
                  <c:v>1.2064999999999999</c:v>
                </c:pt>
                <c:pt idx="10">
                  <c:v>1.2071000000000001</c:v>
                </c:pt>
                <c:pt idx="11">
                  <c:v>1.2076</c:v>
                </c:pt>
                <c:pt idx="12">
                  <c:v>1.2086666666666601</c:v>
                </c:pt>
                <c:pt idx="13">
                  <c:v>1.2088333333333299</c:v>
                </c:pt>
                <c:pt idx="14">
                  <c:v>1.21006666666666</c:v>
                </c:pt>
                <c:pt idx="15">
                  <c:v>1.2101999999999999</c:v>
                </c:pt>
                <c:pt idx="16">
                  <c:v>1.2112333333333298</c:v>
                </c:pt>
                <c:pt idx="17">
                  <c:v>1.21203333333333</c:v>
                </c:pt>
                <c:pt idx="18">
                  <c:v>1.2132000000000001</c:v>
                </c:pt>
                <c:pt idx="19">
                  <c:v>1.2133333333333298</c:v>
                </c:pt>
                <c:pt idx="20">
                  <c:v>1.2145333333333299</c:v>
                </c:pt>
                <c:pt idx="21">
                  <c:v>1.2150666666666601</c:v>
                </c:pt>
                <c:pt idx="22">
                  <c:v>1.2163666666666602</c:v>
                </c:pt>
                <c:pt idx="23">
                  <c:v>1.2170333333333299</c:v>
                </c:pt>
                <c:pt idx="24">
                  <c:v>1.21793333333333</c:v>
                </c:pt>
                <c:pt idx="25">
                  <c:v>1.2186666666666601</c:v>
                </c:pt>
                <c:pt idx="26">
                  <c:v>1.2189666666666601</c:v>
                </c:pt>
                <c:pt idx="27">
                  <c:v>1.2202999999999999</c:v>
                </c:pt>
                <c:pt idx="28">
                  <c:v>1.2203333333333299</c:v>
                </c:pt>
                <c:pt idx="29">
                  <c:v>1.2213666666666601</c:v>
                </c:pt>
                <c:pt idx="30">
                  <c:v>1.22156666666666</c:v>
                </c:pt>
                <c:pt idx="31">
                  <c:v>1.2225999999999999</c:v>
                </c:pt>
                <c:pt idx="32">
                  <c:v>1.2228333333333299</c:v>
                </c:pt>
                <c:pt idx="33">
                  <c:v>1.2238</c:v>
                </c:pt>
                <c:pt idx="34">
                  <c:v>1.22393333333333</c:v>
                </c:pt>
                <c:pt idx="35">
                  <c:v>1.2248000000000001</c:v>
                </c:pt>
                <c:pt idx="36">
                  <c:v>1.2251333333333299</c:v>
                </c:pt>
                <c:pt idx="37">
                  <c:v>1.226</c:v>
                </c:pt>
                <c:pt idx="38">
                  <c:v>1.2262999999999999</c:v>
                </c:pt>
                <c:pt idx="39">
                  <c:v>1.2273333333333298</c:v>
                </c:pt>
                <c:pt idx="40">
                  <c:v>1.2274</c:v>
                </c:pt>
                <c:pt idx="41">
                  <c:v>1.2287333333333299</c:v>
                </c:pt>
                <c:pt idx="42">
                  <c:v>1.2293000000000001</c:v>
                </c:pt>
                <c:pt idx="43">
                  <c:v>1.2302</c:v>
                </c:pt>
                <c:pt idx="44">
                  <c:v>1.2303999999999999</c:v>
                </c:pt>
                <c:pt idx="45">
                  <c:v>1.2312000000000001</c:v>
                </c:pt>
                <c:pt idx="46">
                  <c:v>1.2314333333333298</c:v>
                </c:pt>
                <c:pt idx="47">
                  <c:v>1.2322</c:v>
                </c:pt>
                <c:pt idx="48">
                  <c:v>1.2324333333333299</c:v>
                </c:pt>
                <c:pt idx="49">
                  <c:v>1.2335333333333298</c:v>
                </c:pt>
                <c:pt idx="50">
                  <c:v>1.2339</c:v>
                </c:pt>
                <c:pt idx="51">
                  <c:v>1.2347333333333299</c:v>
                </c:pt>
                <c:pt idx="52">
                  <c:v>1.2349666666666601</c:v>
                </c:pt>
                <c:pt idx="53">
                  <c:v>1.23626666666666</c:v>
                </c:pt>
                <c:pt idx="54">
                  <c:v>1.2365666666666602</c:v>
                </c:pt>
                <c:pt idx="55">
                  <c:v>1.2376333333333298</c:v>
                </c:pt>
                <c:pt idx="56">
                  <c:v>1.23813333333333</c:v>
                </c:pt>
                <c:pt idx="57">
                  <c:v>1.2387999999999999</c:v>
                </c:pt>
                <c:pt idx="58">
                  <c:v>1.23983333333333</c:v>
                </c:pt>
                <c:pt idx="59">
                  <c:v>1.2403</c:v>
                </c:pt>
                <c:pt idx="60">
                  <c:v>1.2413333333333298</c:v>
                </c:pt>
                <c:pt idx="61">
                  <c:v>1.24156666666666</c:v>
                </c:pt>
                <c:pt idx="62">
                  <c:v>1.2423666666666602</c:v>
                </c:pt>
                <c:pt idx="63">
                  <c:v>1.2426333333333299</c:v>
                </c:pt>
                <c:pt idx="64">
                  <c:v>1.2434333333333298</c:v>
                </c:pt>
                <c:pt idx="65">
                  <c:v>1.24366666666666</c:v>
                </c:pt>
                <c:pt idx="66">
                  <c:v>1.2444666666666602</c:v>
                </c:pt>
                <c:pt idx="67">
                  <c:v>1.2449666666666601</c:v>
                </c:pt>
                <c:pt idx="68">
                  <c:v>1.2455333333333298</c:v>
                </c:pt>
                <c:pt idx="69">
                  <c:v>1.24643333333333</c:v>
                </c:pt>
                <c:pt idx="70">
                  <c:v>1.2465666666666602</c:v>
                </c:pt>
                <c:pt idx="71">
                  <c:v>1.24813333333333</c:v>
                </c:pt>
                <c:pt idx="72">
                  <c:v>1.24826666666666</c:v>
                </c:pt>
                <c:pt idx="73">
                  <c:v>1.2491666666666601</c:v>
                </c:pt>
                <c:pt idx="74">
                  <c:v>1.2492666666666601</c:v>
                </c:pt>
                <c:pt idx="75">
                  <c:v>1.25016666666666</c:v>
                </c:pt>
                <c:pt idx="76">
                  <c:v>1.2503</c:v>
                </c:pt>
                <c:pt idx="77">
                  <c:v>1.2514666666666601</c:v>
                </c:pt>
                <c:pt idx="78">
                  <c:v>1.2515000000000001</c:v>
                </c:pt>
                <c:pt idx="79">
                  <c:v>1.2524666666666602</c:v>
                </c:pt>
                <c:pt idx="80">
                  <c:v>1.2526999999999999</c:v>
                </c:pt>
                <c:pt idx="81">
                  <c:v>1.25386666666666</c:v>
                </c:pt>
                <c:pt idx="82">
                  <c:v>1.2544</c:v>
                </c:pt>
                <c:pt idx="83">
                  <c:v>1.2548666666666601</c:v>
                </c:pt>
                <c:pt idx="84">
                  <c:v>1.2555000000000001</c:v>
                </c:pt>
                <c:pt idx="85">
                  <c:v>1.2565333333333299</c:v>
                </c:pt>
                <c:pt idx="86">
                  <c:v>1.2565999999999999</c:v>
                </c:pt>
                <c:pt idx="87">
                  <c:v>1.25776666666666</c:v>
                </c:pt>
                <c:pt idx="88">
                  <c:v>1.2590666666666601</c:v>
                </c:pt>
                <c:pt idx="89">
                  <c:v>1.26013333333333</c:v>
                </c:pt>
                <c:pt idx="90">
                  <c:v>1.2603</c:v>
                </c:pt>
                <c:pt idx="91">
                  <c:v>1.2611666666666601</c:v>
                </c:pt>
                <c:pt idx="92">
                  <c:v>1.2615333333333298</c:v>
                </c:pt>
                <c:pt idx="93">
                  <c:v>1.26226666666666</c:v>
                </c:pt>
                <c:pt idx="94">
                  <c:v>1.2627666666666602</c:v>
                </c:pt>
                <c:pt idx="95">
                  <c:v>1.2633666666666601</c:v>
                </c:pt>
                <c:pt idx="96">
                  <c:v>1.26403333333333</c:v>
                </c:pt>
                <c:pt idx="97">
                  <c:v>1.2653000000000001</c:v>
                </c:pt>
                <c:pt idx="98">
                  <c:v>1.2666666666666602</c:v>
                </c:pt>
                <c:pt idx="99">
                  <c:v>1.2666999999999999</c:v>
                </c:pt>
                <c:pt idx="100">
                  <c:v>1.2676666666666601</c:v>
                </c:pt>
                <c:pt idx="101">
                  <c:v>1.2684</c:v>
                </c:pt>
                <c:pt idx="102">
                  <c:v>1.2694333333333299</c:v>
                </c:pt>
                <c:pt idx="103">
                  <c:v>1.2699333333333298</c:v>
                </c:pt>
                <c:pt idx="104">
                  <c:v>1.27043333333333</c:v>
                </c:pt>
                <c:pt idx="105">
                  <c:v>1.2715666666666601</c:v>
                </c:pt>
                <c:pt idx="106">
                  <c:v>1.2716333333333298</c:v>
                </c:pt>
                <c:pt idx="107">
                  <c:v>1.2727999999999999</c:v>
                </c:pt>
                <c:pt idx="108">
                  <c:v>1.2729666666666601</c:v>
                </c:pt>
                <c:pt idx="109">
                  <c:v>1.274</c:v>
                </c:pt>
                <c:pt idx="110">
                  <c:v>1.2753000000000001</c:v>
                </c:pt>
                <c:pt idx="111">
                  <c:v>1.2759333333333298</c:v>
                </c:pt>
                <c:pt idx="112">
                  <c:v>1.2769333333333299</c:v>
                </c:pt>
                <c:pt idx="113">
                  <c:v>1.2771333333333299</c:v>
                </c:pt>
                <c:pt idx="114">
                  <c:v>1.2782</c:v>
                </c:pt>
                <c:pt idx="115">
                  <c:v>1.27853333333333</c:v>
                </c:pt>
                <c:pt idx="116">
                  <c:v>1.2791999999999999</c:v>
                </c:pt>
                <c:pt idx="117">
                  <c:v>1.2795666666666601</c:v>
                </c:pt>
                <c:pt idx="118">
                  <c:v>1.2802</c:v>
                </c:pt>
                <c:pt idx="119">
                  <c:v>1.2811333333333299</c:v>
                </c:pt>
                <c:pt idx="120">
                  <c:v>1.2820333333333298</c:v>
                </c:pt>
                <c:pt idx="121">
                  <c:v>1.2827999999999999</c:v>
                </c:pt>
                <c:pt idx="122">
                  <c:v>1.2838333333333298</c:v>
                </c:pt>
                <c:pt idx="123">
                  <c:v>1.2839333333333298</c:v>
                </c:pt>
                <c:pt idx="124">
                  <c:v>1.2850999999999999</c:v>
                </c:pt>
                <c:pt idx="125">
                  <c:v>1.2852333333333299</c:v>
                </c:pt>
                <c:pt idx="126">
                  <c:v>1.28626666666666</c:v>
                </c:pt>
                <c:pt idx="127">
                  <c:v>1.2863</c:v>
                </c:pt>
                <c:pt idx="128">
                  <c:v>1.2873333333333299</c:v>
                </c:pt>
                <c:pt idx="129">
                  <c:v>1.2876333333333299</c:v>
                </c:pt>
                <c:pt idx="130">
                  <c:v>1.28846666666666</c:v>
                </c:pt>
                <c:pt idx="131">
                  <c:v>1.2887666666666602</c:v>
                </c:pt>
                <c:pt idx="132">
                  <c:v>1.2894666666666601</c:v>
                </c:pt>
                <c:pt idx="133">
                  <c:v>1.29026666666666</c:v>
                </c:pt>
                <c:pt idx="134">
                  <c:v>1.29056666666666</c:v>
                </c:pt>
                <c:pt idx="135">
                  <c:v>1.2915000000000001</c:v>
                </c:pt>
                <c:pt idx="136">
                  <c:v>1.2918666666666601</c:v>
                </c:pt>
                <c:pt idx="137">
                  <c:v>1.2927666666666602</c:v>
                </c:pt>
                <c:pt idx="138">
                  <c:v>1.2931666666666601</c:v>
                </c:pt>
                <c:pt idx="139">
                  <c:v>1.2938333333333298</c:v>
                </c:pt>
                <c:pt idx="140">
                  <c:v>1.29423333333333</c:v>
                </c:pt>
                <c:pt idx="141">
                  <c:v>1.2952666666666601</c:v>
                </c:pt>
                <c:pt idx="142">
                  <c:v>1.2958000000000001</c:v>
                </c:pt>
                <c:pt idx="143">
                  <c:v>1.29676666666666</c:v>
                </c:pt>
                <c:pt idx="144">
                  <c:v>1.2977666666666601</c:v>
                </c:pt>
                <c:pt idx="145">
                  <c:v>1.298</c:v>
                </c:pt>
                <c:pt idx="146">
                  <c:v>1.2989999999999999</c:v>
                </c:pt>
                <c:pt idx="147">
                  <c:v>1.2990333333333299</c:v>
                </c:pt>
                <c:pt idx="148">
                  <c:v>1.30006666666666</c:v>
                </c:pt>
                <c:pt idx="149">
                  <c:v>1.30026666666666</c:v>
                </c:pt>
                <c:pt idx="150">
                  <c:v>1.3012999999999999</c:v>
                </c:pt>
                <c:pt idx="151">
                  <c:v>1.3026</c:v>
                </c:pt>
                <c:pt idx="152">
                  <c:v>1.3031666666666601</c:v>
                </c:pt>
                <c:pt idx="153">
                  <c:v>1.3037000000000001</c:v>
                </c:pt>
                <c:pt idx="154">
                  <c:v>1.30423333333333</c:v>
                </c:pt>
                <c:pt idx="155">
                  <c:v>1.3052333333333299</c:v>
                </c:pt>
                <c:pt idx="156">
                  <c:v>1.3052666666666601</c:v>
                </c:pt>
                <c:pt idx="157">
                  <c:v>1.30653333333333</c:v>
                </c:pt>
                <c:pt idx="158">
                  <c:v>1.3070999999999999</c:v>
                </c:pt>
                <c:pt idx="159">
                  <c:v>1.3077666666666601</c:v>
                </c:pt>
                <c:pt idx="160">
                  <c:v>1.30816666666666</c:v>
                </c:pt>
                <c:pt idx="161">
                  <c:v>1.3090333333333299</c:v>
                </c:pt>
                <c:pt idx="162">
                  <c:v>1.3098666666666601</c:v>
                </c:pt>
                <c:pt idx="163">
                  <c:v>1.3100666666666601</c:v>
                </c:pt>
                <c:pt idx="164">
                  <c:v>1.3115000000000001</c:v>
                </c:pt>
                <c:pt idx="165">
                  <c:v>1.3116000000000001</c:v>
                </c:pt>
                <c:pt idx="166">
                  <c:v>1.3130333333333299</c:v>
                </c:pt>
                <c:pt idx="167">
                  <c:v>1.3132333333333299</c:v>
                </c:pt>
                <c:pt idx="168">
                  <c:v>1.3141</c:v>
                </c:pt>
                <c:pt idx="169">
                  <c:v>1.3142333333333298</c:v>
                </c:pt>
                <c:pt idx="170">
                  <c:v>1.3152666666666601</c:v>
                </c:pt>
                <c:pt idx="171">
                  <c:v>1.3165</c:v>
                </c:pt>
                <c:pt idx="172">
                  <c:v>1.3177333333333299</c:v>
                </c:pt>
                <c:pt idx="173">
                  <c:v>1.3177666666666601</c:v>
                </c:pt>
                <c:pt idx="174">
                  <c:v>1.319</c:v>
                </c:pt>
                <c:pt idx="175">
                  <c:v>1.3202333333333298</c:v>
                </c:pt>
                <c:pt idx="176">
                  <c:v>1.3205</c:v>
                </c:pt>
                <c:pt idx="177">
                  <c:v>1.3214999999999999</c:v>
                </c:pt>
                <c:pt idx="178">
                  <c:v>1.3216666666666601</c:v>
                </c:pt>
                <c:pt idx="179">
                  <c:v>1.32276666666666</c:v>
                </c:pt>
                <c:pt idx="180">
                  <c:v>1.3240000000000001</c:v>
                </c:pt>
                <c:pt idx="181">
                  <c:v>1.3241333333333298</c:v>
                </c:pt>
                <c:pt idx="182">
                  <c:v>1.3252333333333299</c:v>
                </c:pt>
                <c:pt idx="183">
                  <c:v>1.3265</c:v>
                </c:pt>
                <c:pt idx="184">
                  <c:v>1.3277333333333299</c:v>
                </c:pt>
                <c:pt idx="185">
                  <c:v>1.329</c:v>
                </c:pt>
                <c:pt idx="186">
                  <c:v>1.3301333333333298</c:v>
                </c:pt>
                <c:pt idx="187">
                  <c:v>1.3302333333333298</c:v>
                </c:pt>
                <c:pt idx="188">
                  <c:v>1.3312666666666602</c:v>
                </c:pt>
                <c:pt idx="189">
                  <c:v>1.3314999999999999</c:v>
                </c:pt>
                <c:pt idx="190">
                  <c:v>1.3323333333333298</c:v>
                </c:pt>
                <c:pt idx="191">
                  <c:v>1.33276666666666</c:v>
                </c:pt>
                <c:pt idx="192">
                  <c:v>1.3339666666666601</c:v>
                </c:pt>
                <c:pt idx="193">
                  <c:v>1.3340000000000001</c:v>
                </c:pt>
                <c:pt idx="194">
                  <c:v>1.3352333333333299</c:v>
                </c:pt>
                <c:pt idx="195">
                  <c:v>1.3365</c:v>
                </c:pt>
                <c:pt idx="196">
                  <c:v>1.3377333333333299</c:v>
                </c:pt>
                <c:pt idx="197">
                  <c:v>1.33903333333333</c:v>
                </c:pt>
                <c:pt idx="198">
                  <c:v>1.3391</c:v>
                </c:pt>
                <c:pt idx="199">
                  <c:v>1.3400666666666601</c:v>
                </c:pt>
                <c:pt idx="200">
                  <c:v>1.34066666666666</c:v>
                </c:pt>
                <c:pt idx="201">
                  <c:v>1.3414999999999999</c:v>
                </c:pt>
                <c:pt idx="202">
                  <c:v>1.3419000000000001</c:v>
                </c:pt>
                <c:pt idx="203">
                  <c:v>1.34273333333333</c:v>
                </c:pt>
                <c:pt idx="204">
                  <c:v>1.3429</c:v>
                </c:pt>
                <c:pt idx="205">
                  <c:v>1.3439666666666601</c:v>
                </c:pt>
                <c:pt idx="206">
                  <c:v>1.34436666666666</c:v>
                </c:pt>
                <c:pt idx="207">
                  <c:v>1.34523333333333</c:v>
                </c:pt>
                <c:pt idx="208">
                  <c:v>1.3455666666666601</c:v>
                </c:pt>
                <c:pt idx="209">
                  <c:v>1.34646666666666</c:v>
                </c:pt>
                <c:pt idx="210">
                  <c:v>1.34666666666666</c:v>
                </c:pt>
                <c:pt idx="211">
                  <c:v>1.3477333333333299</c:v>
                </c:pt>
                <c:pt idx="212">
                  <c:v>1.34896666666666</c:v>
                </c:pt>
                <c:pt idx="213">
                  <c:v>1.3502333333333298</c:v>
                </c:pt>
                <c:pt idx="214">
                  <c:v>1.3514666666666602</c:v>
                </c:pt>
                <c:pt idx="215">
                  <c:v>1.3514999999999999</c:v>
                </c:pt>
                <c:pt idx="216">
                  <c:v>1.35273333333333</c:v>
                </c:pt>
                <c:pt idx="217">
                  <c:v>1.3539666666666601</c:v>
                </c:pt>
                <c:pt idx="218">
                  <c:v>1.3552</c:v>
                </c:pt>
                <c:pt idx="219">
                  <c:v>1.35523333333333</c:v>
                </c:pt>
                <c:pt idx="220">
                  <c:v>1.35646666666666</c:v>
                </c:pt>
                <c:pt idx="221">
                  <c:v>1.3577333333333299</c:v>
                </c:pt>
                <c:pt idx="222">
                  <c:v>1.3577999999999999</c:v>
                </c:pt>
                <c:pt idx="223">
                  <c:v>1.35896666666666</c:v>
                </c:pt>
                <c:pt idx="224">
                  <c:v>1.359</c:v>
                </c:pt>
                <c:pt idx="225">
                  <c:v>1.3602000000000001</c:v>
                </c:pt>
                <c:pt idx="226">
                  <c:v>1.3614666666666602</c:v>
                </c:pt>
                <c:pt idx="227">
                  <c:v>1.3614999999999999</c:v>
                </c:pt>
                <c:pt idx="228">
                  <c:v>1.36273333333333</c:v>
                </c:pt>
                <c:pt idx="229">
                  <c:v>1.3639666666666601</c:v>
                </c:pt>
                <c:pt idx="230">
                  <c:v>1.3652</c:v>
                </c:pt>
                <c:pt idx="231">
                  <c:v>1.3664333333333298</c:v>
                </c:pt>
                <c:pt idx="232">
                  <c:v>1.3664666666666601</c:v>
                </c:pt>
                <c:pt idx="233">
                  <c:v>1.3677333333333299</c:v>
                </c:pt>
                <c:pt idx="234">
                  <c:v>1.36896666666666</c:v>
                </c:pt>
                <c:pt idx="235">
                  <c:v>1.3702000000000001</c:v>
                </c:pt>
                <c:pt idx="236">
                  <c:v>1.3714666666666602</c:v>
                </c:pt>
                <c:pt idx="237">
                  <c:v>1.3727</c:v>
                </c:pt>
                <c:pt idx="238">
                  <c:v>1.3739666666666601</c:v>
                </c:pt>
                <c:pt idx="239">
                  <c:v>1.3752</c:v>
                </c:pt>
                <c:pt idx="240">
                  <c:v>1.37523333333333</c:v>
                </c:pt>
                <c:pt idx="241">
                  <c:v>1.3764666666666601</c:v>
                </c:pt>
                <c:pt idx="242">
                  <c:v>1.3776999999999999</c:v>
                </c:pt>
                <c:pt idx="243">
                  <c:v>1.3777333333333299</c:v>
                </c:pt>
                <c:pt idx="244">
                  <c:v>1.37893333333333</c:v>
                </c:pt>
                <c:pt idx="245">
                  <c:v>1.3802000000000001</c:v>
                </c:pt>
                <c:pt idx="246">
                  <c:v>1.3802333333333299</c:v>
                </c:pt>
                <c:pt idx="247">
                  <c:v>1.3814666666666602</c:v>
                </c:pt>
                <c:pt idx="248">
                  <c:v>1.3827</c:v>
                </c:pt>
                <c:pt idx="249">
                  <c:v>1.3839666666666601</c:v>
                </c:pt>
                <c:pt idx="250">
                  <c:v>1.3852</c:v>
                </c:pt>
                <c:pt idx="251">
                  <c:v>1.3864666666666601</c:v>
                </c:pt>
                <c:pt idx="252">
                  <c:v>1.3876999999999999</c:v>
                </c:pt>
                <c:pt idx="253">
                  <c:v>1.38893333333333</c:v>
                </c:pt>
                <c:pt idx="254">
                  <c:v>1.3902000000000001</c:v>
                </c:pt>
                <c:pt idx="255">
                  <c:v>1.39146666666666</c:v>
                </c:pt>
                <c:pt idx="256">
                  <c:v>1.3927</c:v>
                </c:pt>
                <c:pt idx="257">
                  <c:v>1.3939333333333299</c:v>
                </c:pt>
                <c:pt idx="258">
                  <c:v>1.3952</c:v>
                </c:pt>
                <c:pt idx="259">
                  <c:v>1.3964333333333299</c:v>
                </c:pt>
                <c:pt idx="260">
                  <c:v>1.3976999999999999</c:v>
                </c:pt>
                <c:pt idx="261">
                  <c:v>1.3989333333333298</c:v>
                </c:pt>
                <c:pt idx="262">
                  <c:v>1.4001999999999999</c:v>
                </c:pt>
                <c:pt idx="263">
                  <c:v>1.40143333333333</c:v>
                </c:pt>
                <c:pt idx="264">
                  <c:v>1.4026666666666601</c:v>
                </c:pt>
                <c:pt idx="265">
                  <c:v>1.4039333333333299</c:v>
                </c:pt>
                <c:pt idx="266">
                  <c:v>1.4052</c:v>
                </c:pt>
                <c:pt idx="267">
                  <c:v>1.4064333333333299</c:v>
                </c:pt>
                <c:pt idx="268">
                  <c:v>1.4077</c:v>
                </c:pt>
                <c:pt idx="269">
                  <c:v>1.4089333333333298</c:v>
                </c:pt>
                <c:pt idx="270">
                  <c:v>1.4101999999999999</c:v>
                </c:pt>
                <c:pt idx="271">
                  <c:v>1.41143333333333</c:v>
                </c:pt>
                <c:pt idx="272">
                  <c:v>1.4126666666666601</c:v>
                </c:pt>
                <c:pt idx="273">
                  <c:v>1.4127000000000001</c:v>
                </c:pt>
                <c:pt idx="274">
                  <c:v>1.4139333333333299</c:v>
                </c:pt>
                <c:pt idx="275">
                  <c:v>1.41516666666666</c:v>
                </c:pt>
                <c:pt idx="276">
                  <c:v>1.4152</c:v>
                </c:pt>
                <c:pt idx="277">
                  <c:v>1.4164333333333299</c:v>
                </c:pt>
                <c:pt idx="278">
                  <c:v>1.41766666666666</c:v>
                </c:pt>
                <c:pt idx="279">
                  <c:v>1.4189333333333298</c:v>
                </c:pt>
                <c:pt idx="280">
                  <c:v>1.4201666666666601</c:v>
                </c:pt>
                <c:pt idx="281">
                  <c:v>1.42143333333333</c:v>
                </c:pt>
                <c:pt idx="282">
                  <c:v>1.4226666666666601</c:v>
                </c:pt>
                <c:pt idx="283">
                  <c:v>1.4239333333333299</c:v>
                </c:pt>
                <c:pt idx="284">
                  <c:v>1.42516666666666</c:v>
                </c:pt>
                <c:pt idx="285">
                  <c:v>1.4263999999999999</c:v>
                </c:pt>
                <c:pt idx="286">
                  <c:v>1.4264333333333299</c:v>
                </c:pt>
                <c:pt idx="287">
                  <c:v>1.42766666666666</c:v>
                </c:pt>
                <c:pt idx="288">
                  <c:v>1.4289333333333298</c:v>
                </c:pt>
                <c:pt idx="289">
                  <c:v>1.4301666666666601</c:v>
                </c:pt>
                <c:pt idx="290">
                  <c:v>1.43143333333333</c:v>
                </c:pt>
                <c:pt idx="291">
                  <c:v>1.4326666666666601</c:v>
                </c:pt>
                <c:pt idx="292">
                  <c:v>1.4339</c:v>
                </c:pt>
                <c:pt idx="293">
                  <c:v>1.43393333333333</c:v>
                </c:pt>
                <c:pt idx="294">
                  <c:v>1.43516666666666</c:v>
                </c:pt>
                <c:pt idx="295">
                  <c:v>1.4363999999999999</c:v>
                </c:pt>
                <c:pt idx="296">
                  <c:v>1.4364333333333299</c:v>
                </c:pt>
                <c:pt idx="297">
                  <c:v>1.43766666666666</c:v>
                </c:pt>
                <c:pt idx="298">
                  <c:v>1.4389000000000001</c:v>
                </c:pt>
                <c:pt idx="299">
                  <c:v>1.4401666666666602</c:v>
                </c:pt>
                <c:pt idx="300">
                  <c:v>1.4414</c:v>
                </c:pt>
                <c:pt idx="301">
                  <c:v>1.4426666666666601</c:v>
                </c:pt>
                <c:pt idx="302">
                  <c:v>1.4439</c:v>
                </c:pt>
                <c:pt idx="303">
                  <c:v>1.44393333333333</c:v>
                </c:pt>
                <c:pt idx="304">
                  <c:v>1.44516666666666</c:v>
                </c:pt>
                <c:pt idx="305">
                  <c:v>1.4463999999999999</c:v>
                </c:pt>
                <c:pt idx="306">
                  <c:v>1.44766666666666</c:v>
                </c:pt>
                <c:pt idx="307">
                  <c:v>1.4489000000000001</c:v>
                </c:pt>
                <c:pt idx="308">
                  <c:v>1.4501666666666602</c:v>
                </c:pt>
                <c:pt idx="309">
                  <c:v>1.4514</c:v>
                </c:pt>
                <c:pt idx="310">
                  <c:v>1.4526333333333299</c:v>
                </c:pt>
                <c:pt idx="311">
                  <c:v>1.4526666666666601</c:v>
                </c:pt>
                <c:pt idx="312">
                  <c:v>1.4539</c:v>
                </c:pt>
                <c:pt idx="313">
                  <c:v>1.4551666666666601</c:v>
                </c:pt>
                <c:pt idx="314">
                  <c:v>1.4563999999999999</c:v>
                </c:pt>
                <c:pt idx="315">
                  <c:v>1.45766666666666</c:v>
                </c:pt>
                <c:pt idx="316">
                  <c:v>1.4589000000000001</c:v>
                </c:pt>
                <c:pt idx="317">
                  <c:v>1.4601666666666602</c:v>
                </c:pt>
                <c:pt idx="318">
                  <c:v>1.4614</c:v>
                </c:pt>
                <c:pt idx="319">
                  <c:v>1.4626666666666601</c:v>
                </c:pt>
                <c:pt idx="320">
                  <c:v>1.4639</c:v>
                </c:pt>
                <c:pt idx="321">
                  <c:v>1.4651333333333298</c:v>
                </c:pt>
                <c:pt idx="322">
                  <c:v>1.4651666666666601</c:v>
                </c:pt>
                <c:pt idx="323">
                  <c:v>1.4663999999999999</c:v>
                </c:pt>
                <c:pt idx="324">
                  <c:v>1.46763333333333</c:v>
                </c:pt>
                <c:pt idx="325">
                  <c:v>1.46766666666666</c:v>
                </c:pt>
                <c:pt idx="326">
                  <c:v>1.4689000000000001</c:v>
                </c:pt>
                <c:pt idx="327">
                  <c:v>1.47013333333333</c:v>
                </c:pt>
                <c:pt idx="328">
                  <c:v>1.4714</c:v>
                </c:pt>
                <c:pt idx="329">
                  <c:v>1.4726333333333299</c:v>
                </c:pt>
                <c:pt idx="330">
                  <c:v>1.4739</c:v>
                </c:pt>
                <c:pt idx="331">
                  <c:v>1.4751333333333299</c:v>
                </c:pt>
                <c:pt idx="332">
                  <c:v>1.4763999999999999</c:v>
                </c:pt>
                <c:pt idx="333">
                  <c:v>1.47763333333333</c:v>
                </c:pt>
                <c:pt idx="334">
                  <c:v>1.4788666666666601</c:v>
                </c:pt>
                <c:pt idx="335">
                  <c:v>1.4789000000000001</c:v>
                </c:pt>
                <c:pt idx="336">
                  <c:v>1.48013333333333</c:v>
                </c:pt>
                <c:pt idx="337">
                  <c:v>1.4814000000000001</c:v>
                </c:pt>
                <c:pt idx="338">
                  <c:v>1.4826333333333299</c:v>
                </c:pt>
                <c:pt idx="339">
                  <c:v>1.48386666666666</c:v>
                </c:pt>
                <c:pt idx="340">
                  <c:v>1.4839</c:v>
                </c:pt>
                <c:pt idx="341">
                  <c:v>1.4851333333333299</c:v>
                </c:pt>
                <c:pt idx="342">
                  <c:v>1.4863666666666602</c:v>
                </c:pt>
                <c:pt idx="343">
                  <c:v>1.4863999999999999</c:v>
                </c:pt>
                <c:pt idx="344">
                  <c:v>1.4876333333333298</c:v>
                </c:pt>
                <c:pt idx="345">
                  <c:v>1.4888666666666601</c:v>
                </c:pt>
                <c:pt idx="346">
                  <c:v>1.49013333333333</c:v>
                </c:pt>
                <c:pt idx="347">
                  <c:v>1.4913666666666601</c:v>
                </c:pt>
                <c:pt idx="348">
                  <c:v>1.4926333333333299</c:v>
                </c:pt>
                <c:pt idx="349">
                  <c:v>1.49386666666666</c:v>
                </c:pt>
                <c:pt idx="350">
                  <c:v>1.4951333333333299</c:v>
                </c:pt>
                <c:pt idx="351">
                  <c:v>1.49636666666666</c:v>
                </c:pt>
                <c:pt idx="352">
                  <c:v>1.4976333333333298</c:v>
                </c:pt>
                <c:pt idx="353">
                  <c:v>1.4988666666666601</c:v>
                </c:pt>
                <c:pt idx="354">
                  <c:v>1.50013333333333</c:v>
                </c:pt>
                <c:pt idx="355">
                  <c:v>1.5013666666666601</c:v>
                </c:pt>
                <c:pt idx="356">
                  <c:v>1.5026333333333299</c:v>
                </c:pt>
                <c:pt idx="357">
                  <c:v>1.50386666666666</c:v>
                </c:pt>
                <c:pt idx="358">
                  <c:v>1.5051000000000001</c:v>
                </c:pt>
                <c:pt idx="359">
                  <c:v>1.5051333333333299</c:v>
                </c:pt>
                <c:pt idx="360">
                  <c:v>1.50636666666666</c:v>
                </c:pt>
                <c:pt idx="361">
                  <c:v>1.5076333333333298</c:v>
                </c:pt>
                <c:pt idx="362">
                  <c:v>1.5088666666666601</c:v>
                </c:pt>
                <c:pt idx="363">
                  <c:v>1.5101</c:v>
                </c:pt>
                <c:pt idx="364">
                  <c:v>1.5113666666666601</c:v>
                </c:pt>
                <c:pt idx="365">
                  <c:v>1.5126333333333299</c:v>
                </c:pt>
                <c:pt idx="366">
                  <c:v>1.51386666666666</c:v>
                </c:pt>
                <c:pt idx="367">
                  <c:v>1.5150999999999999</c:v>
                </c:pt>
                <c:pt idx="368">
                  <c:v>1.51636666666666</c:v>
                </c:pt>
                <c:pt idx="369">
                  <c:v>1.5176000000000001</c:v>
                </c:pt>
                <c:pt idx="370">
                  <c:v>1.5188666666666601</c:v>
                </c:pt>
                <c:pt idx="371">
                  <c:v>1.5201</c:v>
                </c:pt>
                <c:pt idx="372">
                  <c:v>1.5213666666666601</c:v>
                </c:pt>
                <c:pt idx="373">
                  <c:v>1.5226</c:v>
                </c:pt>
                <c:pt idx="374">
                  <c:v>1.52386666666666</c:v>
                </c:pt>
                <c:pt idx="375">
                  <c:v>1.5250999999999999</c:v>
                </c:pt>
                <c:pt idx="376">
                  <c:v>1.52636666666666</c:v>
                </c:pt>
                <c:pt idx="377">
                  <c:v>1.5276000000000001</c:v>
                </c:pt>
                <c:pt idx="378">
                  <c:v>1.5288333333333299</c:v>
                </c:pt>
                <c:pt idx="379">
                  <c:v>1.5288666666666602</c:v>
                </c:pt>
                <c:pt idx="380">
                  <c:v>1.5301</c:v>
                </c:pt>
                <c:pt idx="381">
                  <c:v>1.5313333333333299</c:v>
                </c:pt>
                <c:pt idx="382">
                  <c:v>1.5326</c:v>
                </c:pt>
                <c:pt idx="383">
                  <c:v>1.5338333333333298</c:v>
                </c:pt>
                <c:pt idx="384">
                  <c:v>1.5338666666666601</c:v>
                </c:pt>
                <c:pt idx="385">
                  <c:v>1.5350999999999999</c:v>
                </c:pt>
                <c:pt idx="386">
                  <c:v>1.53633333333333</c:v>
                </c:pt>
                <c:pt idx="387">
                  <c:v>1.5376000000000001</c:v>
                </c:pt>
                <c:pt idx="388">
                  <c:v>1.5388333333333299</c:v>
                </c:pt>
                <c:pt idx="389">
                  <c:v>1.5401</c:v>
                </c:pt>
                <c:pt idx="390">
                  <c:v>1.5413333333333299</c:v>
                </c:pt>
                <c:pt idx="391">
                  <c:v>1.5426</c:v>
                </c:pt>
                <c:pt idx="392">
                  <c:v>1.5438333333333298</c:v>
                </c:pt>
                <c:pt idx="393">
                  <c:v>1.5450999999999999</c:v>
                </c:pt>
                <c:pt idx="394">
                  <c:v>1.54633333333333</c:v>
                </c:pt>
                <c:pt idx="395">
                  <c:v>1.5475666666666601</c:v>
                </c:pt>
                <c:pt idx="396">
                  <c:v>1.54883333333333</c:v>
                </c:pt>
                <c:pt idx="397">
                  <c:v>1.55006666666666</c:v>
                </c:pt>
                <c:pt idx="398">
                  <c:v>1.5501</c:v>
                </c:pt>
                <c:pt idx="399">
                  <c:v>1.5513333333333299</c:v>
                </c:pt>
                <c:pt idx="400">
                  <c:v>1.5526</c:v>
                </c:pt>
                <c:pt idx="401">
                  <c:v>1.5538333333333298</c:v>
                </c:pt>
                <c:pt idx="402">
                  <c:v>1.5550666666666602</c:v>
                </c:pt>
                <c:pt idx="403">
                  <c:v>1.55633333333333</c:v>
                </c:pt>
                <c:pt idx="404">
                  <c:v>1.5575666666666601</c:v>
                </c:pt>
                <c:pt idx="405">
                  <c:v>1.55883333333333</c:v>
                </c:pt>
                <c:pt idx="406">
                  <c:v>1.5600666666666601</c:v>
                </c:pt>
                <c:pt idx="407">
                  <c:v>1.5613333333333299</c:v>
                </c:pt>
                <c:pt idx="408">
                  <c:v>1.56256666666666</c:v>
                </c:pt>
                <c:pt idx="409">
                  <c:v>1.5638333333333299</c:v>
                </c:pt>
                <c:pt idx="410">
                  <c:v>1.5650666666666602</c:v>
                </c:pt>
                <c:pt idx="411">
                  <c:v>1.56633333333333</c:v>
                </c:pt>
                <c:pt idx="412">
                  <c:v>1.5675666666666601</c:v>
                </c:pt>
                <c:pt idx="413">
                  <c:v>1.56883333333333</c:v>
                </c:pt>
                <c:pt idx="414">
                  <c:v>1.5700666666666601</c:v>
                </c:pt>
                <c:pt idx="415">
                  <c:v>1.5713333333333299</c:v>
                </c:pt>
                <c:pt idx="416">
                  <c:v>1.57256666666666</c:v>
                </c:pt>
                <c:pt idx="417">
                  <c:v>1.5738333333333299</c:v>
                </c:pt>
                <c:pt idx="418">
                  <c:v>1.5750666666666602</c:v>
                </c:pt>
                <c:pt idx="419">
                  <c:v>1.5763</c:v>
                </c:pt>
                <c:pt idx="420">
                  <c:v>1.5763333333333298</c:v>
                </c:pt>
                <c:pt idx="421">
                  <c:v>1.5775666666666601</c:v>
                </c:pt>
                <c:pt idx="422">
                  <c:v>1.5788</c:v>
                </c:pt>
                <c:pt idx="423">
                  <c:v>1.57883333333333</c:v>
                </c:pt>
                <c:pt idx="424">
                  <c:v>1.5800666666666601</c:v>
                </c:pt>
                <c:pt idx="425">
                  <c:v>1.5812999999999999</c:v>
                </c:pt>
                <c:pt idx="426">
                  <c:v>1.58256666666666</c:v>
                </c:pt>
                <c:pt idx="427">
                  <c:v>1.5838000000000001</c:v>
                </c:pt>
                <c:pt idx="428">
                  <c:v>1.58506666666666</c:v>
                </c:pt>
                <c:pt idx="429">
                  <c:v>1.5863</c:v>
                </c:pt>
                <c:pt idx="430">
                  <c:v>1.5875666666666601</c:v>
                </c:pt>
                <c:pt idx="431">
                  <c:v>1.5888</c:v>
                </c:pt>
                <c:pt idx="432">
                  <c:v>1.5900666666666601</c:v>
                </c:pt>
                <c:pt idx="433">
                  <c:v>1.5912999999999999</c:v>
                </c:pt>
                <c:pt idx="434">
                  <c:v>1.59253333333333</c:v>
                </c:pt>
                <c:pt idx="435">
                  <c:v>1.59256666666666</c:v>
                </c:pt>
                <c:pt idx="436">
                  <c:v>1.5938000000000001</c:v>
                </c:pt>
                <c:pt idx="437">
                  <c:v>1.59506666666666</c:v>
                </c:pt>
                <c:pt idx="438">
                  <c:v>1.5963000000000001</c:v>
                </c:pt>
                <c:pt idx="439">
                  <c:v>1.5975666666666601</c:v>
                </c:pt>
                <c:pt idx="440">
                  <c:v>1.5988</c:v>
                </c:pt>
                <c:pt idx="441">
                  <c:v>1.6000333333333299</c:v>
                </c:pt>
                <c:pt idx="442">
                  <c:v>1.6012999999999999</c:v>
                </c:pt>
                <c:pt idx="443">
                  <c:v>1.6025333333333298</c:v>
                </c:pt>
                <c:pt idx="444">
                  <c:v>1.60256666666666</c:v>
                </c:pt>
                <c:pt idx="445">
                  <c:v>1.6037999999999999</c:v>
                </c:pt>
                <c:pt idx="446">
                  <c:v>1.60503333333333</c:v>
                </c:pt>
                <c:pt idx="447">
                  <c:v>1.60506666666666</c:v>
                </c:pt>
                <c:pt idx="448">
                  <c:v>1.6062666666666601</c:v>
                </c:pt>
                <c:pt idx="449">
                  <c:v>1.6063000000000001</c:v>
                </c:pt>
                <c:pt idx="450">
                  <c:v>1.6075333333333299</c:v>
                </c:pt>
                <c:pt idx="451">
                  <c:v>1.6088</c:v>
                </c:pt>
                <c:pt idx="452">
                  <c:v>1.6100333333333299</c:v>
                </c:pt>
                <c:pt idx="453">
                  <c:v>1.6100666666666601</c:v>
                </c:pt>
                <c:pt idx="454">
                  <c:v>1.61126666666666</c:v>
                </c:pt>
                <c:pt idx="455">
                  <c:v>1.6113</c:v>
                </c:pt>
                <c:pt idx="456">
                  <c:v>1.6125333333333298</c:v>
                </c:pt>
                <c:pt idx="457">
                  <c:v>1.6137666666666601</c:v>
                </c:pt>
                <c:pt idx="458">
                  <c:v>1.6137999999999999</c:v>
                </c:pt>
                <c:pt idx="459">
                  <c:v>1.61503333333333</c:v>
                </c:pt>
                <c:pt idx="460">
                  <c:v>1.6163000000000001</c:v>
                </c:pt>
                <c:pt idx="461">
                  <c:v>1.6175333333333299</c:v>
                </c:pt>
                <c:pt idx="462">
                  <c:v>1.61876666666666</c:v>
                </c:pt>
                <c:pt idx="463">
                  <c:v>1.6188</c:v>
                </c:pt>
                <c:pt idx="464">
                  <c:v>1.6200333333333299</c:v>
                </c:pt>
                <c:pt idx="465">
                  <c:v>1.6203000000000001</c:v>
                </c:pt>
                <c:pt idx="466">
                  <c:v>1.6213</c:v>
                </c:pt>
                <c:pt idx="467">
                  <c:v>1.6225333333333298</c:v>
                </c:pt>
                <c:pt idx="468">
                  <c:v>1.6237666666666601</c:v>
                </c:pt>
                <c:pt idx="469">
                  <c:v>1.62503333333333</c:v>
                </c:pt>
                <c:pt idx="470">
                  <c:v>1.6263000000000001</c:v>
                </c:pt>
                <c:pt idx="471">
                  <c:v>1.6275333333333299</c:v>
                </c:pt>
                <c:pt idx="472">
                  <c:v>1.62876666666666</c:v>
                </c:pt>
                <c:pt idx="473">
                  <c:v>1.6300333333333299</c:v>
                </c:pt>
                <c:pt idx="474">
                  <c:v>1.63126666666666</c:v>
                </c:pt>
                <c:pt idx="475">
                  <c:v>1.6313</c:v>
                </c:pt>
                <c:pt idx="476">
                  <c:v>1.6325000000000001</c:v>
                </c:pt>
                <c:pt idx="477">
                  <c:v>1.6325333333333298</c:v>
                </c:pt>
                <c:pt idx="478">
                  <c:v>1.6337666666666602</c:v>
                </c:pt>
                <c:pt idx="479">
                  <c:v>1.63503333333333</c:v>
                </c:pt>
                <c:pt idx="480">
                  <c:v>1.6362666666666601</c:v>
                </c:pt>
                <c:pt idx="481">
                  <c:v>1.6364000000000001</c:v>
                </c:pt>
                <c:pt idx="482">
                  <c:v>1.63753333333333</c:v>
                </c:pt>
                <c:pt idx="483">
                  <c:v>1.6386666666666601</c:v>
                </c:pt>
                <c:pt idx="484">
                  <c:v>1.63876666666666</c:v>
                </c:pt>
                <c:pt idx="485">
                  <c:v>1.6398666666666601</c:v>
                </c:pt>
                <c:pt idx="486">
                  <c:v>1.6400333333333299</c:v>
                </c:pt>
                <c:pt idx="487">
                  <c:v>1.64096666666666</c:v>
                </c:pt>
                <c:pt idx="488">
                  <c:v>1.64126666666666</c:v>
                </c:pt>
                <c:pt idx="489">
                  <c:v>1.6420666666666601</c:v>
                </c:pt>
                <c:pt idx="490">
                  <c:v>1.6425333333333298</c:v>
                </c:pt>
                <c:pt idx="491">
                  <c:v>1.6437666666666602</c:v>
                </c:pt>
                <c:pt idx="492">
                  <c:v>1.64503333333333</c:v>
                </c:pt>
                <c:pt idx="493">
                  <c:v>1.6462666666666601</c:v>
                </c:pt>
                <c:pt idx="494">
                  <c:v>1.64753333333333</c:v>
                </c:pt>
                <c:pt idx="495">
                  <c:v>1.6487666666666601</c:v>
                </c:pt>
                <c:pt idx="496">
                  <c:v>1.65</c:v>
                </c:pt>
                <c:pt idx="497">
                  <c:v>1.6500333333333299</c:v>
                </c:pt>
                <c:pt idx="498">
                  <c:v>1.65126666666666</c:v>
                </c:pt>
                <c:pt idx="499">
                  <c:v>1.65136666666666</c:v>
                </c:pt>
                <c:pt idx="500">
                  <c:v>1.6525000000000001</c:v>
                </c:pt>
                <c:pt idx="501">
                  <c:v>1.6537666666666602</c:v>
                </c:pt>
                <c:pt idx="502">
                  <c:v>1.655</c:v>
                </c:pt>
                <c:pt idx="503">
                  <c:v>1.6562333333333299</c:v>
                </c:pt>
                <c:pt idx="504">
                  <c:v>1.6562666666666601</c:v>
                </c:pt>
                <c:pt idx="505">
                  <c:v>1.65746666666666</c:v>
                </c:pt>
                <c:pt idx="506">
                  <c:v>1.6575</c:v>
                </c:pt>
                <c:pt idx="507">
                  <c:v>1.6587333333333298</c:v>
                </c:pt>
                <c:pt idx="508">
                  <c:v>1.6587666666666601</c:v>
                </c:pt>
                <c:pt idx="509">
                  <c:v>1.66</c:v>
                </c:pt>
                <c:pt idx="510">
                  <c:v>1.66106666666666</c:v>
                </c:pt>
                <c:pt idx="511">
                  <c:v>1.6613</c:v>
                </c:pt>
                <c:pt idx="512">
                  <c:v>1.6625000000000001</c:v>
                </c:pt>
                <c:pt idx="513">
                  <c:v>1.6627333333333298</c:v>
                </c:pt>
                <c:pt idx="514">
                  <c:v>1.6637666666666602</c:v>
                </c:pt>
                <c:pt idx="515">
                  <c:v>1.6638999999999999</c:v>
                </c:pt>
                <c:pt idx="516">
                  <c:v>1.6649</c:v>
                </c:pt>
                <c:pt idx="517">
                  <c:v>1.665</c:v>
                </c:pt>
                <c:pt idx="518">
                  <c:v>1.6660333333333299</c:v>
                </c:pt>
                <c:pt idx="519">
                  <c:v>1.6664666666666601</c:v>
                </c:pt>
                <c:pt idx="520">
                  <c:v>1.6672</c:v>
                </c:pt>
                <c:pt idx="521">
                  <c:v>1.6675</c:v>
                </c:pt>
                <c:pt idx="522">
                  <c:v>1.6687333333333298</c:v>
                </c:pt>
                <c:pt idx="523">
                  <c:v>1.669</c:v>
                </c:pt>
                <c:pt idx="524">
                  <c:v>1.6699333333333299</c:v>
                </c:pt>
                <c:pt idx="525">
                  <c:v>1.6700333333333299</c:v>
                </c:pt>
                <c:pt idx="526">
                  <c:v>1.67126666666666</c:v>
                </c:pt>
                <c:pt idx="527">
                  <c:v>1.6725000000000001</c:v>
                </c:pt>
                <c:pt idx="528">
                  <c:v>1.6736</c:v>
                </c:pt>
                <c:pt idx="529">
                  <c:v>1.67376666666666</c:v>
                </c:pt>
                <c:pt idx="530">
                  <c:v>1.6746000000000001</c:v>
                </c:pt>
                <c:pt idx="531">
                  <c:v>1.67523333333333</c:v>
                </c:pt>
                <c:pt idx="532">
                  <c:v>1.67573333333333</c:v>
                </c:pt>
                <c:pt idx="533">
                  <c:v>1.6762666666666601</c:v>
                </c:pt>
                <c:pt idx="534">
                  <c:v>1.6775</c:v>
                </c:pt>
                <c:pt idx="535">
                  <c:v>1.6787333333333299</c:v>
                </c:pt>
                <c:pt idx="536">
                  <c:v>1.6799666666666602</c:v>
                </c:pt>
                <c:pt idx="537">
                  <c:v>1.68</c:v>
                </c:pt>
                <c:pt idx="538">
                  <c:v>1.68123333333333</c:v>
                </c:pt>
                <c:pt idx="539">
                  <c:v>1.68126666666666</c:v>
                </c:pt>
                <c:pt idx="540">
                  <c:v>1.6824666666666601</c:v>
                </c:pt>
                <c:pt idx="541">
                  <c:v>1.6825000000000001</c:v>
                </c:pt>
                <c:pt idx="542">
                  <c:v>1.6836</c:v>
                </c:pt>
                <c:pt idx="543">
                  <c:v>1.6837</c:v>
                </c:pt>
                <c:pt idx="544">
                  <c:v>1.6846000000000001</c:v>
                </c:pt>
                <c:pt idx="545">
                  <c:v>1.6850000000000001</c:v>
                </c:pt>
                <c:pt idx="546">
                  <c:v>1.6860666666666602</c:v>
                </c:pt>
                <c:pt idx="547">
                  <c:v>1.6862333333333299</c:v>
                </c:pt>
                <c:pt idx="548">
                  <c:v>1.68726666666666</c:v>
                </c:pt>
                <c:pt idx="549">
                  <c:v>1.68756666666666</c:v>
                </c:pt>
                <c:pt idx="550">
                  <c:v>1.6883666666666601</c:v>
                </c:pt>
                <c:pt idx="551">
                  <c:v>1.6887333333333299</c:v>
                </c:pt>
                <c:pt idx="552">
                  <c:v>1.6896</c:v>
                </c:pt>
                <c:pt idx="553">
                  <c:v>1.6899666666666602</c:v>
                </c:pt>
                <c:pt idx="554">
                  <c:v>1.69116666666666</c:v>
                </c:pt>
                <c:pt idx="555">
                  <c:v>1.69126666666666</c:v>
                </c:pt>
                <c:pt idx="556">
                  <c:v>1.6924666666666601</c:v>
                </c:pt>
                <c:pt idx="557">
                  <c:v>1.6924999999999999</c:v>
                </c:pt>
                <c:pt idx="558">
                  <c:v>1.69373333333333</c:v>
                </c:pt>
                <c:pt idx="559">
                  <c:v>1.6950000000000001</c:v>
                </c:pt>
                <c:pt idx="560">
                  <c:v>1.69556666666666</c:v>
                </c:pt>
                <c:pt idx="561">
                  <c:v>1.6967000000000001</c:v>
                </c:pt>
                <c:pt idx="562">
                  <c:v>1.6972333333333298</c:v>
                </c:pt>
                <c:pt idx="563">
                  <c:v>1.69796666666666</c:v>
                </c:pt>
                <c:pt idx="564">
                  <c:v>1.6987333333333299</c:v>
                </c:pt>
                <c:pt idx="565">
                  <c:v>1.6990333333333298</c:v>
                </c:pt>
                <c:pt idx="566">
                  <c:v>1.69996666666666</c:v>
                </c:pt>
                <c:pt idx="567">
                  <c:v>1.7004999999999999</c:v>
                </c:pt>
                <c:pt idx="568">
                  <c:v>1.7012333333333298</c:v>
                </c:pt>
                <c:pt idx="569">
                  <c:v>1.7015</c:v>
                </c:pt>
                <c:pt idx="570">
                  <c:v>1.7022999999999999</c:v>
                </c:pt>
                <c:pt idx="571">
                  <c:v>1.7025666666666601</c:v>
                </c:pt>
                <c:pt idx="572">
                  <c:v>1.70346666666666</c:v>
                </c:pt>
                <c:pt idx="573">
                  <c:v>1.70366666666666</c:v>
                </c:pt>
                <c:pt idx="574">
                  <c:v>1.7049666666666601</c:v>
                </c:pt>
                <c:pt idx="575">
                  <c:v>1.7050000000000001</c:v>
                </c:pt>
                <c:pt idx="576">
                  <c:v>1.7061333333333299</c:v>
                </c:pt>
                <c:pt idx="577">
                  <c:v>1.7063999999999999</c:v>
                </c:pt>
                <c:pt idx="578">
                  <c:v>1.7072333333333298</c:v>
                </c:pt>
                <c:pt idx="579">
                  <c:v>1.70746666666666</c:v>
                </c:pt>
                <c:pt idx="580">
                  <c:v>1.7082666666666602</c:v>
                </c:pt>
                <c:pt idx="581">
                  <c:v>1.7094333333333298</c:v>
                </c:pt>
                <c:pt idx="582">
                  <c:v>1.70966666666666</c:v>
                </c:pt>
                <c:pt idx="583">
                  <c:v>1.7110666666666601</c:v>
                </c:pt>
                <c:pt idx="584">
                  <c:v>1.7112000000000001</c:v>
                </c:pt>
                <c:pt idx="585">
                  <c:v>1.7124666666666601</c:v>
                </c:pt>
                <c:pt idx="586">
                  <c:v>1.7126333333333299</c:v>
                </c:pt>
                <c:pt idx="587">
                  <c:v>1.7137</c:v>
                </c:pt>
                <c:pt idx="588">
                  <c:v>1.71373333333333</c:v>
                </c:pt>
                <c:pt idx="589">
                  <c:v>1.7150000000000001</c:v>
                </c:pt>
                <c:pt idx="590">
                  <c:v>1.71553333333333</c:v>
                </c:pt>
                <c:pt idx="591">
                  <c:v>1.7162333333333299</c:v>
                </c:pt>
                <c:pt idx="592">
                  <c:v>1.71746666666666</c:v>
                </c:pt>
                <c:pt idx="593">
                  <c:v>1.71803333333333</c:v>
                </c:pt>
                <c:pt idx="594">
                  <c:v>1.7187333333333299</c:v>
                </c:pt>
                <c:pt idx="595">
                  <c:v>1.71956666666666</c:v>
                </c:pt>
                <c:pt idx="596">
                  <c:v>1.71973333333333</c:v>
                </c:pt>
                <c:pt idx="597">
                  <c:v>1.7206999999999999</c:v>
                </c:pt>
                <c:pt idx="598">
                  <c:v>1.7212000000000001</c:v>
                </c:pt>
                <c:pt idx="599">
                  <c:v>1.7221</c:v>
                </c:pt>
                <c:pt idx="600">
                  <c:v>1.7224999999999999</c:v>
                </c:pt>
                <c:pt idx="601">
                  <c:v>1.72356666666666</c:v>
                </c:pt>
                <c:pt idx="602">
                  <c:v>1.7245999999999999</c:v>
                </c:pt>
                <c:pt idx="603">
                  <c:v>1.7249666666666601</c:v>
                </c:pt>
                <c:pt idx="604">
                  <c:v>1.7262</c:v>
                </c:pt>
                <c:pt idx="605">
                  <c:v>1.7273333333333298</c:v>
                </c:pt>
                <c:pt idx="606">
                  <c:v>1.72746666666666</c:v>
                </c:pt>
                <c:pt idx="607">
                  <c:v>1.7285666666666601</c:v>
                </c:pt>
                <c:pt idx="608">
                  <c:v>1.7286999999999999</c:v>
                </c:pt>
                <c:pt idx="609">
                  <c:v>1.72966666666666</c:v>
                </c:pt>
                <c:pt idx="610">
                  <c:v>1.72996666666666</c:v>
                </c:pt>
                <c:pt idx="611">
                  <c:v>1.7306666666666601</c:v>
                </c:pt>
                <c:pt idx="612">
                  <c:v>1.7312333333333298</c:v>
                </c:pt>
                <c:pt idx="613">
                  <c:v>1.73166666666666</c:v>
                </c:pt>
                <c:pt idx="614">
                  <c:v>1.7331000000000001</c:v>
                </c:pt>
                <c:pt idx="615">
                  <c:v>1.7342</c:v>
                </c:pt>
                <c:pt idx="616">
                  <c:v>1.7344333333333299</c:v>
                </c:pt>
                <c:pt idx="617">
                  <c:v>1.7354666666666601</c:v>
                </c:pt>
                <c:pt idx="618">
                  <c:v>1.73573333333333</c:v>
                </c:pt>
                <c:pt idx="619">
                  <c:v>1.7367666666666601</c:v>
                </c:pt>
                <c:pt idx="620">
                  <c:v>1.7371000000000001</c:v>
                </c:pt>
                <c:pt idx="621">
                  <c:v>1.73813333333333</c:v>
                </c:pt>
                <c:pt idx="622">
                  <c:v>1.7387333333333299</c:v>
                </c:pt>
                <c:pt idx="623">
                  <c:v>1.74</c:v>
                </c:pt>
                <c:pt idx="624">
                  <c:v>1.74006666666666</c:v>
                </c:pt>
                <c:pt idx="625">
                  <c:v>1.7411000000000001</c:v>
                </c:pt>
                <c:pt idx="626">
                  <c:v>1.7415333333333298</c:v>
                </c:pt>
                <c:pt idx="627">
                  <c:v>1.7425333333333299</c:v>
                </c:pt>
                <c:pt idx="628">
                  <c:v>1.7434000000000001</c:v>
                </c:pt>
                <c:pt idx="629">
                  <c:v>1.74366666666666</c:v>
                </c:pt>
                <c:pt idx="630">
                  <c:v>1.7446333333333299</c:v>
                </c:pt>
                <c:pt idx="631">
                  <c:v>1.7452666666666601</c:v>
                </c:pt>
                <c:pt idx="632">
                  <c:v>1.7462</c:v>
                </c:pt>
                <c:pt idx="633">
                  <c:v>1.74636666666666</c:v>
                </c:pt>
                <c:pt idx="634">
                  <c:v>1.7474333333333298</c:v>
                </c:pt>
                <c:pt idx="635">
                  <c:v>1.7475000000000001</c:v>
                </c:pt>
                <c:pt idx="636">
                  <c:v>1.7488666666666601</c:v>
                </c:pt>
                <c:pt idx="637">
                  <c:v>1.7489333333333299</c:v>
                </c:pt>
                <c:pt idx="638">
                  <c:v>1.74993333333333</c:v>
                </c:pt>
                <c:pt idx="639">
                  <c:v>1.75003333333333</c:v>
                </c:pt>
                <c:pt idx="640">
                  <c:v>1.7511666666666601</c:v>
                </c:pt>
                <c:pt idx="641">
                  <c:v>1.7512333333333299</c:v>
                </c:pt>
                <c:pt idx="642">
                  <c:v>1.7523</c:v>
                </c:pt>
                <c:pt idx="643">
                  <c:v>1.7526666666666602</c:v>
                </c:pt>
                <c:pt idx="644">
                  <c:v>1.7537</c:v>
                </c:pt>
                <c:pt idx="645">
                  <c:v>1.7538</c:v>
                </c:pt>
                <c:pt idx="646">
                  <c:v>1.7549666666666601</c:v>
                </c:pt>
                <c:pt idx="647">
                  <c:v>1.7554666666666601</c:v>
                </c:pt>
                <c:pt idx="648">
                  <c:v>1.7562</c:v>
                </c:pt>
                <c:pt idx="649">
                  <c:v>1.7566333333333299</c:v>
                </c:pt>
                <c:pt idx="650">
                  <c:v>1.7574333333333299</c:v>
                </c:pt>
                <c:pt idx="651">
                  <c:v>1.7581</c:v>
                </c:pt>
                <c:pt idx="652">
                  <c:v>1.7586666666666602</c:v>
                </c:pt>
                <c:pt idx="653">
                  <c:v>1.7596666666666601</c:v>
                </c:pt>
                <c:pt idx="654">
                  <c:v>1.7597</c:v>
                </c:pt>
                <c:pt idx="655">
                  <c:v>1.7611666666666601</c:v>
                </c:pt>
                <c:pt idx="656">
                  <c:v>1.7614000000000001</c:v>
                </c:pt>
                <c:pt idx="657">
                  <c:v>1.76243333333333</c:v>
                </c:pt>
                <c:pt idx="658">
                  <c:v>1.7627333333333299</c:v>
                </c:pt>
                <c:pt idx="659">
                  <c:v>1.7637</c:v>
                </c:pt>
                <c:pt idx="660">
                  <c:v>1.76396666666666</c:v>
                </c:pt>
                <c:pt idx="661">
                  <c:v>1.7651666666666601</c:v>
                </c:pt>
                <c:pt idx="662">
                  <c:v>1.7653000000000001</c:v>
                </c:pt>
                <c:pt idx="663">
                  <c:v>1.76616666666666</c:v>
                </c:pt>
                <c:pt idx="664">
                  <c:v>1.76646666666666</c:v>
                </c:pt>
                <c:pt idx="665">
                  <c:v>1.7676666666666601</c:v>
                </c:pt>
                <c:pt idx="666">
                  <c:v>1.7686666666666602</c:v>
                </c:pt>
                <c:pt idx="667">
                  <c:v>1.7692000000000001</c:v>
                </c:pt>
                <c:pt idx="668">
                  <c:v>1.77026666666666</c:v>
                </c:pt>
                <c:pt idx="669">
                  <c:v>1.7704</c:v>
                </c:pt>
                <c:pt idx="670">
                  <c:v>1.7714333333333299</c:v>
                </c:pt>
                <c:pt idx="671">
                  <c:v>1.7717000000000001</c:v>
                </c:pt>
                <c:pt idx="672">
                  <c:v>1.7726666666666602</c:v>
                </c:pt>
                <c:pt idx="673">
                  <c:v>1.7727666666666602</c:v>
                </c:pt>
                <c:pt idx="674">
                  <c:v>1.7737666666666601</c:v>
                </c:pt>
                <c:pt idx="675">
                  <c:v>1.77386666666666</c:v>
                </c:pt>
                <c:pt idx="676">
                  <c:v>1.7749333333333299</c:v>
                </c:pt>
                <c:pt idx="677">
                  <c:v>1.7751333333333299</c:v>
                </c:pt>
                <c:pt idx="678">
                  <c:v>1.7762</c:v>
                </c:pt>
                <c:pt idx="679">
                  <c:v>1.7774000000000001</c:v>
                </c:pt>
                <c:pt idx="680">
                  <c:v>1.7776000000000001</c:v>
                </c:pt>
                <c:pt idx="681">
                  <c:v>1.7786666666666602</c:v>
                </c:pt>
                <c:pt idx="682">
                  <c:v>1.7790333333333299</c:v>
                </c:pt>
                <c:pt idx="683">
                  <c:v>1.7799</c:v>
                </c:pt>
                <c:pt idx="684">
                  <c:v>1.7807999999999999</c:v>
                </c:pt>
                <c:pt idx="685">
                  <c:v>1.7811333333333299</c:v>
                </c:pt>
                <c:pt idx="686">
                  <c:v>1.78243333333333</c:v>
                </c:pt>
                <c:pt idx="687">
                  <c:v>1.7830333333333299</c:v>
                </c:pt>
                <c:pt idx="688">
                  <c:v>1.7838666666666601</c:v>
                </c:pt>
                <c:pt idx="689">
                  <c:v>1.7849333333333299</c:v>
                </c:pt>
                <c:pt idx="690">
                  <c:v>1.7849999999999999</c:v>
                </c:pt>
                <c:pt idx="691">
                  <c:v>1.78616666666666</c:v>
                </c:pt>
                <c:pt idx="692">
                  <c:v>1.78633333333333</c:v>
                </c:pt>
                <c:pt idx="693">
                  <c:v>1.7874333333333299</c:v>
                </c:pt>
                <c:pt idx="694">
                  <c:v>1.7876666666666601</c:v>
                </c:pt>
                <c:pt idx="695">
                  <c:v>1.78866666666666</c:v>
                </c:pt>
                <c:pt idx="696">
                  <c:v>1.7891666666666601</c:v>
                </c:pt>
                <c:pt idx="697">
                  <c:v>1.7896666666666601</c:v>
                </c:pt>
                <c:pt idx="698">
                  <c:v>1.79016666666666</c:v>
                </c:pt>
                <c:pt idx="699">
                  <c:v>1.7911666666666601</c:v>
                </c:pt>
                <c:pt idx="700">
                  <c:v>1.7922</c:v>
                </c:pt>
                <c:pt idx="701">
                  <c:v>1.79223333333333</c:v>
                </c:pt>
                <c:pt idx="702">
                  <c:v>1.7935333333333299</c:v>
                </c:pt>
                <c:pt idx="703">
                  <c:v>1.7939333333333298</c:v>
                </c:pt>
                <c:pt idx="704">
                  <c:v>1.79476666666666</c:v>
                </c:pt>
                <c:pt idx="705">
                  <c:v>1.7950333333333299</c:v>
                </c:pt>
                <c:pt idx="706">
                  <c:v>1.7961333333333298</c:v>
                </c:pt>
                <c:pt idx="707">
                  <c:v>1.79636666666666</c:v>
                </c:pt>
                <c:pt idx="708">
                  <c:v>1.7974666666666601</c:v>
                </c:pt>
                <c:pt idx="709">
                  <c:v>1.79823333333333</c:v>
                </c:pt>
                <c:pt idx="710">
                  <c:v>1.79866666666666</c:v>
                </c:pt>
                <c:pt idx="711">
                  <c:v>1.7995000000000001</c:v>
                </c:pt>
                <c:pt idx="712">
                  <c:v>1.7999000000000001</c:v>
                </c:pt>
                <c:pt idx="713">
                  <c:v>1.8008999999999999</c:v>
                </c:pt>
                <c:pt idx="714">
                  <c:v>1.8010333333333299</c:v>
                </c:pt>
                <c:pt idx="715">
                  <c:v>1.8024</c:v>
                </c:pt>
                <c:pt idx="716">
                  <c:v>1.80243333333333</c:v>
                </c:pt>
                <c:pt idx="717">
                  <c:v>1.8036666666666601</c:v>
                </c:pt>
                <c:pt idx="718">
                  <c:v>1.8048999999999999</c:v>
                </c:pt>
                <c:pt idx="719">
                  <c:v>1.8059333333333298</c:v>
                </c:pt>
                <c:pt idx="720">
                  <c:v>1.80616666666666</c:v>
                </c:pt>
                <c:pt idx="721">
                  <c:v>1.8069333333333299</c:v>
                </c:pt>
                <c:pt idx="722">
                  <c:v>1.8079666666666601</c:v>
                </c:pt>
                <c:pt idx="723">
                  <c:v>1.8081333333333298</c:v>
                </c:pt>
                <c:pt idx="724">
                  <c:v>1.8089666666666602</c:v>
                </c:pt>
                <c:pt idx="725">
                  <c:v>1.8092666666666601</c:v>
                </c:pt>
                <c:pt idx="726">
                  <c:v>1.8100333333333298</c:v>
                </c:pt>
                <c:pt idx="727">
                  <c:v>1.81053333333333</c:v>
                </c:pt>
                <c:pt idx="728">
                  <c:v>1.8111999999999999</c:v>
                </c:pt>
                <c:pt idx="729">
                  <c:v>1.8116000000000001</c:v>
                </c:pt>
                <c:pt idx="730">
                  <c:v>1.8127</c:v>
                </c:pt>
                <c:pt idx="731">
                  <c:v>1.8129</c:v>
                </c:pt>
                <c:pt idx="732">
                  <c:v>1.8139666666666601</c:v>
                </c:pt>
                <c:pt idx="733">
                  <c:v>1.8149666666666602</c:v>
                </c:pt>
                <c:pt idx="734">
                  <c:v>1.8151999999999999</c:v>
                </c:pt>
                <c:pt idx="735">
                  <c:v>1.8161333333333298</c:v>
                </c:pt>
                <c:pt idx="736">
                  <c:v>1.8165</c:v>
                </c:pt>
                <c:pt idx="737">
                  <c:v>1.81816666666666</c:v>
                </c:pt>
                <c:pt idx="738">
                  <c:v>1.8199000000000001</c:v>
                </c:pt>
                <c:pt idx="739">
                  <c:v>1.8200666666666601</c:v>
                </c:pt>
                <c:pt idx="740">
                  <c:v>1.8211333333333299</c:v>
                </c:pt>
                <c:pt idx="741">
                  <c:v>1.8214999999999999</c:v>
                </c:pt>
                <c:pt idx="742">
                  <c:v>1.82236666666666</c:v>
                </c:pt>
                <c:pt idx="743">
                  <c:v>1.8225</c:v>
                </c:pt>
                <c:pt idx="744">
                  <c:v>1.8235333333333299</c:v>
                </c:pt>
                <c:pt idx="745">
                  <c:v>1.8236333333333299</c:v>
                </c:pt>
                <c:pt idx="746">
                  <c:v>1.8248</c:v>
                </c:pt>
                <c:pt idx="747">
                  <c:v>1.82486666666666</c:v>
                </c:pt>
                <c:pt idx="748">
                  <c:v>1.8259666666666601</c:v>
                </c:pt>
                <c:pt idx="749">
                  <c:v>1.8261333333333298</c:v>
                </c:pt>
                <c:pt idx="750">
                  <c:v>1.8273999999999999</c:v>
                </c:pt>
                <c:pt idx="751">
                  <c:v>1.8280666666666601</c:v>
                </c:pt>
                <c:pt idx="752">
                  <c:v>1.82853333333333</c:v>
                </c:pt>
                <c:pt idx="753">
                  <c:v>1.8298000000000001</c:v>
                </c:pt>
                <c:pt idx="754">
                  <c:v>1.8301000000000001</c:v>
                </c:pt>
                <c:pt idx="755">
                  <c:v>1.8311666666666602</c:v>
                </c:pt>
                <c:pt idx="756">
                  <c:v>1.8313333333333299</c:v>
                </c:pt>
                <c:pt idx="757">
                  <c:v>1.83236666666666</c:v>
                </c:pt>
                <c:pt idx="758">
                  <c:v>1.8326</c:v>
                </c:pt>
                <c:pt idx="759">
                  <c:v>1.8336333333333299</c:v>
                </c:pt>
                <c:pt idx="760">
                  <c:v>1.83486666666666</c:v>
                </c:pt>
                <c:pt idx="761">
                  <c:v>1.8354333333333299</c:v>
                </c:pt>
                <c:pt idx="762">
                  <c:v>1.8359666666666601</c:v>
                </c:pt>
                <c:pt idx="763">
                  <c:v>1.8365</c:v>
                </c:pt>
                <c:pt idx="764">
                  <c:v>1.83706666666666</c:v>
                </c:pt>
                <c:pt idx="765">
                  <c:v>1.8375999999999999</c:v>
                </c:pt>
                <c:pt idx="766">
                  <c:v>1.8384</c:v>
                </c:pt>
                <c:pt idx="767">
                  <c:v>1.83876666666666</c:v>
                </c:pt>
                <c:pt idx="768">
                  <c:v>1.8394999999999999</c:v>
                </c:pt>
                <c:pt idx="769">
                  <c:v>1.8402000000000001</c:v>
                </c:pt>
                <c:pt idx="770">
                  <c:v>1.8411999999999999</c:v>
                </c:pt>
                <c:pt idx="771">
                  <c:v>1.8412999999999999</c:v>
                </c:pt>
                <c:pt idx="772">
                  <c:v>1.84236666666666</c:v>
                </c:pt>
                <c:pt idx="773">
                  <c:v>1.8428</c:v>
                </c:pt>
                <c:pt idx="774">
                  <c:v>1.8438000000000001</c:v>
                </c:pt>
                <c:pt idx="775">
                  <c:v>1.8439000000000001</c:v>
                </c:pt>
                <c:pt idx="776">
                  <c:v>1.84503333333333</c:v>
                </c:pt>
                <c:pt idx="777">
                  <c:v>1.84506666666666</c:v>
                </c:pt>
                <c:pt idx="778">
                  <c:v>1.8464</c:v>
                </c:pt>
                <c:pt idx="779">
                  <c:v>1.8468</c:v>
                </c:pt>
                <c:pt idx="780">
                  <c:v>1.8478000000000001</c:v>
                </c:pt>
                <c:pt idx="781">
                  <c:v>1.8481000000000001</c:v>
                </c:pt>
                <c:pt idx="782">
                  <c:v>1.8489</c:v>
                </c:pt>
                <c:pt idx="783">
                  <c:v>1.84913333333333</c:v>
                </c:pt>
                <c:pt idx="784">
                  <c:v>1.8499666666666601</c:v>
                </c:pt>
                <c:pt idx="785">
                  <c:v>1.8502666666666601</c:v>
                </c:pt>
                <c:pt idx="786">
                  <c:v>1.85116666666666</c:v>
                </c:pt>
                <c:pt idx="787">
                  <c:v>1.8512999999999999</c:v>
                </c:pt>
                <c:pt idx="788">
                  <c:v>1.8523666666666601</c:v>
                </c:pt>
                <c:pt idx="789">
                  <c:v>1.85296666666666</c:v>
                </c:pt>
                <c:pt idx="790">
                  <c:v>1.8539666666666601</c:v>
                </c:pt>
                <c:pt idx="791">
                  <c:v>1.8541000000000001</c:v>
                </c:pt>
                <c:pt idx="792">
                  <c:v>1.85503333333333</c:v>
                </c:pt>
                <c:pt idx="793">
                  <c:v>1.8552666666666602</c:v>
                </c:pt>
                <c:pt idx="794">
                  <c:v>1.8563666666666601</c:v>
                </c:pt>
                <c:pt idx="795">
                  <c:v>1.85656666666666</c:v>
                </c:pt>
                <c:pt idx="796">
                  <c:v>1.8580000000000001</c:v>
                </c:pt>
                <c:pt idx="797">
                  <c:v>1.8580333333333299</c:v>
                </c:pt>
                <c:pt idx="798">
                  <c:v>1.85903333333333</c:v>
                </c:pt>
                <c:pt idx="799">
                  <c:v>1.8598333333333299</c:v>
                </c:pt>
                <c:pt idx="800">
                  <c:v>1.8603333333333298</c:v>
                </c:pt>
                <c:pt idx="801">
                  <c:v>1.8613</c:v>
                </c:pt>
                <c:pt idx="802">
                  <c:v>1.8620333333333299</c:v>
                </c:pt>
                <c:pt idx="803">
                  <c:v>1.8625333333333298</c:v>
                </c:pt>
                <c:pt idx="804">
                  <c:v>1.8633999999999999</c:v>
                </c:pt>
                <c:pt idx="805">
                  <c:v>1.8643333333333298</c:v>
                </c:pt>
                <c:pt idx="806">
                  <c:v>1.8644000000000001</c:v>
                </c:pt>
                <c:pt idx="807">
                  <c:v>1.8653999999999999</c:v>
                </c:pt>
                <c:pt idx="808">
                  <c:v>1.8655333333333299</c:v>
                </c:pt>
                <c:pt idx="809">
                  <c:v>1.8664666666666601</c:v>
                </c:pt>
                <c:pt idx="810">
                  <c:v>1.86666666666666</c:v>
                </c:pt>
                <c:pt idx="811">
                  <c:v>1.8676666666666601</c:v>
                </c:pt>
                <c:pt idx="812">
                  <c:v>1.8676999999999999</c:v>
                </c:pt>
                <c:pt idx="813">
                  <c:v>1.86866666666666</c:v>
                </c:pt>
                <c:pt idx="814">
                  <c:v>1.86916666666666</c:v>
                </c:pt>
                <c:pt idx="815">
                  <c:v>1.8696666666666601</c:v>
                </c:pt>
                <c:pt idx="816">
                  <c:v>1.87056666666666</c:v>
                </c:pt>
                <c:pt idx="817">
                  <c:v>1.871</c:v>
                </c:pt>
                <c:pt idx="818">
                  <c:v>1.8723666666666601</c:v>
                </c:pt>
                <c:pt idx="819">
                  <c:v>1.873</c:v>
                </c:pt>
                <c:pt idx="820">
                  <c:v>1.8739666666666601</c:v>
                </c:pt>
                <c:pt idx="821">
                  <c:v>1.87493333333333</c:v>
                </c:pt>
                <c:pt idx="822">
                  <c:v>1.87503333333333</c:v>
                </c:pt>
                <c:pt idx="823">
                  <c:v>1.8761000000000001</c:v>
                </c:pt>
                <c:pt idx="824">
                  <c:v>1.8766</c:v>
                </c:pt>
                <c:pt idx="825">
                  <c:v>1.8771</c:v>
                </c:pt>
                <c:pt idx="826">
                  <c:v>1.8786</c:v>
                </c:pt>
                <c:pt idx="827">
                  <c:v>1.8798333333333299</c:v>
                </c:pt>
                <c:pt idx="828">
                  <c:v>1.8798666666666601</c:v>
                </c:pt>
                <c:pt idx="829">
                  <c:v>1.8811</c:v>
                </c:pt>
                <c:pt idx="830">
                  <c:v>1.8823333333333299</c:v>
                </c:pt>
                <c:pt idx="831">
                  <c:v>1.8823666666666601</c:v>
                </c:pt>
                <c:pt idx="832">
                  <c:v>1.8835999999999999</c:v>
                </c:pt>
                <c:pt idx="833">
                  <c:v>1.8848333333333298</c:v>
                </c:pt>
                <c:pt idx="834">
                  <c:v>1.8861000000000001</c:v>
                </c:pt>
                <c:pt idx="835">
                  <c:v>1.88733333333333</c:v>
                </c:pt>
                <c:pt idx="836">
                  <c:v>1.8886000000000001</c:v>
                </c:pt>
                <c:pt idx="837">
                  <c:v>1.8898333333333299</c:v>
                </c:pt>
                <c:pt idx="838">
                  <c:v>1.8911</c:v>
                </c:pt>
                <c:pt idx="839">
                  <c:v>1.8923333333333299</c:v>
                </c:pt>
                <c:pt idx="840">
                  <c:v>1.8935999999999999</c:v>
                </c:pt>
                <c:pt idx="841">
                  <c:v>1.8948333333333298</c:v>
                </c:pt>
                <c:pt idx="842">
                  <c:v>1.8960999999999999</c:v>
                </c:pt>
                <c:pt idx="843">
                  <c:v>1.89733333333333</c:v>
                </c:pt>
                <c:pt idx="844">
                  <c:v>1.8986000000000001</c:v>
                </c:pt>
                <c:pt idx="845">
                  <c:v>1.8998333333333299</c:v>
                </c:pt>
                <c:pt idx="846">
                  <c:v>1.90106666666666</c:v>
                </c:pt>
                <c:pt idx="847">
                  <c:v>1.9011</c:v>
                </c:pt>
                <c:pt idx="848">
                  <c:v>1.9023333333333299</c:v>
                </c:pt>
                <c:pt idx="849">
                  <c:v>1.90356666666666</c:v>
                </c:pt>
                <c:pt idx="850">
                  <c:v>1.9036</c:v>
                </c:pt>
                <c:pt idx="851">
                  <c:v>1.9048333333333298</c:v>
                </c:pt>
                <c:pt idx="852">
                  <c:v>1.9060666666666601</c:v>
                </c:pt>
                <c:pt idx="853">
                  <c:v>1.9060999999999999</c:v>
                </c:pt>
                <c:pt idx="854">
                  <c:v>1.90733333333333</c:v>
                </c:pt>
                <c:pt idx="855">
                  <c:v>1.9085666666666601</c:v>
                </c:pt>
                <c:pt idx="856">
                  <c:v>1.9098333333333299</c:v>
                </c:pt>
                <c:pt idx="857">
                  <c:v>1.9099666666666602</c:v>
                </c:pt>
                <c:pt idx="858">
                  <c:v>1.9111</c:v>
                </c:pt>
                <c:pt idx="859">
                  <c:v>1.91143333333333</c:v>
                </c:pt>
                <c:pt idx="860">
                  <c:v>1.9123333333333299</c:v>
                </c:pt>
                <c:pt idx="861">
                  <c:v>1.9124666666666601</c:v>
                </c:pt>
                <c:pt idx="862">
                  <c:v>1.91356666666666</c:v>
                </c:pt>
                <c:pt idx="863">
                  <c:v>1.9136</c:v>
                </c:pt>
                <c:pt idx="864">
                  <c:v>1.9148333333333298</c:v>
                </c:pt>
                <c:pt idx="865">
                  <c:v>1.9160666666666601</c:v>
                </c:pt>
                <c:pt idx="866">
                  <c:v>1.9160999999999999</c:v>
                </c:pt>
                <c:pt idx="867">
                  <c:v>1.91733333333333</c:v>
                </c:pt>
                <c:pt idx="868">
                  <c:v>1.91756666666666</c:v>
                </c:pt>
                <c:pt idx="869">
                  <c:v>1.9185666666666601</c:v>
                </c:pt>
                <c:pt idx="870">
                  <c:v>1.9198333333333299</c:v>
                </c:pt>
                <c:pt idx="871">
                  <c:v>1.9198666666666602</c:v>
                </c:pt>
                <c:pt idx="872">
                  <c:v>1.92106666666666</c:v>
                </c:pt>
                <c:pt idx="873">
                  <c:v>1.92143333333333</c:v>
                </c:pt>
                <c:pt idx="874">
                  <c:v>1.9222666666666601</c:v>
                </c:pt>
                <c:pt idx="875">
                  <c:v>1.9224333333333299</c:v>
                </c:pt>
                <c:pt idx="876">
                  <c:v>1.92356666666666</c:v>
                </c:pt>
                <c:pt idx="877">
                  <c:v>1.9241999999999999</c:v>
                </c:pt>
                <c:pt idx="878">
                  <c:v>1.9248333333333298</c:v>
                </c:pt>
                <c:pt idx="879">
                  <c:v>1.9252</c:v>
                </c:pt>
                <c:pt idx="880">
                  <c:v>1.9260666666666602</c:v>
                </c:pt>
                <c:pt idx="881">
                  <c:v>1.9265000000000001</c:v>
                </c:pt>
                <c:pt idx="882">
                  <c:v>1.92733333333333</c:v>
                </c:pt>
                <c:pt idx="883">
                  <c:v>1.9275</c:v>
                </c:pt>
                <c:pt idx="884">
                  <c:v>1.9285333333333299</c:v>
                </c:pt>
                <c:pt idx="885">
                  <c:v>1.9285666666666601</c:v>
                </c:pt>
                <c:pt idx="886">
                  <c:v>1.9296</c:v>
                </c:pt>
                <c:pt idx="887">
                  <c:v>1.9299333333333299</c:v>
                </c:pt>
                <c:pt idx="888">
                  <c:v>1.9314</c:v>
                </c:pt>
                <c:pt idx="889">
                  <c:v>1.93163333333333</c:v>
                </c:pt>
                <c:pt idx="890">
                  <c:v>1.9324666666666601</c:v>
                </c:pt>
                <c:pt idx="891">
                  <c:v>1.9328333333333299</c:v>
                </c:pt>
                <c:pt idx="892">
                  <c:v>1.9340999999999999</c:v>
                </c:pt>
                <c:pt idx="893">
                  <c:v>1.9342999999999999</c:v>
                </c:pt>
                <c:pt idx="894">
                  <c:v>1.93546666666666</c:v>
                </c:pt>
                <c:pt idx="895">
                  <c:v>1.9360666666666602</c:v>
                </c:pt>
                <c:pt idx="896">
                  <c:v>1.9366666666666601</c:v>
                </c:pt>
                <c:pt idx="897">
                  <c:v>1.9374</c:v>
                </c:pt>
                <c:pt idx="898">
                  <c:v>1.9380999999999999</c:v>
                </c:pt>
                <c:pt idx="899">
                  <c:v>1.9389666666666601</c:v>
                </c:pt>
                <c:pt idx="900">
                  <c:v>1.9391</c:v>
                </c:pt>
                <c:pt idx="901">
                  <c:v>1.9400999999999999</c:v>
                </c:pt>
                <c:pt idx="902">
                  <c:v>1.9401666666666602</c:v>
                </c:pt>
                <c:pt idx="903">
                  <c:v>1.9415</c:v>
                </c:pt>
                <c:pt idx="904">
                  <c:v>1.9426000000000001</c:v>
                </c:pt>
                <c:pt idx="905">
                  <c:v>1.9426333333333299</c:v>
                </c:pt>
                <c:pt idx="906">
                  <c:v>1.94383333333333</c:v>
                </c:pt>
                <c:pt idx="907">
                  <c:v>1.9444666666666601</c:v>
                </c:pt>
                <c:pt idx="908">
                  <c:v>1.94566666666666</c:v>
                </c:pt>
                <c:pt idx="909">
                  <c:v>1.9457</c:v>
                </c:pt>
                <c:pt idx="910">
                  <c:v>1.9470666666666601</c:v>
                </c:pt>
                <c:pt idx="911">
                  <c:v>1.94773333333333</c:v>
                </c:pt>
                <c:pt idx="912">
                  <c:v>1.9485666666666601</c:v>
                </c:pt>
                <c:pt idx="913">
                  <c:v>1.9490666666666601</c:v>
                </c:pt>
                <c:pt idx="914">
                  <c:v>1.94976666666666</c:v>
                </c:pt>
                <c:pt idx="915">
                  <c:v>1.9507333333333299</c:v>
                </c:pt>
                <c:pt idx="916">
                  <c:v>1.9510666666666601</c:v>
                </c:pt>
                <c:pt idx="917">
                  <c:v>1.9521666666666602</c:v>
                </c:pt>
                <c:pt idx="918">
                  <c:v>1.9522999999999999</c:v>
                </c:pt>
                <c:pt idx="919">
                  <c:v>1.9531666666666601</c:v>
                </c:pt>
                <c:pt idx="920">
                  <c:v>1.95353333333333</c:v>
                </c:pt>
                <c:pt idx="921">
                  <c:v>1.9548000000000001</c:v>
                </c:pt>
                <c:pt idx="922">
                  <c:v>1.9548666666666601</c:v>
                </c:pt>
                <c:pt idx="923">
                  <c:v>1.9560666666666602</c:v>
                </c:pt>
                <c:pt idx="924">
                  <c:v>1.9567000000000001</c:v>
                </c:pt>
                <c:pt idx="925">
                  <c:v>1.9573</c:v>
                </c:pt>
                <c:pt idx="926">
                  <c:v>1.9585333333333299</c:v>
                </c:pt>
                <c:pt idx="927">
                  <c:v>1.9598</c:v>
                </c:pt>
                <c:pt idx="928">
                  <c:v>1.9604999999999999</c:v>
                </c:pt>
                <c:pt idx="929">
                  <c:v>1.9608333333333299</c:v>
                </c:pt>
                <c:pt idx="930">
                  <c:v>1.9622999999999999</c:v>
                </c:pt>
                <c:pt idx="931">
                  <c:v>1.9636</c:v>
                </c:pt>
                <c:pt idx="932">
                  <c:v>1.96373333333333</c:v>
                </c:pt>
                <c:pt idx="933">
                  <c:v>1.9648000000000001</c:v>
                </c:pt>
                <c:pt idx="934">
                  <c:v>1.9651666666666601</c:v>
                </c:pt>
                <c:pt idx="935">
                  <c:v>1.966</c:v>
                </c:pt>
                <c:pt idx="936">
                  <c:v>1.9662333333333299</c:v>
                </c:pt>
                <c:pt idx="937">
                  <c:v>1.9673</c:v>
                </c:pt>
                <c:pt idx="938">
                  <c:v>1.96766666666666</c:v>
                </c:pt>
                <c:pt idx="939">
                  <c:v>1.9686666666666601</c:v>
                </c:pt>
                <c:pt idx="940">
                  <c:v>1.9689333333333299</c:v>
                </c:pt>
                <c:pt idx="941">
                  <c:v>1.9698</c:v>
                </c:pt>
                <c:pt idx="942">
                  <c:v>1.96993333333333</c:v>
                </c:pt>
                <c:pt idx="943">
                  <c:v>1.9709333333333299</c:v>
                </c:pt>
                <c:pt idx="944">
                  <c:v>1.9722999999999999</c:v>
                </c:pt>
                <c:pt idx="945">
                  <c:v>1.9735333333333298</c:v>
                </c:pt>
                <c:pt idx="946">
                  <c:v>1.9747666666666601</c:v>
                </c:pt>
                <c:pt idx="947">
                  <c:v>1.9748000000000001</c:v>
                </c:pt>
                <c:pt idx="948">
                  <c:v>1.97603333333333</c:v>
                </c:pt>
                <c:pt idx="949">
                  <c:v>1.9772666666666601</c:v>
                </c:pt>
                <c:pt idx="950">
                  <c:v>1.9773000000000001</c:v>
                </c:pt>
                <c:pt idx="951">
                  <c:v>1.9784999999999999</c:v>
                </c:pt>
                <c:pt idx="952">
                  <c:v>1.9785333333333299</c:v>
                </c:pt>
                <c:pt idx="953">
                  <c:v>1.97976666666666</c:v>
                </c:pt>
                <c:pt idx="954">
                  <c:v>1.97996666666666</c:v>
                </c:pt>
                <c:pt idx="955">
                  <c:v>1.9810333333333299</c:v>
                </c:pt>
                <c:pt idx="956">
                  <c:v>1.98226666666666</c:v>
                </c:pt>
                <c:pt idx="957">
                  <c:v>1.9823</c:v>
                </c:pt>
                <c:pt idx="958">
                  <c:v>1.9835333333333298</c:v>
                </c:pt>
                <c:pt idx="959">
                  <c:v>1.9836333333333298</c:v>
                </c:pt>
                <c:pt idx="960">
                  <c:v>1.9847666666666601</c:v>
                </c:pt>
                <c:pt idx="961">
                  <c:v>1.9849000000000001</c:v>
                </c:pt>
                <c:pt idx="962">
                  <c:v>1.98603333333333</c:v>
                </c:pt>
                <c:pt idx="963">
                  <c:v>1.9872666666666601</c:v>
                </c:pt>
                <c:pt idx="964">
                  <c:v>1.9885333333333299</c:v>
                </c:pt>
                <c:pt idx="965">
                  <c:v>1.98976666666666</c:v>
                </c:pt>
                <c:pt idx="966">
                  <c:v>1.9910000000000001</c:v>
                </c:pt>
                <c:pt idx="967">
                  <c:v>1.9910333333333299</c:v>
                </c:pt>
                <c:pt idx="968">
                  <c:v>1.99226666666666</c:v>
                </c:pt>
                <c:pt idx="969">
                  <c:v>1.9935333333333298</c:v>
                </c:pt>
                <c:pt idx="970">
                  <c:v>1.9947666666666601</c:v>
                </c:pt>
                <c:pt idx="971">
                  <c:v>1.9949666666666601</c:v>
                </c:pt>
                <c:pt idx="972">
                  <c:v>1.99603333333333</c:v>
                </c:pt>
                <c:pt idx="973">
                  <c:v>1.9970333333333299</c:v>
                </c:pt>
                <c:pt idx="974">
                  <c:v>1.9972666666666601</c:v>
                </c:pt>
                <c:pt idx="975">
                  <c:v>1.99806666666666</c:v>
                </c:pt>
                <c:pt idx="976">
                  <c:v>1.9985333333333299</c:v>
                </c:pt>
                <c:pt idx="977">
                  <c:v>1.99976666666666</c:v>
                </c:pt>
                <c:pt idx="978">
                  <c:v>2.0009666666666601</c:v>
                </c:pt>
                <c:pt idx="979">
                  <c:v>2.0009999999999999</c:v>
                </c:pt>
                <c:pt idx="980">
                  <c:v>2.0022333333333298</c:v>
                </c:pt>
                <c:pt idx="981">
                  <c:v>2.0034666666666601</c:v>
                </c:pt>
                <c:pt idx="982">
                  <c:v>2.0034999999999998</c:v>
                </c:pt>
                <c:pt idx="983">
                  <c:v>2.0047333333333297</c:v>
                </c:pt>
                <c:pt idx="984">
                  <c:v>2.00596666666666</c:v>
                </c:pt>
                <c:pt idx="985">
                  <c:v>2.0072333333333301</c:v>
                </c:pt>
                <c:pt idx="986">
                  <c:v>2.00846666666666</c:v>
                </c:pt>
                <c:pt idx="987">
                  <c:v>2.0085000000000002</c:v>
                </c:pt>
                <c:pt idx="988">
                  <c:v>2.00973333333333</c:v>
                </c:pt>
                <c:pt idx="989">
                  <c:v>2.0101</c:v>
                </c:pt>
                <c:pt idx="990">
                  <c:v>2.0109666666666599</c:v>
                </c:pt>
                <c:pt idx="991">
                  <c:v>2.0116666666666601</c:v>
                </c:pt>
                <c:pt idx="992">
                  <c:v>2.01223333333333</c:v>
                </c:pt>
                <c:pt idx="993">
                  <c:v>2.0133333333333301</c:v>
                </c:pt>
                <c:pt idx="994">
                  <c:v>2.0134666666666599</c:v>
                </c:pt>
                <c:pt idx="995">
                  <c:v>2.0144666666666602</c:v>
                </c:pt>
                <c:pt idx="996">
                  <c:v>2.0147333333333299</c:v>
                </c:pt>
                <c:pt idx="997">
                  <c:v>2.0159666666666602</c:v>
                </c:pt>
                <c:pt idx="998">
                  <c:v>2.0165000000000002</c:v>
                </c:pt>
                <c:pt idx="999">
                  <c:v>2.0172333333333299</c:v>
                </c:pt>
                <c:pt idx="1000">
                  <c:v>2.0175666666666601</c:v>
                </c:pt>
                <c:pt idx="1001">
                  <c:v>2.0184666666666602</c:v>
                </c:pt>
                <c:pt idx="1002">
                  <c:v>2.0186000000000002</c:v>
                </c:pt>
                <c:pt idx="1003">
                  <c:v>2.0197333333333298</c:v>
                </c:pt>
                <c:pt idx="1004">
                  <c:v>2.0209666666666601</c:v>
                </c:pt>
                <c:pt idx="1005">
                  <c:v>2.0222333333333298</c:v>
                </c:pt>
                <c:pt idx="1006">
                  <c:v>2.0234666666666601</c:v>
                </c:pt>
                <c:pt idx="1007">
                  <c:v>2.0247000000000002</c:v>
                </c:pt>
                <c:pt idx="1008">
                  <c:v>2.02596666666666</c:v>
                </c:pt>
                <c:pt idx="1009">
                  <c:v>2.0272333333333301</c:v>
                </c:pt>
                <c:pt idx="1010">
                  <c:v>2.02846666666666</c:v>
                </c:pt>
                <c:pt idx="1011">
                  <c:v>2.0297000000000001</c:v>
                </c:pt>
                <c:pt idx="1012">
                  <c:v>2.0309666666666599</c:v>
                </c:pt>
                <c:pt idx="1013">
                  <c:v>2.0322</c:v>
                </c:pt>
                <c:pt idx="1014">
                  <c:v>2.0334333333333299</c:v>
                </c:pt>
                <c:pt idx="1015">
                  <c:v>2.0334666666666599</c:v>
                </c:pt>
                <c:pt idx="1016">
                  <c:v>2.0347</c:v>
                </c:pt>
                <c:pt idx="1017">
                  <c:v>2.0359333333333298</c:v>
                </c:pt>
                <c:pt idx="1018">
                  <c:v>2.0371999999999999</c:v>
                </c:pt>
                <c:pt idx="1019">
                  <c:v>2.0384666666666602</c:v>
                </c:pt>
                <c:pt idx="1020">
                  <c:v>2.0396999999999998</c:v>
                </c:pt>
                <c:pt idx="1021">
                  <c:v>2.0397333333333298</c:v>
                </c:pt>
                <c:pt idx="1022">
                  <c:v>2.0409666666666602</c:v>
                </c:pt>
                <c:pt idx="1023">
                  <c:v>2.0414333333333299</c:v>
                </c:pt>
                <c:pt idx="1024">
                  <c:v>2.0421999999999998</c:v>
                </c:pt>
                <c:pt idx="1025">
                  <c:v>2.0434333333333301</c:v>
                </c:pt>
                <c:pt idx="1026">
                  <c:v>2.0434666666666601</c:v>
                </c:pt>
                <c:pt idx="1027">
                  <c:v>2.0445000000000002</c:v>
                </c:pt>
                <c:pt idx="1028">
                  <c:v>2.0447000000000002</c:v>
                </c:pt>
                <c:pt idx="1029">
                  <c:v>2.0459333333333301</c:v>
                </c:pt>
                <c:pt idx="1030">
                  <c:v>2.04596666666666</c:v>
                </c:pt>
                <c:pt idx="1031">
                  <c:v>2.0472000000000001</c:v>
                </c:pt>
                <c:pt idx="1032">
                  <c:v>2.04843333333333</c:v>
                </c:pt>
                <c:pt idx="1033">
                  <c:v>2.04846666666666</c:v>
                </c:pt>
                <c:pt idx="1034">
                  <c:v>2.0497000000000001</c:v>
                </c:pt>
                <c:pt idx="1035">
                  <c:v>2.0509666666666599</c:v>
                </c:pt>
                <c:pt idx="1036">
                  <c:v>2.0522</c:v>
                </c:pt>
                <c:pt idx="1037">
                  <c:v>2.0534333333333299</c:v>
                </c:pt>
                <c:pt idx="1038">
                  <c:v>2.0547</c:v>
                </c:pt>
                <c:pt idx="1039">
                  <c:v>2.0559333333333298</c:v>
                </c:pt>
                <c:pt idx="1040">
                  <c:v>2.0559666666666603</c:v>
                </c:pt>
                <c:pt idx="1041">
                  <c:v>2.0571999999999999</c:v>
                </c:pt>
                <c:pt idx="1042">
                  <c:v>2.0584333333333298</c:v>
                </c:pt>
                <c:pt idx="1043">
                  <c:v>2.0596999999999999</c:v>
                </c:pt>
                <c:pt idx="1044">
                  <c:v>2.0609333333333297</c:v>
                </c:pt>
                <c:pt idx="1045">
                  <c:v>2.0621999999999998</c:v>
                </c:pt>
                <c:pt idx="1046">
                  <c:v>2.0634333333333301</c:v>
                </c:pt>
                <c:pt idx="1047">
                  <c:v>2.0647000000000002</c:v>
                </c:pt>
                <c:pt idx="1048">
                  <c:v>2.0659333333333301</c:v>
                </c:pt>
                <c:pt idx="1049">
                  <c:v>2.0672000000000001</c:v>
                </c:pt>
                <c:pt idx="1050">
                  <c:v>2.06843333333333</c:v>
                </c:pt>
                <c:pt idx="1051">
                  <c:v>2.0696666666666599</c:v>
                </c:pt>
                <c:pt idx="1052">
                  <c:v>2.0697000000000001</c:v>
                </c:pt>
                <c:pt idx="1053">
                  <c:v>2.07093333333333</c:v>
                </c:pt>
                <c:pt idx="1054">
                  <c:v>2.0722</c:v>
                </c:pt>
                <c:pt idx="1055">
                  <c:v>2.0734333333333299</c:v>
                </c:pt>
                <c:pt idx="1056">
                  <c:v>2.0746666666666602</c:v>
                </c:pt>
                <c:pt idx="1057">
                  <c:v>2.0759333333333299</c:v>
                </c:pt>
                <c:pt idx="1058">
                  <c:v>2.0771666666666602</c:v>
                </c:pt>
                <c:pt idx="1059">
                  <c:v>2.0784333333333298</c:v>
                </c:pt>
                <c:pt idx="1060">
                  <c:v>2.0796666666666601</c:v>
                </c:pt>
                <c:pt idx="1061">
                  <c:v>2.0809333333333297</c:v>
                </c:pt>
                <c:pt idx="1062">
                  <c:v>2.0821666666666601</c:v>
                </c:pt>
                <c:pt idx="1063">
                  <c:v>2.0834333333333297</c:v>
                </c:pt>
                <c:pt idx="1064">
                  <c:v>2.08466666666666</c:v>
                </c:pt>
                <c:pt idx="1065">
                  <c:v>2.0859333333333301</c:v>
                </c:pt>
                <c:pt idx="1066">
                  <c:v>2.08716666666666</c:v>
                </c:pt>
                <c:pt idx="1067">
                  <c:v>2.08843333333333</c:v>
                </c:pt>
                <c:pt idx="1068">
                  <c:v>2.0896666666666599</c:v>
                </c:pt>
                <c:pt idx="1069">
                  <c:v>2.0909</c:v>
                </c:pt>
                <c:pt idx="1070">
                  <c:v>2.0921666666666603</c:v>
                </c:pt>
                <c:pt idx="1071">
                  <c:v>2.0933999999999999</c:v>
                </c:pt>
                <c:pt idx="1072">
                  <c:v>2.0946666666666602</c:v>
                </c:pt>
                <c:pt idx="1073">
                  <c:v>2.0958999999999999</c:v>
                </c:pt>
                <c:pt idx="1074">
                  <c:v>2.0971666666666602</c:v>
                </c:pt>
                <c:pt idx="1075">
                  <c:v>2.0983999999999998</c:v>
                </c:pt>
                <c:pt idx="1076">
                  <c:v>2.0996666666666601</c:v>
                </c:pt>
                <c:pt idx="1077">
                  <c:v>2.1009000000000002</c:v>
                </c:pt>
                <c:pt idx="1078">
                  <c:v>2.1021666666666601</c:v>
                </c:pt>
                <c:pt idx="1079">
                  <c:v>2.1034000000000002</c:v>
                </c:pt>
                <c:pt idx="1080">
                  <c:v>2.10466666666666</c:v>
                </c:pt>
                <c:pt idx="1081">
                  <c:v>2.1059000000000001</c:v>
                </c:pt>
                <c:pt idx="1082">
                  <c:v>2.10716666666666</c:v>
                </c:pt>
                <c:pt idx="1083">
                  <c:v>2.1084000000000001</c:v>
                </c:pt>
                <c:pt idx="1084">
                  <c:v>2.1096666666666599</c:v>
                </c:pt>
                <c:pt idx="1085">
                  <c:v>2.1109</c:v>
                </c:pt>
                <c:pt idx="1086">
                  <c:v>2.1121666666666599</c:v>
                </c:pt>
                <c:pt idx="1087">
                  <c:v>2.1133999999999999</c:v>
                </c:pt>
                <c:pt idx="1088">
                  <c:v>2.1146666666666603</c:v>
                </c:pt>
                <c:pt idx="1089">
                  <c:v>2.1158999999999999</c:v>
                </c:pt>
                <c:pt idx="1090">
                  <c:v>2.1171333333333298</c:v>
                </c:pt>
                <c:pt idx="1091">
                  <c:v>2.1171666666666602</c:v>
                </c:pt>
                <c:pt idx="1092">
                  <c:v>2.1183999999999998</c:v>
                </c:pt>
                <c:pt idx="1093">
                  <c:v>2.1196333333333297</c:v>
                </c:pt>
                <c:pt idx="1094">
                  <c:v>2.1208999999999998</c:v>
                </c:pt>
                <c:pt idx="1095">
                  <c:v>2.1221333333333301</c:v>
                </c:pt>
                <c:pt idx="1096">
                  <c:v>2.1234000000000002</c:v>
                </c:pt>
                <c:pt idx="1097">
                  <c:v>2.12463333333333</c:v>
                </c:pt>
                <c:pt idx="1098">
                  <c:v>2.1259000000000001</c:v>
                </c:pt>
                <c:pt idx="1099">
                  <c:v>2.12713333333333</c:v>
                </c:pt>
                <c:pt idx="1100">
                  <c:v>2.1284000000000001</c:v>
                </c:pt>
                <c:pt idx="1101">
                  <c:v>2.1296333333333299</c:v>
                </c:pt>
                <c:pt idx="1102">
                  <c:v>2.1309</c:v>
                </c:pt>
                <c:pt idx="1103">
                  <c:v>2.1321333333333299</c:v>
                </c:pt>
                <c:pt idx="1104">
                  <c:v>2.1334</c:v>
                </c:pt>
                <c:pt idx="1105">
                  <c:v>2.1346333333333298</c:v>
                </c:pt>
                <c:pt idx="1106">
                  <c:v>2.1358666666666601</c:v>
                </c:pt>
                <c:pt idx="1107">
                  <c:v>2.1358999999999999</c:v>
                </c:pt>
                <c:pt idx="1108">
                  <c:v>2.1371333333333298</c:v>
                </c:pt>
                <c:pt idx="1109">
                  <c:v>2.1383666666666601</c:v>
                </c:pt>
                <c:pt idx="1110">
                  <c:v>2.1383999999999999</c:v>
                </c:pt>
                <c:pt idx="1111">
                  <c:v>2.1396333333333297</c:v>
                </c:pt>
                <c:pt idx="1112">
                  <c:v>2.14086666666666</c:v>
                </c:pt>
                <c:pt idx="1113">
                  <c:v>2.1408999999999998</c:v>
                </c:pt>
                <c:pt idx="1114">
                  <c:v>2.1421333333333301</c:v>
                </c:pt>
                <c:pt idx="1115">
                  <c:v>2.14336666666666</c:v>
                </c:pt>
                <c:pt idx="1116">
                  <c:v>2.1434000000000002</c:v>
                </c:pt>
                <c:pt idx="1117">
                  <c:v>2.1446333333333301</c:v>
                </c:pt>
                <c:pt idx="1118">
                  <c:v>2.1446666666666601</c:v>
                </c:pt>
                <c:pt idx="1119">
                  <c:v>2.1458666666666599</c:v>
                </c:pt>
                <c:pt idx="1120">
                  <c:v>2.1460666666666599</c:v>
                </c:pt>
                <c:pt idx="1121">
                  <c:v>2.14713333333333</c:v>
                </c:pt>
                <c:pt idx="1122">
                  <c:v>2.1483666666666599</c:v>
                </c:pt>
                <c:pt idx="1123">
                  <c:v>2.1496</c:v>
                </c:pt>
                <c:pt idx="1124">
                  <c:v>2.14963333333333</c:v>
                </c:pt>
                <c:pt idx="1125">
                  <c:v>2.1508666666666598</c:v>
                </c:pt>
                <c:pt idx="1126">
                  <c:v>2.1509</c:v>
                </c:pt>
                <c:pt idx="1127">
                  <c:v>2.1521333333333303</c:v>
                </c:pt>
                <c:pt idx="1128">
                  <c:v>2.1533666666666598</c:v>
                </c:pt>
                <c:pt idx="1129">
                  <c:v>2.1546333333333303</c:v>
                </c:pt>
                <c:pt idx="1130">
                  <c:v>2.1558333333333302</c:v>
                </c:pt>
                <c:pt idx="1131">
                  <c:v>2.1559666666666599</c:v>
                </c:pt>
                <c:pt idx="1132">
                  <c:v>2.1569666666666598</c:v>
                </c:pt>
                <c:pt idx="1133">
                  <c:v>2.1571333333333302</c:v>
                </c:pt>
                <c:pt idx="1134">
                  <c:v>2.1580333333333304</c:v>
                </c:pt>
                <c:pt idx="1135">
                  <c:v>2.1583666666666597</c:v>
                </c:pt>
                <c:pt idx="1136">
                  <c:v>2.1596000000000002</c:v>
                </c:pt>
                <c:pt idx="1137">
                  <c:v>2.1596333333333302</c:v>
                </c:pt>
                <c:pt idx="1138">
                  <c:v>2.1608666666666601</c:v>
                </c:pt>
                <c:pt idx="1139">
                  <c:v>2.1608999999999998</c:v>
                </c:pt>
                <c:pt idx="1140">
                  <c:v>2.1621000000000001</c:v>
                </c:pt>
                <c:pt idx="1141">
                  <c:v>2.1625333333333301</c:v>
                </c:pt>
                <c:pt idx="1142">
                  <c:v>2.16336666666666</c:v>
                </c:pt>
                <c:pt idx="1143">
                  <c:v>2.1636000000000002</c:v>
                </c:pt>
                <c:pt idx="1144">
                  <c:v>2.1646000000000001</c:v>
                </c:pt>
                <c:pt idx="1145">
                  <c:v>2.1646333333333301</c:v>
                </c:pt>
                <c:pt idx="1146">
                  <c:v>2.1659333333333302</c:v>
                </c:pt>
                <c:pt idx="1147">
                  <c:v>2.1660333333333304</c:v>
                </c:pt>
                <c:pt idx="1148">
                  <c:v>2.1671</c:v>
                </c:pt>
                <c:pt idx="1149">
                  <c:v>2.16713333333333</c:v>
                </c:pt>
                <c:pt idx="1150">
                  <c:v>2.1683333333333303</c:v>
                </c:pt>
                <c:pt idx="1151">
                  <c:v>2.1683666666666599</c:v>
                </c:pt>
                <c:pt idx="1152">
                  <c:v>2.16943333333333</c:v>
                </c:pt>
                <c:pt idx="1153">
                  <c:v>2.1696</c:v>
                </c:pt>
                <c:pt idx="1154">
                  <c:v>2.1708666666666598</c:v>
                </c:pt>
                <c:pt idx="1155">
                  <c:v>2.1720999999999999</c:v>
                </c:pt>
                <c:pt idx="1156">
                  <c:v>2.1724999999999999</c:v>
                </c:pt>
                <c:pt idx="1157">
                  <c:v>2.17323333333333</c:v>
                </c:pt>
                <c:pt idx="1158">
                  <c:v>2.1743000000000001</c:v>
                </c:pt>
                <c:pt idx="1159">
                  <c:v>2.1747999999999998</c:v>
                </c:pt>
                <c:pt idx="1160">
                  <c:v>2.1753</c:v>
                </c:pt>
                <c:pt idx="1161">
                  <c:v>2.1762333333333301</c:v>
                </c:pt>
                <c:pt idx="1162">
                  <c:v>2.1769333333333303</c:v>
                </c:pt>
                <c:pt idx="1163">
                  <c:v>2.1773333333333302</c:v>
                </c:pt>
                <c:pt idx="1164">
                  <c:v>2.1783666666666597</c:v>
                </c:pt>
                <c:pt idx="1165">
                  <c:v>2.1784666666666599</c:v>
                </c:pt>
                <c:pt idx="1166">
                  <c:v>2.17956666666666</c:v>
                </c:pt>
                <c:pt idx="1167">
                  <c:v>2.1796000000000002</c:v>
                </c:pt>
                <c:pt idx="1168">
                  <c:v>2.1808666666666596</c:v>
                </c:pt>
                <c:pt idx="1169">
                  <c:v>2.1823999999999999</c:v>
                </c:pt>
                <c:pt idx="1170">
                  <c:v>2.1827333333333301</c:v>
                </c:pt>
                <c:pt idx="1171">
                  <c:v>2.18353333333333</c:v>
                </c:pt>
                <c:pt idx="1172">
                  <c:v>2.1846000000000001</c:v>
                </c:pt>
                <c:pt idx="1173">
                  <c:v>2.1852</c:v>
                </c:pt>
                <c:pt idx="1174">
                  <c:v>2.18586666666666</c:v>
                </c:pt>
                <c:pt idx="1175">
                  <c:v>2.1866666666666599</c:v>
                </c:pt>
                <c:pt idx="1176">
                  <c:v>2.1871</c:v>
                </c:pt>
                <c:pt idx="1177">
                  <c:v>2.1883333333333304</c:v>
                </c:pt>
                <c:pt idx="1178">
                  <c:v>2.1896</c:v>
                </c:pt>
                <c:pt idx="1179">
                  <c:v>2.1908333333333303</c:v>
                </c:pt>
                <c:pt idx="1180">
                  <c:v>2.1920999999999999</c:v>
                </c:pt>
                <c:pt idx="1181">
                  <c:v>2.1933333333333302</c:v>
                </c:pt>
                <c:pt idx="1182">
                  <c:v>2.1943333333333301</c:v>
                </c:pt>
                <c:pt idx="1183">
                  <c:v>2.1945999999999999</c:v>
                </c:pt>
                <c:pt idx="1184">
                  <c:v>2.1958333333333302</c:v>
                </c:pt>
                <c:pt idx="1185">
                  <c:v>2.1968666666666596</c:v>
                </c:pt>
                <c:pt idx="1186">
                  <c:v>2.19726666666666</c:v>
                </c:pt>
                <c:pt idx="1187">
                  <c:v>2.1983333333333301</c:v>
                </c:pt>
                <c:pt idx="1188">
                  <c:v>2.1985999999999999</c:v>
                </c:pt>
                <c:pt idx="1189">
                  <c:v>2.1996000000000002</c:v>
                </c:pt>
                <c:pt idx="1190">
                  <c:v>2.1997</c:v>
                </c:pt>
                <c:pt idx="1191">
                  <c:v>2.2010666666666596</c:v>
                </c:pt>
                <c:pt idx="1192">
                  <c:v>2.20166666666666</c:v>
                </c:pt>
                <c:pt idx="1193">
                  <c:v>2.2023999999999999</c:v>
                </c:pt>
                <c:pt idx="1194">
                  <c:v>2.20333333333333</c:v>
                </c:pt>
                <c:pt idx="1195">
                  <c:v>2.20356666666666</c:v>
                </c:pt>
                <c:pt idx="1196">
                  <c:v>2.2046000000000001</c:v>
                </c:pt>
                <c:pt idx="1197">
                  <c:v>2.2056</c:v>
                </c:pt>
                <c:pt idx="1198">
                  <c:v>2.20563333333333</c:v>
                </c:pt>
                <c:pt idx="1199">
                  <c:v>2.2066333333333303</c:v>
                </c:pt>
                <c:pt idx="1200">
                  <c:v>2.2067999999999999</c:v>
                </c:pt>
                <c:pt idx="1201">
                  <c:v>2.2083666666666599</c:v>
                </c:pt>
                <c:pt idx="1202">
                  <c:v>2.2084333333333301</c:v>
                </c:pt>
                <c:pt idx="1203">
                  <c:v>2.2094</c:v>
                </c:pt>
                <c:pt idx="1204">
                  <c:v>2.21</c:v>
                </c:pt>
                <c:pt idx="1205">
                  <c:v>2.2108333333333303</c:v>
                </c:pt>
                <c:pt idx="1206">
                  <c:v>2.21193333333333</c:v>
                </c:pt>
                <c:pt idx="1207">
                  <c:v>2.2120666666666597</c:v>
                </c:pt>
                <c:pt idx="1208">
                  <c:v>2.2133666666666598</c:v>
                </c:pt>
                <c:pt idx="1209">
                  <c:v>2.21346666666666</c:v>
                </c:pt>
                <c:pt idx="1210">
                  <c:v>2.2144666666666599</c:v>
                </c:pt>
                <c:pt idx="1211">
                  <c:v>2.2148666666666599</c:v>
                </c:pt>
                <c:pt idx="1212">
                  <c:v>2.2158000000000002</c:v>
                </c:pt>
                <c:pt idx="1213">
                  <c:v>2.2158666666666598</c:v>
                </c:pt>
                <c:pt idx="1214">
                  <c:v>2.2170666666666596</c:v>
                </c:pt>
                <c:pt idx="1215">
                  <c:v>2.2172000000000001</c:v>
                </c:pt>
                <c:pt idx="1216">
                  <c:v>2.2188666666666599</c:v>
                </c:pt>
                <c:pt idx="1217">
                  <c:v>2.2189333333333301</c:v>
                </c:pt>
                <c:pt idx="1218">
                  <c:v>2.2208333333333301</c:v>
                </c:pt>
                <c:pt idx="1219">
                  <c:v>2.22183333333333</c:v>
                </c:pt>
                <c:pt idx="1220">
                  <c:v>2.2223666666666597</c:v>
                </c:pt>
                <c:pt idx="1221">
                  <c:v>2.2228333333333303</c:v>
                </c:pt>
                <c:pt idx="1222">
                  <c:v>2.22393333333333</c:v>
                </c:pt>
                <c:pt idx="1223">
                  <c:v>2.2240333333333302</c:v>
                </c:pt>
                <c:pt idx="1224">
                  <c:v>2.2249333333333303</c:v>
                </c:pt>
                <c:pt idx="1225">
                  <c:v>2.2252000000000001</c:v>
                </c:pt>
                <c:pt idx="1226">
                  <c:v>2.2263000000000002</c:v>
                </c:pt>
                <c:pt idx="1227">
                  <c:v>2.2266333333333304</c:v>
                </c:pt>
                <c:pt idx="1228">
                  <c:v>2.2273333333333301</c:v>
                </c:pt>
                <c:pt idx="1229">
                  <c:v>2.2280000000000002</c:v>
                </c:pt>
                <c:pt idx="1230">
                  <c:v>2.2285666666666599</c:v>
                </c:pt>
                <c:pt idx="1231">
                  <c:v>2.2290333333333301</c:v>
                </c:pt>
                <c:pt idx="1232">
                  <c:v>2.2303666666666597</c:v>
                </c:pt>
                <c:pt idx="1233">
                  <c:v>2.2305666666666597</c:v>
                </c:pt>
                <c:pt idx="1234">
                  <c:v>2.2315999999999998</c:v>
                </c:pt>
                <c:pt idx="1235">
                  <c:v>2.2322000000000002</c:v>
                </c:pt>
                <c:pt idx="1236">
                  <c:v>2.2329333333333303</c:v>
                </c:pt>
                <c:pt idx="1237">
                  <c:v>2.2334333333333301</c:v>
                </c:pt>
                <c:pt idx="1238">
                  <c:v>2.2344333333333299</c:v>
                </c:pt>
                <c:pt idx="1239">
                  <c:v>2.2347333333333301</c:v>
                </c:pt>
                <c:pt idx="1240">
                  <c:v>2.2355999999999998</c:v>
                </c:pt>
                <c:pt idx="1241">
                  <c:v>2.23573333333333</c:v>
                </c:pt>
                <c:pt idx="1242">
                  <c:v>2.2368999999999999</c:v>
                </c:pt>
                <c:pt idx="1243">
                  <c:v>2.2369333333333303</c:v>
                </c:pt>
                <c:pt idx="1244">
                  <c:v>2.238</c:v>
                </c:pt>
                <c:pt idx="1245">
                  <c:v>2.23806666666666</c:v>
                </c:pt>
                <c:pt idx="1246">
                  <c:v>2.2392333333333303</c:v>
                </c:pt>
                <c:pt idx="1247">
                  <c:v>2.23973333333333</c:v>
                </c:pt>
                <c:pt idx="1248">
                  <c:v>2.24033333333333</c:v>
                </c:pt>
                <c:pt idx="1249">
                  <c:v>2.2408000000000001</c:v>
                </c:pt>
                <c:pt idx="1250">
                  <c:v>2.2419333333333302</c:v>
                </c:pt>
                <c:pt idx="1251">
                  <c:v>2.2423000000000002</c:v>
                </c:pt>
                <c:pt idx="1252">
                  <c:v>2.2431333333333301</c:v>
                </c:pt>
                <c:pt idx="1253">
                  <c:v>2.2433000000000001</c:v>
                </c:pt>
                <c:pt idx="1254">
                  <c:v>2.2444333333333302</c:v>
                </c:pt>
                <c:pt idx="1255">
                  <c:v>2.2446000000000002</c:v>
                </c:pt>
                <c:pt idx="1256">
                  <c:v>2.24583333333333</c:v>
                </c:pt>
                <c:pt idx="1257">
                  <c:v>2.246</c:v>
                </c:pt>
                <c:pt idx="1258">
                  <c:v>2.2471000000000001</c:v>
                </c:pt>
                <c:pt idx="1259">
                  <c:v>2.2471999999999999</c:v>
                </c:pt>
                <c:pt idx="1260">
                  <c:v>2.2481</c:v>
                </c:pt>
                <c:pt idx="1261">
                  <c:v>2.2483</c:v>
                </c:pt>
                <c:pt idx="1262">
                  <c:v>2.2493333333333303</c:v>
                </c:pt>
                <c:pt idx="1263">
                  <c:v>2.2494666666666596</c:v>
                </c:pt>
                <c:pt idx="1264">
                  <c:v>2.2507999999999999</c:v>
                </c:pt>
                <c:pt idx="1265">
                  <c:v>2.25196666666666</c:v>
                </c:pt>
                <c:pt idx="1266">
                  <c:v>2.2520666666666598</c:v>
                </c:pt>
                <c:pt idx="1267">
                  <c:v>2.2530666666666597</c:v>
                </c:pt>
                <c:pt idx="1268">
                  <c:v>2.2534999999999998</c:v>
                </c:pt>
                <c:pt idx="1269">
                  <c:v>2.2543333333333302</c:v>
                </c:pt>
                <c:pt idx="1270">
                  <c:v>2.2555000000000001</c:v>
                </c:pt>
                <c:pt idx="1271">
                  <c:v>2.2560333333333302</c:v>
                </c:pt>
                <c:pt idx="1272">
                  <c:v>2.2566999999999999</c:v>
                </c:pt>
                <c:pt idx="1273">
                  <c:v>2.2570333333333301</c:v>
                </c:pt>
                <c:pt idx="1274">
                  <c:v>2.2581000000000002</c:v>
                </c:pt>
                <c:pt idx="1275">
                  <c:v>2.2581333333333302</c:v>
                </c:pt>
                <c:pt idx="1276">
                  <c:v>2.2591666666666597</c:v>
                </c:pt>
                <c:pt idx="1277">
                  <c:v>2.25976666666666</c:v>
                </c:pt>
                <c:pt idx="1278">
                  <c:v>2.2602666666666598</c:v>
                </c:pt>
                <c:pt idx="1279">
                  <c:v>2.2612666666666597</c:v>
                </c:pt>
                <c:pt idx="1280">
                  <c:v>2.2615666666666598</c:v>
                </c:pt>
                <c:pt idx="1281">
                  <c:v>2.2629999999999999</c:v>
                </c:pt>
                <c:pt idx="1282">
                  <c:v>2.2635666666666596</c:v>
                </c:pt>
                <c:pt idx="1283">
                  <c:v>2.2644000000000002</c:v>
                </c:pt>
                <c:pt idx="1284">
                  <c:v>2.2646333333333302</c:v>
                </c:pt>
                <c:pt idx="1285">
                  <c:v>2.2654999999999998</c:v>
                </c:pt>
                <c:pt idx="1286">
                  <c:v>2.26583333333333</c:v>
                </c:pt>
                <c:pt idx="1287">
                  <c:v>2.2672666666666599</c:v>
                </c:pt>
                <c:pt idx="1288">
                  <c:v>2.2673999999999999</c:v>
                </c:pt>
                <c:pt idx="1289">
                  <c:v>2.2684666666666597</c:v>
                </c:pt>
                <c:pt idx="1290">
                  <c:v>2.2688000000000001</c:v>
                </c:pt>
                <c:pt idx="1291">
                  <c:v>2.2696333333333301</c:v>
                </c:pt>
                <c:pt idx="1292">
                  <c:v>2.2698999999999998</c:v>
                </c:pt>
                <c:pt idx="1293">
                  <c:v>2.27063333333333</c:v>
                </c:pt>
                <c:pt idx="1294">
                  <c:v>2.2715666666666596</c:v>
                </c:pt>
                <c:pt idx="1295">
                  <c:v>2.2724333333333302</c:v>
                </c:pt>
                <c:pt idx="1296">
                  <c:v>2.2726666666666597</c:v>
                </c:pt>
                <c:pt idx="1297">
                  <c:v>2.2737666666666598</c:v>
                </c:pt>
                <c:pt idx="1298">
                  <c:v>2.274</c:v>
                </c:pt>
                <c:pt idx="1299">
                  <c:v>2.2748666666666599</c:v>
                </c:pt>
                <c:pt idx="1300">
                  <c:v>2.2753666666666597</c:v>
                </c:pt>
                <c:pt idx="1301">
                  <c:v>2.2768333333333302</c:v>
                </c:pt>
                <c:pt idx="1302">
                  <c:v>2.27786666666666</c:v>
                </c:pt>
                <c:pt idx="1303">
                  <c:v>2.2779333333333303</c:v>
                </c:pt>
                <c:pt idx="1304">
                  <c:v>2.2793333333333301</c:v>
                </c:pt>
                <c:pt idx="1305">
                  <c:v>2.2795666666666596</c:v>
                </c:pt>
                <c:pt idx="1306">
                  <c:v>2.28056666666666</c:v>
                </c:pt>
                <c:pt idx="1307">
                  <c:v>2.2808333333333302</c:v>
                </c:pt>
                <c:pt idx="1308">
                  <c:v>2.2818000000000001</c:v>
                </c:pt>
                <c:pt idx="1309">
                  <c:v>2.28206666666666</c:v>
                </c:pt>
                <c:pt idx="1310">
                  <c:v>2.2832666666666599</c:v>
                </c:pt>
                <c:pt idx="1311">
                  <c:v>2.2838666666666598</c:v>
                </c:pt>
                <c:pt idx="1312">
                  <c:v>2.28433333333333</c:v>
                </c:pt>
                <c:pt idx="1313">
                  <c:v>2.2852000000000001</c:v>
                </c:pt>
                <c:pt idx="1314">
                  <c:v>2.2858000000000001</c:v>
                </c:pt>
                <c:pt idx="1315">
                  <c:v>2.2863000000000002</c:v>
                </c:pt>
                <c:pt idx="1316">
                  <c:v>2.2868666666666599</c:v>
                </c:pt>
                <c:pt idx="1317">
                  <c:v>2.2877333333333301</c:v>
                </c:pt>
                <c:pt idx="1318">
                  <c:v>2.2878666666666598</c:v>
                </c:pt>
                <c:pt idx="1319">
                  <c:v>2.2889666666666599</c:v>
                </c:pt>
                <c:pt idx="1320">
                  <c:v>2.2894999999999999</c:v>
                </c:pt>
                <c:pt idx="1321">
                  <c:v>2.2905666666666598</c:v>
                </c:pt>
                <c:pt idx="1322">
                  <c:v>2.2909666666666597</c:v>
                </c:pt>
                <c:pt idx="1323">
                  <c:v>2.2917999999999998</c:v>
                </c:pt>
                <c:pt idx="1324">
                  <c:v>2.2928333333333302</c:v>
                </c:pt>
                <c:pt idx="1325">
                  <c:v>2.2928666666666597</c:v>
                </c:pt>
                <c:pt idx="1326">
                  <c:v>2.2938999999999998</c:v>
                </c:pt>
                <c:pt idx="1327">
                  <c:v>2.2939666666666598</c:v>
                </c:pt>
                <c:pt idx="1328">
                  <c:v>2.2949000000000002</c:v>
                </c:pt>
                <c:pt idx="1329">
                  <c:v>2.2957000000000001</c:v>
                </c:pt>
                <c:pt idx="1330">
                  <c:v>2.2964666666666598</c:v>
                </c:pt>
                <c:pt idx="1331">
                  <c:v>2.2971666666666599</c:v>
                </c:pt>
                <c:pt idx="1332">
                  <c:v>2.2978000000000001</c:v>
                </c:pt>
                <c:pt idx="1333">
                  <c:v>2.2990333333333304</c:v>
                </c:pt>
                <c:pt idx="1334">
                  <c:v>2.2995999999999999</c:v>
                </c:pt>
                <c:pt idx="1335">
                  <c:v>2.3001999999999998</c:v>
                </c:pt>
                <c:pt idx="1336">
                  <c:v>2.30073333333333</c:v>
                </c:pt>
                <c:pt idx="1337">
                  <c:v>2.3014666666666597</c:v>
                </c:pt>
                <c:pt idx="1338">
                  <c:v>2.3018666666666596</c:v>
                </c:pt>
                <c:pt idx="1339">
                  <c:v>2.3027000000000002</c:v>
                </c:pt>
                <c:pt idx="1340">
                  <c:v>2.3036333333333303</c:v>
                </c:pt>
                <c:pt idx="1341">
                  <c:v>2.3037999999999998</c:v>
                </c:pt>
                <c:pt idx="1342">
                  <c:v>2.3051666666666599</c:v>
                </c:pt>
                <c:pt idx="1343">
                  <c:v>2.3054999999999999</c:v>
                </c:pt>
                <c:pt idx="1344">
                  <c:v>2.3063666666666598</c:v>
                </c:pt>
                <c:pt idx="1345">
                  <c:v>2.3070333333333299</c:v>
                </c:pt>
                <c:pt idx="1346">
                  <c:v>2.3083</c:v>
                </c:pt>
                <c:pt idx="1347">
                  <c:v>2.30873333333333</c:v>
                </c:pt>
                <c:pt idx="1348">
                  <c:v>2.3095666666666599</c:v>
                </c:pt>
                <c:pt idx="1349">
                  <c:v>2.3107000000000002</c:v>
                </c:pt>
                <c:pt idx="1350">
                  <c:v>2.31086666666666</c:v>
                </c:pt>
                <c:pt idx="1351">
                  <c:v>2.3119999999999998</c:v>
                </c:pt>
                <c:pt idx="1352">
                  <c:v>2.3126000000000002</c:v>
                </c:pt>
                <c:pt idx="1353">
                  <c:v>2.3130333333333302</c:v>
                </c:pt>
                <c:pt idx="1354">
                  <c:v>2.3138666666666596</c:v>
                </c:pt>
                <c:pt idx="1355">
                  <c:v>2.3142</c:v>
                </c:pt>
                <c:pt idx="1356">
                  <c:v>2.3149666666666597</c:v>
                </c:pt>
                <c:pt idx="1357">
                  <c:v>2.3157666666666596</c:v>
                </c:pt>
                <c:pt idx="1358">
                  <c:v>2.3159666666666596</c:v>
                </c:pt>
                <c:pt idx="1359">
                  <c:v>2.31676666666666</c:v>
                </c:pt>
                <c:pt idx="1360">
                  <c:v>2.31696666666666</c:v>
                </c:pt>
                <c:pt idx="1361">
                  <c:v>2.3177666666666599</c:v>
                </c:pt>
                <c:pt idx="1362">
                  <c:v>2.3180333333333301</c:v>
                </c:pt>
                <c:pt idx="1363">
                  <c:v>2.3187666666666598</c:v>
                </c:pt>
                <c:pt idx="1364">
                  <c:v>2.3192333333333304</c:v>
                </c:pt>
                <c:pt idx="1365">
                  <c:v>2.3197666666666596</c:v>
                </c:pt>
                <c:pt idx="1366">
                  <c:v>2.3203999999999998</c:v>
                </c:pt>
                <c:pt idx="1367">
                  <c:v>2.32076666666666</c:v>
                </c:pt>
                <c:pt idx="1368">
                  <c:v>2.32223333333333</c:v>
                </c:pt>
                <c:pt idx="1369">
                  <c:v>2.3223333333333303</c:v>
                </c:pt>
                <c:pt idx="1370">
                  <c:v>2.3232666666666599</c:v>
                </c:pt>
                <c:pt idx="1371">
                  <c:v>2.3234333333333304</c:v>
                </c:pt>
                <c:pt idx="1372">
                  <c:v>2.3244333333333302</c:v>
                </c:pt>
                <c:pt idx="1373">
                  <c:v>2.3245</c:v>
                </c:pt>
                <c:pt idx="1374">
                  <c:v>2.3254333333333301</c:v>
                </c:pt>
                <c:pt idx="1375">
                  <c:v>2.3257666666666599</c:v>
                </c:pt>
                <c:pt idx="1376">
                  <c:v>2.32663333333333</c:v>
                </c:pt>
                <c:pt idx="1377">
                  <c:v>2.327</c:v>
                </c:pt>
                <c:pt idx="1378">
                  <c:v>2.3279666666666596</c:v>
                </c:pt>
                <c:pt idx="1379">
                  <c:v>2.3282333333333303</c:v>
                </c:pt>
                <c:pt idx="1380">
                  <c:v>2.3294666666666597</c:v>
                </c:pt>
                <c:pt idx="1381">
                  <c:v>2.3294999999999999</c:v>
                </c:pt>
                <c:pt idx="1382">
                  <c:v>2.3305333333333302</c:v>
                </c:pt>
                <c:pt idx="1383">
                  <c:v>2.3306</c:v>
                </c:pt>
                <c:pt idx="1384">
                  <c:v>2.3321666666666596</c:v>
                </c:pt>
                <c:pt idx="1385">
                  <c:v>2.3322666666666598</c:v>
                </c:pt>
                <c:pt idx="1386">
                  <c:v>2.3332666666666597</c:v>
                </c:pt>
                <c:pt idx="1387">
                  <c:v>2.3342666666666601</c:v>
                </c:pt>
                <c:pt idx="1388">
                  <c:v>2.3349333333333302</c:v>
                </c:pt>
                <c:pt idx="1389">
                  <c:v>2.3359000000000001</c:v>
                </c:pt>
                <c:pt idx="1390">
                  <c:v>2.3362666666666598</c:v>
                </c:pt>
                <c:pt idx="1391">
                  <c:v>2.3376666666666597</c:v>
                </c:pt>
                <c:pt idx="1392">
                  <c:v>2.3378000000000001</c:v>
                </c:pt>
                <c:pt idx="1393">
                  <c:v>2.3391999999999999</c:v>
                </c:pt>
                <c:pt idx="1394">
                  <c:v>2.3395333333333301</c:v>
                </c:pt>
                <c:pt idx="1395">
                  <c:v>2.3403</c:v>
                </c:pt>
                <c:pt idx="1396">
                  <c:v>2.3410000000000002</c:v>
                </c:pt>
                <c:pt idx="1397">
                  <c:v>2.3414000000000001</c:v>
                </c:pt>
                <c:pt idx="1398">
                  <c:v>2.3420666666666596</c:v>
                </c:pt>
                <c:pt idx="1399">
                  <c:v>2.34243333333333</c:v>
                </c:pt>
                <c:pt idx="1400">
                  <c:v>2.3433666666666597</c:v>
                </c:pt>
                <c:pt idx="1401">
                  <c:v>2.3437000000000001</c:v>
                </c:pt>
                <c:pt idx="1402">
                  <c:v>2.34476666666666</c:v>
                </c:pt>
                <c:pt idx="1403">
                  <c:v>2.3450333333333302</c:v>
                </c:pt>
                <c:pt idx="1404">
                  <c:v>2.3462999999999998</c:v>
                </c:pt>
                <c:pt idx="1405">
                  <c:v>2.3466</c:v>
                </c:pt>
                <c:pt idx="1406">
                  <c:v>2.3475333333333301</c:v>
                </c:pt>
                <c:pt idx="1407">
                  <c:v>2.3476333333333304</c:v>
                </c:pt>
                <c:pt idx="1408">
                  <c:v>2.3486666666666598</c:v>
                </c:pt>
                <c:pt idx="1409">
                  <c:v>2.3490333333333302</c:v>
                </c:pt>
                <c:pt idx="1410">
                  <c:v>2.3498000000000001</c:v>
                </c:pt>
                <c:pt idx="1411">
                  <c:v>2.35046666666666</c:v>
                </c:pt>
                <c:pt idx="1412">
                  <c:v>2.35126666666666</c:v>
                </c:pt>
                <c:pt idx="1413">
                  <c:v>2.3522333333333303</c:v>
                </c:pt>
                <c:pt idx="1414">
                  <c:v>2.3523000000000001</c:v>
                </c:pt>
                <c:pt idx="1415">
                  <c:v>2.3532666666666597</c:v>
                </c:pt>
                <c:pt idx="1416">
                  <c:v>2.3533666666666599</c:v>
                </c:pt>
                <c:pt idx="1417">
                  <c:v>2.35466666666666</c:v>
                </c:pt>
                <c:pt idx="1418">
                  <c:v>2.3563333333333301</c:v>
                </c:pt>
                <c:pt idx="1419">
                  <c:v>2.35656666666666</c:v>
                </c:pt>
                <c:pt idx="1420">
                  <c:v>2.3573666666666599</c:v>
                </c:pt>
                <c:pt idx="1421">
                  <c:v>2.3577666666666599</c:v>
                </c:pt>
                <c:pt idx="1422">
                  <c:v>2.3585333333333303</c:v>
                </c:pt>
                <c:pt idx="1423">
                  <c:v>2.3595333333333302</c:v>
                </c:pt>
                <c:pt idx="1424">
                  <c:v>2.3595999999999999</c:v>
                </c:pt>
                <c:pt idx="1425">
                  <c:v>2.36053333333333</c:v>
                </c:pt>
                <c:pt idx="1426">
                  <c:v>2.3616333333333301</c:v>
                </c:pt>
                <c:pt idx="1427">
                  <c:v>2.3624000000000001</c:v>
                </c:pt>
                <c:pt idx="1428">
                  <c:v>2.36263333333333</c:v>
                </c:pt>
                <c:pt idx="1429">
                  <c:v>2.3633999999999999</c:v>
                </c:pt>
                <c:pt idx="1430">
                  <c:v>2.3636333333333304</c:v>
                </c:pt>
                <c:pt idx="1431">
                  <c:v>2.3646333333333303</c:v>
                </c:pt>
                <c:pt idx="1432">
                  <c:v>2.36516666666666</c:v>
                </c:pt>
                <c:pt idx="1433">
                  <c:v>2.3656666666666597</c:v>
                </c:pt>
                <c:pt idx="1434">
                  <c:v>2.3662999999999998</c:v>
                </c:pt>
                <c:pt idx="1435">
                  <c:v>2.3666999999999998</c:v>
                </c:pt>
                <c:pt idx="1436">
                  <c:v>2.3677666666666597</c:v>
                </c:pt>
                <c:pt idx="1437">
                  <c:v>2.3683000000000001</c:v>
                </c:pt>
                <c:pt idx="1438">
                  <c:v>2.3690333333333302</c:v>
                </c:pt>
                <c:pt idx="1439">
                  <c:v>2.36933333333333</c:v>
                </c:pt>
                <c:pt idx="1440">
                  <c:v>2.3701666666666599</c:v>
                </c:pt>
                <c:pt idx="1441">
                  <c:v>2.3703333333333303</c:v>
                </c:pt>
                <c:pt idx="1442">
                  <c:v>2.3714</c:v>
                </c:pt>
                <c:pt idx="1443">
                  <c:v>2.3718666666666599</c:v>
                </c:pt>
                <c:pt idx="1444">
                  <c:v>2.37273333333333</c:v>
                </c:pt>
                <c:pt idx="1445">
                  <c:v>2.3734999999999999</c:v>
                </c:pt>
                <c:pt idx="1446">
                  <c:v>2.3738333333333301</c:v>
                </c:pt>
                <c:pt idx="1447">
                  <c:v>2.37483333333333</c:v>
                </c:pt>
                <c:pt idx="1448">
                  <c:v>2.3752</c:v>
                </c:pt>
                <c:pt idx="1449">
                  <c:v>2.3764666666666598</c:v>
                </c:pt>
                <c:pt idx="1450">
                  <c:v>2.3765666666666596</c:v>
                </c:pt>
                <c:pt idx="1451">
                  <c:v>2.3775666666666599</c:v>
                </c:pt>
                <c:pt idx="1452">
                  <c:v>2.3779333333333303</c:v>
                </c:pt>
                <c:pt idx="1453">
                  <c:v>2.37906666666666</c:v>
                </c:pt>
                <c:pt idx="1454">
                  <c:v>2.3796666666666599</c:v>
                </c:pt>
                <c:pt idx="1455">
                  <c:v>2.38073333333333</c:v>
                </c:pt>
                <c:pt idx="1456">
                  <c:v>2.3815333333333299</c:v>
                </c:pt>
                <c:pt idx="1457">
                  <c:v>2.3819666666666599</c:v>
                </c:pt>
                <c:pt idx="1458">
                  <c:v>2.38286666666666</c:v>
                </c:pt>
                <c:pt idx="1459">
                  <c:v>2.383</c:v>
                </c:pt>
                <c:pt idx="1460">
                  <c:v>2.3840333333333303</c:v>
                </c:pt>
                <c:pt idx="1461">
                  <c:v>2.3842666666666599</c:v>
                </c:pt>
                <c:pt idx="1462">
                  <c:v>2.38533333333333</c:v>
                </c:pt>
                <c:pt idx="1463">
                  <c:v>2.3855</c:v>
                </c:pt>
                <c:pt idx="1464">
                  <c:v>2.3864000000000001</c:v>
                </c:pt>
                <c:pt idx="1465">
                  <c:v>2.3867333333333303</c:v>
                </c:pt>
                <c:pt idx="1466">
                  <c:v>2.3875999999999999</c:v>
                </c:pt>
                <c:pt idx="1467">
                  <c:v>2.3878666666666599</c:v>
                </c:pt>
                <c:pt idx="1468">
                  <c:v>2.38873333333333</c:v>
                </c:pt>
                <c:pt idx="1469">
                  <c:v>2.3889</c:v>
                </c:pt>
                <c:pt idx="1470">
                  <c:v>2.39</c:v>
                </c:pt>
                <c:pt idx="1471">
                  <c:v>2.3904333333333301</c:v>
                </c:pt>
                <c:pt idx="1472">
                  <c:v>2.3915000000000002</c:v>
                </c:pt>
                <c:pt idx="1473">
                  <c:v>2.3916333333333299</c:v>
                </c:pt>
                <c:pt idx="1474">
                  <c:v>2.3926333333333303</c:v>
                </c:pt>
                <c:pt idx="1475">
                  <c:v>2.3928666666666598</c:v>
                </c:pt>
                <c:pt idx="1476">
                  <c:v>2.3937666666666599</c:v>
                </c:pt>
                <c:pt idx="1477">
                  <c:v>2.3940666666666597</c:v>
                </c:pt>
                <c:pt idx="1478">
                  <c:v>2.3953333333333302</c:v>
                </c:pt>
                <c:pt idx="1479">
                  <c:v>2.39563333333333</c:v>
                </c:pt>
                <c:pt idx="1480">
                  <c:v>2.3965000000000001</c:v>
                </c:pt>
                <c:pt idx="1481">
                  <c:v>2.3972000000000002</c:v>
                </c:pt>
                <c:pt idx="1482">
                  <c:v>2.3977333333333299</c:v>
                </c:pt>
                <c:pt idx="1483">
                  <c:v>2.3982000000000001</c:v>
                </c:pt>
                <c:pt idx="1484">
                  <c:v>2.39883333333333</c:v>
                </c:pt>
                <c:pt idx="1485">
                  <c:v>2.3995000000000002</c:v>
                </c:pt>
                <c:pt idx="1486">
                  <c:v>2.3998666666666599</c:v>
                </c:pt>
                <c:pt idx="1487">
                  <c:v>2.4007666666666596</c:v>
                </c:pt>
                <c:pt idx="1488">
                  <c:v>2.4011999999999998</c:v>
                </c:pt>
                <c:pt idx="1489">
                  <c:v>2.4020000000000001</c:v>
                </c:pt>
                <c:pt idx="1490">
                  <c:v>2.4023666666666599</c:v>
                </c:pt>
                <c:pt idx="1491">
                  <c:v>2.4035666666666597</c:v>
                </c:pt>
                <c:pt idx="1492">
                  <c:v>2.4036</c:v>
                </c:pt>
                <c:pt idx="1493">
                  <c:v>2.40533333333333</c:v>
                </c:pt>
                <c:pt idx="1494">
                  <c:v>2.4056999999999999</c:v>
                </c:pt>
                <c:pt idx="1495">
                  <c:v>2.4064333333333301</c:v>
                </c:pt>
                <c:pt idx="1496">
                  <c:v>2.40706666666666</c:v>
                </c:pt>
                <c:pt idx="1497">
                  <c:v>2.4077666666666597</c:v>
                </c:pt>
                <c:pt idx="1498">
                  <c:v>2.4090333333333303</c:v>
                </c:pt>
                <c:pt idx="1499">
                  <c:v>2.4096333333333302</c:v>
                </c:pt>
                <c:pt idx="1500">
                  <c:v>2.4101666666666599</c:v>
                </c:pt>
                <c:pt idx="1501">
                  <c:v>2.4109333333333303</c:v>
                </c:pt>
                <c:pt idx="1502">
                  <c:v>2.4111666666666598</c:v>
                </c:pt>
                <c:pt idx="1503">
                  <c:v>2.4121000000000001</c:v>
                </c:pt>
                <c:pt idx="1504">
                  <c:v>2.4127666666666596</c:v>
                </c:pt>
                <c:pt idx="1505">
                  <c:v>2.41313333333333</c:v>
                </c:pt>
                <c:pt idx="1506">
                  <c:v>2.4141666666666599</c:v>
                </c:pt>
                <c:pt idx="1507">
                  <c:v>2.4147666666666598</c:v>
                </c:pt>
                <c:pt idx="1508">
                  <c:v>2.4157666666666597</c:v>
                </c:pt>
                <c:pt idx="1509">
                  <c:v>2.4157999999999999</c:v>
                </c:pt>
                <c:pt idx="1510">
                  <c:v>2.4167999999999998</c:v>
                </c:pt>
                <c:pt idx="1511">
                  <c:v>2.4179666666666599</c:v>
                </c:pt>
                <c:pt idx="1512">
                  <c:v>2.4181333333333304</c:v>
                </c:pt>
                <c:pt idx="1513">
                  <c:v>2.41926666666666</c:v>
                </c:pt>
                <c:pt idx="1514">
                  <c:v>2.4198</c:v>
                </c:pt>
                <c:pt idx="1515">
                  <c:v>2.4205999999999999</c:v>
                </c:pt>
                <c:pt idx="1516">
                  <c:v>2.42136666666666</c:v>
                </c:pt>
                <c:pt idx="1517">
                  <c:v>2.4218333333333302</c:v>
                </c:pt>
                <c:pt idx="1518">
                  <c:v>2.4225666666666599</c:v>
                </c:pt>
                <c:pt idx="1519">
                  <c:v>2.4231333333333303</c:v>
                </c:pt>
                <c:pt idx="1520">
                  <c:v>2.42366666666666</c:v>
                </c:pt>
                <c:pt idx="1521">
                  <c:v>2.4249000000000001</c:v>
                </c:pt>
                <c:pt idx="1522">
                  <c:v>2.4249333333333301</c:v>
                </c:pt>
                <c:pt idx="1523">
                  <c:v>2.4259333333333299</c:v>
                </c:pt>
                <c:pt idx="1524">
                  <c:v>2.4268333333333301</c:v>
                </c:pt>
                <c:pt idx="1525">
                  <c:v>2.4273666666666598</c:v>
                </c:pt>
                <c:pt idx="1526">
                  <c:v>2.4281333333333301</c:v>
                </c:pt>
                <c:pt idx="1527">
                  <c:v>2.4285000000000001</c:v>
                </c:pt>
                <c:pt idx="1528">
                  <c:v>2.4295</c:v>
                </c:pt>
                <c:pt idx="1529">
                  <c:v>2.4296000000000002</c:v>
                </c:pt>
                <c:pt idx="1530">
                  <c:v>2.4307333333333303</c:v>
                </c:pt>
                <c:pt idx="1531">
                  <c:v>2.4308333333333301</c:v>
                </c:pt>
                <c:pt idx="1532">
                  <c:v>2.4323666666666597</c:v>
                </c:pt>
                <c:pt idx="1533">
                  <c:v>2.4329000000000001</c:v>
                </c:pt>
                <c:pt idx="1534">
                  <c:v>2.4338666666666597</c:v>
                </c:pt>
                <c:pt idx="1535">
                  <c:v>2.43396666666666</c:v>
                </c:pt>
                <c:pt idx="1536">
                  <c:v>2.4348999999999998</c:v>
                </c:pt>
                <c:pt idx="1537">
                  <c:v>2.4351333333333303</c:v>
                </c:pt>
                <c:pt idx="1538">
                  <c:v>2.4362666666666599</c:v>
                </c:pt>
                <c:pt idx="1539">
                  <c:v>2.4364666666666599</c:v>
                </c:pt>
                <c:pt idx="1540">
                  <c:v>2.4380000000000002</c:v>
                </c:pt>
                <c:pt idx="1541">
                  <c:v>2.4381666666666599</c:v>
                </c:pt>
                <c:pt idx="1542">
                  <c:v>2.4390666666666596</c:v>
                </c:pt>
                <c:pt idx="1543">
                  <c:v>2.43946666666666</c:v>
                </c:pt>
                <c:pt idx="1544">
                  <c:v>2.4404666666666599</c:v>
                </c:pt>
                <c:pt idx="1545">
                  <c:v>2.4405000000000001</c:v>
                </c:pt>
                <c:pt idx="1546">
                  <c:v>2.4418000000000002</c:v>
                </c:pt>
                <c:pt idx="1547">
                  <c:v>2.44343333333333</c:v>
                </c:pt>
                <c:pt idx="1548">
                  <c:v>2.4435333333333302</c:v>
                </c:pt>
                <c:pt idx="1549">
                  <c:v>2.4444333333333303</c:v>
                </c:pt>
                <c:pt idx="1550">
                  <c:v>2.4445999999999999</c:v>
                </c:pt>
                <c:pt idx="1551">
                  <c:v>2.4454333333333302</c:v>
                </c:pt>
                <c:pt idx="1552">
                  <c:v>2.4461666666666599</c:v>
                </c:pt>
                <c:pt idx="1553">
                  <c:v>2.4471666666666598</c:v>
                </c:pt>
                <c:pt idx="1554">
                  <c:v>2.4475333333333302</c:v>
                </c:pt>
                <c:pt idx="1555">
                  <c:v>2.4483333333333301</c:v>
                </c:pt>
                <c:pt idx="1556">
                  <c:v>2.4494333333333302</c:v>
                </c:pt>
                <c:pt idx="1557">
                  <c:v>2.44976666666666</c:v>
                </c:pt>
                <c:pt idx="1558">
                  <c:v>2.4509333333333303</c:v>
                </c:pt>
                <c:pt idx="1559">
                  <c:v>2.4516</c:v>
                </c:pt>
                <c:pt idx="1560">
                  <c:v>2.4525999999999999</c:v>
                </c:pt>
                <c:pt idx="1561">
                  <c:v>2.4532333333333303</c:v>
                </c:pt>
                <c:pt idx="1562">
                  <c:v>2.4536333333333302</c:v>
                </c:pt>
                <c:pt idx="1563">
                  <c:v>2.4544333333333301</c:v>
                </c:pt>
                <c:pt idx="1564">
                  <c:v>2.4546333333333301</c:v>
                </c:pt>
                <c:pt idx="1565">
                  <c:v>2.45566666666666</c:v>
                </c:pt>
                <c:pt idx="1566">
                  <c:v>2.4557333333333302</c:v>
                </c:pt>
                <c:pt idx="1567">
                  <c:v>2.4569000000000001</c:v>
                </c:pt>
                <c:pt idx="1568">
                  <c:v>2.4573</c:v>
                </c:pt>
                <c:pt idx="1569">
                  <c:v>2.45793333333333</c:v>
                </c:pt>
                <c:pt idx="1570">
                  <c:v>2.4589333333333303</c:v>
                </c:pt>
                <c:pt idx="1571">
                  <c:v>2.4590999999999998</c:v>
                </c:pt>
                <c:pt idx="1572">
                  <c:v>2.4603666666666597</c:v>
                </c:pt>
                <c:pt idx="1573">
                  <c:v>2.4609999999999999</c:v>
                </c:pt>
                <c:pt idx="1574">
                  <c:v>2.4615999999999998</c:v>
                </c:pt>
                <c:pt idx="1575">
                  <c:v>2.4620666666666597</c:v>
                </c:pt>
                <c:pt idx="1576">
                  <c:v>2.4631333333333303</c:v>
                </c:pt>
                <c:pt idx="1577">
                  <c:v>2.4633666666666598</c:v>
                </c:pt>
                <c:pt idx="1578">
                  <c:v>2.4643999999999999</c:v>
                </c:pt>
                <c:pt idx="1579">
                  <c:v>2.4648666666666599</c:v>
                </c:pt>
                <c:pt idx="1580">
                  <c:v>2.4656333333333302</c:v>
                </c:pt>
                <c:pt idx="1581">
                  <c:v>2.4665333333333304</c:v>
                </c:pt>
                <c:pt idx="1582">
                  <c:v>2.4669333333333303</c:v>
                </c:pt>
                <c:pt idx="1583">
                  <c:v>2.4681333333333302</c:v>
                </c:pt>
                <c:pt idx="1584">
                  <c:v>2.4693999999999998</c:v>
                </c:pt>
                <c:pt idx="1585">
                  <c:v>2.4706333333333301</c:v>
                </c:pt>
                <c:pt idx="1586">
                  <c:v>2.4706666666666597</c:v>
                </c:pt>
                <c:pt idx="1587">
                  <c:v>2.4716999999999998</c:v>
                </c:pt>
                <c:pt idx="1588">
                  <c:v>2.4719000000000002</c:v>
                </c:pt>
                <c:pt idx="1589">
                  <c:v>2.4731333333333301</c:v>
                </c:pt>
                <c:pt idx="1590">
                  <c:v>2.4744000000000002</c:v>
                </c:pt>
                <c:pt idx="1591">
                  <c:v>2.4746333333333301</c:v>
                </c:pt>
                <c:pt idx="1592">
                  <c:v>2.47563333333333</c:v>
                </c:pt>
                <c:pt idx="1593">
                  <c:v>2.4768666666666599</c:v>
                </c:pt>
                <c:pt idx="1594">
                  <c:v>2.4769000000000001</c:v>
                </c:pt>
                <c:pt idx="1595">
                  <c:v>2.47813333333333</c:v>
                </c:pt>
                <c:pt idx="1596">
                  <c:v>2.47816666666666</c:v>
                </c:pt>
                <c:pt idx="1597">
                  <c:v>2.4794</c:v>
                </c:pt>
                <c:pt idx="1598">
                  <c:v>2.4806333333333304</c:v>
                </c:pt>
                <c:pt idx="1599">
                  <c:v>2.48173333333333</c:v>
                </c:pt>
                <c:pt idx="1600">
                  <c:v>2.48216666666666</c:v>
                </c:pt>
                <c:pt idx="1601">
                  <c:v>2.4831333333333303</c:v>
                </c:pt>
                <c:pt idx="1602">
                  <c:v>2.4833666666666598</c:v>
                </c:pt>
                <c:pt idx="1603">
                  <c:v>2.4845333333333302</c:v>
                </c:pt>
                <c:pt idx="1604">
                  <c:v>2.4845999999999999</c:v>
                </c:pt>
                <c:pt idx="1605">
                  <c:v>2.48553333333333</c:v>
                </c:pt>
                <c:pt idx="1606">
                  <c:v>2.4856333333333303</c:v>
                </c:pt>
                <c:pt idx="1607">
                  <c:v>2.4869333333333303</c:v>
                </c:pt>
                <c:pt idx="1608">
                  <c:v>2.4869666666666599</c:v>
                </c:pt>
                <c:pt idx="1609">
                  <c:v>2.4881333333333302</c:v>
                </c:pt>
                <c:pt idx="1610">
                  <c:v>2.48823333333333</c:v>
                </c:pt>
                <c:pt idx="1611">
                  <c:v>2.4892333333333303</c:v>
                </c:pt>
                <c:pt idx="1612">
                  <c:v>2.4896333333333303</c:v>
                </c:pt>
                <c:pt idx="1613">
                  <c:v>2.4909666666666599</c:v>
                </c:pt>
                <c:pt idx="1614">
                  <c:v>2.4910333333333301</c:v>
                </c:pt>
                <c:pt idx="1615">
                  <c:v>2.4921333333333302</c:v>
                </c:pt>
                <c:pt idx="1616">
                  <c:v>2.4925333333333302</c:v>
                </c:pt>
                <c:pt idx="1617">
                  <c:v>2.4936666666666598</c:v>
                </c:pt>
                <c:pt idx="1618">
                  <c:v>2.49416666666666</c:v>
                </c:pt>
                <c:pt idx="1619">
                  <c:v>2.4954000000000001</c:v>
                </c:pt>
                <c:pt idx="1620">
                  <c:v>2.4954666666666596</c:v>
                </c:pt>
                <c:pt idx="1621">
                  <c:v>2.4969666666666597</c:v>
                </c:pt>
                <c:pt idx="1622">
                  <c:v>2.4971000000000001</c:v>
                </c:pt>
                <c:pt idx="1623">
                  <c:v>2.49813333333333</c:v>
                </c:pt>
                <c:pt idx="1624">
                  <c:v>2.49816666666666</c:v>
                </c:pt>
                <c:pt idx="1625">
                  <c:v>2.4993666666666599</c:v>
                </c:pt>
                <c:pt idx="1626">
                  <c:v>2.4994999999999998</c:v>
                </c:pt>
                <c:pt idx="1627">
                  <c:v>2.5004</c:v>
                </c:pt>
                <c:pt idx="1628">
                  <c:v>2.5014666666666598</c:v>
                </c:pt>
                <c:pt idx="1629">
                  <c:v>2.5018666666666598</c:v>
                </c:pt>
                <c:pt idx="1630">
                  <c:v>2.5031333333333303</c:v>
                </c:pt>
                <c:pt idx="1631">
                  <c:v>2.5035333333333303</c:v>
                </c:pt>
                <c:pt idx="1632">
                  <c:v>2.5043666666666597</c:v>
                </c:pt>
                <c:pt idx="1633">
                  <c:v>2.5055333333333301</c:v>
                </c:pt>
                <c:pt idx="1634">
                  <c:v>2.5055999999999998</c:v>
                </c:pt>
                <c:pt idx="1635">
                  <c:v>2.5066666666666597</c:v>
                </c:pt>
                <c:pt idx="1636">
                  <c:v>2.5070666666666597</c:v>
                </c:pt>
                <c:pt idx="1637">
                  <c:v>2.5079333333333302</c:v>
                </c:pt>
                <c:pt idx="1638">
                  <c:v>2.50843333333333</c:v>
                </c:pt>
                <c:pt idx="1639">
                  <c:v>2.5095333333333301</c:v>
                </c:pt>
                <c:pt idx="1640">
                  <c:v>2.5099999999999998</c:v>
                </c:pt>
                <c:pt idx="1641">
                  <c:v>2.5111666666666599</c:v>
                </c:pt>
                <c:pt idx="1642">
                  <c:v>2.5112999999999999</c:v>
                </c:pt>
                <c:pt idx="1643">
                  <c:v>2.5123333333333302</c:v>
                </c:pt>
                <c:pt idx="1644">
                  <c:v>2.5125000000000002</c:v>
                </c:pt>
                <c:pt idx="1645">
                  <c:v>2.5142666666666598</c:v>
                </c:pt>
                <c:pt idx="1646">
                  <c:v>2.51436666666666</c:v>
                </c:pt>
                <c:pt idx="1647">
                  <c:v>2.5154666666666596</c:v>
                </c:pt>
                <c:pt idx="1648">
                  <c:v>2.51626666666666</c:v>
                </c:pt>
                <c:pt idx="1649">
                  <c:v>2.5165000000000002</c:v>
                </c:pt>
                <c:pt idx="1650">
                  <c:v>2.5173000000000001</c:v>
                </c:pt>
                <c:pt idx="1651">
                  <c:v>2.5182333333333302</c:v>
                </c:pt>
                <c:pt idx="1652">
                  <c:v>2.5184333333333302</c:v>
                </c:pt>
                <c:pt idx="1653">
                  <c:v>2.5198999999999998</c:v>
                </c:pt>
                <c:pt idx="1654">
                  <c:v>2.52006666666666</c:v>
                </c:pt>
                <c:pt idx="1655">
                  <c:v>2.5211333333333301</c:v>
                </c:pt>
                <c:pt idx="1656">
                  <c:v>2.5213999999999999</c:v>
                </c:pt>
                <c:pt idx="1657">
                  <c:v>2.5222333333333302</c:v>
                </c:pt>
                <c:pt idx="1658">
                  <c:v>2.5233333333333303</c:v>
                </c:pt>
                <c:pt idx="1659">
                  <c:v>2.5235333333333303</c:v>
                </c:pt>
                <c:pt idx="1660">
                  <c:v>2.5243666666666598</c:v>
                </c:pt>
                <c:pt idx="1661">
                  <c:v>2.5246</c:v>
                </c:pt>
                <c:pt idx="1662">
                  <c:v>2.5254333333333303</c:v>
                </c:pt>
                <c:pt idx="1663">
                  <c:v>2.5257999999999998</c:v>
                </c:pt>
                <c:pt idx="1664">
                  <c:v>2.52653333333333</c:v>
                </c:pt>
                <c:pt idx="1665">
                  <c:v>2.5272999999999999</c:v>
                </c:pt>
                <c:pt idx="1666">
                  <c:v>2.5277333333333303</c:v>
                </c:pt>
                <c:pt idx="1667">
                  <c:v>2.5283333333333302</c:v>
                </c:pt>
                <c:pt idx="1668">
                  <c:v>2.5289666666666597</c:v>
                </c:pt>
                <c:pt idx="1669">
                  <c:v>2.5295666666666596</c:v>
                </c:pt>
                <c:pt idx="1670">
                  <c:v>2.5301</c:v>
                </c:pt>
                <c:pt idx="1671">
                  <c:v>2.5311666666666599</c:v>
                </c:pt>
                <c:pt idx="1672">
                  <c:v>2.5317333333333303</c:v>
                </c:pt>
                <c:pt idx="1673">
                  <c:v>2.5323666666666598</c:v>
                </c:pt>
                <c:pt idx="1674">
                  <c:v>2.5335000000000001</c:v>
                </c:pt>
                <c:pt idx="1675">
                  <c:v>2.5337333333333301</c:v>
                </c:pt>
                <c:pt idx="1676">
                  <c:v>2.53473333333333</c:v>
                </c:pt>
                <c:pt idx="1677">
                  <c:v>2.5354333333333301</c:v>
                </c:pt>
                <c:pt idx="1678">
                  <c:v>2.5358666666666601</c:v>
                </c:pt>
                <c:pt idx="1679">
                  <c:v>2.5369999999999999</c:v>
                </c:pt>
                <c:pt idx="1680">
                  <c:v>2.5377000000000001</c:v>
                </c:pt>
                <c:pt idx="1681">
                  <c:v>2.53853333333333</c:v>
                </c:pt>
                <c:pt idx="1682">
                  <c:v>2.5393333333333303</c:v>
                </c:pt>
                <c:pt idx="1683">
                  <c:v>2.5397333333333303</c:v>
                </c:pt>
                <c:pt idx="1684">
                  <c:v>2.5406</c:v>
                </c:pt>
                <c:pt idx="1685">
                  <c:v>2.5411999999999999</c:v>
                </c:pt>
                <c:pt idx="1686">
                  <c:v>2.5418333333333303</c:v>
                </c:pt>
                <c:pt idx="1687">
                  <c:v>2.54276666666666</c:v>
                </c:pt>
                <c:pt idx="1688">
                  <c:v>2.5430999999999999</c:v>
                </c:pt>
                <c:pt idx="1689">
                  <c:v>2.5438333333333301</c:v>
                </c:pt>
                <c:pt idx="1690">
                  <c:v>2.5448666666666599</c:v>
                </c:pt>
                <c:pt idx="1691">
                  <c:v>2.5460333333333303</c:v>
                </c:pt>
                <c:pt idx="1692">
                  <c:v>2.5468333333333302</c:v>
                </c:pt>
                <c:pt idx="1693">
                  <c:v>2.5476666666666596</c:v>
                </c:pt>
                <c:pt idx="1694">
                  <c:v>2.5480999999999998</c:v>
                </c:pt>
                <c:pt idx="1695">
                  <c:v>2.5487333333333302</c:v>
                </c:pt>
                <c:pt idx="1696">
                  <c:v>2.5493666666666597</c:v>
                </c:pt>
                <c:pt idx="1697">
                  <c:v>2.55036666666666</c:v>
                </c:pt>
                <c:pt idx="1698">
                  <c:v>2.5510999999999999</c:v>
                </c:pt>
                <c:pt idx="1699">
                  <c:v>2.5519333333333303</c:v>
                </c:pt>
                <c:pt idx="1700">
                  <c:v>2.5530666666666599</c:v>
                </c:pt>
                <c:pt idx="1701">
                  <c:v>2.5538333333333303</c:v>
                </c:pt>
                <c:pt idx="1702">
                  <c:v>2.5548333333333302</c:v>
                </c:pt>
                <c:pt idx="1703">
                  <c:v>2.5552999999999999</c:v>
                </c:pt>
              </c:numCache>
            </c:numRef>
          </c:xVal>
          <c:yVal>
            <c:numRef>
              <c:f>Envelope!$C$318:$C$2021</c:f>
              <c:numCache>
                <c:formatCode>General</c:formatCode>
                <c:ptCount val="1704"/>
                <c:pt idx="1">
                  <c:v>1.77481842041015</c:v>
                </c:pt>
                <c:pt idx="2">
                  <c:v>1.21311950683593</c:v>
                </c:pt>
                <c:pt idx="4">
                  <c:v>1.74662780761718</c:v>
                </c:pt>
                <c:pt idx="6">
                  <c:v>1.47182464599609</c:v>
                </c:pt>
                <c:pt idx="8">
                  <c:v>0.61458587646484297</c:v>
                </c:pt>
                <c:pt idx="10">
                  <c:v>1.71160888671875</c:v>
                </c:pt>
                <c:pt idx="12">
                  <c:v>1.7428741455078101</c:v>
                </c:pt>
                <c:pt idx="14">
                  <c:v>1.4627990722656199</c:v>
                </c:pt>
                <c:pt idx="17">
                  <c:v>1.3735656738281199</c:v>
                </c:pt>
                <c:pt idx="19">
                  <c:v>1.8252258300781199</c:v>
                </c:pt>
                <c:pt idx="20">
                  <c:v>1.3683166503906199</c:v>
                </c:pt>
                <c:pt idx="22">
                  <c:v>1.5148010253906199</c:v>
                </c:pt>
                <c:pt idx="24">
                  <c:v>1.76115417480468</c:v>
                </c:pt>
                <c:pt idx="26">
                  <c:v>1.7994384765625</c:v>
                </c:pt>
                <c:pt idx="28">
                  <c:v>2.1300735473632799</c:v>
                </c:pt>
                <c:pt idx="30">
                  <c:v>2.7505722045898402</c:v>
                </c:pt>
                <c:pt idx="31">
                  <c:v>0.72613525390625</c:v>
                </c:pt>
                <c:pt idx="33">
                  <c:v>1.5840377807617101</c:v>
                </c:pt>
                <c:pt idx="35">
                  <c:v>1.3053283691406199</c:v>
                </c:pt>
                <c:pt idx="37">
                  <c:v>1.4516143798828101</c:v>
                </c:pt>
                <c:pt idx="39">
                  <c:v>1.33950042724609</c:v>
                </c:pt>
                <c:pt idx="41">
                  <c:v>1.72613525390625</c:v>
                </c:pt>
                <c:pt idx="43">
                  <c:v>1.7480773925781199</c:v>
                </c:pt>
                <c:pt idx="45">
                  <c:v>1.4264831542968699</c:v>
                </c:pt>
                <c:pt idx="47">
                  <c:v>2.4660415649414</c:v>
                </c:pt>
                <c:pt idx="50">
                  <c:v>1.5697021484375</c:v>
                </c:pt>
                <c:pt idx="52">
                  <c:v>1.3161315917968699</c:v>
                </c:pt>
                <c:pt idx="54">
                  <c:v>1.70408630371093</c:v>
                </c:pt>
                <c:pt idx="56">
                  <c:v>1.0027160644531199</c:v>
                </c:pt>
                <c:pt idx="58">
                  <c:v>2.08403015136718</c:v>
                </c:pt>
                <c:pt idx="61">
                  <c:v>1.8482818603515601</c:v>
                </c:pt>
                <c:pt idx="63">
                  <c:v>0.95509338378906194</c:v>
                </c:pt>
                <c:pt idx="65">
                  <c:v>1.11757659912109</c:v>
                </c:pt>
                <c:pt idx="67">
                  <c:v>1.7519073486328101</c:v>
                </c:pt>
                <c:pt idx="69">
                  <c:v>1.63890075683593</c:v>
                </c:pt>
                <c:pt idx="72">
                  <c:v>1.6676712036132799</c:v>
                </c:pt>
                <c:pt idx="74">
                  <c:v>1.313232421875</c:v>
                </c:pt>
                <c:pt idx="76">
                  <c:v>1.4953689575195299</c:v>
                </c:pt>
                <c:pt idx="77">
                  <c:v>1.6730651855468699</c:v>
                </c:pt>
                <c:pt idx="79">
                  <c:v>2.0703048706054599</c:v>
                </c:pt>
                <c:pt idx="82">
                  <c:v>1.06362152099609</c:v>
                </c:pt>
                <c:pt idx="84">
                  <c:v>1.22933197021484</c:v>
                </c:pt>
                <c:pt idx="86">
                  <c:v>1.4720153808593699</c:v>
                </c:pt>
                <c:pt idx="87">
                  <c:v>2.1109695434570299</c:v>
                </c:pt>
                <c:pt idx="88">
                  <c:v>1.6733093261718699</c:v>
                </c:pt>
                <c:pt idx="90">
                  <c:v>1.29000091552734</c:v>
                </c:pt>
                <c:pt idx="92">
                  <c:v>0.96692657470703103</c:v>
                </c:pt>
                <c:pt idx="94">
                  <c:v>1.9534225463867101</c:v>
                </c:pt>
                <c:pt idx="96">
                  <c:v>1.5496749877929601</c:v>
                </c:pt>
                <c:pt idx="97">
                  <c:v>2.2698059082031201</c:v>
                </c:pt>
                <c:pt idx="98">
                  <c:v>1.94622802734375</c:v>
                </c:pt>
                <c:pt idx="100">
                  <c:v>1.75895690917968</c:v>
                </c:pt>
                <c:pt idx="102">
                  <c:v>1.63787841796875</c:v>
                </c:pt>
                <c:pt idx="104">
                  <c:v>0.9520263671875</c:v>
                </c:pt>
                <c:pt idx="105">
                  <c:v>2.7231674194335902</c:v>
                </c:pt>
                <c:pt idx="108">
                  <c:v>2.1369247436523402</c:v>
                </c:pt>
                <c:pt idx="109">
                  <c:v>1.39714050292968</c:v>
                </c:pt>
                <c:pt idx="111">
                  <c:v>1.5331497192382799</c:v>
                </c:pt>
                <c:pt idx="113">
                  <c:v>1.34135437011718</c:v>
                </c:pt>
                <c:pt idx="114">
                  <c:v>1.0425567626953101</c:v>
                </c:pt>
                <c:pt idx="116">
                  <c:v>1.52592468261718</c:v>
                </c:pt>
                <c:pt idx="118">
                  <c:v>1.57180023193359</c:v>
                </c:pt>
                <c:pt idx="120">
                  <c:v>2.3021392822265598</c:v>
                </c:pt>
                <c:pt idx="123">
                  <c:v>1.65731048583984</c:v>
                </c:pt>
                <c:pt idx="125">
                  <c:v>1.8093338012695299</c:v>
                </c:pt>
                <c:pt idx="127">
                  <c:v>1.6313018798828101</c:v>
                </c:pt>
                <c:pt idx="129">
                  <c:v>1.77083587646484</c:v>
                </c:pt>
                <c:pt idx="131">
                  <c:v>1.1947174072265601</c:v>
                </c:pt>
                <c:pt idx="133">
                  <c:v>2.9828796386718701</c:v>
                </c:pt>
                <c:pt idx="135">
                  <c:v>2.0054931640625</c:v>
                </c:pt>
                <c:pt idx="137">
                  <c:v>2.0847854614257799</c:v>
                </c:pt>
                <c:pt idx="139">
                  <c:v>2.1567153930664</c:v>
                </c:pt>
                <c:pt idx="142">
                  <c:v>1.41680908203125</c:v>
                </c:pt>
                <c:pt idx="144">
                  <c:v>1.9608688354492101</c:v>
                </c:pt>
                <c:pt idx="146">
                  <c:v>1.62235260009765</c:v>
                </c:pt>
                <c:pt idx="149">
                  <c:v>2.0958786010742099</c:v>
                </c:pt>
                <c:pt idx="150">
                  <c:v>1.4549636840820299</c:v>
                </c:pt>
                <c:pt idx="152">
                  <c:v>1.5465621948242101</c:v>
                </c:pt>
                <c:pt idx="154">
                  <c:v>0.58846282958984297</c:v>
                </c:pt>
                <c:pt idx="156">
                  <c:v>2.49267578125</c:v>
                </c:pt>
                <c:pt idx="157">
                  <c:v>2.3754959106445299</c:v>
                </c:pt>
                <c:pt idx="159">
                  <c:v>3.1467514038085902</c:v>
                </c:pt>
                <c:pt idx="161">
                  <c:v>1.8740921020507799</c:v>
                </c:pt>
                <c:pt idx="163">
                  <c:v>1.66290283203125</c:v>
                </c:pt>
                <c:pt idx="164">
                  <c:v>2.0795364379882799</c:v>
                </c:pt>
                <c:pt idx="166">
                  <c:v>1.29302978515625</c:v>
                </c:pt>
                <c:pt idx="168">
                  <c:v>-7.18994140625E-2</c:v>
                </c:pt>
                <c:pt idx="170">
                  <c:v>2.98893737792968</c:v>
                </c:pt>
                <c:pt idx="171">
                  <c:v>2.2120895385742099</c:v>
                </c:pt>
                <c:pt idx="172">
                  <c:v>1.5639419555664</c:v>
                </c:pt>
                <c:pt idx="174">
                  <c:v>2.6166000366210902</c:v>
                </c:pt>
                <c:pt idx="175">
                  <c:v>2.1408004760742099</c:v>
                </c:pt>
                <c:pt idx="178">
                  <c:v>1.2394714355468699</c:v>
                </c:pt>
                <c:pt idx="179">
                  <c:v>2.5559234619140598</c:v>
                </c:pt>
                <c:pt idx="181">
                  <c:v>1.7905578613281199</c:v>
                </c:pt>
                <c:pt idx="182">
                  <c:v>1.44618988037109</c:v>
                </c:pt>
                <c:pt idx="183">
                  <c:v>2.3652648925781201</c:v>
                </c:pt>
                <c:pt idx="184">
                  <c:v>1.3054275512695299</c:v>
                </c:pt>
                <c:pt idx="185">
                  <c:v>2.2168655395507799</c:v>
                </c:pt>
                <c:pt idx="186">
                  <c:v>1.27940368652343</c:v>
                </c:pt>
                <c:pt idx="189">
                  <c:v>1.9707946777343699</c:v>
                </c:pt>
                <c:pt idx="191">
                  <c:v>1.7398223876953101</c:v>
                </c:pt>
                <c:pt idx="193">
                  <c:v>2.0414123535156201</c:v>
                </c:pt>
                <c:pt idx="194">
                  <c:v>2.3452301025390598</c:v>
                </c:pt>
                <c:pt idx="195">
                  <c:v>2.7401199340820299</c:v>
                </c:pt>
                <c:pt idx="196">
                  <c:v>3.7457580566406201</c:v>
                </c:pt>
                <c:pt idx="198">
                  <c:v>1.4363784790039</c:v>
                </c:pt>
                <c:pt idx="200">
                  <c:v>2.15020751953125</c:v>
                </c:pt>
                <c:pt idx="202">
                  <c:v>1.34171295166015</c:v>
                </c:pt>
                <c:pt idx="204">
                  <c:v>0.62123107910156194</c:v>
                </c:pt>
                <c:pt idx="205">
                  <c:v>2.3847198486328098</c:v>
                </c:pt>
                <c:pt idx="207">
                  <c:v>2.6001663208007799</c:v>
                </c:pt>
                <c:pt idx="209">
                  <c:v>2.5621871948242099</c:v>
                </c:pt>
                <c:pt idx="211">
                  <c:v>2.393798828125</c:v>
                </c:pt>
                <c:pt idx="212">
                  <c:v>1.5444259643554601</c:v>
                </c:pt>
                <c:pt idx="213">
                  <c:v>3.4000015258789</c:v>
                </c:pt>
                <c:pt idx="214">
                  <c:v>1.76676940917968</c:v>
                </c:pt>
                <c:pt idx="216">
                  <c:v>3.8163986206054599</c:v>
                </c:pt>
                <c:pt idx="217">
                  <c:v>2.61253356933593</c:v>
                </c:pt>
                <c:pt idx="219">
                  <c:v>2.13102722167968</c:v>
                </c:pt>
                <c:pt idx="220">
                  <c:v>3.8413848876953098</c:v>
                </c:pt>
                <c:pt idx="221">
                  <c:v>2.6191635131835902</c:v>
                </c:pt>
                <c:pt idx="223">
                  <c:v>3.8785324096679599</c:v>
                </c:pt>
                <c:pt idx="225">
                  <c:v>2.8764266967773402</c:v>
                </c:pt>
                <c:pt idx="226">
                  <c:v>1.5657958984375</c:v>
                </c:pt>
                <c:pt idx="228">
                  <c:v>3.3351593017578098</c:v>
                </c:pt>
                <c:pt idx="229">
                  <c:v>2.3901901245117099</c:v>
                </c:pt>
                <c:pt idx="230">
                  <c:v>2.8715591430664</c:v>
                </c:pt>
                <c:pt idx="231">
                  <c:v>3.08721923828125</c:v>
                </c:pt>
                <c:pt idx="233">
                  <c:v>3.0307693481445299</c:v>
                </c:pt>
                <c:pt idx="234">
                  <c:v>2.9166488647460902</c:v>
                </c:pt>
                <c:pt idx="235">
                  <c:v>1.94981384277343</c:v>
                </c:pt>
                <c:pt idx="236">
                  <c:v>2.0745315551757799</c:v>
                </c:pt>
                <c:pt idx="237">
                  <c:v>2.0466613769531201</c:v>
                </c:pt>
                <c:pt idx="238">
                  <c:v>2.2298889160156201</c:v>
                </c:pt>
                <c:pt idx="240">
                  <c:v>1.91458892822265</c:v>
                </c:pt>
                <c:pt idx="241">
                  <c:v>1.8205871582031199</c:v>
                </c:pt>
                <c:pt idx="242">
                  <c:v>4.0105819702148402</c:v>
                </c:pt>
                <c:pt idx="244">
                  <c:v>2.84765625</c:v>
                </c:pt>
                <c:pt idx="246">
                  <c:v>2.50346374511718</c:v>
                </c:pt>
                <c:pt idx="247">
                  <c:v>3.7579040527343701</c:v>
                </c:pt>
                <c:pt idx="248">
                  <c:v>4.2965545654296804</c:v>
                </c:pt>
                <c:pt idx="249">
                  <c:v>2.7549819946289</c:v>
                </c:pt>
                <c:pt idx="250">
                  <c:v>3.9516067504882799</c:v>
                </c:pt>
                <c:pt idx="251">
                  <c:v>2.9313583374023402</c:v>
                </c:pt>
                <c:pt idx="252">
                  <c:v>4.3218307495117099</c:v>
                </c:pt>
                <c:pt idx="253">
                  <c:v>3.5633163452148402</c:v>
                </c:pt>
                <c:pt idx="254">
                  <c:v>4.5756530761718697</c:v>
                </c:pt>
                <c:pt idx="255">
                  <c:v>4.07666015625</c:v>
                </c:pt>
                <c:pt idx="256">
                  <c:v>4.632568359375</c:v>
                </c:pt>
                <c:pt idx="257">
                  <c:v>5.2003936767578098</c:v>
                </c:pt>
                <c:pt idx="258">
                  <c:v>4.0048294067382804</c:v>
                </c:pt>
                <c:pt idx="259">
                  <c:v>5.8811950683593697</c:v>
                </c:pt>
                <c:pt idx="260">
                  <c:v>2.7473220825195299</c:v>
                </c:pt>
                <c:pt idx="261">
                  <c:v>3.7651062011718701</c:v>
                </c:pt>
                <c:pt idx="262">
                  <c:v>5.4229736328125</c:v>
                </c:pt>
                <c:pt idx="263">
                  <c:v>3.9503173828125</c:v>
                </c:pt>
                <c:pt idx="264">
                  <c:v>3.8515625</c:v>
                </c:pt>
                <c:pt idx="265">
                  <c:v>4.1077499389648402</c:v>
                </c:pt>
                <c:pt idx="266">
                  <c:v>5.5190353393554599</c:v>
                </c:pt>
                <c:pt idx="267">
                  <c:v>5.9995346069335902</c:v>
                </c:pt>
                <c:pt idx="268">
                  <c:v>5.3450546264648402</c:v>
                </c:pt>
                <c:pt idx="269">
                  <c:v>6.9517288208007804</c:v>
                </c:pt>
                <c:pt idx="270">
                  <c:v>3.4888916015625</c:v>
                </c:pt>
                <c:pt idx="271">
                  <c:v>6.0533905029296804</c:v>
                </c:pt>
                <c:pt idx="272">
                  <c:v>4.6726303100585902</c:v>
                </c:pt>
                <c:pt idx="274">
                  <c:v>5.5799484252929599</c:v>
                </c:pt>
                <c:pt idx="276">
                  <c:v>5.4393081665039</c:v>
                </c:pt>
                <c:pt idx="277">
                  <c:v>5.6259994506835902</c:v>
                </c:pt>
                <c:pt idx="278">
                  <c:v>4.6078948974609304</c:v>
                </c:pt>
                <c:pt idx="279">
                  <c:v>7.1420211791992099</c:v>
                </c:pt>
                <c:pt idx="280">
                  <c:v>5.0927276611328098</c:v>
                </c:pt>
                <c:pt idx="281">
                  <c:v>6.3572235107421804</c:v>
                </c:pt>
                <c:pt idx="282">
                  <c:v>6.11917877197265</c:v>
                </c:pt>
                <c:pt idx="283">
                  <c:v>6.1478958129882804</c:v>
                </c:pt>
                <c:pt idx="284">
                  <c:v>5.60015869140625</c:v>
                </c:pt>
                <c:pt idx="286">
                  <c:v>6.4768142700195304</c:v>
                </c:pt>
                <c:pt idx="287">
                  <c:v>6.3757629394531197</c:v>
                </c:pt>
                <c:pt idx="288">
                  <c:v>6.8706970214843697</c:v>
                </c:pt>
                <c:pt idx="289">
                  <c:v>6.6758270263671804</c:v>
                </c:pt>
                <c:pt idx="290">
                  <c:v>7.0574264526367099</c:v>
                </c:pt>
                <c:pt idx="291">
                  <c:v>6.5937347412109304</c:v>
                </c:pt>
                <c:pt idx="292">
                  <c:v>6.9265594482421804</c:v>
                </c:pt>
                <c:pt idx="294">
                  <c:v>8.2466735839843697</c:v>
                </c:pt>
                <c:pt idx="296">
                  <c:v>6.6424560546875</c:v>
                </c:pt>
                <c:pt idx="297">
                  <c:v>7.8117828369140598</c:v>
                </c:pt>
                <c:pt idx="298">
                  <c:v>7.8438339233398402</c:v>
                </c:pt>
                <c:pt idx="299">
                  <c:v>8.2908706665038991</c:v>
                </c:pt>
                <c:pt idx="300">
                  <c:v>8.5007400512695295</c:v>
                </c:pt>
                <c:pt idx="301">
                  <c:v>8.7438430786132795</c:v>
                </c:pt>
                <c:pt idx="303">
                  <c:v>8.0036926269531197</c:v>
                </c:pt>
                <c:pt idx="304">
                  <c:v>9.6500015258788991</c:v>
                </c:pt>
                <c:pt idx="305">
                  <c:v>9.13470458984375</c:v>
                </c:pt>
                <c:pt idx="306">
                  <c:v>10.0530090332031</c:v>
                </c:pt>
                <c:pt idx="307">
                  <c:v>9.6568756103515607</c:v>
                </c:pt>
                <c:pt idx="308">
                  <c:v>8.90142822265625</c:v>
                </c:pt>
                <c:pt idx="309">
                  <c:v>10.265625</c:v>
                </c:pt>
                <c:pt idx="310">
                  <c:v>9.3565979003906197</c:v>
                </c:pt>
                <c:pt idx="312">
                  <c:v>10.612678527831999</c:v>
                </c:pt>
                <c:pt idx="313">
                  <c:v>10.276176452636699</c:v>
                </c:pt>
                <c:pt idx="314">
                  <c:v>12.4923858642578</c:v>
                </c:pt>
                <c:pt idx="315">
                  <c:v>10.328132629394499</c:v>
                </c:pt>
                <c:pt idx="316">
                  <c:v>11.604774475097599</c:v>
                </c:pt>
                <c:pt idx="317">
                  <c:v>11.2233581542968</c:v>
                </c:pt>
                <c:pt idx="318">
                  <c:v>11.3185501098632</c:v>
                </c:pt>
                <c:pt idx="319">
                  <c:v>12.243888854980399</c:v>
                </c:pt>
                <c:pt idx="320">
                  <c:v>12.3479461669921</c:v>
                </c:pt>
                <c:pt idx="321">
                  <c:v>12.251701354980399</c:v>
                </c:pt>
                <c:pt idx="323">
                  <c:v>13.6742706298828</c:v>
                </c:pt>
                <c:pt idx="325">
                  <c:v>13.542289733886699</c:v>
                </c:pt>
                <c:pt idx="326">
                  <c:v>14.1232376098632</c:v>
                </c:pt>
                <c:pt idx="327">
                  <c:v>14.4060745239257</c:v>
                </c:pt>
                <c:pt idx="328">
                  <c:v>15.201713562011699</c:v>
                </c:pt>
                <c:pt idx="329">
                  <c:v>15.1169662475585</c:v>
                </c:pt>
                <c:pt idx="330">
                  <c:v>17.007667541503899</c:v>
                </c:pt>
                <c:pt idx="331">
                  <c:v>16.421035766601499</c:v>
                </c:pt>
                <c:pt idx="332">
                  <c:v>15.695640563964799</c:v>
                </c:pt>
                <c:pt idx="333">
                  <c:v>17.2145462036132</c:v>
                </c:pt>
                <c:pt idx="334">
                  <c:v>16.570541381835898</c:v>
                </c:pt>
                <c:pt idx="336">
                  <c:v>19.091194152831999</c:v>
                </c:pt>
                <c:pt idx="337">
                  <c:v>19.466972351074201</c:v>
                </c:pt>
                <c:pt idx="338">
                  <c:v>19.911872863769499</c:v>
                </c:pt>
                <c:pt idx="339">
                  <c:v>19.793678283691399</c:v>
                </c:pt>
                <c:pt idx="341">
                  <c:v>20.900550842285099</c:v>
                </c:pt>
                <c:pt idx="342">
                  <c:v>20.886375427246001</c:v>
                </c:pt>
                <c:pt idx="344">
                  <c:v>22.815963745117099</c:v>
                </c:pt>
                <c:pt idx="345">
                  <c:v>23.602714538574201</c:v>
                </c:pt>
                <c:pt idx="346">
                  <c:v>24.963638305663999</c:v>
                </c:pt>
                <c:pt idx="347">
                  <c:v>26.671798706054599</c:v>
                </c:pt>
                <c:pt idx="348">
                  <c:v>27.542228698730401</c:v>
                </c:pt>
                <c:pt idx="349">
                  <c:v>29.547142028808501</c:v>
                </c:pt>
                <c:pt idx="350">
                  <c:v>31.931594848632798</c:v>
                </c:pt>
                <c:pt idx="351">
                  <c:v>35.142166137695298</c:v>
                </c:pt>
                <c:pt idx="352">
                  <c:v>41.208465576171797</c:v>
                </c:pt>
                <c:pt idx="353">
                  <c:v>64.810585021972599</c:v>
                </c:pt>
                <c:pt idx="354">
                  <c:v>39.734035491943303</c:v>
                </c:pt>
                <c:pt idx="355">
                  <c:v>35.591842651367102</c:v>
                </c:pt>
                <c:pt idx="356">
                  <c:v>32.228218078613203</c:v>
                </c:pt>
                <c:pt idx="357">
                  <c:v>30.178482055663999</c:v>
                </c:pt>
                <c:pt idx="358">
                  <c:v>27.0282287597656</c:v>
                </c:pt>
                <c:pt idx="360">
                  <c:v>27.042472839355401</c:v>
                </c:pt>
                <c:pt idx="361">
                  <c:v>23.863815307617099</c:v>
                </c:pt>
                <c:pt idx="362">
                  <c:v>24.191307067871001</c:v>
                </c:pt>
                <c:pt idx="363">
                  <c:v>20.822265625</c:v>
                </c:pt>
                <c:pt idx="364">
                  <c:v>22.1452102661132</c:v>
                </c:pt>
                <c:pt idx="365">
                  <c:v>20.0455627441406</c:v>
                </c:pt>
                <c:pt idx="366">
                  <c:v>21.107032775878899</c:v>
                </c:pt>
                <c:pt idx="367">
                  <c:v>19.451553344726499</c:v>
                </c:pt>
                <c:pt idx="368">
                  <c:v>18.959495544433501</c:v>
                </c:pt>
                <c:pt idx="369">
                  <c:v>18.487266540527301</c:v>
                </c:pt>
                <c:pt idx="370">
                  <c:v>17.636680603027301</c:v>
                </c:pt>
                <c:pt idx="371">
                  <c:v>17.575675964355401</c:v>
                </c:pt>
                <c:pt idx="372">
                  <c:v>17.001663208007798</c:v>
                </c:pt>
                <c:pt idx="373">
                  <c:v>16.430770874023398</c:v>
                </c:pt>
                <c:pt idx="374">
                  <c:v>15.1898040771484</c:v>
                </c:pt>
                <c:pt idx="375">
                  <c:v>15.4409790039062</c:v>
                </c:pt>
                <c:pt idx="376">
                  <c:v>14.802619934081999</c:v>
                </c:pt>
                <c:pt idx="377">
                  <c:v>13.919471740722599</c:v>
                </c:pt>
                <c:pt idx="379">
                  <c:v>12.8297119140625</c:v>
                </c:pt>
                <c:pt idx="380">
                  <c:v>13.5763702392578</c:v>
                </c:pt>
                <c:pt idx="381">
                  <c:v>12.8508148193359</c:v>
                </c:pt>
                <c:pt idx="382">
                  <c:v>12.7589569091796</c:v>
                </c:pt>
                <c:pt idx="384">
                  <c:v>11.9154205322265</c:v>
                </c:pt>
                <c:pt idx="385">
                  <c:v>13.2154541015625</c:v>
                </c:pt>
                <c:pt idx="386">
                  <c:v>11.255546569824199</c:v>
                </c:pt>
                <c:pt idx="387">
                  <c:v>10.9717712402343</c:v>
                </c:pt>
                <c:pt idx="388">
                  <c:v>10.626335144042899</c:v>
                </c:pt>
                <c:pt idx="389">
                  <c:v>11.567619323730399</c:v>
                </c:pt>
                <c:pt idx="390">
                  <c:v>10.245643615722599</c:v>
                </c:pt>
                <c:pt idx="391">
                  <c:v>10.140296936035099</c:v>
                </c:pt>
                <c:pt idx="392">
                  <c:v>10.861900329589799</c:v>
                </c:pt>
                <c:pt idx="393">
                  <c:v>9.71954345703125</c:v>
                </c:pt>
                <c:pt idx="394">
                  <c:v>9.7259979248046804</c:v>
                </c:pt>
                <c:pt idx="395">
                  <c:v>8.9951248168945295</c:v>
                </c:pt>
                <c:pt idx="396">
                  <c:v>10.6124420166015</c:v>
                </c:pt>
                <c:pt idx="398">
                  <c:v>9.8128890991210902</c:v>
                </c:pt>
                <c:pt idx="399">
                  <c:v>9.5691375732421804</c:v>
                </c:pt>
                <c:pt idx="400">
                  <c:v>8.2914123535156197</c:v>
                </c:pt>
                <c:pt idx="401">
                  <c:v>9.3433837890625</c:v>
                </c:pt>
                <c:pt idx="402">
                  <c:v>7.0406723022460902</c:v>
                </c:pt>
                <c:pt idx="403">
                  <c:v>8.2924041748046804</c:v>
                </c:pt>
                <c:pt idx="404">
                  <c:v>7.5664596557617099</c:v>
                </c:pt>
                <c:pt idx="405">
                  <c:v>8.6963653564453107</c:v>
                </c:pt>
                <c:pt idx="406">
                  <c:v>7.8347320556640598</c:v>
                </c:pt>
                <c:pt idx="407">
                  <c:v>7.38871002197265</c:v>
                </c:pt>
                <c:pt idx="408">
                  <c:v>7.8193664550781197</c:v>
                </c:pt>
                <c:pt idx="409">
                  <c:v>7.3180465698242099</c:v>
                </c:pt>
                <c:pt idx="410">
                  <c:v>7.7220764160156197</c:v>
                </c:pt>
                <c:pt idx="411">
                  <c:v>6.8737487792968697</c:v>
                </c:pt>
                <c:pt idx="412">
                  <c:v>7.14105224609375</c:v>
                </c:pt>
                <c:pt idx="413">
                  <c:v>6.5848312377929599</c:v>
                </c:pt>
                <c:pt idx="414">
                  <c:v>7.1468811035156197</c:v>
                </c:pt>
                <c:pt idx="415">
                  <c:v>5.8654327392578098</c:v>
                </c:pt>
                <c:pt idx="416">
                  <c:v>5.7285614013671804</c:v>
                </c:pt>
                <c:pt idx="417">
                  <c:v>6.2142105102539</c:v>
                </c:pt>
                <c:pt idx="418">
                  <c:v>5.3752899169921804</c:v>
                </c:pt>
                <c:pt idx="420">
                  <c:v>5.2573776245117099</c:v>
                </c:pt>
                <c:pt idx="421">
                  <c:v>5.23779296875</c:v>
                </c:pt>
                <c:pt idx="423">
                  <c:v>5.2955322265625</c:v>
                </c:pt>
                <c:pt idx="424">
                  <c:v>5.7685241699218697</c:v>
                </c:pt>
                <c:pt idx="425">
                  <c:v>4.9465103149414</c:v>
                </c:pt>
                <c:pt idx="426">
                  <c:v>5.4766998291015598</c:v>
                </c:pt>
                <c:pt idx="427">
                  <c:v>5.2424240112304599</c:v>
                </c:pt>
                <c:pt idx="428">
                  <c:v>6.4579849243164</c:v>
                </c:pt>
                <c:pt idx="429">
                  <c:v>6.1847763061523402</c:v>
                </c:pt>
                <c:pt idx="430">
                  <c:v>5.1256408691406197</c:v>
                </c:pt>
                <c:pt idx="431">
                  <c:v>4.7627868652343697</c:v>
                </c:pt>
                <c:pt idx="432">
                  <c:v>4.3056335449218697</c:v>
                </c:pt>
                <c:pt idx="433">
                  <c:v>5.4922103881835902</c:v>
                </c:pt>
                <c:pt idx="434">
                  <c:v>4.17630767822265</c:v>
                </c:pt>
                <c:pt idx="436">
                  <c:v>4.2149276733398402</c:v>
                </c:pt>
                <c:pt idx="437">
                  <c:v>3.75565338134765</c:v>
                </c:pt>
                <c:pt idx="438">
                  <c:v>4.4713821411132804</c:v>
                </c:pt>
                <c:pt idx="439">
                  <c:v>4.5457305908203098</c:v>
                </c:pt>
                <c:pt idx="440">
                  <c:v>3.93785095214843</c:v>
                </c:pt>
                <c:pt idx="441">
                  <c:v>2.2946929931640598</c:v>
                </c:pt>
                <c:pt idx="442">
                  <c:v>6.04447174072265</c:v>
                </c:pt>
                <c:pt idx="443">
                  <c:v>3.8056411743164</c:v>
                </c:pt>
                <c:pt idx="445">
                  <c:v>3.4378433227539</c:v>
                </c:pt>
                <c:pt idx="447">
                  <c:v>3.4688720703125</c:v>
                </c:pt>
                <c:pt idx="449">
                  <c:v>5.3468475341796804</c:v>
                </c:pt>
                <c:pt idx="450">
                  <c:v>2.5051498413085902</c:v>
                </c:pt>
                <c:pt idx="451">
                  <c:v>3.1410064697265598</c:v>
                </c:pt>
                <c:pt idx="452">
                  <c:v>4.6966781616210902</c:v>
                </c:pt>
                <c:pt idx="455">
                  <c:v>3.3548660278320299</c:v>
                </c:pt>
                <c:pt idx="456">
                  <c:v>3.2866363525390598</c:v>
                </c:pt>
                <c:pt idx="457">
                  <c:v>2.9660949707031201</c:v>
                </c:pt>
                <c:pt idx="459">
                  <c:v>2.4081802368164</c:v>
                </c:pt>
                <c:pt idx="460">
                  <c:v>3.31785583496093</c:v>
                </c:pt>
                <c:pt idx="461">
                  <c:v>3.8085021972656201</c:v>
                </c:pt>
                <c:pt idx="463">
                  <c:v>3.7011413574218701</c:v>
                </c:pt>
                <c:pt idx="465">
                  <c:v>1.83998870849609</c:v>
                </c:pt>
                <c:pt idx="466">
                  <c:v>2.8201828002929599</c:v>
                </c:pt>
                <c:pt idx="467">
                  <c:v>3.1283874511718701</c:v>
                </c:pt>
                <c:pt idx="468">
                  <c:v>2.0058670043945299</c:v>
                </c:pt>
                <c:pt idx="469">
                  <c:v>2.5701675415039</c:v>
                </c:pt>
                <c:pt idx="470">
                  <c:v>2.8321838378906201</c:v>
                </c:pt>
                <c:pt idx="471">
                  <c:v>2.8304061889648402</c:v>
                </c:pt>
                <c:pt idx="472">
                  <c:v>4.3449554443359304</c:v>
                </c:pt>
                <c:pt idx="473">
                  <c:v>3.18387603759765</c:v>
                </c:pt>
                <c:pt idx="474">
                  <c:v>3.04361724853515</c:v>
                </c:pt>
                <c:pt idx="477">
                  <c:v>2.7549819946289</c:v>
                </c:pt>
                <c:pt idx="478">
                  <c:v>1.8798294067382799</c:v>
                </c:pt>
                <c:pt idx="479">
                  <c:v>2.58122253417968</c:v>
                </c:pt>
                <c:pt idx="480">
                  <c:v>2.4939727783203098</c:v>
                </c:pt>
                <c:pt idx="482">
                  <c:v>2.7301940917968701</c:v>
                </c:pt>
                <c:pt idx="484">
                  <c:v>1.8953628540039</c:v>
                </c:pt>
                <c:pt idx="486">
                  <c:v>1.7800445556640601</c:v>
                </c:pt>
                <c:pt idx="488">
                  <c:v>2.31529235839843</c:v>
                </c:pt>
                <c:pt idx="490">
                  <c:v>1.76329040527343</c:v>
                </c:pt>
                <c:pt idx="491">
                  <c:v>2.5402450561523402</c:v>
                </c:pt>
                <c:pt idx="492">
                  <c:v>2.5604324340820299</c:v>
                </c:pt>
                <c:pt idx="493">
                  <c:v>2.363525390625</c:v>
                </c:pt>
                <c:pt idx="494">
                  <c:v>2.6830596923828098</c:v>
                </c:pt>
                <c:pt idx="495">
                  <c:v>2.3736190795898402</c:v>
                </c:pt>
                <c:pt idx="496">
                  <c:v>2.8774337768554599</c:v>
                </c:pt>
                <c:pt idx="499">
                  <c:v>0.79709625244140603</c:v>
                </c:pt>
                <c:pt idx="500">
                  <c:v>1.9273757934570299</c:v>
                </c:pt>
                <c:pt idx="501">
                  <c:v>1.4449462890625</c:v>
                </c:pt>
                <c:pt idx="502">
                  <c:v>1.6070861816406199</c:v>
                </c:pt>
                <c:pt idx="503">
                  <c:v>1.22902679443359</c:v>
                </c:pt>
                <c:pt idx="505">
                  <c:v>1.7108459472656199</c:v>
                </c:pt>
                <c:pt idx="508">
                  <c:v>2.5458908081054599</c:v>
                </c:pt>
                <c:pt idx="509">
                  <c:v>2.27659606933593</c:v>
                </c:pt>
                <c:pt idx="510">
                  <c:v>1.27159118652343</c:v>
                </c:pt>
                <c:pt idx="513">
                  <c:v>1.35054779052734</c:v>
                </c:pt>
                <c:pt idx="515">
                  <c:v>0.314102172851562</c:v>
                </c:pt>
                <c:pt idx="516">
                  <c:v>1.6896743774414</c:v>
                </c:pt>
                <c:pt idx="518">
                  <c:v>1.14408111572265</c:v>
                </c:pt>
                <c:pt idx="520">
                  <c:v>2.7959518432617099</c:v>
                </c:pt>
                <c:pt idx="522">
                  <c:v>2.6721725463867099</c:v>
                </c:pt>
                <c:pt idx="524">
                  <c:v>2.56939697265625</c:v>
                </c:pt>
                <c:pt idx="526">
                  <c:v>1.4298858642578101</c:v>
                </c:pt>
                <c:pt idx="527">
                  <c:v>2.5067291259765598</c:v>
                </c:pt>
                <c:pt idx="528">
                  <c:v>0.37174224853515597</c:v>
                </c:pt>
                <c:pt idx="530">
                  <c:v>1.3387985229492101</c:v>
                </c:pt>
                <c:pt idx="532">
                  <c:v>1.94169616699218</c:v>
                </c:pt>
                <c:pt idx="534">
                  <c:v>1.85640716552734</c:v>
                </c:pt>
                <c:pt idx="535">
                  <c:v>3.1450347900390598</c:v>
                </c:pt>
                <c:pt idx="537">
                  <c:v>1.73857116699218</c:v>
                </c:pt>
                <c:pt idx="539">
                  <c:v>2.4039230346679599</c:v>
                </c:pt>
                <c:pt idx="540">
                  <c:v>1.65966796875</c:v>
                </c:pt>
                <c:pt idx="543">
                  <c:v>1.4881896972656199</c:v>
                </c:pt>
                <c:pt idx="545">
                  <c:v>1.90792083740234</c:v>
                </c:pt>
                <c:pt idx="547">
                  <c:v>1.41349029541015</c:v>
                </c:pt>
                <c:pt idx="549">
                  <c:v>1.2380676269531199</c:v>
                </c:pt>
                <c:pt idx="551">
                  <c:v>2.0442047119140598</c:v>
                </c:pt>
                <c:pt idx="553">
                  <c:v>1.47776794433593</c:v>
                </c:pt>
                <c:pt idx="555">
                  <c:v>1.3812332153320299</c:v>
                </c:pt>
                <c:pt idx="556">
                  <c:v>2.2494049072265598</c:v>
                </c:pt>
                <c:pt idx="558">
                  <c:v>1.93660736083984</c:v>
                </c:pt>
                <c:pt idx="559">
                  <c:v>2.1254806518554599</c:v>
                </c:pt>
                <c:pt idx="561">
                  <c:v>1.5604553222656199</c:v>
                </c:pt>
                <c:pt idx="563">
                  <c:v>2.07962799072265</c:v>
                </c:pt>
                <c:pt idx="565">
                  <c:v>0.74306488037109297</c:v>
                </c:pt>
                <c:pt idx="567">
                  <c:v>1.5508117675781199</c:v>
                </c:pt>
                <c:pt idx="569">
                  <c:v>1.59574890136718</c:v>
                </c:pt>
                <c:pt idx="571">
                  <c:v>0.943634033203125</c:v>
                </c:pt>
                <c:pt idx="573">
                  <c:v>1.2894439697265601</c:v>
                </c:pt>
                <c:pt idx="575">
                  <c:v>1.73441314697265</c:v>
                </c:pt>
                <c:pt idx="577">
                  <c:v>2.0342788696289</c:v>
                </c:pt>
                <c:pt idx="579">
                  <c:v>1.2189712524414</c:v>
                </c:pt>
                <c:pt idx="581">
                  <c:v>1.4546051025390601</c:v>
                </c:pt>
                <c:pt idx="584">
                  <c:v>1.52040863037109</c:v>
                </c:pt>
                <c:pt idx="586">
                  <c:v>1.4741363525390601</c:v>
                </c:pt>
                <c:pt idx="588">
                  <c:v>2.2272644042968701</c:v>
                </c:pt>
                <c:pt idx="589">
                  <c:v>1.00795745849609</c:v>
                </c:pt>
                <c:pt idx="591">
                  <c:v>1.76274108886718</c:v>
                </c:pt>
                <c:pt idx="593">
                  <c:v>1.5819396972656199</c:v>
                </c:pt>
                <c:pt idx="595">
                  <c:v>1.69918060302734</c:v>
                </c:pt>
                <c:pt idx="597">
                  <c:v>1.4624786376953101</c:v>
                </c:pt>
                <c:pt idx="599">
                  <c:v>1.4206695556640601</c:v>
                </c:pt>
                <c:pt idx="601">
                  <c:v>1.80363464355468</c:v>
                </c:pt>
                <c:pt idx="603">
                  <c:v>2.0914535522460902</c:v>
                </c:pt>
                <c:pt idx="604">
                  <c:v>1.7444610595703101</c:v>
                </c:pt>
                <c:pt idx="606">
                  <c:v>1.0670089721679601</c:v>
                </c:pt>
                <c:pt idx="607">
                  <c:v>2.4898986816406201</c:v>
                </c:pt>
                <c:pt idx="609">
                  <c:v>0.84561920166015603</c:v>
                </c:pt>
                <c:pt idx="611">
                  <c:v>1.544677734375</c:v>
                </c:pt>
                <c:pt idx="613">
                  <c:v>1.0040054321289</c:v>
                </c:pt>
                <c:pt idx="614">
                  <c:v>1.2527999877929601</c:v>
                </c:pt>
                <c:pt idx="615">
                  <c:v>1.0075607299804601</c:v>
                </c:pt>
                <c:pt idx="617">
                  <c:v>1.9580383300781199</c:v>
                </c:pt>
                <c:pt idx="619">
                  <c:v>1.72914886474609</c:v>
                </c:pt>
                <c:pt idx="622">
                  <c:v>1.5869064331054601</c:v>
                </c:pt>
                <c:pt idx="624">
                  <c:v>1.5368118286132799</c:v>
                </c:pt>
                <c:pt idx="625">
                  <c:v>1.6268997192382799</c:v>
                </c:pt>
                <c:pt idx="627">
                  <c:v>2.2279357910156201</c:v>
                </c:pt>
                <c:pt idx="629">
                  <c:v>1.59535980224609</c:v>
                </c:pt>
                <c:pt idx="631">
                  <c:v>0.86055755615234297</c:v>
                </c:pt>
                <c:pt idx="633">
                  <c:v>1.64549255371093</c:v>
                </c:pt>
                <c:pt idx="634">
                  <c:v>2.10843658447265</c:v>
                </c:pt>
                <c:pt idx="637">
                  <c:v>0.7384033203125</c:v>
                </c:pt>
                <c:pt idx="638">
                  <c:v>5.2252044677734304</c:v>
                </c:pt>
                <c:pt idx="641">
                  <c:v>1.50125885009765</c:v>
                </c:pt>
                <c:pt idx="642">
                  <c:v>2.0374755859375</c:v>
                </c:pt>
                <c:pt idx="644">
                  <c:v>1.66600036621093</c:v>
                </c:pt>
                <c:pt idx="647">
                  <c:v>1.3590011596679601</c:v>
                </c:pt>
                <c:pt idx="649">
                  <c:v>1.55809020996093</c:v>
                </c:pt>
                <c:pt idx="651">
                  <c:v>1.29605865478515</c:v>
                </c:pt>
                <c:pt idx="653">
                  <c:v>1.31138610839843</c:v>
                </c:pt>
                <c:pt idx="655">
                  <c:v>1.256103515625</c:v>
                </c:pt>
                <c:pt idx="657">
                  <c:v>1.8538360595703101</c:v>
                </c:pt>
                <c:pt idx="659">
                  <c:v>1.76664733886718</c:v>
                </c:pt>
                <c:pt idx="662">
                  <c:v>1.3779067993164</c:v>
                </c:pt>
                <c:pt idx="664">
                  <c:v>1.44818115234375</c:v>
                </c:pt>
                <c:pt idx="665">
                  <c:v>2.2247619628906201</c:v>
                </c:pt>
                <c:pt idx="667">
                  <c:v>1.8227233886718699</c:v>
                </c:pt>
                <c:pt idx="668">
                  <c:v>1.6809387207031199</c:v>
                </c:pt>
                <c:pt idx="671">
                  <c:v>1.2142868041992101</c:v>
                </c:pt>
                <c:pt idx="673">
                  <c:v>2.04667663574218</c:v>
                </c:pt>
                <c:pt idx="674">
                  <c:v>1.0286636352539</c:v>
                </c:pt>
                <c:pt idx="676">
                  <c:v>1.6193389892578101</c:v>
                </c:pt>
                <c:pt idx="678">
                  <c:v>2.2296295166015598</c:v>
                </c:pt>
                <c:pt idx="680">
                  <c:v>1.93138122558593</c:v>
                </c:pt>
                <c:pt idx="682">
                  <c:v>1.49723815917968</c:v>
                </c:pt>
                <c:pt idx="684">
                  <c:v>1.4922866821289</c:v>
                </c:pt>
                <c:pt idx="686">
                  <c:v>1.39817810058593</c:v>
                </c:pt>
                <c:pt idx="688">
                  <c:v>1.27620697021484</c:v>
                </c:pt>
                <c:pt idx="690">
                  <c:v>1.62510681152343</c:v>
                </c:pt>
                <c:pt idx="692">
                  <c:v>1.6875076293945299</c:v>
                </c:pt>
                <c:pt idx="693">
                  <c:v>2.51666259765625</c:v>
                </c:pt>
                <c:pt idx="696">
                  <c:v>1.4274215698242101</c:v>
                </c:pt>
                <c:pt idx="698">
                  <c:v>1.09792327880859</c:v>
                </c:pt>
                <c:pt idx="699">
                  <c:v>2.2893295288085902</c:v>
                </c:pt>
                <c:pt idx="700">
                  <c:v>1.4232177734375</c:v>
                </c:pt>
                <c:pt idx="702">
                  <c:v>1.6328887939453101</c:v>
                </c:pt>
                <c:pt idx="704">
                  <c:v>1.4415817260742101</c:v>
                </c:pt>
                <c:pt idx="707">
                  <c:v>0.943389892578125</c:v>
                </c:pt>
                <c:pt idx="709">
                  <c:v>2.0642318725585902</c:v>
                </c:pt>
                <c:pt idx="711">
                  <c:v>1.6690139770507799</c:v>
                </c:pt>
                <c:pt idx="714">
                  <c:v>1.8917770385742101</c:v>
                </c:pt>
                <c:pt idx="715">
                  <c:v>2.1236267089843701</c:v>
                </c:pt>
                <c:pt idx="717">
                  <c:v>2.8641357421875</c:v>
                </c:pt>
                <c:pt idx="718">
                  <c:v>10.381233215331999</c:v>
                </c:pt>
                <c:pt idx="720">
                  <c:v>6.2616653442382804</c:v>
                </c:pt>
                <c:pt idx="722">
                  <c:v>1.5678787231445299</c:v>
                </c:pt>
                <c:pt idx="724">
                  <c:v>0.193405151367187</c:v>
                </c:pt>
                <c:pt idx="726">
                  <c:v>1.05424499511718</c:v>
                </c:pt>
                <c:pt idx="728">
                  <c:v>1.69625091552734</c:v>
                </c:pt>
                <c:pt idx="731">
                  <c:v>1.5221939086914</c:v>
                </c:pt>
                <c:pt idx="732">
                  <c:v>1.52239990234375</c:v>
                </c:pt>
                <c:pt idx="733">
                  <c:v>0.74091339111328103</c:v>
                </c:pt>
                <c:pt idx="735">
                  <c:v>1.72988128662109</c:v>
                </c:pt>
                <c:pt idx="737">
                  <c:v>1.6442794799804601</c:v>
                </c:pt>
                <c:pt idx="739">
                  <c:v>1.1779937744140601</c:v>
                </c:pt>
                <c:pt idx="740">
                  <c:v>2.3433990478515598</c:v>
                </c:pt>
                <c:pt idx="742">
                  <c:v>1.9020309448242101</c:v>
                </c:pt>
                <c:pt idx="745">
                  <c:v>1.4558181762695299</c:v>
                </c:pt>
                <c:pt idx="747">
                  <c:v>1.06291198730468</c:v>
                </c:pt>
                <c:pt idx="749">
                  <c:v>2.7333450317382799</c:v>
                </c:pt>
                <c:pt idx="751">
                  <c:v>1.6378936767578101</c:v>
                </c:pt>
                <c:pt idx="753">
                  <c:v>2.21512603759765</c:v>
                </c:pt>
                <c:pt idx="755">
                  <c:v>1.82078552246093</c:v>
                </c:pt>
                <c:pt idx="757">
                  <c:v>2.5394058227539</c:v>
                </c:pt>
                <c:pt idx="759">
                  <c:v>2.23331451416015</c:v>
                </c:pt>
                <c:pt idx="761">
                  <c:v>1.20512390136718</c:v>
                </c:pt>
                <c:pt idx="763">
                  <c:v>2.1322097778320299</c:v>
                </c:pt>
                <c:pt idx="765">
                  <c:v>1.2586364746093699</c:v>
                </c:pt>
                <c:pt idx="767">
                  <c:v>1.7197189331054601</c:v>
                </c:pt>
                <c:pt idx="769">
                  <c:v>1.6727828979492101</c:v>
                </c:pt>
                <c:pt idx="771">
                  <c:v>1.6607971191406199</c:v>
                </c:pt>
                <c:pt idx="773">
                  <c:v>1.2743835449218699</c:v>
                </c:pt>
                <c:pt idx="775">
                  <c:v>2.41180419921875</c:v>
                </c:pt>
                <c:pt idx="776">
                  <c:v>2.5796890258789</c:v>
                </c:pt>
                <c:pt idx="778">
                  <c:v>1.15645599365234</c:v>
                </c:pt>
                <c:pt idx="781">
                  <c:v>1.7441101074218699</c:v>
                </c:pt>
                <c:pt idx="783">
                  <c:v>1.3149337768554601</c:v>
                </c:pt>
                <c:pt idx="785">
                  <c:v>1.20919036865234</c:v>
                </c:pt>
                <c:pt idx="787">
                  <c:v>1.9765701293945299</c:v>
                </c:pt>
                <c:pt idx="789">
                  <c:v>1.4929733276367101</c:v>
                </c:pt>
                <c:pt idx="791">
                  <c:v>0.85300445556640603</c:v>
                </c:pt>
                <c:pt idx="793">
                  <c:v>2.74893951416015</c:v>
                </c:pt>
                <c:pt idx="795">
                  <c:v>1.5047912597656199</c:v>
                </c:pt>
                <c:pt idx="796">
                  <c:v>1.43288421630859</c:v>
                </c:pt>
                <c:pt idx="798">
                  <c:v>2.2090988159179599</c:v>
                </c:pt>
                <c:pt idx="800">
                  <c:v>1.2537307739257799</c:v>
                </c:pt>
                <c:pt idx="802">
                  <c:v>1.3355178833007799</c:v>
                </c:pt>
                <c:pt idx="804">
                  <c:v>0.98763275146484297</c:v>
                </c:pt>
                <c:pt idx="806">
                  <c:v>2.0719299316406201</c:v>
                </c:pt>
                <c:pt idx="808">
                  <c:v>0.485549926757812</c:v>
                </c:pt>
                <c:pt idx="810">
                  <c:v>1.37392425537109</c:v>
                </c:pt>
                <c:pt idx="811">
                  <c:v>1.1852493286132799</c:v>
                </c:pt>
                <c:pt idx="813">
                  <c:v>1.12953948974609</c:v>
                </c:pt>
                <c:pt idx="815">
                  <c:v>1.7227859497070299</c:v>
                </c:pt>
                <c:pt idx="817">
                  <c:v>1.7517776489257799</c:v>
                </c:pt>
                <c:pt idx="819">
                  <c:v>1.45711517333984</c:v>
                </c:pt>
                <c:pt idx="821">
                  <c:v>2.1474380493164</c:v>
                </c:pt>
                <c:pt idx="823">
                  <c:v>1.4700622558593699</c:v>
                </c:pt>
                <c:pt idx="825">
                  <c:v>1.86287689208984</c:v>
                </c:pt>
                <c:pt idx="826">
                  <c:v>2.4862213134765598</c:v>
                </c:pt>
                <c:pt idx="827">
                  <c:v>1.87227630615234</c:v>
                </c:pt>
                <c:pt idx="829">
                  <c:v>4.3177185058593697</c:v>
                </c:pt>
                <c:pt idx="830">
                  <c:v>5.00555419921875</c:v>
                </c:pt>
                <c:pt idx="832">
                  <c:v>8.9069442749023402</c:v>
                </c:pt>
                <c:pt idx="833">
                  <c:v>11.527473449706999</c:v>
                </c:pt>
                <c:pt idx="834">
                  <c:v>17.729728698730401</c:v>
                </c:pt>
                <c:pt idx="835">
                  <c:v>22.238174438476499</c:v>
                </c:pt>
                <c:pt idx="836">
                  <c:v>18.5232238769531</c:v>
                </c:pt>
                <c:pt idx="837">
                  <c:v>12.6602783203125</c:v>
                </c:pt>
                <c:pt idx="838">
                  <c:v>12.4432678222656</c:v>
                </c:pt>
                <c:pt idx="839">
                  <c:v>8.8232116699218697</c:v>
                </c:pt>
                <c:pt idx="840">
                  <c:v>8.3265686035156197</c:v>
                </c:pt>
                <c:pt idx="841">
                  <c:v>7.8420257568359304</c:v>
                </c:pt>
                <c:pt idx="842">
                  <c:v>6.0032653808593697</c:v>
                </c:pt>
                <c:pt idx="843">
                  <c:v>5.9160232543945304</c:v>
                </c:pt>
                <c:pt idx="844">
                  <c:v>6.9121246337890598</c:v>
                </c:pt>
                <c:pt idx="845">
                  <c:v>7.0535125732421804</c:v>
                </c:pt>
                <c:pt idx="847">
                  <c:v>7.5658264160156197</c:v>
                </c:pt>
                <c:pt idx="848">
                  <c:v>8.3967666625976491</c:v>
                </c:pt>
                <c:pt idx="850">
                  <c:v>9.0931625366210902</c:v>
                </c:pt>
                <c:pt idx="851">
                  <c:v>12.0847625732421</c:v>
                </c:pt>
                <c:pt idx="852">
                  <c:v>15.55078125</c:v>
                </c:pt>
                <c:pt idx="854">
                  <c:v>12.648941040039</c:v>
                </c:pt>
                <c:pt idx="855">
                  <c:v>4.0027084350585902</c:v>
                </c:pt>
                <c:pt idx="857">
                  <c:v>1.3478775024414</c:v>
                </c:pt>
                <c:pt idx="859">
                  <c:v>2.5561447143554599</c:v>
                </c:pt>
                <c:pt idx="861">
                  <c:v>0.36763763427734297</c:v>
                </c:pt>
                <c:pt idx="863">
                  <c:v>2.3344268798828098</c:v>
                </c:pt>
                <c:pt idx="864">
                  <c:v>2.8431320190429599</c:v>
                </c:pt>
                <c:pt idx="866">
                  <c:v>2.1665802001953098</c:v>
                </c:pt>
                <c:pt idx="867">
                  <c:v>7.1670455932617099</c:v>
                </c:pt>
                <c:pt idx="869">
                  <c:v>8.2771682739257795</c:v>
                </c:pt>
                <c:pt idx="870">
                  <c:v>2.5891418457031201</c:v>
                </c:pt>
                <c:pt idx="873">
                  <c:v>1.9723815917968699</c:v>
                </c:pt>
                <c:pt idx="875">
                  <c:v>1.40953063964843</c:v>
                </c:pt>
                <c:pt idx="877">
                  <c:v>0.800079345703125</c:v>
                </c:pt>
                <c:pt idx="879">
                  <c:v>1.28542327880859</c:v>
                </c:pt>
                <c:pt idx="881">
                  <c:v>1.7024459838867101</c:v>
                </c:pt>
                <c:pt idx="883">
                  <c:v>0.97761535644531194</c:v>
                </c:pt>
                <c:pt idx="884">
                  <c:v>1.76573181152343</c:v>
                </c:pt>
                <c:pt idx="886">
                  <c:v>1.9078292846679601</c:v>
                </c:pt>
                <c:pt idx="888">
                  <c:v>1.2522125244140601</c:v>
                </c:pt>
                <c:pt idx="890">
                  <c:v>1.6920089721679601</c:v>
                </c:pt>
                <c:pt idx="892">
                  <c:v>1.3361358642578101</c:v>
                </c:pt>
                <c:pt idx="894">
                  <c:v>1.0836257934570299</c:v>
                </c:pt>
                <c:pt idx="896">
                  <c:v>1.8209381103515601</c:v>
                </c:pt>
                <c:pt idx="898">
                  <c:v>2.0167160034179599</c:v>
                </c:pt>
                <c:pt idx="900">
                  <c:v>0.39788055419921797</c:v>
                </c:pt>
                <c:pt idx="901">
                  <c:v>1.73323822021484</c:v>
                </c:pt>
                <c:pt idx="903">
                  <c:v>1.15350341796875</c:v>
                </c:pt>
                <c:pt idx="905">
                  <c:v>0.34889984130859297</c:v>
                </c:pt>
                <c:pt idx="906">
                  <c:v>1.7396316528320299</c:v>
                </c:pt>
                <c:pt idx="908">
                  <c:v>2.0850906372070299</c:v>
                </c:pt>
                <c:pt idx="910">
                  <c:v>1.8675308227539</c:v>
                </c:pt>
                <c:pt idx="912">
                  <c:v>1.2945327758789</c:v>
                </c:pt>
                <c:pt idx="914">
                  <c:v>2.1542892456054599</c:v>
                </c:pt>
                <c:pt idx="916">
                  <c:v>7.59393310546875</c:v>
                </c:pt>
                <c:pt idx="918">
                  <c:v>3.2919998168945299</c:v>
                </c:pt>
                <c:pt idx="920">
                  <c:v>2.21580505371093</c:v>
                </c:pt>
                <c:pt idx="922">
                  <c:v>2.4494094848632799</c:v>
                </c:pt>
                <c:pt idx="924">
                  <c:v>1.15164947509765</c:v>
                </c:pt>
                <c:pt idx="926">
                  <c:v>1.3446197509765601</c:v>
                </c:pt>
                <c:pt idx="928">
                  <c:v>1.75882720947265</c:v>
                </c:pt>
                <c:pt idx="930">
                  <c:v>1.5076904296875</c:v>
                </c:pt>
                <c:pt idx="932">
                  <c:v>1.6795806884765601</c:v>
                </c:pt>
                <c:pt idx="933">
                  <c:v>0.99271392822265603</c:v>
                </c:pt>
                <c:pt idx="935">
                  <c:v>1.5581359863281199</c:v>
                </c:pt>
                <c:pt idx="938">
                  <c:v>1.3114013671875</c:v>
                </c:pt>
                <c:pt idx="940">
                  <c:v>1.3854522705078101</c:v>
                </c:pt>
                <c:pt idx="942">
                  <c:v>0.60105133056640603</c:v>
                </c:pt>
                <c:pt idx="943">
                  <c:v>1.84771728515625</c:v>
                </c:pt>
                <c:pt idx="944">
                  <c:v>7.59867095947265</c:v>
                </c:pt>
                <c:pt idx="945">
                  <c:v>14.609001159667899</c:v>
                </c:pt>
                <c:pt idx="947">
                  <c:v>10.8919219970703</c:v>
                </c:pt>
                <c:pt idx="948">
                  <c:v>7.89691162109375</c:v>
                </c:pt>
                <c:pt idx="950">
                  <c:v>5.5665054321289</c:v>
                </c:pt>
                <c:pt idx="952">
                  <c:v>7.0429382324218697</c:v>
                </c:pt>
                <c:pt idx="953">
                  <c:v>5.1995544433593697</c:v>
                </c:pt>
                <c:pt idx="955">
                  <c:v>6.1856002807617099</c:v>
                </c:pt>
                <c:pt idx="956">
                  <c:v>6.2856369018554599</c:v>
                </c:pt>
                <c:pt idx="958">
                  <c:v>6.1910171508789</c:v>
                </c:pt>
                <c:pt idx="960">
                  <c:v>5.16925048828125</c:v>
                </c:pt>
                <c:pt idx="962">
                  <c:v>7.5203781127929599</c:v>
                </c:pt>
                <c:pt idx="963">
                  <c:v>5.4614105224609304</c:v>
                </c:pt>
                <c:pt idx="964">
                  <c:v>7.4984970092773402</c:v>
                </c:pt>
                <c:pt idx="965">
                  <c:v>9.0127487182617099</c:v>
                </c:pt>
                <c:pt idx="967">
                  <c:v>9.2995147705078107</c:v>
                </c:pt>
                <c:pt idx="968">
                  <c:v>12.0774993896484</c:v>
                </c:pt>
                <c:pt idx="969">
                  <c:v>10.864784240722599</c:v>
                </c:pt>
                <c:pt idx="970">
                  <c:v>10.6382446289062</c:v>
                </c:pt>
                <c:pt idx="972">
                  <c:v>6.9764938354492099</c:v>
                </c:pt>
                <c:pt idx="974">
                  <c:v>4.1147689819335902</c:v>
                </c:pt>
                <c:pt idx="976">
                  <c:v>2.59342956542968</c:v>
                </c:pt>
                <c:pt idx="977">
                  <c:v>3.1847152709960902</c:v>
                </c:pt>
                <c:pt idx="979">
                  <c:v>1.5601882934570299</c:v>
                </c:pt>
                <c:pt idx="980">
                  <c:v>2.3803253173828098</c:v>
                </c:pt>
                <c:pt idx="982">
                  <c:v>3.2593307495117099</c:v>
                </c:pt>
                <c:pt idx="983">
                  <c:v>6.574951171875</c:v>
                </c:pt>
                <c:pt idx="984">
                  <c:v>6.4582672119140598</c:v>
                </c:pt>
                <c:pt idx="985">
                  <c:v>4.3048629760742099</c:v>
                </c:pt>
                <c:pt idx="987">
                  <c:v>1.9832229614257799</c:v>
                </c:pt>
                <c:pt idx="989">
                  <c:v>1.75804138183593</c:v>
                </c:pt>
                <c:pt idx="991">
                  <c:v>1.8736572265625</c:v>
                </c:pt>
                <c:pt idx="993">
                  <c:v>0.85367584228515603</c:v>
                </c:pt>
                <c:pt idx="995">
                  <c:v>1.5871353149414</c:v>
                </c:pt>
                <c:pt idx="998">
                  <c:v>1.4963073730468699</c:v>
                </c:pt>
                <c:pt idx="1000">
                  <c:v>1.1005401611328101</c:v>
                </c:pt>
                <c:pt idx="1002">
                  <c:v>2.0983200073242099</c:v>
                </c:pt>
                <c:pt idx="1003">
                  <c:v>1.20927429199218</c:v>
                </c:pt>
                <c:pt idx="1004">
                  <c:v>3.52197265625</c:v>
                </c:pt>
                <c:pt idx="1005">
                  <c:v>6.2538833618164</c:v>
                </c:pt>
                <c:pt idx="1006">
                  <c:v>8.8404693603515607</c:v>
                </c:pt>
                <c:pt idx="1007">
                  <c:v>7.4540481567382804</c:v>
                </c:pt>
                <c:pt idx="1008">
                  <c:v>5.3781814575195304</c:v>
                </c:pt>
                <c:pt idx="1009">
                  <c:v>3.07316589355468</c:v>
                </c:pt>
                <c:pt idx="1010">
                  <c:v>2.7942123413085902</c:v>
                </c:pt>
                <c:pt idx="1011">
                  <c:v>1.7613067626953101</c:v>
                </c:pt>
                <c:pt idx="1012">
                  <c:v>2.5283737182617099</c:v>
                </c:pt>
                <c:pt idx="1013">
                  <c:v>2.7646636962890598</c:v>
                </c:pt>
                <c:pt idx="1014">
                  <c:v>2.2369308471679599</c:v>
                </c:pt>
                <c:pt idx="1016">
                  <c:v>2.7129745483398402</c:v>
                </c:pt>
                <c:pt idx="1017">
                  <c:v>1.86552429199218</c:v>
                </c:pt>
                <c:pt idx="1018">
                  <c:v>2.33084869384765</c:v>
                </c:pt>
                <c:pt idx="1019">
                  <c:v>3.7425079345703098</c:v>
                </c:pt>
                <c:pt idx="1021">
                  <c:v>2.2539596557617099</c:v>
                </c:pt>
                <c:pt idx="1023">
                  <c:v>1.51493835449218</c:v>
                </c:pt>
                <c:pt idx="1025">
                  <c:v>1.4524688720703101</c:v>
                </c:pt>
                <c:pt idx="1027">
                  <c:v>1.6886672973632799</c:v>
                </c:pt>
                <c:pt idx="1029">
                  <c:v>1.5669479370117101</c:v>
                </c:pt>
                <c:pt idx="1031">
                  <c:v>1.6044464111328101</c:v>
                </c:pt>
                <c:pt idx="1033">
                  <c:v>2.3082962036132799</c:v>
                </c:pt>
                <c:pt idx="1034">
                  <c:v>1.5050582885742101</c:v>
                </c:pt>
                <c:pt idx="1035">
                  <c:v>2.7586441040039</c:v>
                </c:pt>
                <c:pt idx="1036">
                  <c:v>3.2069168090820299</c:v>
                </c:pt>
                <c:pt idx="1037">
                  <c:v>3.8890914916992099</c:v>
                </c:pt>
                <c:pt idx="1038">
                  <c:v>2.4612731933593701</c:v>
                </c:pt>
                <c:pt idx="1039">
                  <c:v>2.019775390625</c:v>
                </c:pt>
                <c:pt idx="1041">
                  <c:v>2.4651412963867099</c:v>
                </c:pt>
                <c:pt idx="1042">
                  <c:v>3.5797958374023402</c:v>
                </c:pt>
                <c:pt idx="1043">
                  <c:v>3.9863052368164</c:v>
                </c:pt>
                <c:pt idx="1044">
                  <c:v>5.5624084472656197</c:v>
                </c:pt>
                <c:pt idx="1045">
                  <c:v>4.11712646484375</c:v>
                </c:pt>
                <c:pt idx="1046">
                  <c:v>5.73486328125</c:v>
                </c:pt>
                <c:pt idx="1047">
                  <c:v>4.3848419189453098</c:v>
                </c:pt>
                <c:pt idx="1048">
                  <c:v>4.7633056640625</c:v>
                </c:pt>
                <c:pt idx="1049">
                  <c:v>6.5018997192382804</c:v>
                </c:pt>
                <c:pt idx="1050">
                  <c:v>6.21732330322265</c:v>
                </c:pt>
                <c:pt idx="1052">
                  <c:v>6.62992095947265</c:v>
                </c:pt>
                <c:pt idx="1053">
                  <c:v>7.1219329833984304</c:v>
                </c:pt>
                <c:pt idx="1054">
                  <c:v>6.0207443237304599</c:v>
                </c:pt>
                <c:pt idx="1055">
                  <c:v>9.3309402465820295</c:v>
                </c:pt>
                <c:pt idx="1056">
                  <c:v>7.9758605957031197</c:v>
                </c:pt>
                <c:pt idx="1057">
                  <c:v>8.8915710449218697</c:v>
                </c:pt>
                <c:pt idx="1058">
                  <c:v>8.7548904418945295</c:v>
                </c:pt>
                <c:pt idx="1059">
                  <c:v>10.085899353027299</c:v>
                </c:pt>
                <c:pt idx="1060">
                  <c:v>10.939689636230399</c:v>
                </c:pt>
                <c:pt idx="1061">
                  <c:v>10.7470550537109</c:v>
                </c:pt>
                <c:pt idx="1062">
                  <c:v>12.5986328125</c:v>
                </c:pt>
                <c:pt idx="1063">
                  <c:v>14.0090637207031</c:v>
                </c:pt>
                <c:pt idx="1064">
                  <c:v>15.2009735107421</c:v>
                </c:pt>
                <c:pt idx="1065">
                  <c:v>16.014945983886701</c:v>
                </c:pt>
                <c:pt idx="1066">
                  <c:v>17.108253479003899</c:v>
                </c:pt>
                <c:pt idx="1067">
                  <c:v>18.932823181152301</c:v>
                </c:pt>
                <c:pt idx="1068">
                  <c:v>21.331619262695298</c:v>
                </c:pt>
                <c:pt idx="1069">
                  <c:v>23.1585388183593</c:v>
                </c:pt>
                <c:pt idx="1070">
                  <c:v>27.898567199706999</c:v>
                </c:pt>
                <c:pt idx="1071">
                  <c:v>32.939720153808501</c:v>
                </c:pt>
                <c:pt idx="1072">
                  <c:v>39.269515991210902</c:v>
                </c:pt>
                <c:pt idx="1073">
                  <c:v>30.577537536621001</c:v>
                </c:pt>
                <c:pt idx="1074">
                  <c:v>25.655296325683501</c:v>
                </c:pt>
                <c:pt idx="1075">
                  <c:v>21.770957946777301</c:v>
                </c:pt>
                <c:pt idx="1076">
                  <c:v>19.772811889648398</c:v>
                </c:pt>
                <c:pt idx="1077">
                  <c:v>18.060783386230401</c:v>
                </c:pt>
                <c:pt idx="1078">
                  <c:v>15.2990417480468</c:v>
                </c:pt>
                <c:pt idx="1079">
                  <c:v>15.384483337402299</c:v>
                </c:pt>
                <c:pt idx="1080">
                  <c:v>13.856941223144499</c:v>
                </c:pt>
                <c:pt idx="1081">
                  <c:v>12.685157775878899</c:v>
                </c:pt>
                <c:pt idx="1082">
                  <c:v>13.967857360839799</c:v>
                </c:pt>
                <c:pt idx="1083">
                  <c:v>12.311973571777299</c:v>
                </c:pt>
                <c:pt idx="1084">
                  <c:v>11.8780975341796</c:v>
                </c:pt>
                <c:pt idx="1085">
                  <c:v>9.8902282714843697</c:v>
                </c:pt>
                <c:pt idx="1086">
                  <c:v>8.4883728027343697</c:v>
                </c:pt>
                <c:pt idx="1087">
                  <c:v>8.76220703125</c:v>
                </c:pt>
                <c:pt idx="1088">
                  <c:v>9.0034408569335902</c:v>
                </c:pt>
                <c:pt idx="1089">
                  <c:v>8.2356033325195295</c:v>
                </c:pt>
                <c:pt idx="1090">
                  <c:v>7.1521911621093697</c:v>
                </c:pt>
                <c:pt idx="1092">
                  <c:v>6.7601165771484304</c:v>
                </c:pt>
                <c:pt idx="1093">
                  <c:v>7.7283630371093697</c:v>
                </c:pt>
                <c:pt idx="1094">
                  <c:v>5.80973052978515</c:v>
                </c:pt>
                <c:pt idx="1095">
                  <c:v>6.138671875</c:v>
                </c:pt>
                <c:pt idx="1096">
                  <c:v>5.4537353515625</c:v>
                </c:pt>
                <c:pt idx="1097">
                  <c:v>4.3259506225585902</c:v>
                </c:pt>
                <c:pt idx="1098">
                  <c:v>4.6160202026367099</c:v>
                </c:pt>
                <c:pt idx="1099">
                  <c:v>4.9698715209960902</c:v>
                </c:pt>
                <c:pt idx="1100">
                  <c:v>4.2521591186523402</c:v>
                </c:pt>
                <c:pt idx="1101">
                  <c:v>2.7873840332031201</c:v>
                </c:pt>
                <c:pt idx="1102">
                  <c:v>3.7152099609375</c:v>
                </c:pt>
                <c:pt idx="1103">
                  <c:v>4.0297164916992099</c:v>
                </c:pt>
                <c:pt idx="1104">
                  <c:v>4.09796142578125</c:v>
                </c:pt>
                <c:pt idx="1105">
                  <c:v>4.27105712890625</c:v>
                </c:pt>
                <c:pt idx="1107">
                  <c:v>2.574462890625</c:v>
                </c:pt>
                <c:pt idx="1108">
                  <c:v>4.3442230224609304</c:v>
                </c:pt>
                <c:pt idx="1110">
                  <c:v>3.7072677612304599</c:v>
                </c:pt>
                <c:pt idx="1111">
                  <c:v>3.80766296386718</c:v>
                </c:pt>
                <c:pt idx="1112">
                  <c:v>2.10234069824218</c:v>
                </c:pt>
                <c:pt idx="1114">
                  <c:v>2.3015670776367099</c:v>
                </c:pt>
                <c:pt idx="1115">
                  <c:v>1.97414398193359</c:v>
                </c:pt>
                <c:pt idx="1118">
                  <c:v>1.7691650390625</c:v>
                </c:pt>
                <c:pt idx="1120">
                  <c:v>1.8648986816406199</c:v>
                </c:pt>
                <c:pt idx="1121">
                  <c:v>1.5018234252929601</c:v>
                </c:pt>
                <c:pt idx="1122">
                  <c:v>3.4663238525390598</c:v>
                </c:pt>
                <c:pt idx="1124">
                  <c:v>3.95726013183593</c:v>
                </c:pt>
                <c:pt idx="1126">
                  <c:v>2.8745193481445299</c:v>
                </c:pt>
                <c:pt idx="1127">
                  <c:v>1.6208267211914</c:v>
                </c:pt>
                <c:pt idx="1128">
                  <c:v>1.9985122680664</c:v>
                </c:pt>
                <c:pt idx="1129">
                  <c:v>1.825439453125</c:v>
                </c:pt>
                <c:pt idx="1131">
                  <c:v>2.2111358642578098</c:v>
                </c:pt>
                <c:pt idx="1132">
                  <c:v>1.1192169189453101</c:v>
                </c:pt>
                <c:pt idx="1134">
                  <c:v>2.0220260620117099</c:v>
                </c:pt>
                <c:pt idx="1137">
                  <c:v>1.55483245849609</c:v>
                </c:pt>
                <c:pt idx="1139">
                  <c:v>1.3257980346679601</c:v>
                </c:pt>
                <c:pt idx="1141">
                  <c:v>1.9493103027343699</c:v>
                </c:pt>
                <c:pt idx="1143">
                  <c:v>0.27065277099609297</c:v>
                </c:pt>
                <c:pt idx="1144">
                  <c:v>1.46806335449218</c:v>
                </c:pt>
                <c:pt idx="1146">
                  <c:v>0.81752014160156194</c:v>
                </c:pt>
                <c:pt idx="1149">
                  <c:v>2.2300491333007799</c:v>
                </c:pt>
                <c:pt idx="1151">
                  <c:v>1.6537628173828101</c:v>
                </c:pt>
                <c:pt idx="1152">
                  <c:v>1.1161041259765601</c:v>
                </c:pt>
                <c:pt idx="1154">
                  <c:v>1.7753982543945299</c:v>
                </c:pt>
                <c:pt idx="1155">
                  <c:v>1.55973052978515</c:v>
                </c:pt>
                <c:pt idx="1157">
                  <c:v>1.7544937133789</c:v>
                </c:pt>
                <c:pt idx="1159">
                  <c:v>1.2135086059570299</c:v>
                </c:pt>
                <c:pt idx="1161">
                  <c:v>1.72159576416015</c:v>
                </c:pt>
                <c:pt idx="1163">
                  <c:v>1.5115432739257799</c:v>
                </c:pt>
                <c:pt idx="1165">
                  <c:v>1.4870529174804601</c:v>
                </c:pt>
                <c:pt idx="1166">
                  <c:v>1.4115142822265601</c:v>
                </c:pt>
                <c:pt idx="1168">
                  <c:v>1.5714111328125</c:v>
                </c:pt>
                <c:pt idx="1170">
                  <c:v>1.7089996337890601</c:v>
                </c:pt>
                <c:pt idx="1172">
                  <c:v>2.0406112670898402</c:v>
                </c:pt>
                <c:pt idx="1174">
                  <c:v>4.2748947143554599</c:v>
                </c:pt>
                <c:pt idx="1176">
                  <c:v>6.1212844848632804</c:v>
                </c:pt>
                <c:pt idx="1177">
                  <c:v>8.6688385009765607</c:v>
                </c:pt>
                <c:pt idx="1178">
                  <c:v>7.9029846191406197</c:v>
                </c:pt>
                <c:pt idx="1179">
                  <c:v>4.2391281127929599</c:v>
                </c:pt>
                <c:pt idx="1180">
                  <c:v>4.3000564575195304</c:v>
                </c:pt>
                <c:pt idx="1181">
                  <c:v>3.1424179077148402</c:v>
                </c:pt>
                <c:pt idx="1183">
                  <c:v>2.8629074096679599</c:v>
                </c:pt>
                <c:pt idx="1184">
                  <c:v>3.3296737670898402</c:v>
                </c:pt>
                <c:pt idx="1186">
                  <c:v>1.6443176269531199</c:v>
                </c:pt>
                <c:pt idx="1187">
                  <c:v>1.5014190673828101</c:v>
                </c:pt>
                <c:pt idx="1189">
                  <c:v>3.13134765625</c:v>
                </c:pt>
                <c:pt idx="1191">
                  <c:v>1.36979675292968</c:v>
                </c:pt>
                <c:pt idx="1193">
                  <c:v>1.6177062988281199</c:v>
                </c:pt>
                <c:pt idx="1195">
                  <c:v>0.635894775390625</c:v>
                </c:pt>
                <c:pt idx="1196">
                  <c:v>1.7843704223632799</c:v>
                </c:pt>
                <c:pt idx="1198">
                  <c:v>-0.68160247802734297</c:v>
                </c:pt>
                <c:pt idx="1200">
                  <c:v>1.45310974121093</c:v>
                </c:pt>
                <c:pt idx="1201">
                  <c:v>2.69498443603515</c:v>
                </c:pt>
                <c:pt idx="1203">
                  <c:v>1.05863189697265</c:v>
                </c:pt>
                <c:pt idx="1205">
                  <c:v>1.4868469238281199</c:v>
                </c:pt>
                <c:pt idx="1207">
                  <c:v>2.5011825561523402</c:v>
                </c:pt>
                <c:pt idx="1209">
                  <c:v>1.5413360595703101</c:v>
                </c:pt>
                <c:pt idx="1211">
                  <c:v>1.83956146240234</c:v>
                </c:pt>
                <c:pt idx="1213">
                  <c:v>0.670562744140625</c:v>
                </c:pt>
                <c:pt idx="1214">
                  <c:v>2.1501541137695299</c:v>
                </c:pt>
                <c:pt idx="1216">
                  <c:v>2.2406234741210902</c:v>
                </c:pt>
                <c:pt idx="1218">
                  <c:v>1.05403900146484</c:v>
                </c:pt>
                <c:pt idx="1220">
                  <c:v>1.1242828369140601</c:v>
                </c:pt>
                <c:pt idx="1223">
                  <c:v>1.26043701171875</c:v>
                </c:pt>
                <c:pt idx="1225">
                  <c:v>0.83123016357421797</c:v>
                </c:pt>
                <c:pt idx="1226">
                  <c:v>2.5282058715820299</c:v>
                </c:pt>
                <c:pt idx="1228">
                  <c:v>1.38393402099609</c:v>
                </c:pt>
                <c:pt idx="1230">
                  <c:v>1.2489318847656199</c:v>
                </c:pt>
                <c:pt idx="1233">
                  <c:v>1.32440185546875</c:v>
                </c:pt>
                <c:pt idx="1235">
                  <c:v>1.8803024291992101</c:v>
                </c:pt>
                <c:pt idx="1237">
                  <c:v>1.29763031005859</c:v>
                </c:pt>
                <c:pt idx="1239">
                  <c:v>1.7301712036132799</c:v>
                </c:pt>
                <c:pt idx="1241">
                  <c:v>0.488372802734375</c:v>
                </c:pt>
                <c:pt idx="1242">
                  <c:v>1.6214599609375</c:v>
                </c:pt>
                <c:pt idx="1244">
                  <c:v>1.46309661865234</c:v>
                </c:pt>
                <c:pt idx="1247">
                  <c:v>1.3794097900390601</c:v>
                </c:pt>
                <c:pt idx="1249">
                  <c:v>1.6947937011718699</c:v>
                </c:pt>
                <c:pt idx="1251">
                  <c:v>1.3209762573242101</c:v>
                </c:pt>
                <c:pt idx="1253">
                  <c:v>1.6148223876953101</c:v>
                </c:pt>
                <c:pt idx="1255">
                  <c:v>1.6224136352539</c:v>
                </c:pt>
                <c:pt idx="1257">
                  <c:v>1.3015670776367101</c:v>
                </c:pt>
                <c:pt idx="1259">
                  <c:v>1.89141845703125</c:v>
                </c:pt>
                <c:pt idx="1261">
                  <c:v>0.70538330078125</c:v>
                </c:pt>
                <c:pt idx="1262">
                  <c:v>1.75954437255859</c:v>
                </c:pt>
                <c:pt idx="1264">
                  <c:v>1.08470153808593</c:v>
                </c:pt>
                <c:pt idx="1266">
                  <c:v>1.2754669189453101</c:v>
                </c:pt>
                <c:pt idx="1267">
                  <c:v>2.3720779418945299</c:v>
                </c:pt>
                <c:pt idx="1269">
                  <c:v>1.5787048339843699</c:v>
                </c:pt>
                <c:pt idx="1271">
                  <c:v>0.89054870605468694</c:v>
                </c:pt>
                <c:pt idx="1273">
                  <c:v>1.28509521484375</c:v>
                </c:pt>
                <c:pt idx="1274">
                  <c:v>0.66643524169921797</c:v>
                </c:pt>
                <c:pt idx="1276">
                  <c:v>1.22593688964843</c:v>
                </c:pt>
                <c:pt idx="1278">
                  <c:v>0.75243377685546797</c:v>
                </c:pt>
                <c:pt idx="1279">
                  <c:v>2.36612701416015</c:v>
                </c:pt>
                <c:pt idx="1281">
                  <c:v>1.7474288940429601</c:v>
                </c:pt>
                <c:pt idx="1283">
                  <c:v>2.1325759887695299</c:v>
                </c:pt>
                <c:pt idx="1285">
                  <c:v>1.86491394042968</c:v>
                </c:pt>
                <c:pt idx="1288">
                  <c:v>1.6649856567382799</c:v>
                </c:pt>
                <c:pt idx="1289">
                  <c:v>1.25689697265625</c:v>
                </c:pt>
                <c:pt idx="1291">
                  <c:v>1.56614685058593</c:v>
                </c:pt>
                <c:pt idx="1293">
                  <c:v>2.1059036254882799</c:v>
                </c:pt>
                <c:pt idx="1295">
                  <c:v>2.16020202636718</c:v>
                </c:pt>
                <c:pt idx="1298">
                  <c:v>1.25022888183593</c:v>
                </c:pt>
                <c:pt idx="1300">
                  <c:v>1.7036666870117101</c:v>
                </c:pt>
                <c:pt idx="1301">
                  <c:v>0.897705078125</c:v>
                </c:pt>
                <c:pt idx="1303">
                  <c:v>1.7049865722656199</c:v>
                </c:pt>
                <c:pt idx="1304">
                  <c:v>1.5219802856445299</c:v>
                </c:pt>
                <c:pt idx="1306">
                  <c:v>2.2136306762695299</c:v>
                </c:pt>
                <c:pt idx="1308">
                  <c:v>1.4405593872070299</c:v>
                </c:pt>
                <c:pt idx="1310">
                  <c:v>0.80842590332031194</c:v>
                </c:pt>
                <c:pt idx="1312">
                  <c:v>1.6201858520507799</c:v>
                </c:pt>
                <c:pt idx="1314">
                  <c:v>1.6493225097656199</c:v>
                </c:pt>
                <c:pt idx="1316">
                  <c:v>0.31397247314453097</c:v>
                </c:pt>
                <c:pt idx="1318">
                  <c:v>1.8020172119140601</c:v>
                </c:pt>
                <c:pt idx="1319">
                  <c:v>1.8997802734375</c:v>
                </c:pt>
                <c:pt idx="1321">
                  <c:v>1.1543045043945299</c:v>
                </c:pt>
                <c:pt idx="1323">
                  <c:v>1.34989929199218</c:v>
                </c:pt>
                <c:pt idx="1324">
                  <c:v>1.17759704589843</c:v>
                </c:pt>
                <c:pt idx="1327">
                  <c:v>1.4784851074218699</c:v>
                </c:pt>
                <c:pt idx="1329">
                  <c:v>1.3812789916992101</c:v>
                </c:pt>
                <c:pt idx="1331">
                  <c:v>1.08846282958984</c:v>
                </c:pt>
                <c:pt idx="1333">
                  <c:v>1.4592437744140601</c:v>
                </c:pt>
                <c:pt idx="1335">
                  <c:v>1.7689285278320299</c:v>
                </c:pt>
                <c:pt idx="1337">
                  <c:v>2.35295104980468</c:v>
                </c:pt>
                <c:pt idx="1339">
                  <c:v>1.71531677246093</c:v>
                </c:pt>
                <c:pt idx="1341">
                  <c:v>1.59329986572265</c:v>
                </c:pt>
                <c:pt idx="1343">
                  <c:v>1.8236846923828101</c:v>
                </c:pt>
                <c:pt idx="1345">
                  <c:v>1.33280181884765</c:v>
                </c:pt>
                <c:pt idx="1347">
                  <c:v>1.4694900512695299</c:v>
                </c:pt>
                <c:pt idx="1349">
                  <c:v>1.6279296875</c:v>
                </c:pt>
                <c:pt idx="1351">
                  <c:v>2.66691589355468</c:v>
                </c:pt>
                <c:pt idx="1353">
                  <c:v>0.64768981933593694</c:v>
                </c:pt>
                <c:pt idx="1355">
                  <c:v>1.42185974121093</c:v>
                </c:pt>
                <c:pt idx="1357">
                  <c:v>1.2763748168945299</c:v>
                </c:pt>
                <c:pt idx="1359">
                  <c:v>0.62977600097656194</c:v>
                </c:pt>
                <c:pt idx="1361">
                  <c:v>1.5186538696289</c:v>
                </c:pt>
                <c:pt idx="1363">
                  <c:v>-0.25826263427734297</c:v>
                </c:pt>
                <c:pt idx="1365">
                  <c:v>1.60614013671875</c:v>
                </c:pt>
                <c:pt idx="1367">
                  <c:v>1.9460220336914</c:v>
                </c:pt>
                <c:pt idx="1368">
                  <c:v>1.4975662231445299</c:v>
                </c:pt>
                <c:pt idx="1370">
                  <c:v>1.14479827880859</c:v>
                </c:pt>
                <c:pt idx="1373">
                  <c:v>3.1453475952148402</c:v>
                </c:pt>
                <c:pt idx="1375">
                  <c:v>3.0100631713867099</c:v>
                </c:pt>
                <c:pt idx="1377">
                  <c:v>6.95291900634765</c:v>
                </c:pt>
                <c:pt idx="1379">
                  <c:v>4.5218811035156197</c:v>
                </c:pt>
                <c:pt idx="1380">
                  <c:v>2.10954284667968</c:v>
                </c:pt>
                <c:pt idx="1382">
                  <c:v>1.7468795776367101</c:v>
                </c:pt>
                <c:pt idx="1385">
                  <c:v>1.46990966796875</c:v>
                </c:pt>
                <c:pt idx="1386">
                  <c:v>1.35866546630859</c:v>
                </c:pt>
                <c:pt idx="1387">
                  <c:v>0.76597595214843694</c:v>
                </c:pt>
                <c:pt idx="1389">
                  <c:v>1.67839050292968</c:v>
                </c:pt>
                <c:pt idx="1391">
                  <c:v>1.747802734375</c:v>
                </c:pt>
                <c:pt idx="1394">
                  <c:v>1.7885513305664</c:v>
                </c:pt>
                <c:pt idx="1396">
                  <c:v>1.40299224853515</c:v>
                </c:pt>
                <c:pt idx="1398">
                  <c:v>1.4070816040039</c:v>
                </c:pt>
                <c:pt idx="1400">
                  <c:v>1.47698974609375</c:v>
                </c:pt>
                <c:pt idx="1402">
                  <c:v>1.50838470458984</c:v>
                </c:pt>
                <c:pt idx="1404">
                  <c:v>1.4797668457031199</c:v>
                </c:pt>
                <c:pt idx="1406">
                  <c:v>1.5921707153320299</c:v>
                </c:pt>
                <c:pt idx="1409">
                  <c:v>0.572235107421875</c:v>
                </c:pt>
                <c:pt idx="1411">
                  <c:v>1.9542922973632799</c:v>
                </c:pt>
                <c:pt idx="1413">
                  <c:v>1.41813659667968</c:v>
                </c:pt>
                <c:pt idx="1415">
                  <c:v>1.034423828125</c:v>
                </c:pt>
                <c:pt idx="1417">
                  <c:v>2.0213241577148402</c:v>
                </c:pt>
                <c:pt idx="1418">
                  <c:v>1.38204193115234</c:v>
                </c:pt>
                <c:pt idx="1420">
                  <c:v>1.4107742309570299</c:v>
                </c:pt>
                <c:pt idx="1422">
                  <c:v>0.225204467773437</c:v>
                </c:pt>
                <c:pt idx="1423">
                  <c:v>1.5397644042968699</c:v>
                </c:pt>
                <c:pt idx="1425">
                  <c:v>1.2999420166015601</c:v>
                </c:pt>
                <c:pt idx="1427">
                  <c:v>1.71604919433593</c:v>
                </c:pt>
                <c:pt idx="1429">
                  <c:v>2.07365417480468</c:v>
                </c:pt>
                <c:pt idx="1432">
                  <c:v>1.3441238403320299</c:v>
                </c:pt>
                <c:pt idx="1434">
                  <c:v>0.94329833984375</c:v>
                </c:pt>
                <c:pt idx="1436">
                  <c:v>1.7362594604492101</c:v>
                </c:pt>
                <c:pt idx="1438">
                  <c:v>1.1977081298828101</c:v>
                </c:pt>
                <c:pt idx="1440">
                  <c:v>1.87797546386718</c:v>
                </c:pt>
                <c:pt idx="1443">
                  <c:v>1.87010192871093</c:v>
                </c:pt>
                <c:pt idx="1445">
                  <c:v>1.59700775146484</c:v>
                </c:pt>
                <c:pt idx="1448">
                  <c:v>1.0292510986328101</c:v>
                </c:pt>
                <c:pt idx="1449">
                  <c:v>2.24546813964843</c:v>
                </c:pt>
                <c:pt idx="1452">
                  <c:v>0.97553253173828103</c:v>
                </c:pt>
                <c:pt idx="1454">
                  <c:v>2.1398849487304599</c:v>
                </c:pt>
                <c:pt idx="1456">
                  <c:v>1.3782424926757799</c:v>
                </c:pt>
                <c:pt idx="1458">
                  <c:v>1.1931076049804601</c:v>
                </c:pt>
                <c:pt idx="1461">
                  <c:v>1.50173187255859</c:v>
                </c:pt>
                <c:pt idx="1463">
                  <c:v>1.94510650634765</c:v>
                </c:pt>
                <c:pt idx="1465">
                  <c:v>1.9302520751953101</c:v>
                </c:pt>
                <c:pt idx="1467">
                  <c:v>1.5227966308593699</c:v>
                </c:pt>
                <c:pt idx="1469">
                  <c:v>1.4302673339843699</c:v>
                </c:pt>
                <c:pt idx="1470">
                  <c:v>1.8043899536132799</c:v>
                </c:pt>
                <c:pt idx="1473">
                  <c:v>1.9028091430664</c:v>
                </c:pt>
                <c:pt idx="1475">
                  <c:v>1.15830993652343</c:v>
                </c:pt>
                <c:pt idx="1477">
                  <c:v>1.404296875</c:v>
                </c:pt>
                <c:pt idx="1479">
                  <c:v>1.4892883300781199</c:v>
                </c:pt>
                <c:pt idx="1481">
                  <c:v>1.4422912597656199</c:v>
                </c:pt>
                <c:pt idx="1483">
                  <c:v>0.90155029296875</c:v>
                </c:pt>
                <c:pt idx="1485">
                  <c:v>1.9129104614257799</c:v>
                </c:pt>
                <c:pt idx="1487">
                  <c:v>1.8244552612304601</c:v>
                </c:pt>
                <c:pt idx="1489">
                  <c:v>2.1510696411132799</c:v>
                </c:pt>
                <c:pt idx="1491">
                  <c:v>1.4029312133789</c:v>
                </c:pt>
                <c:pt idx="1493">
                  <c:v>2.2064208984375</c:v>
                </c:pt>
                <c:pt idx="1495">
                  <c:v>0.63218688964843694</c:v>
                </c:pt>
                <c:pt idx="1497">
                  <c:v>2.0684967041015598</c:v>
                </c:pt>
                <c:pt idx="1499">
                  <c:v>1.6166534423828101</c:v>
                </c:pt>
                <c:pt idx="1501">
                  <c:v>1.3995513916015601</c:v>
                </c:pt>
                <c:pt idx="1503">
                  <c:v>1.69985198974609</c:v>
                </c:pt>
                <c:pt idx="1505">
                  <c:v>-0.223907470703125</c:v>
                </c:pt>
                <c:pt idx="1506">
                  <c:v>1.75091552734375</c:v>
                </c:pt>
                <c:pt idx="1509">
                  <c:v>1.47886657714843</c:v>
                </c:pt>
                <c:pt idx="1510">
                  <c:v>1.9381179809570299</c:v>
                </c:pt>
                <c:pt idx="1511">
                  <c:v>0.87296295166015603</c:v>
                </c:pt>
                <c:pt idx="1514">
                  <c:v>1.72618103027343</c:v>
                </c:pt>
                <c:pt idx="1516">
                  <c:v>1.3406982421875</c:v>
                </c:pt>
                <c:pt idx="1518">
                  <c:v>0.84847259521484297</c:v>
                </c:pt>
                <c:pt idx="1520">
                  <c:v>1.08609771728515</c:v>
                </c:pt>
                <c:pt idx="1521">
                  <c:v>0.69012451171875</c:v>
                </c:pt>
                <c:pt idx="1523">
                  <c:v>2.040771484375</c:v>
                </c:pt>
                <c:pt idx="1525">
                  <c:v>1.51719665527343</c:v>
                </c:pt>
                <c:pt idx="1527">
                  <c:v>0.501190185546875</c:v>
                </c:pt>
                <c:pt idx="1528">
                  <c:v>1.5868225097656199</c:v>
                </c:pt>
                <c:pt idx="1530">
                  <c:v>1.3039474487304601</c:v>
                </c:pt>
                <c:pt idx="1532">
                  <c:v>1.5689239501953101</c:v>
                </c:pt>
                <c:pt idx="1534">
                  <c:v>1.08306884765625</c:v>
                </c:pt>
                <c:pt idx="1536">
                  <c:v>1.86769866943359</c:v>
                </c:pt>
                <c:pt idx="1538">
                  <c:v>1.3410339355468699</c:v>
                </c:pt>
                <c:pt idx="1540">
                  <c:v>1.6790542602539</c:v>
                </c:pt>
                <c:pt idx="1542">
                  <c:v>1.77793884277343</c:v>
                </c:pt>
                <c:pt idx="1544">
                  <c:v>1.6515655517578101</c:v>
                </c:pt>
                <c:pt idx="1546">
                  <c:v>1.3985671997070299</c:v>
                </c:pt>
                <c:pt idx="1548">
                  <c:v>0.994293212890625</c:v>
                </c:pt>
                <c:pt idx="1550">
                  <c:v>1.5455474853515601</c:v>
                </c:pt>
                <c:pt idx="1552">
                  <c:v>1.1597824096679601</c:v>
                </c:pt>
                <c:pt idx="1554">
                  <c:v>1.3871383666992101</c:v>
                </c:pt>
                <c:pt idx="1556">
                  <c:v>1.61641693115234</c:v>
                </c:pt>
                <c:pt idx="1558">
                  <c:v>1.67350769042968</c:v>
                </c:pt>
                <c:pt idx="1560">
                  <c:v>1.7883834838867101</c:v>
                </c:pt>
                <c:pt idx="1562">
                  <c:v>1.6768493652343699</c:v>
                </c:pt>
                <c:pt idx="1564">
                  <c:v>-6.4811706542968694E-2</c:v>
                </c:pt>
                <c:pt idx="1565">
                  <c:v>2.0125808715820299</c:v>
                </c:pt>
                <c:pt idx="1567">
                  <c:v>1.80287933349609</c:v>
                </c:pt>
                <c:pt idx="1569">
                  <c:v>0.72083282470703103</c:v>
                </c:pt>
                <c:pt idx="1570">
                  <c:v>1.75567626953125</c:v>
                </c:pt>
                <c:pt idx="1572">
                  <c:v>1.9500274658203101</c:v>
                </c:pt>
                <c:pt idx="1574">
                  <c:v>2.2284927368164</c:v>
                </c:pt>
                <c:pt idx="1576">
                  <c:v>1.6953125</c:v>
                </c:pt>
                <c:pt idx="1578">
                  <c:v>1.79116058349609</c:v>
                </c:pt>
                <c:pt idx="1580">
                  <c:v>4.7657699584960902</c:v>
                </c:pt>
                <c:pt idx="1582">
                  <c:v>1.89530944824218</c:v>
                </c:pt>
                <c:pt idx="1583">
                  <c:v>3.5052185058593701</c:v>
                </c:pt>
                <c:pt idx="1584">
                  <c:v>3.8111038208007799</c:v>
                </c:pt>
                <c:pt idx="1585">
                  <c:v>6.6295928955078098</c:v>
                </c:pt>
                <c:pt idx="1588">
                  <c:v>8.5807189941406197</c:v>
                </c:pt>
                <c:pt idx="1589">
                  <c:v>12.599449157714799</c:v>
                </c:pt>
                <c:pt idx="1590">
                  <c:v>14.839637756347599</c:v>
                </c:pt>
                <c:pt idx="1592">
                  <c:v>9.7670593261718697</c:v>
                </c:pt>
                <c:pt idx="1594">
                  <c:v>6.7684097290039</c:v>
                </c:pt>
                <c:pt idx="1596">
                  <c:v>4.5486755371093697</c:v>
                </c:pt>
                <c:pt idx="1597">
                  <c:v>4.5237045288085902</c:v>
                </c:pt>
                <c:pt idx="1598">
                  <c:v>3.3132247924804599</c:v>
                </c:pt>
                <c:pt idx="1599">
                  <c:v>1.4150085449218699</c:v>
                </c:pt>
                <c:pt idx="1601">
                  <c:v>2.4657058715820299</c:v>
                </c:pt>
                <c:pt idx="1604">
                  <c:v>1.3901062011718699</c:v>
                </c:pt>
                <c:pt idx="1606">
                  <c:v>1.44110107421875</c:v>
                </c:pt>
                <c:pt idx="1608">
                  <c:v>1.40592956542968</c:v>
                </c:pt>
                <c:pt idx="1609">
                  <c:v>1.6371841430664</c:v>
                </c:pt>
                <c:pt idx="1611">
                  <c:v>1.6624679565429601</c:v>
                </c:pt>
                <c:pt idx="1614">
                  <c:v>1.20381927490234</c:v>
                </c:pt>
                <c:pt idx="1615">
                  <c:v>1.6100616455078101</c:v>
                </c:pt>
                <c:pt idx="1618">
                  <c:v>1.9724273681640601</c:v>
                </c:pt>
                <c:pt idx="1620">
                  <c:v>1.20994567871093</c:v>
                </c:pt>
                <c:pt idx="1621">
                  <c:v>2.2179794311523402</c:v>
                </c:pt>
                <c:pt idx="1623">
                  <c:v>3.3333892822265598</c:v>
                </c:pt>
                <c:pt idx="1625">
                  <c:v>3.8403472900390598</c:v>
                </c:pt>
                <c:pt idx="1627">
                  <c:v>1.4288101196289</c:v>
                </c:pt>
                <c:pt idx="1629">
                  <c:v>1.5332565307617101</c:v>
                </c:pt>
                <c:pt idx="1630">
                  <c:v>1.7080230712890601</c:v>
                </c:pt>
                <c:pt idx="1632">
                  <c:v>1.8404235839843699</c:v>
                </c:pt>
                <c:pt idx="1634">
                  <c:v>0.950347900390625</c:v>
                </c:pt>
                <c:pt idx="1635">
                  <c:v>1.6971511840820299</c:v>
                </c:pt>
                <c:pt idx="1637">
                  <c:v>1.3450698852539</c:v>
                </c:pt>
                <c:pt idx="1639">
                  <c:v>1.0000686645507799</c:v>
                </c:pt>
                <c:pt idx="1641">
                  <c:v>1.5970993041992101</c:v>
                </c:pt>
                <c:pt idx="1643">
                  <c:v>1.4600753784179601</c:v>
                </c:pt>
                <c:pt idx="1646">
                  <c:v>1.50917816162109</c:v>
                </c:pt>
                <c:pt idx="1648">
                  <c:v>1.3755798339843699</c:v>
                </c:pt>
                <c:pt idx="1650">
                  <c:v>2.0767745971679599</c:v>
                </c:pt>
                <c:pt idx="1652">
                  <c:v>1.78371429443359</c:v>
                </c:pt>
                <c:pt idx="1654">
                  <c:v>1.54518890380859</c:v>
                </c:pt>
                <c:pt idx="1655">
                  <c:v>1.17728424072265</c:v>
                </c:pt>
                <c:pt idx="1657">
                  <c:v>0.59968566894531194</c:v>
                </c:pt>
                <c:pt idx="1659">
                  <c:v>1.995361328125</c:v>
                </c:pt>
                <c:pt idx="1661">
                  <c:v>0.79795837402343694</c:v>
                </c:pt>
                <c:pt idx="1663">
                  <c:v>1.32204437255859</c:v>
                </c:pt>
                <c:pt idx="1665">
                  <c:v>1.0573425292968699</c:v>
                </c:pt>
                <c:pt idx="1667">
                  <c:v>1.9505386352539</c:v>
                </c:pt>
                <c:pt idx="1669">
                  <c:v>1.2826614379882799</c:v>
                </c:pt>
                <c:pt idx="1671">
                  <c:v>2.0196151733398402</c:v>
                </c:pt>
                <c:pt idx="1673">
                  <c:v>0.85727691650390603</c:v>
                </c:pt>
                <c:pt idx="1675">
                  <c:v>1.3238677978515601</c:v>
                </c:pt>
                <c:pt idx="1676">
                  <c:v>0.92646026611328103</c:v>
                </c:pt>
                <c:pt idx="1678">
                  <c:v>1.2701721191406199</c:v>
                </c:pt>
                <c:pt idx="1680">
                  <c:v>1.4309997558593699</c:v>
                </c:pt>
                <c:pt idx="1682">
                  <c:v>2.1562805175781201</c:v>
                </c:pt>
                <c:pt idx="1684">
                  <c:v>4.6296844482421804</c:v>
                </c:pt>
                <c:pt idx="1686">
                  <c:v>2.0485153198242099</c:v>
                </c:pt>
                <c:pt idx="1688">
                  <c:v>1.27952575683593</c:v>
                </c:pt>
                <c:pt idx="1690">
                  <c:v>1.5800476074218699</c:v>
                </c:pt>
                <c:pt idx="1692">
                  <c:v>1.7020797729492101</c:v>
                </c:pt>
                <c:pt idx="1694">
                  <c:v>2.28855895996093</c:v>
                </c:pt>
                <c:pt idx="1696">
                  <c:v>2.5494384765625</c:v>
                </c:pt>
                <c:pt idx="1698">
                  <c:v>1.7894592285156199</c:v>
                </c:pt>
                <c:pt idx="1700">
                  <c:v>1.6184844970703101</c:v>
                </c:pt>
                <c:pt idx="1702">
                  <c:v>1.5727233886718699</c:v>
                </c:pt>
              </c:numCache>
            </c:numRef>
          </c:yVal>
          <c:smooth val="1"/>
          <c:extLst>
            <c:ext xmlns:c16="http://schemas.microsoft.com/office/drawing/2014/chart" uri="{C3380CC4-5D6E-409C-BE32-E72D297353CC}">
              <c16:uniqueId val="{00000000-7AAF-44EF-B6E3-6EF6135F2334}"/>
            </c:ext>
          </c:extLst>
        </c:ser>
        <c:ser>
          <c:idx val="1"/>
          <c:order val="1"/>
          <c:tx>
            <c:v>Damping enabled</c:v>
          </c:tx>
          <c:spPr>
            <a:ln w="28575" cap="rnd">
              <a:solidFill>
                <a:schemeClr val="tx1"/>
              </a:solidFill>
              <a:round/>
            </a:ln>
            <a:effectLst/>
          </c:spPr>
          <c:marker>
            <c:symbol val="none"/>
          </c:marker>
          <c:xVal>
            <c:numRef>
              <c:f>Envelope!$A$318:$A$2021</c:f>
              <c:numCache>
                <c:formatCode>General</c:formatCode>
                <c:ptCount val="1704"/>
                <c:pt idx="0">
                  <c:v>1.19993333333333</c:v>
                </c:pt>
                <c:pt idx="1">
                  <c:v>1.2004666666666601</c:v>
                </c:pt>
                <c:pt idx="2">
                  <c:v>1.20176666666666</c:v>
                </c:pt>
                <c:pt idx="3">
                  <c:v>1.20193333333333</c:v>
                </c:pt>
                <c:pt idx="4">
                  <c:v>1.2030000000000001</c:v>
                </c:pt>
                <c:pt idx="5">
                  <c:v>1.20373333333333</c:v>
                </c:pt>
                <c:pt idx="6">
                  <c:v>1.2049666666666601</c:v>
                </c:pt>
                <c:pt idx="7">
                  <c:v>1.20546666666666</c:v>
                </c:pt>
                <c:pt idx="8">
                  <c:v>1.2060999999999999</c:v>
                </c:pt>
                <c:pt idx="9">
                  <c:v>1.2064999999999999</c:v>
                </c:pt>
                <c:pt idx="10">
                  <c:v>1.2071000000000001</c:v>
                </c:pt>
                <c:pt idx="11">
                  <c:v>1.2076</c:v>
                </c:pt>
                <c:pt idx="12">
                  <c:v>1.2086666666666601</c:v>
                </c:pt>
                <c:pt idx="13">
                  <c:v>1.2088333333333299</c:v>
                </c:pt>
                <c:pt idx="14">
                  <c:v>1.21006666666666</c:v>
                </c:pt>
                <c:pt idx="15">
                  <c:v>1.2101999999999999</c:v>
                </c:pt>
                <c:pt idx="16">
                  <c:v>1.2112333333333298</c:v>
                </c:pt>
                <c:pt idx="17">
                  <c:v>1.21203333333333</c:v>
                </c:pt>
                <c:pt idx="18">
                  <c:v>1.2132000000000001</c:v>
                </c:pt>
                <c:pt idx="19">
                  <c:v>1.2133333333333298</c:v>
                </c:pt>
                <c:pt idx="20">
                  <c:v>1.2145333333333299</c:v>
                </c:pt>
                <c:pt idx="21">
                  <c:v>1.2150666666666601</c:v>
                </c:pt>
                <c:pt idx="22">
                  <c:v>1.2163666666666602</c:v>
                </c:pt>
                <c:pt idx="23">
                  <c:v>1.2170333333333299</c:v>
                </c:pt>
                <c:pt idx="24">
                  <c:v>1.21793333333333</c:v>
                </c:pt>
                <c:pt idx="25">
                  <c:v>1.2186666666666601</c:v>
                </c:pt>
                <c:pt idx="26">
                  <c:v>1.2189666666666601</c:v>
                </c:pt>
                <c:pt idx="27">
                  <c:v>1.2202999999999999</c:v>
                </c:pt>
                <c:pt idx="28">
                  <c:v>1.2203333333333299</c:v>
                </c:pt>
                <c:pt idx="29">
                  <c:v>1.2213666666666601</c:v>
                </c:pt>
                <c:pt idx="30">
                  <c:v>1.22156666666666</c:v>
                </c:pt>
                <c:pt idx="31">
                  <c:v>1.2225999999999999</c:v>
                </c:pt>
                <c:pt idx="32">
                  <c:v>1.2228333333333299</c:v>
                </c:pt>
                <c:pt idx="33">
                  <c:v>1.2238</c:v>
                </c:pt>
                <c:pt idx="34">
                  <c:v>1.22393333333333</c:v>
                </c:pt>
                <c:pt idx="35">
                  <c:v>1.2248000000000001</c:v>
                </c:pt>
                <c:pt idx="36">
                  <c:v>1.2251333333333299</c:v>
                </c:pt>
                <c:pt idx="37">
                  <c:v>1.226</c:v>
                </c:pt>
                <c:pt idx="38">
                  <c:v>1.2262999999999999</c:v>
                </c:pt>
                <c:pt idx="39">
                  <c:v>1.2273333333333298</c:v>
                </c:pt>
                <c:pt idx="40">
                  <c:v>1.2274</c:v>
                </c:pt>
                <c:pt idx="41">
                  <c:v>1.2287333333333299</c:v>
                </c:pt>
                <c:pt idx="42">
                  <c:v>1.2293000000000001</c:v>
                </c:pt>
                <c:pt idx="43">
                  <c:v>1.2302</c:v>
                </c:pt>
                <c:pt idx="44">
                  <c:v>1.2303999999999999</c:v>
                </c:pt>
                <c:pt idx="45">
                  <c:v>1.2312000000000001</c:v>
                </c:pt>
                <c:pt idx="46">
                  <c:v>1.2314333333333298</c:v>
                </c:pt>
                <c:pt idx="47">
                  <c:v>1.2322</c:v>
                </c:pt>
                <c:pt idx="48">
                  <c:v>1.2324333333333299</c:v>
                </c:pt>
                <c:pt idx="49">
                  <c:v>1.2335333333333298</c:v>
                </c:pt>
                <c:pt idx="50">
                  <c:v>1.2339</c:v>
                </c:pt>
                <c:pt idx="51">
                  <c:v>1.2347333333333299</c:v>
                </c:pt>
                <c:pt idx="52">
                  <c:v>1.2349666666666601</c:v>
                </c:pt>
                <c:pt idx="53">
                  <c:v>1.23626666666666</c:v>
                </c:pt>
                <c:pt idx="54">
                  <c:v>1.2365666666666602</c:v>
                </c:pt>
                <c:pt idx="55">
                  <c:v>1.2376333333333298</c:v>
                </c:pt>
                <c:pt idx="56">
                  <c:v>1.23813333333333</c:v>
                </c:pt>
                <c:pt idx="57">
                  <c:v>1.2387999999999999</c:v>
                </c:pt>
                <c:pt idx="58">
                  <c:v>1.23983333333333</c:v>
                </c:pt>
                <c:pt idx="59">
                  <c:v>1.2403</c:v>
                </c:pt>
                <c:pt idx="60">
                  <c:v>1.2413333333333298</c:v>
                </c:pt>
                <c:pt idx="61">
                  <c:v>1.24156666666666</c:v>
                </c:pt>
                <c:pt idx="62">
                  <c:v>1.2423666666666602</c:v>
                </c:pt>
                <c:pt idx="63">
                  <c:v>1.2426333333333299</c:v>
                </c:pt>
                <c:pt idx="64">
                  <c:v>1.2434333333333298</c:v>
                </c:pt>
                <c:pt idx="65">
                  <c:v>1.24366666666666</c:v>
                </c:pt>
                <c:pt idx="66">
                  <c:v>1.2444666666666602</c:v>
                </c:pt>
                <c:pt idx="67">
                  <c:v>1.2449666666666601</c:v>
                </c:pt>
                <c:pt idx="68">
                  <c:v>1.2455333333333298</c:v>
                </c:pt>
                <c:pt idx="69">
                  <c:v>1.24643333333333</c:v>
                </c:pt>
                <c:pt idx="70">
                  <c:v>1.2465666666666602</c:v>
                </c:pt>
                <c:pt idx="71">
                  <c:v>1.24813333333333</c:v>
                </c:pt>
                <c:pt idx="72">
                  <c:v>1.24826666666666</c:v>
                </c:pt>
                <c:pt idx="73">
                  <c:v>1.2491666666666601</c:v>
                </c:pt>
                <c:pt idx="74">
                  <c:v>1.2492666666666601</c:v>
                </c:pt>
                <c:pt idx="75">
                  <c:v>1.25016666666666</c:v>
                </c:pt>
                <c:pt idx="76">
                  <c:v>1.2503</c:v>
                </c:pt>
                <c:pt idx="77">
                  <c:v>1.2514666666666601</c:v>
                </c:pt>
                <c:pt idx="78">
                  <c:v>1.2515000000000001</c:v>
                </c:pt>
                <c:pt idx="79">
                  <c:v>1.2524666666666602</c:v>
                </c:pt>
                <c:pt idx="80">
                  <c:v>1.2526999999999999</c:v>
                </c:pt>
                <c:pt idx="81">
                  <c:v>1.25386666666666</c:v>
                </c:pt>
                <c:pt idx="82">
                  <c:v>1.2544</c:v>
                </c:pt>
                <c:pt idx="83">
                  <c:v>1.2548666666666601</c:v>
                </c:pt>
                <c:pt idx="84">
                  <c:v>1.2555000000000001</c:v>
                </c:pt>
                <c:pt idx="85">
                  <c:v>1.2565333333333299</c:v>
                </c:pt>
                <c:pt idx="86">
                  <c:v>1.2565999999999999</c:v>
                </c:pt>
                <c:pt idx="87">
                  <c:v>1.25776666666666</c:v>
                </c:pt>
                <c:pt idx="88">
                  <c:v>1.2590666666666601</c:v>
                </c:pt>
                <c:pt idx="89">
                  <c:v>1.26013333333333</c:v>
                </c:pt>
                <c:pt idx="90">
                  <c:v>1.2603</c:v>
                </c:pt>
                <c:pt idx="91">
                  <c:v>1.2611666666666601</c:v>
                </c:pt>
                <c:pt idx="92">
                  <c:v>1.2615333333333298</c:v>
                </c:pt>
                <c:pt idx="93">
                  <c:v>1.26226666666666</c:v>
                </c:pt>
                <c:pt idx="94">
                  <c:v>1.2627666666666602</c:v>
                </c:pt>
                <c:pt idx="95">
                  <c:v>1.2633666666666601</c:v>
                </c:pt>
                <c:pt idx="96">
                  <c:v>1.26403333333333</c:v>
                </c:pt>
                <c:pt idx="97">
                  <c:v>1.2653000000000001</c:v>
                </c:pt>
                <c:pt idx="98">
                  <c:v>1.2666666666666602</c:v>
                </c:pt>
                <c:pt idx="99">
                  <c:v>1.2666999999999999</c:v>
                </c:pt>
                <c:pt idx="100">
                  <c:v>1.2676666666666601</c:v>
                </c:pt>
                <c:pt idx="101">
                  <c:v>1.2684</c:v>
                </c:pt>
                <c:pt idx="102">
                  <c:v>1.2694333333333299</c:v>
                </c:pt>
                <c:pt idx="103">
                  <c:v>1.2699333333333298</c:v>
                </c:pt>
                <c:pt idx="104">
                  <c:v>1.27043333333333</c:v>
                </c:pt>
                <c:pt idx="105">
                  <c:v>1.2715666666666601</c:v>
                </c:pt>
                <c:pt idx="106">
                  <c:v>1.2716333333333298</c:v>
                </c:pt>
                <c:pt idx="107">
                  <c:v>1.2727999999999999</c:v>
                </c:pt>
                <c:pt idx="108">
                  <c:v>1.2729666666666601</c:v>
                </c:pt>
                <c:pt idx="109">
                  <c:v>1.274</c:v>
                </c:pt>
                <c:pt idx="110">
                  <c:v>1.2753000000000001</c:v>
                </c:pt>
                <c:pt idx="111">
                  <c:v>1.2759333333333298</c:v>
                </c:pt>
                <c:pt idx="112">
                  <c:v>1.2769333333333299</c:v>
                </c:pt>
                <c:pt idx="113">
                  <c:v>1.2771333333333299</c:v>
                </c:pt>
                <c:pt idx="114">
                  <c:v>1.2782</c:v>
                </c:pt>
                <c:pt idx="115">
                  <c:v>1.27853333333333</c:v>
                </c:pt>
                <c:pt idx="116">
                  <c:v>1.2791999999999999</c:v>
                </c:pt>
                <c:pt idx="117">
                  <c:v>1.2795666666666601</c:v>
                </c:pt>
                <c:pt idx="118">
                  <c:v>1.2802</c:v>
                </c:pt>
                <c:pt idx="119">
                  <c:v>1.2811333333333299</c:v>
                </c:pt>
                <c:pt idx="120">
                  <c:v>1.2820333333333298</c:v>
                </c:pt>
                <c:pt idx="121">
                  <c:v>1.2827999999999999</c:v>
                </c:pt>
                <c:pt idx="122">
                  <c:v>1.2838333333333298</c:v>
                </c:pt>
                <c:pt idx="123">
                  <c:v>1.2839333333333298</c:v>
                </c:pt>
                <c:pt idx="124">
                  <c:v>1.2850999999999999</c:v>
                </c:pt>
                <c:pt idx="125">
                  <c:v>1.2852333333333299</c:v>
                </c:pt>
                <c:pt idx="126">
                  <c:v>1.28626666666666</c:v>
                </c:pt>
                <c:pt idx="127">
                  <c:v>1.2863</c:v>
                </c:pt>
                <c:pt idx="128">
                  <c:v>1.2873333333333299</c:v>
                </c:pt>
                <c:pt idx="129">
                  <c:v>1.2876333333333299</c:v>
                </c:pt>
                <c:pt idx="130">
                  <c:v>1.28846666666666</c:v>
                </c:pt>
                <c:pt idx="131">
                  <c:v>1.2887666666666602</c:v>
                </c:pt>
                <c:pt idx="132">
                  <c:v>1.2894666666666601</c:v>
                </c:pt>
                <c:pt idx="133">
                  <c:v>1.29026666666666</c:v>
                </c:pt>
                <c:pt idx="134">
                  <c:v>1.29056666666666</c:v>
                </c:pt>
                <c:pt idx="135">
                  <c:v>1.2915000000000001</c:v>
                </c:pt>
                <c:pt idx="136">
                  <c:v>1.2918666666666601</c:v>
                </c:pt>
                <c:pt idx="137">
                  <c:v>1.2927666666666602</c:v>
                </c:pt>
                <c:pt idx="138">
                  <c:v>1.2931666666666601</c:v>
                </c:pt>
                <c:pt idx="139">
                  <c:v>1.2938333333333298</c:v>
                </c:pt>
                <c:pt idx="140">
                  <c:v>1.29423333333333</c:v>
                </c:pt>
                <c:pt idx="141">
                  <c:v>1.2952666666666601</c:v>
                </c:pt>
                <c:pt idx="142">
                  <c:v>1.2958000000000001</c:v>
                </c:pt>
                <c:pt idx="143">
                  <c:v>1.29676666666666</c:v>
                </c:pt>
                <c:pt idx="144">
                  <c:v>1.2977666666666601</c:v>
                </c:pt>
                <c:pt idx="145">
                  <c:v>1.298</c:v>
                </c:pt>
                <c:pt idx="146">
                  <c:v>1.2989999999999999</c:v>
                </c:pt>
                <c:pt idx="147">
                  <c:v>1.2990333333333299</c:v>
                </c:pt>
                <c:pt idx="148">
                  <c:v>1.30006666666666</c:v>
                </c:pt>
                <c:pt idx="149">
                  <c:v>1.30026666666666</c:v>
                </c:pt>
                <c:pt idx="150">
                  <c:v>1.3012999999999999</c:v>
                </c:pt>
                <c:pt idx="151">
                  <c:v>1.3026</c:v>
                </c:pt>
                <c:pt idx="152">
                  <c:v>1.3031666666666601</c:v>
                </c:pt>
                <c:pt idx="153">
                  <c:v>1.3037000000000001</c:v>
                </c:pt>
                <c:pt idx="154">
                  <c:v>1.30423333333333</c:v>
                </c:pt>
                <c:pt idx="155">
                  <c:v>1.3052333333333299</c:v>
                </c:pt>
                <c:pt idx="156">
                  <c:v>1.3052666666666601</c:v>
                </c:pt>
                <c:pt idx="157">
                  <c:v>1.30653333333333</c:v>
                </c:pt>
                <c:pt idx="158">
                  <c:v>1.3070999999999999</c:v>
                </c:pt>
                <c:pt idx="159">
                  <c:v>1.3077666666666601</c:v>
                </c:pt>
                <c:pt idx="160">
                  <c:v>1.30816666666666</c:v>
                </c:pt>
                <c:pt idx="161">
                  <c:v>1.3090333333333299</c:v>
                </c:pt>
                <c:pt idx="162">
                  <c:v>1.3098666666666601</c:v>
                </c:pt>
                <c:pt idx="163">
                  <c:v>1.3100666666666601</c:v>
                </c:pt>
                <c:pt idx="164">
                  <c:v>1.3115000000000001</c:v>
                </c:pt>
                <c:pt idx="165">
                  <c:v>1.3116000000000001</c:v>
                </c:pt>
                <c:pt idx="166">
                  <c:v>1.3130333333333299</c:v>
                </c:pt>
                <c:pt idx="167">
                  <c:v>1.3132333333333299</c:v>
                </c:pt>
                <c:pt idx="168">
                  <c:v>1.3141</c:v>
                </c:pt>
                <c:pt idx="169">
                  <c:v>1.3142333333333298</c:v>
                </c:pt>
                <c:pt idx="170">
                  <c:v>1.3152666666666601</c:v>
                </c:pt>
                <c:pt idx="171">
                  <c:v>1.3165</c:v>
                </c:pt>
                <c:pt idx="172">
                  <c:v>1.3177333333333299</c:v>
                </c:pt>
                <c:pt idx="173">
                  <c:v>1.3177666666666601</c:v>
                </c:pt>
                <c:pt idx="174">
                  <c:v>1.319</c:v>
                </c:pt>
                <c:pt idx="175">
                  <c:v>1.3202333333333298</c:v>
                </c:pt>
                <c:pt idx="176">
                  <c:v>1.3205</c:v>
                </c:pt>
                <c:pt idx="177">
                  <c:v>1.3214999999999999</c:v>
                </c:pt>
                <c:pt idx="178">
                  <c:v>1.3216666666666601</c:v>
                </c:pt>
                <c:pt idx="179">
                  <c:v>1.32276666666666</c:v>
                </c:pt>
                <c:pt idx="180">
                  <c:v>1.3240000000000001</c:v>
                </c:pt>
                <c:pt idx="181">
                  <c:v>1.3241333333333298</c:v>
                </c:pt>
                <c:pt idx="182">
                  <c:v>1.3252333333333299</c:v>
                </c:pt>
                <c:pt idx="183">
                  <c:v>1.3265</c:v>
                </c:pt>
                <c:pt idx="184">
                  <c:v>1.3277333333333299</c:v>
                </c:pt>
                <c:pt idx="185">
                  <c:v>1.329</c:v>
                </c:pt>
                <c:pt idx="186">
                  <c:v>1.3301333333333298</c:v>
                </c:pt>
                <c:pt idx="187">
                  <c:v>1.3302333333333298</c:v>
                </c:pt>
                <c:pt idx="188">
                  <c:v>1.3312666666666602</c:v>
                </c:pt>
                <c:pt idx="189">
                  <c:v>1.3314999999999999</c:v>
                </c:pt>
                <c:pt idx="190">
                  <c:v>1.3323333333333298</c:v>
                </c:pt>
                <c:pt idx="191">
                  <c:v>1.33276666666666</c:v>
                </c:pt>
                <c:pt idx="192">
                  <c:v>1.3339666666666601</c:v>
                </c:pt>
                <c:pt idx="193">
                  <c:v>1.3340000000000001</c:v>
                </c:pt>
                <c:pt idx="194">
                  <c:v>1.3352333333333299</c:v>
                </c:pt>
                <c:pt idx="195">
                  <c:v>1.3365</c:v>
                </c:pt>
                <c:pt idx="196">
                  <c:v>1.3377333333333299</c:v>
                </c:pt>
                <c:pt idx="197">
                  <c:v>1.33903333333333</c:v>
                </c:pt>
                <c:pt idx="198">
                  <c:v>1.3391</c:v>
                </c:pt>
                <c:pt idx="199">
                  <c:v>1.3400666666666601</c:v>
                </c:pt>
                <c:pt idx="200">
                  <c:v>1.34066666666666</c:v>
                </c:pt>
                <c:pt idx="201">
                  <c:v>1.3414999999999999</c:v>
                </c:pt>
                <c:pt idx="202">
                  <c:v>1.3419000000000001</c:v>
                </c:pt>
                <c:pt idx="203">
                  <c:v>1.34273333333333</c:v>
                </c:pt>
                <c:pt idx="204">
                  <c:v>1.3429</c:v>
                </c:pt>
                <c:pt idx="205">
                  <c:v>1.3439666666666601</c:v>
                </c:pt>
                <c:pt idx="206">
                  <c:v>1.34436666666666</c:v>
                </c:pt>
                <c:pt idx="207">
                  <c:v>1.34523333333333</c:v>
                </c:pt>
                <c:pt idx="208">
                  <c:v>1.3455666666666601</c:v>
                </c:pt>
                <c:pt idx="209">
                  <c:v>1.34646666666666</c:v>
                </c:pt>
                <c:pt idx="210">
                  <c:v>1.34666666666666</c:v>
                </c:pt>
                <c:pt idx="211">
                  <c:v>1.3477333333333299</c:v>
                </c:pt>
                <c:pt idx="212">
                  <c:v>1.34896666666666</c:v>
                </c:pt>
                <c:pt idx="213">
                  <c:v>1.3502333333333298</c:v>
                </c:pt>
                <c:pt idx="214">
                  <c:v>1.3514666666666602</c:v>
                </c:pt>
                <c:pt idx="215">
                  <c:v>1.3514999999999999</c:v>
                </c:pt>
                <c:pt idx="216">
                  <c:v>1.35273333333333</c:v>
                </c:pt>
                <c:pt idx="217">
                  <c:v>1.3539666666666601</c:v>
                </c:pt>
                <c:pt idx="218">
                  <c:v>1.3552</c:v>
                </c:pt>
                <c:pt idx="219">
                  <c:v>1.35523333333333</c:v>
                </c:pt>
                <c:pt idx="220">
                  <c:v>1.35646666666666</c:v>
                </c:pt>
                <c:pt idx="221">
                  <c:v>1.3577333333333299</c:v>
                </c:pt>
                <c:pt idx="222">
                  <c:v>1.3577999999999999</c:v>
                </c:pt>
                <c:pt idx="223">
                  <c:v>1.35896666666666</c:v>
                </c:pt>
                <c:pt idx="224">
                  <c:v>1.359</c:v>
                </c:pt>
                <c:pt idx="225">
                  <c:v>1.3602000000000001</c:v>
                </c:pt>
                <c:pt idx="226">
                  <c:v>1.3614666666666602</c:v>
                </c:pt>
                <c:pt idx="227">
                  <c:v>1.3614999999999999</c:v>
                </c:pt>
                <c:pt idx="228">
                  <c:v>1.36273333333333</c:v>
                </c:pt>
                <c:pt idx="229">
                  <c:v>1.3639666666666601</c:v>
                </c:pt>
                <c:pt idx="230">
                  <c:v>1.3652</c:v>
                </c:pt>
                <c:pt idx="231">
                  <c:v>1.3664333333333298</c:v>
                </c:pt>
                <c:pt idx="232">
                  <c:v>1.3664666666666601</c:v>
                </c:pt>
                <c:pt idx="233">
                  <c:v>1.3677333333333299</c:v>
                </c:pt>
                <c:pt idx="234">
                  <c:v>1.36896666666666</c:v>
                </c:pt>
                <c:pt idx="235">
                  <c:v>1.3702000000000001</c:v>
                </c:pt>
                <c:pt idx="236">
                  <c:v>1.3714666666666602</c:v>
                </c:pt>
                <c:pt idx="237">
                  <c:v>1.3727</c:v>
                </c:pt>
                <c:pt idx="238">
                  <c:v>1.3739666666666601</c:v>
                </c:pt>
                <c:pt idx="239">
                  <c:v>1.3752</c:v>
                </c:pt>
                <c:pt idx="240">
                  <c:v>1.37523333333333</c:v>
                </c:pt>
                <c:pt idx="241">
                  <c:v>1.3764666666666601</c:v>
                </c:pt>
                <c:pt idx="242">
                  <c:v>1.3776999999999999</c:v>
                </c:pt>
                <c:pt idx="243">
                  <c:v>1.3777333333333299</c:v>
                </c:pt>
                <c:pt idx="244">
                  <c:v>1.37893333333333</c:v>
                </c:pt>
                <c:pt idx="245">
                  <c:v>1.3802000000000001</c:v>
                </c:pt>
                <c:pt idx="246">
                  <c:v>1.3802333333333299</c:v>
                </c:pt>
                <c:pt idx="247">
                  <c:v>1.3814666666666602</c:v>
                </c:pt>
                <c:pt idx="248">
                  <c:v>1.3827</c:v>
                </c:pt>
                <c:pt idx="249">
                  <c:v>1.3839666666666601</c:v>
                </c:pt>
                <c:pt idx="250">
                  <c:v>1.3852</c:v>
                </c:pt>
                <c:pt idx="251">
                  <c:v>1.3864666666666601</c:v>
                </c:pt>
                <c:pt idx="252">
                  <c:v>1.3876999999999999</c:v>
                </c:pt>
                <c:pt idx="253">
                  <c:v>1.38893333333333</c:v>
                </c:pt>
                <c:pt idx="254">
                  <c:v>1.3902000000000001</c:v>
                </c:pt>
                <c:pt idx="255">
                  <c:v>1.39146666666666</c:v>
                </c:pt>
                <c:pt idx="256">
                  <c:v>1.3927</c:v>
                </c:pt>
                <c:pt idx="257">
                  <c:v>1.3939333333333299</c:v>
                </c:pt>
                <c:pt idx="258">
                  <c:v>1.3952</c:v>
                </c:pt>
                <c:pt idx="259">
                  <c:v>1.3964333333333299</c:v>
                </c:pt>
                <c:pt idx="260">
                  <c:v>1.3976999999999999</c:v>
                </c:pt>
                <c:pt idx="261">
                  <c:v>1.3989333333333298</c:v>
                </c:pt>
                <c:pt idx="262">
                  <c:v>1.4001999999999999</c:v>
                </c:pt>
                <c:pt idx="263">
                  <c:v>1.40143333333333</c:v>
                </c:pt>
                <c:pt idx="264">
                  <c:v>1.4026666666666601</c:v>
                </c:pt>
                <c:pt idx="265">
                  <c:v>1.4039333333333299</c:v>
                </c:pt>
                <c:pt idx="266">
                  <c:v>1.4052</c:v>
                </c:pt>
                <c:pt idx="267">
                  <c:v>1.4064333333333299</c:v>
                </c:pt>
                <c:pt idx="268">
                  <c:v>1.4077</c:v>
                </c:pt>
                <c:pt idx="269">
                  <c:v>1.4089333333333298</c:v>
                </c:pt>
                <c:pt idx="270">
                  <c:v>1.4101999999999999</c:v>
                </c:pt>
                <c:pt idx="271">
                  <c:v>1.41143333333333</c:v>
                </c:pt>
                <c:pt idx="272">
                  <c:v>1.4126666666666601</c:v>
                </c:pt>
                <c:pt idx="273">
                  <c:v>1.4127000000000001</c:v>
                </c:pt>
                <c:pt idx="274">
                  <c:v>1.4139333333333299</c:v>
                </c:pt>
                <c:pt idx="275">
                  <c:v>1.41516666666666</c:v>
                </c:pt>
                <c:pt idx="276">
                  <c:v>1.4152</c:v>
                </c:pt>
                <c:pt idx="277">
                  <c:v>1.4164333333333299</c:v>
                </c:pt>
                <c:pt idx="278">
                  <c:v>1.41766666666666</c:v>
                </c:pt>
                <c:pt idx="279">
                  <c:v>1.4189333333333298</c:v>
                </c:pt>
                <c:pt idx="280">
                  <c:v>1.4201666666666601</c:v>
                </c:pt>
                <c:pt idx="281">
                  <c:v>1.42143333333333</c:v>
                </c:pt>
                <c:pt idx="282">
                  <c:v>1.4226666666666601</c:v>
                </c:pt>
                <c:pt idx="283">
                  <c:v>1.4239333333333299</c:v>
                </c:pt>
                <c:pt idx="284">
                  <c:v>1.42516666666666</c:v>
                </c:pt>
                <c:pt idx="285">
                  <c:v>1.4263999999999999</c:v>
                </c:pt>
                <c:pt idx="286">
                  <c:v>1.4264333333333299</c:v>
                </c:pt>
                <c:pt idx="287">
                  <c:v>1.42766666666666</c:v>
                </c:pt>
                <c:pt idx="288">
                  <c:v>1.4289333333333298</c:v>
                </c:pt>
                <c:pt idx="289">
                  <c:v>1.4301666666666601</c:v>
                </c:pt>
                <c:pt idx="290">
                  <c:v>1.43143333333333</c:v>
                </c:pt>
                <c:pt idx="291">
                  <c:v>1.4326666666666601</c:v>
                </c:pt>
                <c:pt idx="292">
                  <c:v>1.4339</c:v>
                </c:pt>
                <c:pt idx="293">
                  <c:v>1.43393333333333</c:v>
                </c:pt>
                <c:pt idx="294">
                  <c:v>1.43516666666666</c:v>
                </c:pt>
                <c:pt idx="295">
                  <c:v>1.4363999999999999</c:v>
                </c:pt>
                <c:pt idx="296">
                  <c:v>1.4364333333333299</c:v>
                </c:pt>
                <c:pt idx="297">
                  <c:v>1.43766666666666</c:v>
                </c:pt>
                <c:pt idx="298">
                  <c:v>1.4389000000000001</c:v>
                </c:pt>
                <c:pt idx="299">
                  <c:v>1.4401666666666602</c:v>
                </c:pt>
                <c:pt idx="300">
                  <c:v>1.4414</c:v>
                </c:pt>
                <c:pt idx="301">
                  <c:v>1.4426666666666601</c:v>
                </c:pt>
                <c:pt idx="302">
                  <c:v>1.4439</c:v>
                </c:pt>
                <c:pt idx="303">
                  <c:v>1.44393333333333</c:v>
                </c:pt>
                <c:pt idx="304">
                  <c:v>1.44516666666666</c:v>
                </c:pt>
                <c:pt idx="305">
                  <c:v>1.4463999999999999</c:v>
                </c:pt>
                <c:pt idx="306">
                  <c:v>1.44766666666666</c:v>
                </c:pt>
                <c:pt idx="307">
                  <c:v>1.4489000000000001</c:v>
                </c:pt>
                <c:pt idx="308">
                  <c:v>1.4501666666666602</c:v>
                </c:pt>
                <c:pt idx="309">
                  <c:v>1.4514</c:v>
                </c:pt>
                <c:pt idx="310">
                  <c:v>1.4526333333333299</c:v>
                </c:pt>
                <c:pt idx="311">
                  <c:v>1.4526666666666601</c:v>
                </c:pt>
                <c:pt idx="312">
                  <c:v>1.4539</c:v>
                </c:pt>
                <c:pt idx="313">
                  <c:v>1.4551666666666601</c:v>
                </c:pt>
                <c:pt idx="314">
                  <c:v>1.4563999999999999</c:v>
                </c:pt>
                <c:pt idx="315">
                  <c:v>1.45766666666666</c:v>
                </c:pt>
                <c:pt idx="316">
                  <c:v>1.4589000000000001</c:v>
                </c:pt>
                <c:pt idx="317">
                  <c:v>1.4601666666666602</c:v>
                </c:pt>
                <c:pt idx="318">
                  <c:v>1.4614</c:v>
                </c:pt>
                <c:pt idx="319">
                  <c:v>1.4626666666666601</c:v>
                </c:pt>
                <c:pt idx="320">
                  <c:v>1.4639</c:v>
                </c:pt>
                <c:pt idx="321">
                  <c:v>1.4651333333333298</c:v>
                </c:pt>
                <c:pt idx="322">
                  <c:v>1.4651666666666601</c:v>
                </c:pt>
                <c:pt idx="323">
                  <c:v>1.4663999999999999</c:v>
                </c:pt>
                <c:pt idx="324">
                  <c:v>1.46763333333333</c:v>
                </c:pt>
                <c:pt idx="325">
                  <c:v>1.46766666666666</c:v>
                </c:pt>
                <c:pt idx="326">
                  <c:v>1.4689000000000001</c:v>
                </c:pt>
                <c:pt idx="327">
                  <c:v>1.47013333333333</c:v>
                </c:pt>
                <c:pt idx="328">
                  <c:v>1.4714</c:v>
                </c:pt>
                <c:pt idx="329">
                  <c:v>1.4726333333333299</c:v>
                </c:pt>
                <c:pt idx="330">
                  <c:v>1.4739</c:v>
                </c:pt>
                <c:pt idx="331">
                  <c:v>1.4751333333333299</c:v>
                </c:pt>
                <c:pt idx="332">
                  <c:v>1.4763999999999999</c:v>
                </c:pt>
                <c:pt idx="333">
                  <c:v>1.47763333333333</c:v>
                </c:pt>
                <c:pt idx="334">
                  <c:v>1.4788666666666601</c:v>
                </c:pt>
                <c:pt idx="335">
                  <c:v>1.4789000000000001</c:v>
                </c:pt>
                <c:pt idx="336">
                  <c:v>1.48013333333333</c:v>
                </c:pt>
                <c:pt idx="337">
                  <c:v>1.4814000000000001</c:v>
                </c:pt>
                <c:pt idx="338">
                  <c:v>1.4826333333333299</c:v>
                </c:pt>
                <c:pt idx="339">
                  <c:v>1.48386666666666</c:v>
                </c:pt>
                <c:pt idx="340">
                  <c:v>1.4839</c:v>
                </c:pt>
                <c:pt idx="341">
                  <c:v>1.4851333333333299</c:v>
                </c:pt>
                <c:pt idx="342">
                  <c:v>1.4863666666666602</c:v>
                </c:pt>
                <c:pt idx="343">
                  <c:v>1.4863999999999999</c:v>
                </c:pt>
                <c:pt idx="344">
                  <c:v>1.4876333333333298</c:v>
                </c:pt>
                <c:pt idx="345">
                  <c:v>1.4888666666666601</c:v>
                </c:pt>
                <c:pt idx="346">
                  <c:v>1.49013333333333</c:v>
                </c:pt>
                <c:pt idx="347">
                  <c:v>1.4913666666666601</c:v>
                </c:pt>
                <c:pt idx="348">
                  <c:v>1.4926333333333299</c:v>
                </c:pt>
                <c:pt idx="349">
                  <c:v>1.49386666666666</c:v>
                </c:pt>
                <c:pt idx="350">
                  <c:v>1.4951333333333299</c:v>
                </c:pt>
                <c:pt idx="351">
                  <c:v>1.49636666666666</c:v>
                </c:pt>
                <c:pt idx="352">
                  <c:v>1.4976333333333298</c:v>
                </c:pt>
                <c:pt idx="353">
                  <c:v>1.4988666666666601</c:v>
                </c:pt>
                <c:pt idx="354">
                  <c:v>1.50013333333333</c:v>
                </c:pt>
                <c:pt idx="355">
                  <c:v>1.5013666666666601</c:v>
                </c:pt>
                <c:pt idx="356">
                  <c:v>1.5026333333333299</c:v>
                </c:pt>
                <c:pt idx="357">
                  <c:v>1.50386666666666</c:v>
                </c:pt>
                <c:pt idx="358">
                  <c:v>1.5051000000000001</c:v>
                </c:pt>
                <c:pt idx="359">
                  <c:v>1.5051333333333299</c:v>
                </c:pt>
                <c:pt idx="360">
                  <c:v>1.50636666666666</c:v>
                </c:pt>
                <c:pt idx="361">
                  <c:v>1.5076333333333298</c:v>
                </c:pt>
                <c:pt idx="362">
                  <c:v>1.5088666666666601</c:v>
                </c:pt>
                <c:pt idx="363">
                  <c:v>1.5101</c:v>
                </c:pt>
                <c:pt idx="364">
                  <c:v>1.5113666666666601</c:v>
                </c:pt>
                <c:pt idx="365">
                  <c:v>1.5126333333333299</c:v>
                </c:pt>
                <c:pt idx="366">
                  <c:v>1.51386666666666</c:v>
                </c:pt>
                <c:pt idx="367">
                  <c:v>1.5150999999999999</c:v>
                </c:pt>
                <c:pt idx="368">
                  <c:v>1.51636666666666</c:v>
                </c:pt>
                <c:pt idx="369">
                  <c:v>1.5176000000000001</c:v>
                </c:pt>
                <c:pt idx="370">
                  <c:v>1.5188666666666601</c:v>
                </c:pt>
                <c:pt idx="371">
                  <c:v>1.5201</c:v>
                </c:pt>
                <c:pt idx="372">
                  <c:v>1.5213666666666601</c:v>
                </c:pt>
                <c:pt idx="373">
                  <c:v>1.5226</c:v>
                </c:pt>
                <c:pt idx="374">
                  <c:v>1.52386666666666</c:v>
                </c:pt>
                <c:pt idx="375">
                  <c:v>1.5250999999999999</c:v>
                </c:pt>
                <c:pt idx="376">
                  <c:v>1.52636666666666</c:v>
                </c:pt>
                <c:pt idx="377">
                  <c:v>1.5276000000000001</c:v>
                </c:pt>
                <c:pt idx="378">
                  <c:v>1.5288333333333299</c:v>
                </c:pt>
                <c:pt idx="379">
                  <c:v>1.5288666666666602</c:v>
                </c:pt>
                <c:pt idx="380">
                  <c:v>1.5301</c:v>
                </c:pt>
                <c:pt idx="381">
                  <c:v>1.5313333333333299</c:v>
                </c:pt>
                <c:pt idx="382">
                  <c:v>1.5326</c:v>
                </c:pt>
                <c:pt idx="383">
                  <c:v>1.5338333333333298</c:v>
                </c:pt>
                <c:pt idx="384">
                  <c:v>1.5338666666666601</c:v>
                </c:pt>
                <c:pt idx="385">
                  <c:v>1.5350999999999999</c:v>
                </c:pt>
                <c:pt idx="386">
                  <c:v>1.53633333333333</c:v>
                </c:pt>
                <c:pt idx="387">
                  <c:v>1.5376000000000001</c:v>
                </c:pt>
                <c:pt idx="388">
                  <c:v>1.5388333333333299</c:v>
                </c:pt>
                <c:pt idx="389">
                  <c:v>1.5401</c:v>
                </c:pt>
                <c:pt idx="390">
                  <c:v>1.5413333333333299</c:v>
                </c:pt>
                <c:pt idx="391">
                  <c:v>1.5426</c:v>
                </c:pt>
                <c:pt idx="392">
                  <c:v>1.5438333333333298</c:v>
                </c:pt>
                <c:pt idx="393">
                  <c:v>1.5450999999999999</c:v>
                </c:pt>
                <c:pt idx="394">
                  <c:v>1.54633333333333</c:v>
                </c:pt>
                <c:pt idx="395">
                  <c:v>1.5475666666666601</c:v>
                </c:pt>
                <c:pt idx="396">
                  <c:v>1.54883333333333</c:v>
                </c:pt>
                <c:pt idx="397">
                  <c:v>1.55006666666666</c:v>
                </c:pt>
                <c:pt idx="398">
                  <c:v>1.5501</c:v>
                </c:pt>
                <c:pt idx="399">
                  <c:v>1.5513333333333299</c:v>
                </c:pt>
                <c:pt idx="400">
                  <c:v>1.5526</c:v>
                </c:pt>
                <c:pt idx="401">
                  <c:v>1.5538333333333298</c:v>
                </c:pt>
                <c:pt idx="402">
                  <c:v>1.5550666666666602</c:v>
                </c:pt>
                <c:pt idx="403">
                  <c:v>1.55633333333333</c:v>
                </c:pt>
                <c:pt idx="404">
                  <c:v>1.5575666666666601</c:v>
                </c:pt>
                <c:pt idx="405">
                  <c:v>1.55883333333333</c:v>
                </c:pt>
                <c:pt idx="406">
                  <c:v>1.5600666666666601</c:v>
                </c:pt>
                <c:pt idx="407">
                  <c:v>1.5613333333333299</c:v>
                </c:pt>
                <c:pt idx="408">
                  <c:v>1.56256666666666</c:v>
                </c:pt>
                <c:pt idx="409">
                  <c:v>1.5638333333333299</c:v>
                </c:pt>
                <c:pt idx="410">
                  <c:v>1.5650666666666602</c:v>
                </c:pt>
                <c:pt idx="411">
                  <c:v>1.56633333333333</c:v>
                </c:pt>
                <c:pt idx="412">
                  <c:v>1.5675666666666601</c:v>
                </c:pt>
                <c:pt idx="413">
                  <c:v>1.56883333333333</c:v>
                </c:pt>
                <c:pt idx="414">
                  <c:v>1.5700666666666601</c:v>
                </c:pt>
                <c:pt idx="415">
                  <c:v>1.5713333333333299</c:v>
                </c:pt>
                <c:pt idx="416">
                  <c:v>1.57256666666666</c:v>
                </c:pt>
                <c:pt idx="417">
                  <c:v>1.5738333333333299</c:v>
                </c:pt>
                <c:pt idx="418">
                  <c:v>1.5750666666666602</c:v>
                </c:pt>
                <c:pt idx="419">
                  <c:v>1.5763</c:v>
                </c:pt>
                <c:pt idx="420">
                  <c:v>1.5763333333333298</c:v>
                </c:pt>
                <c:pt idx="421">
                  <c:v>1.5775666666666601</c:v>
                </c:pt>
                <c:pt idx="422">
                  <c:v>1.5788</c:v>
                </c:pt>
                <c:pt idx="423">
                  <c:v>1.57883333333333</c:v>
                </c:pt>
                <c:pt idx="424">
                  <c:v>1.5800666666666601</c:v>
                </c:pt>
                <c:pt idx="425">
                  <c:v>1.5812999999999999</c:v>
                </c:pt>
                <c:pt idx="426">
                  <c:v>1.58256666666666</c:v>
                </c:pt>
                <c:pt idx="427">
                  <c:v>1.5838000000000001</c:v>
                </c:pt>
                <c:pt idx="428">
                  <c:v>1.58506666666666</c:v>
                </c:pt>
                <c:pt idx="429">
                  <c:v>1.5863</c:v>
                </c:pt>
                <c:pt idx="430">
                  <c:v>1.5875666666666601</c:v>
                </c:pt>
                <c:pt idx="431">
                  <c:v>1.5888</c:v>
                </c:pt>
                <c:pt idx="432">
                  <c:v>1.5900666666666601</c:v>
                </c:pt>
                <c:pt idx="433">
                  <c:v>1.5912999999999999</c:v>
                </c:pt>
                <c:pt idx="434">
                  <c:v>1.59253333333333</c:v>
                </c:pt>
                <c:pt idx="435">
                  <c:v>1.59256666666666</c:v>
                </c:pt>
                <c:pt idx="436">
                  <c:v>1.5938000000000001</c:v>
                </c:pt>
                <c:pt idx="437">
                  <c:v>1.59506666666666</c:v>
                </c:pt>
                <c:pt idx="438">
                  <c:v>1.5963000000000001</c:v>
                </c:pt>
                <c:pt idx="439">
                  <c:v>1.5975666666666601</c:v>
                </c:pt>
                <c:pt idx="440">
                  <c:v>1.5988</c:v>
                </c:pt>
                <c:pt idx="441">
                  <c:v>1.6000333333333299</c:v>
                </c:pt>
                <c:pt idx="442">
                  <c:v>1.6012999999999999</c:v>
                </c:pt>
                <c:pt idx="443">
                  <c:v>1.6025333333333298</c:v>
                </c:pt>
                <c:pt idx="444">
                  <c:v>1.60256666666666</c:v>
                </c:pt>
                <c:pt idx="445">
                  <c:v>1.6037999999999999</c:v>
                </c:pt>
                <c:pt idx="446">
                  <c:v>1.60503333333333</c:v>
                </c:pt>
                <c:pt idx="447">
                  <c:v>1.60506666666666</c:v>
                </c:pt>
                <c:pt idx="448">
                  <c:v>1.6062666666666601</c:v>
                </c:pt>
                <c:pt idx="449">
                  <c:v>1.6063000000000001</c:v>
                </c:pt>
                <c:pt idx="450">
                  <c:v>1.6075333333333299</c:v>
                </c:pt>
                <c:pt idx="451">
                  <c:v>1.6088</c:v>
                </c:pt>
                <c:pt idx="452">
                  <c:v>1.6100333333333299</c:v>
                </c:pt>
                <c:pt idx="453">
                  <c:v>1.6100666666666601</c:v>
                </c:pt>
                <c:pt idx="454">
                  <c:v>1.61126666666666</c:v>
                </c:pt>
                <c:pt idx="455">
                  <c:v>1.6113</c:v>
                </c:pt>
                <c:pt idx="456">
                  <c:v>1.6125333333333298</c:v>
                </c:pt>
                <c:pt idx="457">
                  <c:v>1.6137666666666601</c:v>
                </c:pt>
                <c:pt idx="458">
                  <c:v>1.6137999999999999</c:v>
                </c:pt>
                <c:pt idx="459">
                  <c:v>1.61503333333333</c:v>
                </c:pt>
                <c:pt idx="460">
                  <c:v>1.6163000000000001</c:v>
                </c:pt>
                <c:pt idx="461">
                  <c:v>1.6175333333333299</c:v>
                </c:pt>
                <c:pt idx="462">
                  <c:v>1.61876666666666</c:v>
                </c:pt>
                <c:pt idx="463">
                  <c:v>1.6188</c:v>
                </c:pt>
                <c:pt idx="464">
                  <c:v>1.6200333333333299</c:v>
                </c:pt>
                <c:pt idx="465">
                  <c:v>1.6203000000000001</c:v>
                </c:pt>
                <c:pt idx="466">
                  <c:v>1.6213</c:v>
                </c:pt>
                <c:pt idx="467">
                  <c:v>1.6225333333333298</c:v>
                </c:pt>
                <c:pt idx="468">
                  <c:v>1.6237666666666601</c:v>
                </c:pt>
                <c:pt idx="469">
                  <c:v>1.62503333333333</c:v>
                </c:pt>
                <c:pt idx="470">
                  <c:v>1.6263000000000001</c:v>
                </c:pt>
                <c:pt idx="471">
                  <c:v>1.6275333333333299</c:v>
                </c:pt>
                <c:pt idx="472">
                  <c:v>1.62876666666666</c:v>
                </c:pt>
                <c:pt idx="473">
                  <c:v>1.6300333333333299</c:v>
                </c:pt>
                <c:pt idx="474">
                  <c:v>1.63126666666666</c:v>
                </c:pt>
                <c:pt idx="475">
                  <c:v>1.6313</c:v>
                </c:pt>
                <c:pt idx="476">
                  <c:v>1.6325000000000001</c:v>
                </c:pt>
                <c:pt idx="477">
                  <c:v>1.6325333333333298</c:v>
                </c:pt>
                <c:pt idx="478">
                  <c:v>1.6337666666666602</c:v>
                </c:pt>
                <c:pt idx="479">
                  <c:v>1.63503333333333</c:v>
                </c:pt>
                <c:pt idx="480">
                  <c:v>1.6362666666666601</c:v>
                </c:pt>
                <c:pt idx="481">
                  <c:v>1.6364000000000001</c:v>
                </c:pt>
                <c:pt idx="482">
                  <c:v>1.63753333333333</c:v>
                </c:pt>
                <c:pt idx="483">
                  <c:v>1.6386666666666601</c:v>
                </c:pt>
                <c:pt idx="484">
                  <c:v>1.63876666666666</c:v>
                </c:pt>
                <c:pt idx="485">
                  <c:v>1.6398666666666601</c:v>
                </c:pt>
                <c:pt idx="486">
                  <c:v>1.6400333333333299</c:v>
                </c:pt>
                <c:pt idx="487">
                  <c:v>1.64096666666666</c:v>
                </c:pt>
                <c:pt idx="488">
                  <c:v>1.64126666666666</c:v>
                </c:pt>
                <c:pt idx="489">
                  <c:v>1.6420666666666601</c:v>
                </c:pt>
                <c:pt idx="490">
                  <c:v>1.6425333333333298</c:v>
                </c:pt>
                <c:pt idx="491">
                  <c:v>1.6437666666666602</c:v>
                </c:pt>
                <c:pt idx="492">
                  <c:v>1.64503333333333</c:v>
                </c:pt>
                <c:pt idx="493">
                  <c:v>1.6462666666666601</c:v>
                </c:pt>
                <c:pt idx="494">
                  <c:v>1.64753333333333</c:v>
                </c:pt>
                <c:pt idx="495">
                  <c:v>1.6487666666666601</c:v>
                </c:pt>
                <c:pt idx="496">
                  <c:v>1.65</c:v>
                </c:pt>
                <c:pt idx="497">
                  <c:v>1.6500333333333299</c:v>
                </c:pt>
                <c:pt idx="498">
                  <c:v>1.65126666666666</c:v>
                </c:pt>
                <c:pt idx="499">
                  <c:v>1.65136666666666</c:v>
                </c:pt>
                <c:pt idx="500">
                  <c:v>1.6525000000000001</c:v>
                </c:pt>
                <c:pt idx="501">
                  <c:v>1.6537666666666602</c:v>
                </c:pt>
                <c:pt idx="502">
                  <c:v>1.655</c:v>
                </c:pt>
                <c:pt idx="503">
                  <c:v>1.6562333333333299</c:v>
                </c:pt>
                <c:pt idx="504">
                  <c:v>1.6562666666666601</c:v>
                </c:pt>
                <c:pt idx="505">
                  <c:v>1.65746666666666</c:v>
                </c:pt>
                <c:pt idx="506">
                  <c:v>1.6575</c:v>
                </c:pt>
                <c:pt idx="507">
                  <c:v>1.6587333333333298</c:v>
                </c:pt>
                <c:pt idx="508">
                  <c:v>1.6587666666666601</c:v>
                </c:pt>
                <c:pt idx="509">
                  <c:v>1.66</c:v>
                </c:pt>
                <c:pt idx="510">
                  <c:v>1.66106666666666</c:v>
                </c:pt>
                <c:pt idx="511">
                  <c:v>1.6613</c:v>
                </c:pt>
                <c:pt idx="512">
                  <c:v>1.6625000000000001</c:v>
                </c:pt>
                <c:pt idx="513">
                  <c:v>1.6627333333333298</c:v>
                </c:pt>
                <c:pt idx="514">
                  <c:v>1.6637666666666602</c:v>
                </c:pt>
                <c:pt idx="515">
                  <c:v>1.6638999999999999</c:v>
                </c:pt>
                <c:pt idx="516">
                  <c:v>1.6649</c:v>
                </c:pt>
                <c:pt idx="517">
                  <c:v>1.665</c:v>
                </c:pt>
                <c:pt idx="518">
                  <c:v>1.6660333333333299</c:v>
                </c:pt>
                <c:pt idx="519">
                  <c:v>1.6664666666666601</c:v>
                </c:pt>
                <c:pt idx="520">
                  <c:v>1.6672</c:v>
                </c:pt>
                <c:pt idx="521">
                  <c:v>1.6675</c:v>
                </c:pt>
                <c:pt idx="522">
                  <c:v>1.6687333333333298</c:v>
                </c:pt>
                <c:pt idx="523">
                  <c:v>1.669</c:v>
                </c:pt>
                <c:pt idx="524">
                  <c:v>1.6699333333333299</c:v>
                </c:pt>
                <c:pt idx="525">
                  <c:v>1.6700333333333299</c:v>
                </c:pt>
                <c:pt idx="526">
                  <c:v>1.67126666666666</c:v>
                </c:pt>
                <c:pt idx="527">
                  <c:v>1.6725000000000001</c:v>
                </c:pt>
                <c:pt idx="528">
                  <c:v>1.6736</c:v>
                </c:pt>
                <c:pt idx="529">
                  <c:v>1.67376666666666</c:v>
                </c:pt>
                <c:pt idx="530">
                  <c:v>1.6746000000000001</c:v>
                </c:pt>
                <c:pt idx="531">
                  <c:v>1.67523333333333</c:v>
                </c:pt>
                <c:pt idx="532">
                  <c:v>1.67573333333333</c:v>
                </c:pt>
                <c:pt idx="533">
                  <c:v>1.6762666666666601</c:v>
                </c:pt>
                <c:pt idx="534">
                  <c:v>1.6775</c:v>
                </c:pt>
                <c:pt idx="535">
                  <c:v>1.6787333333333299</c:v>
                </c:pt>
                <c:pt idx="536">
                  <c:v>1.6799666666666602</c:v>
                </c:pt>
                <c:pt idx="537">
                  <c:v>1.68</c:v>
                </c:pt>
                <c:pt idx="538">
                  <c:v>1.68123333333333</c:v>
                </c:pt>
                <c:pt idx="539">
                  <c:v>1.68126666666666</c:v>
                </c:pt>
                <c:pt idx="540">
                  <c:v>1.6824666666666601</c:v>
                </c:pt>
                <c:pt idx="541">
                  <c:v>1.6825000000000001</c:v>
                </c:pt>
                <c:pt idx="542">
                  <c:v>1.6836</c:v>
                </c:pt>
                <c:pt idx="543">
                  <c:v>1.6837</c:v>
                </c:pt>
                <c:pt idx="544">
                  <c:v>1.6846000000000001</c:v>
                </c:pt>
                <c:pt idx="545">
                  <c:v>1.6850000000000001</c:v>
                </c:pt>
                <c:pt idx="546">
                  <c:v>1.6860666666666602</c:v>
                </c:pt>
                <c:pt idx="547">
                  <c:v>1.6862333333333299</c:v>
                </c:pt>
                <c:pt idx="548">
                  <c:v>1.68726666666666</c:v>
                </c:pt>
                <c:pt idx="549">
                  <c:v>1.68756666666666</c:v>
                </c:pt>
                <c:pt idx="550">
                  <c:v>1.6883666666666601</c:v>
                </c:pt>
                <c:pt idx="551">
                  <c:v>1.6887333333333299</c:v>
                </c:pt>
                <c:pt idx="552">
                  <c:v>1.6896</c:v>
                </c:pt>
                <c:pt idx="553">
                  <c:v>1.6899666666666602</c:v>
                </c:pt>
                <c:pt idx="554">
                  <c:v>1.69116666666666</c:v>
                </c:pt>
                <c:pt idx="555">
                  <c:v>1.69126666666666</c:v>
                </c:pt>
                <c:pt idx="556">
                  <c:v>1.6924666666666601</c:v>
                </c:pt>
                <c:pt idx="557">
                  <c:v>1.6924999999999999</c:v>
                </c:pt>
                <c:pt idx="558">
                  <c:v>1.69373333333333</c:v>
                </c:pt>
                <c:pt idx="559">
                  <c:v>1.6950000000000001</c:v>
                </c:pt>
                <c:pt idx="560">
                  <c:v>1.69556666666666</c:v>
                </c:pt>
                <c:pt idx="561">
                  <c:v>1.6967000000000001</c:v>
                </c:pt>
                <c:pt idx="562">
                  <c:v>1.6972333333333298</c:v>
                </c:pt>
                <c:pt idx="563">
                  <c:v>1.69796666666666</c:v>
                </c:pt>
                <c:pt idx="564">
                  <c:v>1.6987333333333299</c:v>
                </c:pt>
                <c:pt idx="565">
                  <c:v>1.6990333333333298</c:v>
                </c:pt>
                <c:pt idx="566">
                  <c:v>1.69996666666666</c:v>
                </c:pt>
                <c:pt idx="567">
                  <c:v>1.7004999999999999</c:v>
                </c:pt>
                <c:pt idx="568">
                  <c:v>1.7012333333333298</c:v>
                </c:pt>
                <c:pt idx="569">
                  <c:v>1.7015</c:v>
                </c:pt>
                <c:pt idx="570">
                  <c:v>1.7022999999999999</c:v>
                </c:pt>
                <c:pt idx="571">
                  <c:v>1.7025666666666601</c:v>
                </c:pt>
                <c:pt idx="572">
                  <c:v>1.70346666666666</c:v>
                </c:pt>
                <c:pt idx="573">
                  <c:v>1.70366666666666</c:v>
                </c:pt>
                <c:pt idx="574">
                  <c:v>1.7049666666666601</c:v>
                </c:pt>
                <c:pt idx="575">
                  <c:v>1.7050000000000001</c:v>
                </c:pt>
                <c:pt idx="576">
                  <c:v>1.7061333333333299</c:v>
                </c:pt>
                <c:pt idx="577">
                  <c:v>1.7063999999999999</c:v>
                </c:pt>
                <c:pt idx="578">
                  <c:v>1.7072333333333298</c:v>
                </c:pt>
                <c:pt idx="579">
                  <c:v>1.70746666666666</c:v>
                </c:pt>
                <c:pt idx="580">
                  <c:v>1.7082666666666602</c:v>
                </c:pt>
                <c:pt idx="581">
                  <c:v>1.7094333333333298</c:v>
                </c:pt>
                <c:pt idx="582">
                  <c:v>1.70966666666666</c:v>
                </c:pt>
                <c:pt idx="583">
                  <c:v>1.7110666666666601</c:v>
                </c:pt>
                <c:pt idx="584">
                  <c:v>1.7112000000000001</c:v>
                </c:pt>
                <c:pt idx="585">
                  <c:v>1.7124666666666601</c:v>
                </c:pt>
                <c:pt idx="586">
                  <c:v>1.7126333333333299</c:v>
                </c:pt>
                <c:pt idx="587">
                  <c:v>1.7137</c:v>
                </c:pt>
                <c:pt idx="588">
                  <c:v>1.71373333333333</c:v>
                </c:pt>
                <c:pt idx="589">
                  <c:v>1.7150000000000001</c:v>
                </c:pt>
                <c:pt idx="590">
                  <c:v>1.71553333333333</c:v>
                </c:pt>
                <c:pt idx="591">
                  <c:v>1.7162333333333299</c:v>
                </c:pt>
                <c:pt idx="592">
                  <c:v>1.71746666666666</c:v>
                </c:pt>
                <c:pt idx="593">
                  <c:v>1.71803333333333</c:v>
                </c:pt>
                <c:pt idx="594">
                  <c:v>1.7187333333333299</c:v>
                </c:pt>
                <c:pt idx="595">
                  <c:v>1.71956666666666</c:v>
                </c:pt>
                <c:pt idx="596">
                  <c:v>1.71973333333333</c:v>
                </c:pt>
                <c:pt idx="597">
                  <c:v>1.7206999999999999</c:v>
                </c:pt>
                <c:pt idx="598">
                  <c:v>1.7212000000000001</c:v>
                </c:pt>
                <c:pt idx="599">
                  <c:v>1.7221</c:v>
                </c:pt>
                <c:pt idx="600">
                  <c:v>1.7224999999999999</c:v>
                </c:pt>
                <c:pt idx="601">
                  <c:v>1.72356666666666</c:v>
                </c:pt>
                <c:pt idx="602">
                  <c:v>1.7245999999999999</c:v>
                </c:pt>
                <c:pt idx="603">
                  <c:v>1.7249666666666601</c:v>
                </c:pt>
                <c:pt idx="604">
                  <c:v>1.7262</c:v>
                </c:pt>
                <c:pt idx="605">
                  <c:v>1.7273333333333298</c:v>
                </c:pt>
                <c:pt idx="606">
                  <c:v>1.72746666666666</c:v>
                </c:pt>
                <c:pt idx="607">
                  <c:v>1.7285666666666601</c:v>
                </c:pt>
                <c:pt idx="608">
                  <c:v>1.7286999999999999</c:v>
                </c:pt>
                <c:pt idx="609">
                  <c:v>1.72966666666666</c:v>
                </c:pt>
                <c:pt idx="610">
                  <c:v>1.72996666666666</c:v>
                </c:pt>
                <c:pt idx="611">
                  <c:v>1.7306666666666601</c:v>
                </c:pt>
                <c:pt idx="612">
                  <c:v>1.7312333333333298</c:v>
                </c:pt>
                <c:pt idx="613">
                  <c:v>1.73166666666666</c:v>
                </c:pt>
                <c:pt idx="614">
                  <c:v>1.7331000000000001</c:v>
                </c:pt>
                <c:pt idx="615">
                  <c:v>1.7342</c:v>
                </c:pt>
                <c:pt idx="616">
                  <c:v>1.7344333333333299</c:v>
                </c:pt>
                <c:pt idx="617">
                  <c:v>1.7354666666666601</c:v>
                </c:pt>
                <c:pt idx="618">
                  <c:v>1.73573333333333</c:v>
                </c:pt>
                <c:pt idx="619">
                  <c:v>1.7367666666666601</c:v>
                </c:pt>
                <c:pt idx="620">
                  <c:v>1.7371000000000001</c:v>
                </c:pt>
                <c:pt idx="621">
                  <c:v>1.73813333333333</c:v>
                </c:pt>
                <c:pt idx="622">
                  <c:v>1.7387333333333299</c:v>
                </c:pt>
                <c:pt idx="623">
                  <c:v>1.74</c:v>
                </c:pt>
                <c:pt idx="624">
                  <c:v>1.74006666666666</c:v>
                </c:pt>
                <c:pt idx="625">
                  <c:v>1.7411000000000001</c:v>
                </c:pt>
                <c:pt idx="626">
                  <c:v>1.7415333333333298</c:v>
                </c:pt>
                <c:pt idx="627">
                  <c:v>1.7425333333333299</c:v>
                </c:pt>
                <c:pt idx="628">
                  <c:v>1.7434000000000001</c:v>
                </c:pt>
                <c:pt idx="629">
                  <c:v>1.74366666666666</c:v>
                </c:pt>
                <c:pt idx="630">
                  <c:v>1.7446333333333299</c:v>
                </c:pt>
                <c:pt idx="631">
                  <c:v>1.7452666666666601</c:v>
                </c:pt>
                <c:pt idx="632">
                  <c:v>1.7462</c:v>
                </c:pt>
                <c:pt idx="633">
                  <c:v>1.74636666666666</c:v>
                </c:pt>
                <c:pt idx="634">
                  <c:v>1.7474333333333298</c:v>
                </c:pt>
                <c:pt idx="635">
                  <c:v>1.7475000000000001</c:v>
                </c:pt>
                <c:pt idx="636">
                  <c:v>1.7488666666666601</c:v>
                </c:pt>
                <c:pt idx="637">
                  <c:v>1.7489333333333299</c:v>
                </c:pt>
                <c:pt idx="638">
                  <c:v>1.74993333333333</c:v>
                </c:pt>
                <c:pt idx="639">
                  <c:v>1.75003333333333</c:v>
                </c:pt>
                <c:pt idx="640">
                  <c:v>1.7511666666666601</c:v>
                </c:pt>
                <c:pt idx="641">
                  <c:v>1.7512333333333299</c:v>
                </c:pt>
                <c:pt idx="642">
                  <c:v>1.7523</c:v>
                </c:pt>
                <c:pt idx="643">
                  <c:v>1.7526666666666602</c:v>
                </c:pt>
                <c:pt idx="644">
                  <c:v>1.7537</c:v>
                </c:pt>
                <c:pt idx="645">
                  <c:v>1.7538</c:v>
                </c:pt>
                <c:pt idx="646">
                  <c:v>1.7549666666666601</c:v>
                </c:pt>
                <c:pt idx="647">
                  <c:v>1.7554666666666601</c:v>
                </c:pt>
                <c:pt idx="648">
                  <c:v>1.7562</c:v>
                </c:pt>
                <c:pt idx="649">
                  <c:v>1.7566333333333299</c:v>
                </c:pt>
                <c:pt idx="650">
                  <c:v>1.7574333333333299</c:v>
                </c:pt>
                <c:pt idx="651">
                  <c:v>1.7581</c:v>
                </c:pt>
                <c:pt idx="652">
                  <c:v>1.7586666666666602</c:v>
                </c:pt>
                <c:pt idx="653">
                  <c:v>1.7596666666666601</c:v>
                </c:pt>
                <c:pt idx="654">
                  <c:v>1.7597</c:v>
                </c:pt>
                <c:pt idx="655">
                  <c:v>1.7611666666666601</c:v>
                </c:pt>
                <c:pt idx="656">
                  <c:v>1.7614000000000001</c:v>
                </c:pt>
                <c:pt idx="657">
                  <c:v>1.76243333333333</c:v>
                </c:pt>
                <c:pt idx="658">
                  <c:v>1.7627333333333299</c:v>
                </c:pt>
                <c:pt idx="659">
                  <c:v>1.7637</c:v>
                </c:pt>
                <c:pt idx="660">
                  <c:v>1.76396666666666</c:v>
                </c:pt>
                <c:pt idx="661">
                  <c:v>1.7651666666666601</c:v>
                </c:pt>
                <c:pt idx="662">
                  <c:v>1.7653000000000001</c:v>
                </c:pt>
                <c:pt idx="663">
                  <c:v>1.76616666666666</c:v>
                </c:pt>
                <c:pt idx="664">
                  <c:v>1.76646666666666</c:v>
                </c:pt>
                <c:pt idx="665">
                  <c:v>1.7676666666666601</c:v>
                </c:pt>
                <c:pt idx="666">
                  <c:v>1.7686666666666602</c:v>
                </c:pt>
                <c:pt idx="667">
                  <c:v>1.7692000000000001</c:v>
                </c:pt>
                <c:pt idx="668">
                  <c:v>1.77026666666666</c:v>
                </c:pt>
                <c:pt idx="669">
                  <c:v>1.7704</c:v>
                </c:pt>
                <c:pt idx="670">
                  <c:v>1.7714333333333299</c:v>
                </c:pt>
                <c:pt idx="671">
                  <c:v>1.7717000000000001</c:v>
                </c:pt>
                <c:pt idx="672">
                  <c:v>1.7726666666666602</c:v>
                </c:pt>
                <c:pt idx="673">
                  <c:v>1.7727666666666602</c:v>
                </c:pt>
                <c:pt idx="674">
                  <c:v>1.7737666666666601</c:v>
                </c:pt>
                <c:pt idx="675">
                  <c:v>1.77386666666666</c:v>
                </c:pt>
                <c:pt idx="676">
                  <c:v>1.7749333333333299</c:v>
                </c:pt>
                <c:pt idx="677">
                  <c:v>1.7751333333333299</c:v>
                </c:pt>
                <c:pt idx="678">
                  <c:v>1.7762</c:v>
                </c:pt>
                <c:pt idx="679">
                  <c:v>1.7774000000000001</c:v>
                </c:pt>
                <c:pt idx="680">
                  <c:v>1.7776000000000001</c:v>
                </c:pt>
                <c:pt idx="681">
                  <c:v>1.7786666666666602</c:v>
                </c:pt>
                <c:pt idx="682">
                  <c:v>1.7790333333333299</c:v>
                </c:pt>
                <c:pt idx="683">
                  <c:v>1.7799</c:v>
                </c:pt>
                <c:pt idx="684">
                  <c:v>1.7807999999999999</c:v>
                </c:pt>
                <c:pt idx="685">
                  <c:v>1.7811333333333299</c:v>
                </c:pt>
                <c:pt idx="686">
                  <c:v>1.78243333333333</c:v>
                </c:pt>
                <c:pt idx="687">
                  <c:v>1.7830333333333299</c:v>
                </c:pt>
                <c:pt idx="688">
                  <c:v>1.7838666666666601</c:v>
                </c:pt>
                <c:pt idx="689">
                  <c:v>1.7849333333333299</c:v>
                </c:pt>
                <c:pt idx="690">
                  <c:v>1.7849999999999999</c:v>
                </c:pt>
                <c:pt idx="691">
                  <c:v>1.78616666666666</c:v>
                </c:pt>
                <c:pt idx="692">
                  <c:v>1.78633333333333</c:v>
                </c:pt>
                <c:pt idx="693">
                  <c:v>1.7874333333333299</c:v>
                </c:pt>
                <c:pt idx="694">
                  <c:v>1.7876666666666601</c:v>
                </c:pt>
                <c:pt idx="695">
                  <c:v>1.78866666666666</c:v>
                </c:pt>
                <c:pt idx="696">
                  <c:v>1.7891666666666601</c:v>
                </c:pt>
                <c:pt idx="697">
                  <c:v>1.7896666666666601</c:v>
                </c:pt>
                <c:pt idx="698">
                  <c:v>1.79016666666666</c:v>
                </c:pt>
                <c:pt idx="699">
                  <c:v>1.7911666666666601</c:v>
                </c:pt>
                <c:pt idx="700">
                  <c:v>1.7922</c:v>
                </c:pt>
                <c:pt idx="701">
                  <c:v>1.79223333333333</c:v>
                </c:pt>
                <c:pt idx="702">
                  <c:v>1.7935333333333299</c:v>
                </c:pt>
                <c:pt idx="703">
                  <c:v>1.7939333333333298</c:v>
                </c:pt>
                <c:pt idx="704">
                  <c:v>1.79476666666666</c:v>
                </c:pt>
                <c:pt idx="705">
                  <c:v>1.7950333333333299</c:v>
                </c:pt>
                <c:pt idx="706">
                  <c:v>1.7961333333333298</c:v>
                </c:pt>
                <c:pt idx="707">
                  <c:v>1.79636666666666</c:v>
                </c:pt>
                <c:pt idx="708">
                  <c:v>1.7974666666666601</c:v>
                </c:pt>
                <c:pt idx="709">
                  <c:v>1.79823333333333</c:v>
                </c:pt>
                <c:pt idx="710">
                  <c:v>1.79866666666666</c:v>
                </c:pt>
                <c:pt idx="711">
                  <c:v>1.7995000000000001</c:v>
                </c:pt>
                <c:pt idx="712">
                  <c:v>1.7999000000000001</c:v>
                </c:pt>
                <c:pt idx="713">
                  <c:v>1.8008999999999999</c:v>
                </c:pt>
                <c:pt idx="714">
                  <c:v>1.8010333333333299</c:v>
                </c:pt>
                <c:pt idx="715">
                  <c:v>1.8024</c:v>
                </c:pt>
                <c:pt idx="716">
                  <c:v>1.80243333333333</c:v>
                </c:pt>
                <c:pt idx="717">
                  <c:v>1.8036666666666601</c:v>
                </c:pt>
                <c:pt idx="718">
                  <c:v>1.8048999999999999</c:v>
                </c:pt>
                <c:pt idx="719">
                  <c:v>1.8059333333333298</c:v>
                </c:pt>
                <c:pt idx="720">
                  <c:v>1.80616666666666</c:v>
                </c:pt>
                <c:pt idx="721">
                  <c:v>1.8069333333333299</c:v>
                </c:pt>
                <c:pt idx="722">
                  <c:v>1.8079666666666601</c:v>
                </c:pt>
                <c:pt idx="723">
                  <c:v>1.8081333333333298</c:v>
                </c:pt>
                <c:pt idx="724">
                  <c:v>1.8089666666666602</c:v>
                </c:pt>
                <c:pt idx="725">
                  <c:v>1.8092666666666601</c:v>
                </c:pt>
                <c:pt idx="726">
                  <c:v>1.8100333333333298</c:v>
                </c:pt>
                <c:pt idx="727">
                  <c:v>1.81053333333333</c:v>
                </c:pt>
                <c:pt idx="728">
                  <c:v>1.8111999999999999</c:v>
                </c:pt>
                <c:pt idx="729">
                  <c:v>1.8116000000000001</c:v>
                </c:pt>
                <c:pt idx="730">
                  <c:v>1.8127</c:v>
                </c:pt>
                <c:pt idx="731">
                  <c:v>1.8129</c:v>
                </c:pt>
                <c:pt idx="732">
                  <c:v>1.8139666666666601</c:v>
                </c:pt>
                <c:pt idx="733">
                  <c:v>1.8149666666666602</c:v>
                </c:pt>
                <c:pt idx="734">
                  <c:v>1.8151999999999999</c:v>
                </c:pt>
                <c:pt idx="735">
                  <c:v>1.8161333333333298</c:v>
                </c:pt>
                <c:pt idx="736">
                  <c:v>1.8165</c:v>
                </c:pt>
                <c:pt idx="737">
                  <c:v>1.81816666666666</c:v>
                </c:pt>
                <c:pt idx="738">
                  <c:v>1.8199000000000001</c:v>
                </c:pt>
                <c:pt idx="739">
                  <c:v>1.8200666666666601</c:v>
                </c:pt>
                <c:pt idx="740">
                  <c:v>1.8211333333333299</c:v>
                </c:pt>
                <c:pt idx="741">
                  <c:v>1.8214999999999999</c:v>
                </c:pt>
                <c:pt idx="742">
                  <c:v>1.82236666666666</c:v>
                </c:pt>
                <c:pt idx="743">
                  <c:v>1.8225</c:v>
                </c:pt>
                <c:pt idx="744">
                  <c:v>1.8235333333333299</c:v>
                </c:pt>
                <c:pt idx="745">
                  <c:v>1.8236333333333299</c:v>
                </c:pt>
                <c:pt idx="746">
                  <c:v>1.8248</c:v>
                </c:pt>
                <c:pt idx="747">
                  <c:v>1.82486666666666</c:v>
                </c:pt>
                <c:pt idx="748">
                  <c:v>1.8259666666666601</c:v>
                </c:pt>
                <c:pt idx="749">
                  <c:v>1.8261333333333298</c:v>
                </c:pt>
                <c:pt idx="750">
                  <c:v>1.8273999999999999</c:v>
                </c:pt>
                <c:pt idx="751">
                  <c:v>1.8280666666666601</c:v>
                </c:pt>
                <c:pt idx="752">
                  <c:v>1.82853333333333</c:v>
                </c:pt>
                <c:pt idx="753">
                  <c:v>1.8298000000000001</c:v>
                </c:pt>
                <c:pt idx="754">
                  <c:v>1.8301000000000001</c:v>
                </c:pt>
                <c:pt idx="755">
                  <c:v>1.8311666666666602</c:v>
                </c:pt>
                <c:pt idx="756">
                  <c:v>1.8313333333333299</c:v>
                </c:pt>
                <c:pt idx="757">
                  <c:v>1.83236666666666</c:v>
                </c:pt>
                <c:pt idx="758">
                  <c:v>1.8326</c:v>
                </c:pt>
                <c:pt idx="759">
                  <c:v>1.8336333333333299</c:v>
                </c:pt>
                <c:pt idx="760">
                  <c:v>1.83486666666666</c:v>
                </c:pt>
                <c:pt idx="761">
                  <c:v>1.8354333333333299</c:v>
                </c:pt>
                <c:pt idx="762">
                  <c:v>1.8359666666666601</c:v>
                </c:pt>
                <c:pt idx="763">
                  <c:v>1.8365</c:v>
                </c:pt>
                <c:pt idx="764">
                  <c:v>1.83706666666666</c:v>
                </c:pt>
                <c:pt idx="765">
                  <c:v>1.8375999999999999</c:v>
                </c:pt>
                <c:pt idx="766">
                  <c:v>1.8384</c:v>
                </c:pt>
                <c:pt idx="767">
                  <c:v>1.83876666666666</c:v>
                </c:pt>
                <c:pt idx="768">
                  <c:v>1.8394999999999999</c:v>
                </c:pt>
                <c:pt idx="769">
                  <c:v>1.8402000000000001</c:v>
                </c:pt>
                <c:pt idx="770">
                  <c:v>1.8411999999999999</c:v>
                </c:pt>
                <c:pt idx="771">
                  <c:v>1.8412999999999999</c:v>
                </c:pt>
                <c:pt idx="772">
                  <c:v>1.84236666666666</c:v>
                </c:pt>
                <c:pt idx="773">
                  <c:v>1.8428</c:v>
                </c:pt>
                <c:pt idx="774">
                  <c:v>1.8438000000000001</c:v>
                </c:pt>
                <c:pt idx="775">
                  <c:v>1.8439000000000001</c:v>
                </c:pt>
                <c:pt idx="776">
                  <c:v>1.84503333333333</c:v>
                </c:pt>
                <c:pt idx="777">
                  <c:v>1.84506666666666</c:v>
                </c:pt>
                <c:pt idx="778">
                  <c:v>1.8464</c:v>
                </c:pt>
                <c:pt idx="779">
                  <c:v>1.8468</c:v>
                </c:pt>
                <c:pt idx="780">
                  <c:v>1.8478000000000001</c:v>
                </c:pt>
                <c:pt idx="781">
                  <c:v>1.8481000000000001</c:v>
                </c:pt>
                <c:pt idx="782">
                  <c:v>1.8489</c:v>
                </c:pt>
                <c:pt idx="783">
                  <c:v>1.84913333333333</c:v>
                </c:pt>
                <c:pt idx="784">
                  <c:v>1.8499666666666601</c:v>
                </c:pt>
                <c:pt idx="785">
                  <c:v>1.8502666666666601</c:v>
                </c:pt>
                <c:pt idx="786">
                  <c:v>1.85116666666666</c:v>
                </c:pt>
                <c:pt idx="787">
                  <c:v>1.8512999999999999</c:v>
                </c:pt>
                <c:pt idx="788">
                  <c:v>1.8523666666666601</c:v>
                </c:pt>
                <c:pt idx="789">
                  <c:v>1.85296666666666</c:v>
                </c:pt>
                <c:pt idx="790">
                  <c:v>1.8539666666666601</c:v>
                </c:pt>
                <c:pt idx="791">
                  <c:v>1.8541000000000001</c:v>
                </c:pt>
                <c:pt idx="792">
                  <c:v>1.85503333333333</c:v>
                </c:pt>
                <c:pt idx="793">
                  <c:v>1.8552666666666602</c:v>
                </c:pt>
                <c:pt idx="794">
                  <c:v>1.8563666666666601</c:v>
                </c:pt>
                <c:pt idx="795">
                  <c:v>1.85656666666666</c:v>
                </c:pt>
                <c:pt idx="796">
                  <c:v>1.8580000000000001</c:v>
                </c:pt>
                <c:pt idx="797">
                  <c:v>1.8580333333333299</c:v>
                </c:pt>
                <c:pt idx="798">
                  <c:v>1.85903333333333</c:v>
                </c:pt>
                <c:pt idx="799">
                  <c:v>1.8598333333333299</c:v>
                </c:pt>
                <c:pt idx="800">
                  <c:v>1.8603333333333298</c:v>
                </c:pt>
                <c:pt idx="801">
                  <c:v>1.8613</c:v>
                </c:pt>
                <c:pt idx="802">
                  <c:v>1.8620333333333299</c:v>
                </c:pt>
                <c:pt idx="803">
                  <c:v>1.8625333333333298</c:v>
                </c:pt>
                <c:pt idx="804">
                  <c:v>1.8633999999999999</c:v>
                </c:pt>
                <c:pt idx="805">
                  <c:v>1.8643333333333298</c:v>
                </c:pt>
                <c:pt idx="806">
                  <c:v>1.8644000000000001</c:v>
                </c:pt>
                <c:pt idx="807">
                  <c:v>1.8653999999999999</c:v>
                </c:pt>
                <c:pt idx="808">
                  <c:v>1.8655333333333299</c:v>
                </c:pt>
                <c:pt idx="809">
                  <c:v>1.8664666666666601</c:v>
                </c:pt>
                <c:pt idx="810">
                  <c:v>1.86666666666666</c:v>
                </c:pt>
                <c:pt idx="811">
                  <c:v>1.8676666666666601</c:v>
                </c:pt>
                <c:pt idx="812">
                  <c:v>1.8676999999999999</c:v>
                </c:pt>
                <c:pt idx="813">
                  <c:v>1.86866666666666</c:v>
                </c:pt>
                <c:pt idx="814">
                  <c:v>1.86916666666666</c:v>
                </c:pt>
                <c:pt idx="815">
                  <c:v>1.8696666666666601</c:v>
                </c:pt>
                <c:pt idx="816">
                  <c:v>1.87056666666666</c:v>
                </c:pt>
                <c:pt idx="817">
                  <c:v>1.871</c:v>
                </c:pt>
                <c:pt idx="818">
                  <c:v>1.8723666666666601</c:v>
                </c:pt>
                <c:pt idx="819">
                  <c:v>1.873</c:v>
                </c:pt>
                <c:pt idx="820">
                  <c:v>1.8739666666666601</c:v>
                </c:pt>
                <c:pt idx="821">
                  <c:v>1.87493333333333</c:v>
                </c:pt>
                <c:pt idx="822">
                  <c:v>1.87503333333333</c:v>
                </c:pt>
                <c:pt idx="823">
                  <c:v>1.8761000000000001</c:v>
                </c:pt>
                <c:pt idx="824">
                  <c:v>1.8766</c:v>
                </c:pt>
                <c:pt idx="825">
                  <c:v>1.8771</c:v>
                </c:pt>
                <c:pt idx="826">
                  <c:v>1.8786</c:v>
                </c:pt>
                <c:pt idx="827">
                  <c:v>1.8798333333333299</c:v>
                </c:pt>
                <c:pt idx="828">
                  <c:v>1.8798666666666601</c:v>
                </c:pt>
                <c:pt idx="829">
                  <c:v>1.8811</c:v>
                </c:pt>
                <c:pt idx="830">
                  <c:v>1.8823333333333299</c:v>
                </c:pt>
                <c:pt idx="831">
                  <c:v>1.8823666666666601</c:v>
                </c:pt>
                <c:pt idx="832">
                  <c:v>1.8835999999999999</c:v>
                </c:pt>
                <c:pt idx="833">
                  <c:v>1.8848333333333298</c:v>
                </c:pt>
                <c:pt idx="834">
                  <c:v>1.8861000000000001</c:v>
                </c:pt>
                <c:pt idx="835">
                  <c:v>1.88733333333333</c:v>
                </c:pt>
                <c:pt idx="836">
                  <c:v>1.8886000000000001</c:v>
                </c:pt>
                <c:pt idx="837">
                  <c:v>1.8898333333333299</c:v>
                </c:pt>
                <c:pt idx="838">
                  <c:v>1.8911</c:v>
                </c:pt>
                <c:pt idx="839">
                  <c:v>1.8923333333333299</c:v>
                </c:pt>
                <c:pt idx="840">
                  <c:v>1.8935999999999999</c:v>
                </c:pt>
                <c:pt idx="841">
                  <c:v>1.8948333333333298</c:v>
                </c:pt>
                <c:pt idx="842">
                  <c:v>1.8960999999999999</c:v>
                </c:pt>
                <c:pt idx="843">
                  <c:v>1.89733333333333</c:v>
                </c:pt>
                <c:pt idx="844">
                  <c:v>1.8986000000000001</c:v>
                </c:pt>
                <c:pt idx="845">
                  <c:v>1.8998333333333299</c:v>
                </c:pt>
                <c:pt idx="846">
                  <c:v>1.90106666666666</c:v>
                </c:pt>
                <c:pt idx="847">
                  <c:v>1.9011</c:v>
                </c:pt>
                <c:pt idx="848">
                  <c:v>1.9023333333333299</c:v>
                </c:pt>
                <c:pt idx="849">
                  <c:v>1.90356666666666</c:v>
                </c:pt>
                <c:pt idx="850">
                  <c:v>1.9036</c:v>
                </c:pt>
                <c:pt idx="851">
                  <c:v>1.9048333333333298</c:v>
                </c:pt>
                <c:pt idx="852">
                  <c:v>1.9060666666666601</c:v>
                </c:pt>
                <c:pt idx="853">
                  <c:v>1.9060999999999999</c:v>
                </c:pt>
                <c:pt idx="854">
                  <c:v>1.90733333333333</c:v>
                </c:pt>
                <c:pt idx="855">
                  <c:v>1.9085666666666601</c:v>
                </c:pt>
                <c:pt idx="856">
                  <c:v>1.9098333333333299</c:v>
                </c:pt>
                <c:pt idx="857">
                  <c:v>1.9099666666666602</c:v>
                </c:pt>
                <c:pt idx="858">
                  <c:v>1.9111</c:v>
                </c:pt>
                <c:pt idx="859">
                  <c:v>1.91143333333333</c:v>
                </c:pt>
                <c:pt idx="860">
                  <c:v>1.9123333333333299</c:v>
                </c:pt>
                <c:pt idx="861">
                  <c:v>1.9124666666666601</c:v>
                </c:pt>
                <c:pt idx="862">
                  <c:v>1.91356666666666</c:v>
                </c:pt>
                <c:pt idx="863">
                  <c:v>1.9136</c:v>
                </c:pt>
                <c:pt idx="864">
                  <c:v>1.9148333333333298</c:v>
                </c:pt>
                <c:pt idx="865">
                  <c:v>1.9160666666666601</c:v>
                </c:pt>
                <c:pt idx="866">
                  <c:v>1.9160999999999999</c:v>
                </c:pt>
                <c:pt idx="867">
                  <c:v>1.91733333333333</c:v>
                </c:pt>
                <c:pt idx="868">
                  <c:v>1.91756666666666</c:v>
                </c:pt>
                <c:pt idx="869">
                  <c:v>1.9185666666666601</c:v>
                </c:pt>
                <c:pt idx="870">
                  <c:v>1.9198333333333299</c:v>
                </c:pt>
                <c:pt idx="871">
                  <c:v>1.9198666666666602</c:v>
                </c:pt>
                <c:pt idx="872">
                  <c:v>1.92106666666666</c:v>
                </c:pt>
                <c:pt idx="873">
                  <c:v>1.92143333333333</c:v>
                </c:pt>
                <c:pt idx="874">
                  <c:v>1.9222666666666601</c:v>
                </c:pt>
                <c:pt idx="875">
                  <c:v>1.9224333333333299</c:v>
                </c:pt>
                <c:pt idx="876">
                  <c:v>1.92356666666666</c:v>
                </c:pt>
                <c:pt idx="877">
                  <c:v>1.9241999999999999</c:v>
                </c:pt>
                <c:pt idx="878">
                  <c:v>1.9248333333333298</c:v>
                </c:pt>
                <c:pt idx="879">
                  <c:v>1.9252</c:v>
                </c:pt>
                <c:pt idx="880">
                  <c:v>1.9260666666666602</c:v>
                </c:pt>
                <c:pt idx="881">
                  <c:v>1.9265000000000001</c:v>
                </c:pt>
                <c:pt idx="882">
                  <c:v>1.92733333333333</c:v>
                </c:pt>
                <c:pt idx="883">
                  <c:v>1.9275</c:v>
                </c:pt>
                <c:pt idx="884">
                  <c:v>1.9285333333333299</c:v>
                </c:pt>
                <c:pt idx="885">
                  <c:v>1.9285666666666601</c:v>
                </c:pt>
                <c:pt idx="886">
                  <c:v>1.9296</c:v>
                </c:pt>
                <c:pt idx="887">
                  <c:v>1.9299333333333299</c:v>
                </c:pt>
                <c:pt idx="888">
                  <c:v>1.9314</c:v>
                </c:pt>
                <c:pt idx="889">
                  <c:v>1.93163333333333</c:v>
                </c:pt>
                <c:pt idx="890">
                  <c:v>1.9324666666666601</c:v>
                </c:pt>
                <c:pt idx="891">
                  <c:v>1.9328333333333299</c:v>
                </c:pt>
                <c:pt idx="892">
                  <c:v>1.9340999999999999</c:v>
                </c:pt>
                <c:pt idx="893">
                  <c:v>1.9342999999999999</c:v>
                </c:pt>
                <c:pt idx="894">
                  <c:v>1.93546666666666</c:v>
                </c:pt>
                <c:pt idx="895">
                  <c:v>1.9360666666666602</c:v>
                </c:pt>
                <c:pt idx="896">
                  <c:v>1.9366666666666601</c:v>
                </c:pt>
                <c:pt idx="897">
                  <c:v>1.9374</c:v>
                </c:pt>
                <c:pt idx="898">
                  <c:v>1.9380999999999999</c:v>
                </c:pt>
                <c:pt idx="899">
                  <c:v>1.9389666666666601</c:v>
                </c:pt>
                <c:pt idx="900">
                  <c:v>1.9391</c:v>
                </c:pt>
                <c:pt idx="901">
                  <c:v>1.9400999999999999</c:v>
                </c:pt>
                <c:pt idx="902">
                  <c:v>1.9401666666666602</c:v>
                </c:pt>
                <c:pt idx="903">
                  <c:v>1.9415</c:v>
                </c:pt>
                <c:pt idx="904">
                  <c:v>1.9426000000000001</c:v>
                </c:pt>
                <c:pt idx="905">
                  <c:v>1.9426333333333299</c:v>
                </c:pt>
                <c:pt idx="906">
                  <c:v>1.94383333333333</c:v>
                </c:pt>
                <c:pt idx="907">
                  <c:v>1.9444666666666601</c:v>
                </c:pt>
                <c:pt idx="908">
                  <c:v>1.94566666666666</c:v>
                </c:pt>
                <c:pt idx="909">
                  <c:v>1.9457</c:v>
                </c:pt>
                <c:pt idx="910">
                  <c:v>1.9470666666666601</c:v>
                </c:pt>
                <c:pt idx="911">
                  <c:v>1.94773333333333</c:v>
                </c:pt>
                <c:pt idx="912">
                  <c:v>1.9485666666666601</c:v>
                </c:pt>
                <c:pt idx="913">
                  <c:v>1.9490666666666601</c:v>
                </c:pt>
                <c:pt idx="914">
                  <c:v>1.94976666666666</c:v>
                </c:pt>
                <c:pt idx="915">
                  <c:v>1.9507333333333299</c:v>
                </c:pt>
                <c:pt idx="916">
                  <c:v>1.9510666666666601</c:v>
                </c:pt>
                <c:pt idx="917">
                  <c:v>1.9521666666666602</c:v>
                </c:pt>
                <c:pt idx="918">
                  <c:v>1.9522999999999999</c:v>
                </c:pt>
                <c:pt idx="919">
                  <c:v>1.9531666666666601</c:v>
                </c:pt>
                <c:pt idx="920">
                  <c:v>1.95353333333333</c:v>
                </c:pt>
                <c:pt idx="921">
                  <c:v>1.9548000000000001</c:v>
                </c:pt>
                <c:pt idx="922">
                  <c:v>1.9548666666666601</c:v>
                </c:pt>
                <c:pt idx="923">
                  <c:v>1.9560666666666602</c:v>
                </c:pt>
                <c:pt idx="924">
                  <c:v>1.9567000000000001</c:v>
                </c:pt>
                <c:pt idx="925">
                  <c:v>1.9573</c:v>
                </c:pt>
                <c:pt idx="926">
                  <c:v>1.9585333333333299</c:v>
                </c:pt>
                <c:pt idx="927">
                  <c:v>1.9598</c:v>
                </c:pt>
                <c:pt idx="928">
                  <c:v>1.9604999999999999</c:v>
                </c:pt>
                <c:pt idx="929">
                  <c:v>1.9608333333333299</c:v>
                </c:pt>
                <c:pt idx="930">
                  <c:v>1.9622999999999999</c:v>
                </c:pt>
                <c:pt idx="931">
                  <c:v>1.9636</c:v>
                </c:pt>
                <c:pt idx="932">
                  <c:v>1.96373333333333</c:v>
                </c:pt>
                <c:pt idx="933">
                  <c:v>1.9648000000000001</c:v>
                </c:pt>
                <c:pt idx="934">
                  <c:v>1.9651666666666601</c:v>
                </c:pt>
                <c:pt idx="935">
                  <c:v>1.966</c:v>
                </c:pt>
                <c:pt idx="936">
                  <c:v>1.9662333333333299</c:v>
                </c:pt>
                <c:pt idx="937">
                  <c:v>1.9673</c:v>
                </c:pt>
                <c:pt idx="938">
                  <c:v>1.96766666666666</c:v>
                </c:pt>
                <c:pt idx="939">
                  <c:v>1.9686666666666601</c:v>
                </c:pt>
                <c:pt idx="940">
                  <c:v>1.9689333333333299</c:v>
                </c:pt>
                <c:pt idx="941">
                  <c:v>1.9698</c:v>
                </c:pt>
                <c:pt idx="942">
                  <c:v>1.96993333333333</c:v>
                </c:pt>
                <c:pt idx="943">
                  <c:v>1.9709333333333299</c:v>
                </c:pt>
                <c:pt idx="944">
                  <c:v>1.9722999999999999</c:v>
                </c:pt>
                <c:pt idx="945">
                  <c:v>1.9735333333333298</c:v>
                </c:pt>
                <c:pt idx="946">
                  <c:v>1.9747666666666601</c:v>
                </c:pt>
                <c:pt idx="947">
                  <c:v>1.9748000000000001</c:v>
                </c:pt>
                <c:pt idx="948">
                  <c:v>1.97603333333333</c:v>
                </c:pt>
                <c:pt idx="949">
                  <c:v>1.9772666666666601</c:v>
                </c:pt>
                <c:pt idx="950">
                  <c:v>1.9773000000000001</c:v>
                </c:pt>
                <c:pt idx="951">
                  <c:v>1.9784999999999999</c:v>
                </c:pt>
                <c:pt idx="952">
                  <c:v>1.9785333333333299</c:v>
                </c:pt>
                <c:pt idx="953">
                  <c:v>1.97976666666666</c:v>
                </c:pt>
                <c:pt idx="954">
                  <c:v>1.97996666666666</c:v>
                </c:pt>
                <c:pt idx="955">
                  <c:v>1.9810333333333299</c:v>
                </c:pt>
                <c:pt idx="956">
                  <c:v>1.98226666666666</c:v>
                </c:pt>
                <c:pt idx="957">
                  <c:v>1.9823</c:v>
                </c:pt>
                <c:pt idx="958">
                  <c:v>1.9835333333333298</c:v>
                </c:pt>
                <c:pt idx="959">
                  <c:v>1.9836333333333298</c:v>
                </c:pt>
                <c:pt idx="960">
                  <c:v>1.9847666666666601</c:v>
                </c:pt>
                <c:pt idx="961">
                  <c:v>1.9849000000000001</c:v>
                </c:pt>
                <c:pt idx="962">
                  <c:v>1.98603333333333</c:v>
                </c:pt>
                <c:pt idx="963">
                  <c:v>1.9872666666666601</c:v>
                </c:pt>
                <c:pt idx="964">
                  <c:v>1.9885333333333299</c:v>
                </c:pt>
                <c:pt idx="965">
                  <c:v>1.98976666666666</c:v>
                </c:pt>
                <c:pt idx="966">
                  <c:v>1.9910000000000001</c:v>
                </c:pt>
                <c:pt idx="967">
                  <c:v>1.9910333333333299</c:v>
                </c:pt>
                <c:pt idx="968">
                  <c:v>1.99226666666666</c:v>
                </c:pt>
                <c:pt idx="969">
                  <c:v>1.9935333333333298</c:v>
                </c:pt>
                <c:pt idx="970">
                  <c:v>1.9947666666666601</c:v>
                </c:pt>
                <c:pt idx="971">
                  <c:v>1.9949666666666601</c:v>
                </c:pt>
                <c:pt idx="972">
                  <c:v>1.99603333333333</c:v>
                </c:pt>
                <c:pt idx="973">
                  <c:v>1.9970333333333299</c:v>
                </c:pt>
                <c:pt idx="974">
                  <c:v>1.9972666666666601</c:v>
                </c:pt>
                <c:pt idx="975">
                  <c:v>1.99806666666666</c:v>
                </c:pt>
                <c:pt idx="976">
                  <c:v>1.9985333333333299</c:v>
                </c:pt>
                <c:pt idx="977">
                  <c:v>1.99976666666666</c:v>
                </c:pt>
                <c:pt idx="978">
                  <c:v>2.0009666666666601</c:v>
                </c:pt>
                <c:pt idx="979">
                  <c:v>2.0009999999999999</c:v>
                </c:pt>
                <c:pt idx="980">
                  <c:v>2.0022333333333298</c:v>
                </c:pt>
                <c:pt idx="981">
                  <c:v>2.0034666666666601</c:v>
                </c:pt>
                <c:pt idx="982">
                  <c:v>2.0034999999999998</c:v>
                </c:pt>
                <c:pt idx="983">
                  <c:v>2.0047333333333297</c:v>
                </c:pt>
                <c:pt idx="984">
                  <c:v>2.00596666666666</c:v>
                </c:pt>
                <c:pt idx="985">
                  <c:v>2.0072333333333301</c:v>
                </c:pt>
                <c:pt idx="986">
                  <c:v>2.00846666666666</c:v>
                </c:pt>
                <c:pt idx="987">
                  <c:v>2.0085000000000002</c:v>
                </c:pt>
                <c:pt idx="988">
                  <c:v>2.00973333333333</c:v>
                </c:pt>
                <c:pt idx="989">
                  <c:v>2.0101</c:v>
                </c:pt>
                <c:pt idx="990">
                  <c:v>2.0109666666666599</c:v>
                </c:pt>
                <c:pt idx="991">
                  <c:v>2.0116666666666601</c:v>
                </c:pt>
                <c:pt idx="992">
                  <c:v>2.01223333333333</c:v>
                </c:pt>
                <c:pt idx="993">
                  <c:v>2.0133333333333301</c:v>
                </c:pt>
                <c:pt idx="994">
                  <c:v>2.0134666666666599</c:v>
                </c:pt>
                <c:pt idx="995">
                  <c:v>2.0144666666666602</c:v>
                </c:pt>
                <c:pt idx="996">
                  <c:v>2.0147333333333299</c:v>
                </c:pt>
                <c:pt idx="997">
                  <c:v>2.0159666666666602</c:v>
                </c:pt>
                <c:pt idx="998">
                  <c:v>2.0165000000000002</c:v>
                </c:pt>
                <c:pt idx="999">
                  <c:v>2.0172333333333299</c:v>
                </c:pt>
                <c:pt idx="1000">
                  <c:v>2.0175666666666601</c:v>
                </c:pt>
                <c:pt idx="1001">
                  <c:v>2.0184666666666602</c:v>
                </c:pt>
                <c:pt idx="1002">
                  <c:v>2.0186000000000002</c:v>
                </c:pt>
                <c:pt idx="1003">
                  <c:v>2.0197333333333298</c:v>
                </c:pt>
                <c:pt idx="1004">
                  <c:v>2.0209666666666601</c:v>
                </c:pt>
                <c:pt idx="1005">
                  <c:v>2.0222333333333298</c:v>
                </c:pt>
                <c:pt idx="1006">
                  <c:v>2.0234666666666601</c:v>
                </c:pt>
                <c:pt idx="1007">
                  <c:v>2.0247000000000002</c:v>
                </c:pt>
                <c:pt idx="1008">
                  <c:v>2.02596666666666</c:v>
                </c:pt>
                <c:pt idx="1009">
                  <c:v>2.0272333333333301</c:v>
                </c:pt>
                <c:pt idx="1010">
                  <c:v>2.02846666666666</c:v>
                </c:pt>
                <c:pt idx="1011">
                  <c:v>2.0297000000000001</c:v>
                </c:pt>
                <c:pt idx="1012">
                  <c:v>2.0309666666666599</c:v>
                </c:pt>
                <c:pt idx="1013">
                  <c:v>2.0322</c:v>
                </c:pt>
                <c:pt idx="1014">
                  <c:v>2.0334333333333299</c:v>
                </c:pt>
                <c:pt idx="1015">
                  <c:v>2.0334666666666599</c:v>
                </c:pt>
                <c:pt idx="1016">
                  <c:v>2.0347</c:v>
                </c:pt>
                <c:pt idx="1017">
                  <c:v>2.0359333333333298</c:v>
                </c:pt>
                <c:pt idx="1018">
                  <c:v>2.0371999999999999</c:v>
                </c:pt>
                <c:pt idx="1019">
                  <c:v>2.0384666666666602</c:v>
                </c:pt>
                <c:pt idx="1020">
                  <c:v>2.0396999999999998</c:v>
                </c:pt>
                <c:pt idx="1021">
                  <c:v>2.0397333333333298</c:v>
                </c:pt>
                <c:pt idx="1022">
                  <c:v>2.0409666666666602</c:v>
                </c:pt>
                <c:pt idx="1023">
                  <c:v>2.0414333333333299</c:v>
                </c:pt>
                <c:pt idx="1024">
                  <c:v>2.0421999999999998</c:v>
                </c:pt>
                <c:pt idx="1025">
                  <c:v>2.0434333333333301</c:v>
                </c:pt>
                <c:pt idx="1026">
                  <c:v>2.0434666666666601</c:v>
                </c:pt>
                <c:pt idx="1027">
                  <c:v>2.0445000000000002</c:v>
                </c:pt>
                <c:pt idx="1028">
                  <c:v>2.0447000000000002</c:v>
                </c:pt>
                <c:pt idx="1029">
                  <c:v>2.0459333333333301</c:v>
                </c:pt>
                <c:pt idx="1030">
                  <c:v>2.04596666666666</c:v>
                </c:pt>
                <c:pt idx="1031">
                  <c:v>2.0472000000000001</c:v>
                </c:pt>
                <c:pt idx="1032">
                  <c:v>2.04843333333333</c:v>
                </c:pt>
                <c:pt idx="1033">
                  <c:v>2.04846666666666</c:v>
                </c:pt>
                <c:pt idx="1034">
                  <c:v>2.0497000000000001</c:v>
                </c:pt>
                <c:pt idx="1035">
                  <c:v>2.0509666666666599</c:v>
                </c:pt>
                <c:pt idx="1036">
                  <c:v>2.0522</c:v>
                </c:pt>
                <c:pt idx="1037">
                  <c:v>2.0534333333333299</c:v>
                </c:pt>
                <c:pt idx="1038">
                  <c:v>2.0547</c:v>
                </c:pt>
                <c:pt idx="1039">
                  <c:v>2.0559333333333298</c:v>
                </c:pt>
                <c:pt idx="1040">
                  <c:v>2.0559666666666603</c:v>
                </c:pt>
                <c:pt idx="1041">
                  <c:v>2.0571999999999999</c:v>
                </c:pt>
                <c:pt idx="1042">
                  <c:v>2.0584333333333298</c:v>
                </c:pt>
                <c:pt idx="1043">
                  <c:v>2.0596999999999999</c:v>
                </c:pt>
                <c:pt idx="1044">
                  <c:v>2.0609333333333297</c:v>
                </c:pt>
                <c:pt idx="1045">
                  <c:v>2.0621999999999998</c:v>
                </c:pt>
                <c:pt idx="1046">
                  <c:v>2.0634333333333301</c:v>
                </c:pt>
                <c:pt idx="1047">
                  <c:v>2.0647000000000002</c:v>
                </c:pt>
                <c:pt idx="1048">
                  <c:v>2.0659333333333301</c:v>
                </c:pt>
                <c:pt idx="1049">
                  <c:v>2.0672000000000001</c:v>
                </c:pt>
                <c:pt idx="1050">
                  <c:v>2.06843333333333</c:v>
                </c:pt>
                <c:pt idx="1051">
                  <c:v>2.0696666666666599</c:v>
                </c:pt>
                <c:pt idx="1052">
                  <c:v>2.0697000000000001</c:v>
                </c:pt>
                <c:pt idx="1053">
                  <c:v>2.07093333333333</c:v>
                </c:pt>
                <c:pt idx="1054">
                  <c:v>2.0722</c:v>
                </c:pt>
                <c:pt idx="1055">
                  <c:v>2.0734333333333299</c:v>
                </c:pt>
                <c:pt idx="1056">
                  <c:v>2.0746666666666602</c:v>
                </c:pt>
                <c:pt idx="1057">
                  <c:v>2.0759333333333299</c:v>
                </c:pt>
                <c:pt idx="1058">
                  <c:v>2.0771666666666602</c:v>
                </c:pt>
                <c:pt idx="1059">
                  <c:v>2.0784333333333298</c:v>
                </c:pt>
                <c:pt idx="1060">
                  <c:v>2.0796666666666601</c:v>
                </c:pt>
                <c:pt idx="1061">
                  <c:v>2.0809333333333297</c:v>
                </c:pt>
                <c:pt idx="1062">
                  <c:v>2.0821666666666601</c:v>
                </c:pt>
                <c:pt idx="1063">
                  <c:v>2.0834333333333297</c:v>
                </c:pt>
                <c:pt idx="1064">
                  <c:v>2.08466666666666</c:v>
                </c:pt>
                <c:pt idx="1065">
                  <c:v>2.0859333333333301</c:v>
                </c:pt>
                <c:pt idx="1066">
                  <c:v>2.08716666666666</c:v>
                </c:pt>
                <c:pt idx="1067">
                  <c:v>2.08843333333333</c:v>
                </c:pt>
                <c:pt idx="1068">
                  <c:v>2.0896666666666599</c:v>
                </c:pt>
                <c:pt idx="1069">
                  <c:v>2.0909</c:v>
                </c:pt>
                <c:pt idx="1070">
                  <c:v>2.0921666666666603</c:v>
                </c:pt>
                <c:pt idx="1071">
                  <c:v>2.0933999999999999</c:v>
                </c:pt>
                <c:pt idx="1072">
                  <c:v>2.0946666666666602</c:v>
                </c:pt>
                <c:pt idx="1073">
                  <c:v>2.0958999999999999</c:v>
                </c:pt>
                <c:pt idx="1074">
                  <c:v>2.0971666666666602</c:v>
                </c:pt>
                <c:pt idx="1075">
                  <c:v>2.0983999999999998</c:v>
                </c:pt>
                <c:pt idx="1076">
                  <c:v>2.0996666666666601</c:v>
                </c:pt>
                <c:pt idx="1077">
                  <c:v>2.1009000000000002</c:v>
                </c:pt>
                <c:pt idx="1078">
                  <c:v>2.1021666666666601</c:v>
                </c:pt>
                <c:pt idx="1079">
                  <c:v>2.1034000000000002</c:v>
                </c:pt>
                <c:pt idx="1080">
                  <c:v>2.10466666666666</c:v>
                </c:pt>
                <c:pt idx="1081">
                  <c:v>2.1059000000000001</c:v>
                </c:pt>
                <c:pt idx="1082">
                  <c:v>2.10716666666666</c:v>
                </c:pt>
                <c:pt idx="1083">
                  <c:v>2.1084000000000001</c:v>
                </c:pt>
                <c:pt idx="1084">
                  <c:v>2.1096666666666599</c:v>
                </c:pt>
                <c:pt idx="1085">
                  <c:v>2.1109</c:v>
                </c:pt>
                <c:pt idx="1086">
                  <c:v>2.1121666666666599</c:v>
                </c:pt>
                <c:pt idx="1087">
                  <c:v>2.1133999999999999</c:v>
                </c:pt>
                <c:pt idx="1088">
                  <c:v>2.1146666666666603</c:v>
                </c:pt>
                <c:pt idx="1089">
                  <c:v>2.1158999999999999</c:v>
                </c:pt>
                <c:pt idx="1090">
                  <c:v>2.1171333333333298</c:v>
                </c:pt>
                <c:pt idx="1091">
                  <c:v>2.1171666666666602</c:v>
                </c:pt>
                <c:pt idx="1092">
                  <c:v>2.1183999999999998</c:v>
                </c:pt>
                <c:pt idx="1093">
                  <c:v>2.1196333333333297</c:v>
                </c:pt>
                <c:pt idx="1094">
                  <c:v>2.1208999999999998</c:v>
                </c:pt>
                <c:pt idx="1095">
                  <c:v>2.1221333333333301</c:v>
                </c:pt>
                <c:pt idx="1096">
                  <c:v>2.1234000000000002</c:v>
                </c:pt>
                <c:pt idx="1097">
                  <c:v>2.12463333333333</c:v>
                </c:pt>
                <c:pt idx="1098">
                  <c:v>2.1259000000000001</c:v>
                </c:pt>
                <c:pt idx="1099">
                  <c:v>2.12713333333333</c:v>
                </c:pt>
                <c:pt idx="1100">
                  <c:v>2.1284000000000001</c:v>
                </c:pt>
                <c:pt idx="1101">
                  <c:v>2.1296333333333299</c:v>
                </c:pt>
                <c:pt idx="1102">
                  <c:v>2.1309</c:v>
                </c:pt>
                <c:pt idx="1103">
                  <c:v>2.1321333333333299</c:v>
                </c:pt>
                <c:pt idx="1104">
                  <c:v>2.1334</c:v>
                </c:pt>
                <c:pt idx="1105">
                  <c:v>2.1346333333333298</c:v>
                </c:pt>
                <c:pt idx="1106">
                  <c:v>2.1358666666666601</c:v>
                </c:pt>
                <c:pt idx="1107">
                  <c:v>2.1358999999999999</c:v>
                </c:pt>
                <c:pt idx="1108">
                  <c:v>2.1371333333333298</c:v>
                </c:pt>
                <c:pt idx="1109">
                  <c:v>2.1383666666666601</c:v>
                </c:pt>
                <c:pt idx="1110">
                  <c:v>2.1383999999999999</c:v>
                </c:pt>
                <c:pt idx="1111">
                  <c:v>2.1396333333333297</c:v>
                </c:pt>
                <c:pt idx="1112">
                  <c:v>2.14086666666666</c:v>
                </c:pt>
                <c:pt idx="1113">
                  <c:v>2.1408999999999998</c:v>
                </c:pt>
                <c:pt idx="1114">
                  <c:v>2.1421333333333301</c:v>
                </c:pt>
                <c:pt idx="1115">
                  <c:v>2.14336666666666</c:v>
                </c:pt>
                <c:pt idx="1116">
                  <c:v>2.1434000000000002</c:v>
                </c:pt>
                <c:pt idx="1117">
                  <c:v>2.1446333333333301</c:v>
                </c:pt>
                <c:pt idx="1118">
                  <c:v>2.1446666666666601</c:v>
                </c:pt>
                <c:pt idx="1119">
                  <c:v>2.1458666666666599</c:v>
                </c:pt>
                <c:pt idx="1120">
                  <c:v>2.1460666666666599</c:v>
                </c:pt>
                <c:pt idx="1121">
                  <c:v>2.14713333333333</c:v>
                </c:pt>
                <c:pt idx="1122">
                  <c:v>2.1483666666666599</c:v>
                </c:pt>
                <c:pt idx="1123">
                  <c:v>2.1496</c:v>
                </c:pt>
                <c:pt idx="1124">
                  <c:v>2.14963333333333</c:v>
                </c:pt>
                <c:pt idx="1125">
                  <c:v>2.1508666666666598</c:v>
                </c:pt>
                <c:pt idx="1126">
                  <c:v>2.1509</c:v>
                </c:pt>
                <c:pt idx="1127">
                  <c:v>2.1521333333333303</c:v>
                </c:pt>
                <c:pt idx="1128">
                  <c:v>2.1533666666666598</c:v>
                </c:pt>
                <c:pt idx="1129">
                  <c:v>2.1546333333333303</c:v>
                </c:pt>
                <c:pt idx="1130">
                  <c:v>2.1558333333333302</c:v>
                </c:pt>
                <c:pt idx="1131">
                  <c:v>2.1559666666666599</c:v>
                </c:pt>
                <c:pt idx="1132">
                  <c:v>2.1569666666666598</c:v>
                </c:pt>
                <c:pt idx="1133">
                  <c:v>2.1571333333333302</c:v>
                </c:pt>
                <c:pt idx="1134">
                  <c:v>2.1580333333333304</c:v>
                </c:pt>
                <c:pt idx="1135">
                  <c:v>2.1583666666666597</c:v>
                </c:pt>
                <c:pt idx="1136">
                  <c:v>2.1596000000000002</c:v>
                </c:pt>
                <c:pt idx="1137">
                  <c:v>2.1596333333333302</c:v>
                </c:pt>
                <c:pt idx="1138">
                  <c:v>2.1608666666666601</c:v>
                </c:pt>
                <c:pt idx="1139">
                  <c:v>2.1608999999999998</c:v>
                </c:pt>
                <c:pt idx="1140">
                  <c:v>2.1621000000000001</c:v>
                </c:pt>
                <c:pt idx="1141">
                  <c:v>2.1625333333333301</c:v>
                </c:pt>
                <c:pt idx="1142">
                  <c:v>2.16336666666666</c:v>
                </c:pt>
                <c:pt idx="1143">
                  <c:v>2.1636000000000002</c:v>
                </c:pt>
                <c:pt idx="1144">
                  <c:v>2.1646000000000001</c:v>
                </c:pt>
                <c:pt idx="1145">
                  <c:v>2.1646333333333301</c:v>
                </c:pt>
                <c:pt idx="1146">
                  <c:v>2.1659333333333302</c:v>
                </c:pt>
                <c:pt idx="1147">
                  <c:v>2.1660333333333304</c:v>
                </c:pt>
                <c:pt idx="1148">
                  <c:v>2.1671</c:v>
                </c:pt>
                <c:pt idx="1149">
                  <c:v>2.16713333333333</c:v>
                </c:pt>
                <c:pt idx="1150">
                  <c:v>2.1683333333333303</c:v>
                </c:pt>
                <c:pt idx="1151">
                  <c:v>2.1683666666666599</c:v>
                </c:pt>
                <c:pt idx="1152">
                  <c:v>2.16943333333333</c:v>
                </c:pt>
                <c:pt idx="1153">
                  <c:v>2.1696</c:v>
                </c:pt>
                <c:pt idx="1154">
                  <c:v>2.1708666666666598</c:v>
                </c:pt>
                <c:pt idx="1155">
                  <c:v>2.1720999999999999</c:v>
                </c:pt>
                <c:pt idx="1156">
                  <c:v>2.1724999999999999</c:v>
                </c:pt>
                <c:pt idx="1157">
                  <c:v>2.17323333333333</c:v>
                </c:pt>
                <c:pt idx="1158">
                  <c:v>2.1743000000000001</c:v>
                </c:pt>
                <c:pt idx="1159">
                  <c:v>2.1747999999999998</c:v>
                </c:pt>
                <c:pt idx="1160">
                  <c:v>2.1753</c:v>
                </c:pt>
                <c:pt idx="1161">
                  <c:v>2.1762333333333301</c:v>
                </c:pt>
                <c:pt idx="1162">
                  <c:v>2.1769333333333303</c:v>
                </c:pt>
                <c:pt idx="1163">
                  <c:v>2.1773333333333302</c:v>
                </c:pt>
                <c:pt idx="1164">
                  <c:v>2.1783666666666597</c:v>
                </c:pt>
                <c:pt idx="1165">
                  <c:v>2.1784666666666599</c:v>
                </c:pt>
                <c:pt idx="1166">
                  <c:v>2.17956666666666</c:v>
                </c:pt>
                <c:pt idx="1167">
                  <c:v>2.1796000000000002</c:v>
                </c:pt>
                <c:pt idx="1168">
                  <c:v>2.1808666666666596</c:v>
                </c:pt>
                <c:pt idx="1169">
                  <c:v>2.1823999999999999</c:v>
                </c:pt>
                <c:pt idx="1170">
                  <c:v>2.1827333333333301</c:v>
                </c:pt>
                <c:pt idx="1171">
                  <c:v>2.18353333333333</c:v>
                </c:pt>
                <c:pt idx="1172">
                  <c:v>2.1846000000000001</c:v>
                </c:pt>
                <c:pt idx="1173">
                  <c:v>2.1852</c:v>
                </c:pt>
                <c:pt idx="1174">
                  <c:v>2.18586666666666</c:v>
                </c:pt>
                <c:pt idx="1175">
                  <c:v>2.1866666666666599</c:v>
                </c:pt>
                <c:pt idx="1176">
                  <c:v>2.1871</c:v>
                </c:pt>
                <c:pt idx="1177">
                  <c:v>2.1883333333333304</c:v>
                </c:pt>
                <c:pt idx="1178">
                  <c:v>2.1896</c:v>
                </c:pt>
                <c:pt idx="1179">
                  <c:v>2.1908333333333303</c:v>
                </c:pt>
                <c:pt idx="1180">
                  <c:v>2.1920999999999999</c:v>
                </c:pt>
                <c:pt idx="1181">
                  <c:v>2.1933333333333302</c:v>
                </c:pt>
                <c:pt idx="1182">
                  <c:v>2.1943333333333301</c:v>
                </c:pt>
                <c:pt idx="1183">
                  <c:v>2.1945999999999999</c:v>
                </c:pt>
                <c:pt idx="1184">
                  <c:v>2.1958333333333302</c:v>
                </c:pt>
                <c:pt idx="1185">
                  <c:v>2.1968666666666596</c:v>
                </c:pt>
                <c:pt idx="1186">
                  <c:v>2.19726666666666</c:v>
                </c:pt>
                <c:pt idx="1187">
                  <c:v>2.1983333333333301</c:v>
                </c:pt>
                <c:pt idx="1188">
                  <c:v>2.1985999999999999</c:v>
                </c:pt>
                <c:pt idx="1189">
                  <c:v>2.1996000000000002</c:v>
                </c:pt>
                <c:pt idx="1190">
                  <c:v>2.1997</c:v>
                </c:pt>
                <c:pt idx="1191">
                  <c:v>2.2010666666666596</c:v>
                </c:pt>
                <c:pt idx="1192">
                  <c:v>2.20166666666666</c:v>
                </c:pt>
                <c:pt idx="1193">
                  <c:v>2.2023999999999999</c:v>
                </c:pt>
                <c:pt idx="1194">
                  <c:v>2.20333333333333</c:v>
                </c:pt>
                <c:pt idx="1195">
                  <c:v>2.20356666666666</c:v>
                </c:pt>
                <c:pt idx="1196">
                  <c:v>2.2046000000000001</c:v>
                </c:pt>
                <c:pt idx="1197">
                  <c:v>2.2056</c:v>
                </c:pt>
                <c:pt idx="1198">
                  <c:v>2.20563333333333</c:v>
                </c:pt>
                <c:pt idx="1199">
                  <c:v>2.2066333333333303</c:v>
                </c:pt>
                <c:pt idx="1200">
                  <c:v>2.2067999999999999</c:v>
                </c:pt>
                <c:pt idx="1201">
                  <c:v>2.2083666666666599</c:v>
                </c:pt>
                <c:pt idx="1202">
                  <c:v>2.2084333333333301</c:v>
                </c:pt>
                <c:pt idx="1203">
                  <c:v>2.2094</c:v>
                </c:pt>
                <c:pt idx="1204">
                  <c:v>2.21</c:v>
                </c:pt>
                <c:pt idx="1205">
                  <c:v>2.2108333333333303</c:v>
                </c:pt>
                <c:pt idx="1206">
                  <c:v>2.21193333333333</c:v>
                </c:pt>
                <c:pt idx="1207">
                  <c:v>2.2120666666666597</c:v>
                </c:pt>
                <c:pt idx="1208">
                  <c:v>2.2133666666666598</c:v>
                </c:pt>
                <c:pt idx="1209">
                  <c:v>2.21346666666666</c:v>
                </c:pt>
                <c:pt idx="1210">
                  <c:v>2.2144666666666599</c:v>
                </c:pt>
                <c:pt idx="1211">
                  <c:v>2.2148666666666599</c:v>
                </c:pt>
                <c:pt idx="1212">
                  <c:v>2.2158000000000002</c:v>
                </c:pt>
                <c:pt idx="1213">
                  <c:v>2.2158666666666598</c:v>
                </c:pt>
                <c:pt idx="1214">
                  <c:v>2.2170666666666596</c:v>
                </c:pt>
                <c:pt idx="1215">
                  <c:v>2.2172000000000001</c:v>
                </c:pt>
                <c:pt idx="1216">
                  <c:v>2.2188666666666599</c:v>
                </c:pt>
                <c:pt idx="1217">
                  <c:v>2.2189333333333301</c:v>
                </c:pt>
                <c:pt idx="1218">
                  <c:v>2.2208333333333301</c:v>
                </c:pt>
                <c:pt idx="1219">
                  <c:v>2.22183333333333</c:v>
                </c:pt>
                <c:pt idx="1220">
                  <c:v>2.2223666666666597</c:v>
                </c:pt>
                <c:pt idx="1221">
                  <c:v>2.2228333333333303</c:v>
                </c:pt>
                <c:pt idx="1222">
                  <c:v>2.22393333333333</c:v>
                </c:pt>
                <c:pt idx="1223">
                  <c:v>2.2240333333333302</c:v>
                </c:pt>
                <c:pt idx="1224">
                  <c:v>2.2249333333333303</c:v>
                </c:pt>
                <c:pt idx="1225">
                  <c:v>2.2252000000000001</c:v>
                </c:pt>
                <c:pt idx="1226">
                  <c:v>2.2263000000000002</c:v>
                </c:pt>
                <c:pt idx="1227">
                  <c:v>2.2266333333333304</c:v>
                </c:pt>
                <c:pt idx="1228">
                  <c:v>2.2273333333333301</c:v>
                </c:pt>
                <c:pt idx="1229">
                  <c:v>2.2280000000000002</c:v>
                </c:pt>
                <c:pt idx="1230">
                  <c:v>2.2285666666666599</c:v>
                </c:pt>
                <c:pt idx="1231">
                  <c:v>2.2290333333333301</c:v>
                </c:pt>
                <c:pt idx="1232">
                  <c:v>2.2303666666666597</c:v>
                </c:pt>
                <c:pt idx="1233">
                  <c:v>2.2305666666666597</c:v>
                </c:pt>
                <c:pt idx="1234">
                  <c:v>2.2315999999999998</c:v>
                </c:pt>
                <c:pt idx="1235">
                  <c:v>2.2322000000000002</c:v>
                </c:pt>
                <c:pt idx="1236">
                  <c:v>2.2329333333333303</c:v>
                </c:pt>
                <c:pt idx="1237">
                  <c:v>2.2334333333333301</c:v>
                </c:pt>
                <c:pt idx="1238">
                  <c:v>2.2344333333333299</c:v>
                </c:pt>
                <c:pt idx="1239">
                  <c:v>2.2347333333333301</c:v>
                </c:pt>
                <c:pt idx="1240">
                  <c:v>2.2355999999999998</c:v>
                </c:pt>
                <c:pt idx="1241">
                  <c:v>2.23573333333333</c:v>
                </c:pt>
                <c:pt idx="1242">
                  <c:v>2.2368999999999999</c:v>
                </c:pt>
                <c:pt idx="1243">
                  <c:v>2.2369333333333303</c:v>
                </c:pt>
                <c:pt idx="1244">
                  <c:v>2.238</c:v>
                </c:pt>
                <c:pt idx="1245">
                  <c:v>2.23806666666666</c:v>
                </c:pt>
                <c:pt idx="1246">
                  <c:v>2.2392333333333303</c:v>
                </c:pt>
                <c:pt idx="1247">
                  <c:v>2.23973333333333</c:v>
                </c:pt>
                <c:pt idx="1248">
                  <c:v>2.24033333333333</c:v>
                </c:pt>
                <c:pt idx="1249">
                  <c:v>2.2408000000000001</c:v>
                </c:pt>
                <c:pt idx="1250">
                  <c:v>2.2419333333333302</c:v>
                </c:pt>
                <c:pt idx="1251">
                  <c:v>2.2423000000000002</c:v>
                </c:pt>
                <c:pt idx="1252">
                  <c:v>2.2431333333333301</c:v>
                </c:pt>
                <c:pt idx="1253">
                  <c:v>2.2433000000000001</c:v>
                </c:pt>
                <c:pt idx="1254">
                  <c:v>2.2444333333333302</c:v>
                </c:pt>
                <c:pt idx="1255">
                  <c:v>2.2446000000000002</c:v>
                </c:pt>
                <c:pt idx="1256">
                  <c:v>2.24583333333333</c:v>
                </c:pt>
                <c:pt idx="1257">
                  <c:v>2.246</c:v>
                </c:pt>
                <c:pt idx="1258">
                  <c:v>2.2471000000000001</c:v>
                </c:pt>
                <c:pt idx="1259">
                  <c:v>2.2471999999999999</c:v>
                </c:pt>
                <c:pt idx="1260">
                  <c:v>2.2481</c:v>
                </c:pt>
                <c:pt idx="1261">
                  <c:v>2.2483</c:v>
                </c:pt>
                <c:pt idx="1262">
                  <c:v>2.2493333333333303</c:v>
                </c:pt>
                <c:pt idx="1263">
                  <c:v>2.2494666666666596</c:v>
                </c:pt>
                <c:pt idx="1264">
                  <c:v>2.2507999999999999</c:v>
                </c:pt>
                <c:pt idx="1265">
                  <c:v>2.25196666666666</c:v>
                </c:pt>
                <c:pt idx="1266">
                  <c:v>2.2520666666666598</c:v>
                </c:pt>
                <c:pt idx="1267">
                  <c:v>2.2530666666666597</c:v>
                </c:pt>
                <c:pt idx="1268">
                  <c:v>2.2534999999999998</c:v>
                </c:pt>
                <c:pt idx="1269">
                  <c:v>2.2543333333333302</c:v>
                </c:pt>
                <c:pt idx="1270">
                  <c:v>2.2555000000000001</c:v>
                </c:pt>
                <c:pt idx="1271">
                  <c:v>2.2560333333333302</c:v>
                </c:pt>
                <c:pt idx="1272">
                  <c:v>2.2566999999999999</c:v>
                </c:pt>
                <c:pt idx="1273">
                  <c:v>2.2570333333333301</c:v>
                </c:pt>
                <c:pt idx="1274">
                  <c:v>2.2581000000000002</c:v>
                </c:pt>
                <c:pt idx="1275">
                  <c:v>2.2581333333333302</c:v>
                </c:pt>
                <c:pt idx="1276">
                  <c:v>2.2591666666666597</c:v>
                </c:pt>
                <c:pt idx="1277">
                  <c:v>2.25976666666666</c:v>
                </c:pt>
                <c:pt idx="1278">
                  <c:v>2.2602666666666598</c:v>
                </c:pt>
                <c:pt idx="1279">
                  <c:v>2.2612666666666597</c:v>
                </c:pt>
                <c:pt idx="1280">
                  <c:v>2.2615666666666598</c:v>
                </c:pt>
                <c:pt idx="1281">
                  <c:v>2.2629999999999999</c:v>
                </c:pt>
                <c:pt idx="1282">
                  <c:v>2.2635666666666596</c:v>
                </c:pt>
                <c:pt idx="1283">
                  <c:v>2.2644000000000002</c:v>
                </c:pt>
                <c:pt idx="1284">
                  <c:v>2.2646333333333302</c:v>
                </c:pt>
                <c:pt idx="1285">
                  <c:v>2.2654999999999998</c:v>
                </c:pt>
                <c:pt idx="1286">
                  <c:v>2.26583333333333</c:v>
                </c:pt>
                <c:pt idx="1287">
                  <c:v>2.2672666666666599</c:v>
                </c:pt>
                <c:pt idx="1288">
                  <c:v>2.2673999999999999</c:v>
                </c:pt>
                <c:pt idx="1289">
                  <c:v>2.2684666666666597</c:v>
                </c:pt>
                <c:pt idx="1290">
                  <c:v>2.2688000000000001</c:v>
                </c:pt>
                <c:pt idx="1291">
                  <c:v>2.2696333333333301</c:v>
                </c:pt>
                <c:pt idx="1292">
                  <c:v>2.2698999999999998</c:v>
                </c:pt>
                <c:pt idx="1293">
                  <c:v>2.27063333333333</c:v>
                </c:pt>
                <c:pt idx="1294">
                  <c:v>2.2715666666666596</c:v>
                </c:pt>
                <c:pt idx="1295">
                  <c:v>2.2724333333333302</c:v>
                </c:pt>
                <c:pt idx="1296">
                  <c:v>2.2726666666666597</c:v>
                </c:pt>
                <c:pt idx="1297">
                  <c:v>2.2737666666666598</c:v>
                </c:pt>
                <c:pt idx="1298">
                  <c:v>2.274</c:v>
                </c:pt>
                <c:pt idx="1299">
                  <c:v>2.2748666666666599</c:v>
                </c:pt>
                <c:pt idx="1300">
                  <c:v>2.2753666666666597</c:v>
                </c:pt>
                <c:pt idx="1301">
                  <c:v>2.2768333333333302</c:v>
                </c:pt>
                <c:pt idx="1302">
                  <c:v>2.27786666666666</c:v>
                </c:pt>
                <c:pt idx="1303">
                  <c:v>2.2779333333333303</c:v>
                </c:pt>
                <c:pt idx="1304">
                  <c:v>2.2793333333333301</c:v>
                </c:pt>
                <c:pt idx="1305">
                  <c:v>2.2795666666666596</c:v>
                </c:pt>
                <c:pt idx="1306">
                  <c:v>2.28056666666666</c:v>
                </c:pt>
                <c:pt idx="1307">
                  <c:v>2.2808333333333302</c:v>
                </c:pt>
                <c:pt idx="1308">
                  <c:v>2.2818000000000001</c:v>
                </c:pt>
                <c:pt idx="1309">
                  <c:v>2.28206666666666</c:v>
                </c:pt>
                <c:pt idx="1310">
                  <c:v>2.2832666666666599</c:v>
                </c:pt>
                <c:pt idx="1311">
                  <c:v>2.2838666666666598</c:v>
                </c:pt>
                <c:pt idx="1312">
                  <c:v>2.28433333333333</c:v>
                </c:pt>
                <c:pt idx="1313">
                  <c:v>2.2852000000000001</c:v>
                </c:pt>
                <c:pt idx="1314">
                  <c:v>2.2858000000000001</c:v>
                </c:pt>
                <c:pt idx="1315">
                  <c:v>2.2863000000000002</c:v>
                </c:pt>
                <c:pt idx="1316">
                  <c:v>2.2868666666666599</c:v>
                </c:pt>
                <c:pt idx="1317">
                  <c:v>2.2877333333333301</c:v>
                </c:pt>
                <c:pt idx="1318">
                  <c:v>2.2878666666666598</c:v>
                </c:pt>
                <c:pt idx="1319">
                  <c:v>2.2889666666666599</c:v>
                </c:pt>
                <c:pt idx="1320">
                  <c:v>2.2894999999999999</c:v>
                </c:pt>
                <c:pt idx="1321">
                  <c:v>2.2905666666666598</c:v>
                </c:pt>
                <c:pt idx="1322">
                  <c:v>2.2909666666666597</c:v>
                </c:pt>
                <c:pt idx="1323">
                  <c:v>2.2917999999999998</c:v>
                </c:pt>
                <c:pt idx="1324">
                  <c:v>2.2928333333333302</c:v>
                </c:pt>
                <c:pt idx="1325">
                  <c:v>2.2928666666666597</c:v>
                </c:pt>
                <c:pt idx="1326">
                  <c:v>2.2938999999999998</c:v>
                </c:pt>
                <c:pt idx="1327">
                  <c:v>2.2939666666666598</c:v>
                </c:pt>
                <c:pt idx="1328">
                  <c:v>2.2949000000000002</c:v>
                </c:pt>
                <c:pt idx="1329">
                  <c:v>2.2957000000000001</c:v>
                </c:pt>
                <c:pt idx="1330">
                  <c:v>2.2964666666666598</c:v>
                </c:pt>
                <c:pt idx="1331">
                  <c:v>2.2971666666666599</c:v>
                </c:pt>
                <c:pt idx="1332">
                  <c:v>2.2978000000000001</c:v>
                </c:pt>
                <c:pt idx="1333">
                  <c:v>2.2990333333333304</c:v>
                </c:pt>
                <c:pt idx="1334">
                  <c:v>2.2995999999999999</c:v>
                </c:pt>
                <c:pt idx="1335">
                  <c:v>2.3001999999999998</c:v>
                </c:pt>
                <c:pt idx="1336">
                  <c:v>2.30073333333333</c:v>
                </c:pt>
                <c:pt idx="1337">
                  <c:v>2.3014666666666597</c:v>
                </c:pt>
                <c:pt idx="1338">
                  <c:v>2.3018666666666596</c:v>
                </c:pt>
                <c:pt idx="1339">
                  <c:v>2.3027000000000002</c:v>
                </c:pt>
                <c:pt idx="1340">
                  <c:v>2.3036333333333303</c:v>
                </c:pt>
                <c:pt idx="1341">
                  <c:v>2.3037999999999998</c:v>
                </c:pt>
                <c:pt idx="1342">
                  <c:v>2.3051666666666599</c:v>
                </c:pt>
                <c:pt idx="1343">
                  <c:v>2.3054999999999999</c:v>
                </c:pt>
                <c:pt idx="1344">
                  <c:v>2.3063666666666598</c:v>
                </c:pt>
                <c:pt idx="1345">
                  <c:v>2.3070333333333299</c:v>
                </c:pt>
                <c:pt idx="1346">
                  <c:v>2.3083</c:v>
                </c:pt>
                <c:pt idx="1347">
                  <c:v>2.30873333333333</c:v>
                </c:pt>
                <c:pt idx="1348">
                  <c:v>2.3095666666666599</c:v>
                </c:pt>
                <c:pt idx="1349">
                  <c:v>2.3107000000000002</c:v>
                </c:pt>
                <c:pt idx="1350">
                  <c:v>2.31086666666666</c:v>
                </c:pt>
                <c:pt idx="1351">
                  <c:v>2.3119999999999998</c:v>
                </c:pt>
                <c:pt idx="1352">
                  <c:v>2.3126000000000002</c:v>
                </c:pt>
                <c:pt idx="1353">
                  <c:v>2.3130333333333302</c:v>
                </c:pt>
                <c:pt idx="1354">
                  <c:v>2.3138666666666596</c:v>
                </c:pt>
                <c:pt idx="1355">
                  <c:v>2.3142</c:v>
                </c:pt>
                <c:pt idx="1356">
                  <c:v>2.3149666666666597</c:v>
                </c:pt>
                <c:pt idx="1357">
                  <c:v>2.3157666666666596</c:v>
                </c:pt>
                <c:pt idx="1358">
                  <c:v>2.3159666666666596</c:v>
                </c:pt>
                <c:pt idx="1359">
                  <c:v>2.31676666666666</c:v>
                </c:pt>
                <c:pt idx="1360">
                  <c:v>2.31696666666666</c:v>
                </c:pt>
                <c:pt idx="1361">
                  <c:v>2.3177666666666599</c:v>
                </c:pt>
                <c:pt idx="1362">
                  <c:v>2.3180333333333301</c:v>
                </c:pt>
                <c:pt idx="1363">
                  <c:v>2.3187666666666598</c:v>
                </c:pt>
                <c:pt idx="1364">
                  <c:v>2.3192333333333304</c:v>
                </c:pt>
                <c:pt idx="1365">
                  <c:v>2.3197666666666596</c:v>
                </c:pt>
                <c:pt idx="1366">
                  <c:v>2.3203999999999998</c:v>
                </c:pt>
                <c:pt idx="1367">
                  <c:v>2.32076666666666</c:v>
                </c:pt>
                <c:pt idx="1368">
                  <c:v>2.32223333333333</c:v>
                </c:pt>
                <c:pt idx="1369">
                  <c:v>2.3223333333333303</c:v>
                </c:pt>
                <c:pt idx="1370">
                  <c:v>2.3232666666666599</c:v>
                </c:pt>
                <c:pt idx="1371">
                  <c:v>2.3234333333333304</c:v>
                </c:pt>
                <c:pt idx="1372">
                  <c:v>2.3244333333333302</c:v>
                </c:pt>
                <c:pt idx="1373">
                  <c:v>2.3245</c:v>
                </c:pt>
                <c:pt idx="1374">
                  <c:v>2.3254333333333301</c:v>
                </c:pt>
                <c:pt idx="1375">
                  <c:v>2.3257666666666599</c:v>
                </c:pt>
                <c:pt idx="1376">
                  <c:v>2.32663333333333</c:v>
                </c:pt>
                <c:pt idx="1377">
                  <c:v>2.327</c:v>
                </c:pt>
                <c:pt idx="1378">
                  <c:v>2.3279666666666596</c:v>
                </c:pt>
                <c:pt idx="1379">
                  <c:v>2.3282333333333303</c:v>
                </c:pt>
                <c:pt idx="1380">
                  <c:v>2.3294666666666597</c:v>
                </c:pt>
                <c:pt idx="1381">
                  <c:v>2.3294999999999999</c:v>
                </c:pt>
                <c:pt idx="1382">
                  <c:v>2.3305333333333302</c:v>
                </c:pt>
                <c:pt idx="1383">
                  <c:v>2.3306</c:v>
                </c:pt>
                <c:pt idx="1384">
                  <c:v>2.3321666666666596</c:v>
                </c:pt>
                <c:pt idx="1385">
                  <c:v>2.3322666666666598</c:v>
                </c:pt>
                <c:pt idx="1386">
                  <c:v>2.3332666666666597</c:v>
                </c:pt>
                <c:pt idx="1387">
                  <c:v>2.3342666666666601</c:v>
                </c:pt>
                <c:pt idx="1388">
                  <c:v>2.3349333333333302</c:v>
                </c:pt>
                <c:pt idx="1389">
                  <c:v>2.3359000000000001</c:v>
                </c:pt>
                <c:pt idx="1390">
                  <c:v>2.3362666666666598</c:v>
                </c:pt>
                <c:pt idx="1391">
                  <c:v>2.3376666666666597</c:v>
                </c:pt>
                <c:pt idx="1392">
                  <c:v>2.3378000000000001</c:v>
                </c:pt>
                <c:pt idx="1393">
                  <c:v>2.3391999999999999</c:v>
                </c:pt>
                <c:pt idx="1394">
                  <c:v>2.3395333333333301</c:v>
                </c:pt>
                <c:pt idx="1395">
                  <c:v>2.3403</c:v>
                </c:pt>
                <c:pt idx="1396">
                  <c:v>2.3410000000000002</c:v>
                </c:pt>
                <c:pt idx="1397">
                  <c:v>2.3414000000000001</c:v>
                </c:pt>
                <c:pt idx="1398">
                  <c:v>2.3420666666666596</c:v>
                </c:pt>
                <c:pt idx="1399">
                  <c:v>2.34243333333333</c:v>
                </c:pt>
                <c:pt idx="1400">
                  <c:v>2.3433666666666597</c:v>
                </c:pt>
                <c:pt idx="1401">
                  <c:v>2.3437000000000001</c:v>
                </c:pt>
                <c:pt idx="1402">
                  <c:v>2.34476666666666</c:v>
                </c:pt>
                <c:pt idx="1403">
                  <c:v>2.3450333333333302</c:v>
                </c:pt>
                <c:pt idx="1404">
                  <c:v>2.3462999999999998</c:v>
                </c:pt>
                <c:pt idx="1405">
                  <c:v>2.3466</c:v>
                </c:pt>
                <c:pt idx="1406">
                  <c:v>2.3475333333333301</c:v>
                </c:pt>
                <c:pt idx="1407">
                  <c:v>2.3476333333333304</c:v>
                </c:pt>
                <c:pt idx="1408">
                  <c:v>2.3486666666666598</c:v>
                </c:pt>
                <c:pt idx="1409">
                  <c:v>2.3490333333333302</c:v>
                </c:pt>
                <c:pt idx="1410">
                  <c:v>2.3498000000000001</c:v>
                </c:pt>
                <c:pt idx="1411">
                  <c:v>2.35046666666666</c:v>
                </c:pt>
                <c:pt idx="1412">
                  <c:v>2.35126666666666</c:v>
                </c:pt>
                <c:pt idx="1413">
                  <c:v>2.3522333333333303</c:v>
                </c:pt>
                <c:pt idx="1414">
                  <c:v>2.3523000000000001</c:v>
                </c:pt>
                <c:pt idx="1415">
                  <c:v>2.3532666666666597</c:v>
                </c:pt>
                <c:pt idx="1416">
                  <c:v>2.3533666666666599</c:v>
                </c:pt>
                <c:pt idx="1417">
                  <c:v>2.35466666666666</c:v>
                </c:pt>
                <c:pt idx="1418">
                  <c:v>2.3563333333333301</c:v>
                </c:pt>
                <c:pt idx="1419">
                  <c:v>2.35656666666666</c:v>
                </c:pt>
                <c:pt idx="1420">
                  <c:v>2.3573666666666599</c:v>
                </c:pt>
                <c:pt idx="1421">
                  <c:v>2.3577666666666599</c:v>
                </c:pt>
                <c:pt idx="1422">
                  <c:v>2.3585333333333303</c:v>
                </c:pt>
                <c:pt idx="1423">
                  <c:v>2.3595333333333302</c:v>
                </c:pt>
                <c:pt idx="1424">
                  <c:v>2.3595999999999999</c:v>
                </c:pt>
                <c:pt idx="1425">
                  <c:v>2.36053333333333</c:v>
                </c:pt>
                <c:pt idx="1426">
                  <c:v>2.3616333333333301</c:v>
                </c:pt>
                <c:pt idx="1427">
                  <c:v>2.3624000000000001</c:v>
                </c:pt>
                <c:pt idx="1428">
                  <c:v>2.36263333333333</c:v>
                </c:pt>
                <c:pt idx="1429">
                  <c:v>2.3633999999999999</c:v>
                </c:pt>
                <c:pt idx="1430">
                  <c:v>2.3636333333333304</c:v>
                </c:pt>
                <c:pt idx="1431">
                  <c:v>2.3646333333333303</c:v>
                </c:pt>
                <c:pt idx="1432">
                  <c:v>2.36516666666666</c:v>
                </c:pt>
                <c:pt idx="1433">
                  <c:v>2.3656666666666597</c:v>
                </c:pt>
                <c:pt idx="1434">
                  <c:v>2.3662999999999998</c:v>
                </c:pt>
                <c:pt idx="1435">
                  <c:v>2.3666999999999998</c:v>
                </c:pt>
                <c:pt idx="1436">
                  <c:v>2.3677666666666597</c:v>
                </c:pt>
                <c:pt idx="1437">
                  <c:v>2.3683000000000001</c:v>
                </c:pt>
                <c:pt idx="1438">
                  <c:v>2.3690333333333302</c:v>
                </c:pt>
                <c:pt idx="1439">
                  <c:v>2.36933333333333</c:v>
                </c:pt>
                <c:pt idx="1440">
                  <c:v>2.3701666666666599</c:v>
                </c:pt>
                <c:pt idx="1441">
                  <c:v>2.3703333333333303</c:v>
                </c:pt>
                <c:pt idx="1442">
                  <c:v>2.3714</c:v>
                </c:pt>
                <c:pt idx="1443">
                  <c:v>2.3718666666666599</c:v>
                </c:pt>
                <c:pt idx="1444">
                  <c:v>2.37273333333333</c:v>
                </c:pt>
                <c:pt idx="1445">
                  <c:v>2.3734999999999999</c:v>
                </c:pt>
                <c:pt idx="1446">
                  <c:v>2.3738333333333301</c:v>
                </c:pt>
                <c:pt idx="1447">
                  <c:v>2.37483333333333</c:v>
                </c:pt>
                <c:pt idx="1448">
                  <c:v>2.3752</c:v>
                </c:pt>
                <c:pt idx="1449">
                  <c:v>2.3764666666666598</c:v>
                </c:pt>
                <c:pt idx="1450">
                  <c:v>2.3765666666666596</c:v>
                </c:pt>
                <c:pt idx="1451">
                  <c:v>2.3775666666666599</c:v>
                </c:pt>
                <c:pt idx="1452">
                  <c:v>2.3779333333333303</c:v>
                </c:pt>
                <c:pt idx="1453">
                  <c:v>2.37906666666666</c:v>
                </c:pt>
                <c:pt idx="1454">
                  <c:v>2.3796666666666599</c:v>
                </c:pt>
                <c:pt idx="1455">
                  <c:v>2.38073333333333</c:v>
                </c:pt>
                <c:pt idx="1456">
                  <c:v>2.3815333333333299</c:v>
                </c:pt>
                <c:pt idx="1457">
                  <c:v>2.3819666666666599</c:v>
                </c:pt>
                <c:pt idx="1458">
                  <c:v>2.38286666666666</c:v>
                </c:pt>
                <c:pt idx="1459">
                  <c:v>2.383</c:v>
                </c:pt>
                <c:pt idx="1460">
                  <c:v>2.3840333333333303</c:v>
                </c:pt>
                <c:pt idx="1461">
                  <c:v>2.3842666666666599</c:v>
                </c:pt>
                <c:pt idx="1462">
                  <c:v>2.38533333333333</c:v>
                </c:pt>
                <c:pt idx="1463">
                  <c:v>2.3855</c:v>
                </c:pt>
                <c:pt idx="1464">
                  <c:v>2.3864000000000001</c:v>
                </c:pt>
                <c:pt idx="1465">
                  <c:v>2.3867333333333303</c:v>
                </c:pt>
                <c:pt idx="1466">
                  <c:v>2.3875999999999999</c:v>
                </c:pt>
                <c:pt idx="1467">
                  <c:v>2.3878666666666599</c:v>
                </c:pt>
                <c:pt idx="1468">
                  <c:v>2.38873333333333</c:v>
                </c:pt>
                <c:pt idx="1469">
                  <c:v>2.3889</c:v>
                </c:pt>
                <c:pt idx="1470">
                  <c:v>2.39</c:v>
                </c:pt>
                <c:pt idx="1471">
                  <c:v>2.3904333333333301</c:v>
                </c:pt>
                <c:pt idx="1472">
                  <c:v>2.3915000000000002</c:v>
                </c:pt>
                <c:pt idx="1473">
                  <c:v>2.3916333333333299</c:v>
                </c:pt>
                <c:pt idx="1474">
                  <c:v>2.3926333333333303</c:v>
                </c:pt>
                <c:pt idx="1475">
                  <c:v>2.3928666666666598</c:v>
                </c:pt>
                <c:pt idx="1476">
                  <c:v>2.3937666666666599</c:v>
                </c:pt>
                <c:pt idx="1477">
                  <c:v>2.3940666666666597</c:v>
                </c:pt>
                <c:pt idx="1478">
                  <c:v>2.3953333333333302</c:v>
                </c:pt>
                <c:pt idx="1479">
                  <c:v>2.39563333333333</c:v>
                </c:pt>
                <c:pt idx="1480">
                  <c:v>2.3965000000000001</c:v>
                </c:pt>
                <c:pt idx="1481">
                  <c:v>2.3972000000000002</c:v>
                </c:pt>
                <c:pt idx="1482">
                  <c:v>2.3977333333333299</c:v>
                </c:pt>
                <c:pt idx="1483">
                  <c:v>2.3982000000000001</c:v>
                </c:pt>
                <c:pt idx="1484">
                  <c:v>2.39883333333333</c:v>
                </c:pt>
                <c:pt idx="1485">
                  <c:v>2.3995000000000002</c:v>
                </c:pt>
                <c:pt idx="1486">
                  <c:v>2.3998666666666599</c:v>
                </c:pt>
                <c:pt idx="1487">
                  <c:v>2.4007666666666596</c:v>
                </c:pt>
                <c:pt idx="1488">
                  <c:v>2.4011999999999998</c:v>
                </c:pt>
                <c:pt idx="1489">
                  <c:v>2.4020000000000001</c:v>
                </c:pt>
                <c:pt idx="1490">
                  <c:v>2.4023666666666599</c:v>
                </c:pt>
                <c:pt idx="1491">
                  <c:v>2.4035666666666597</c:v>
                </c:pt>
                <c:pt idx="1492">
                  <c:v>2.4036</c:v>
                </c:pt>
                <c:pt idx="1493">
                  <c:v>2.40533333333333</c:v>
                </c:pt>
                <c:pt idx="1494">
                  <c:v>2.4056999999999999</c:v>
                </c:pt>
                <c:pt idx="1495">
                  <c:v>2.4064333333333301</c:v>
                </c:pt>
                <c:pt idx="1496">
                  <c:v>2.40706666666666</c:v>
                </c:pt>
                <c:pt idx="1497">
                  <c:v>2.4077666666666597</c:v>
                </c:pt>
                <c:pt idx="1498">
                  <c:v>2.4090333333333303</c:v>
                </c:pt>
                <c:pt idx="1499">
                  <c:v>2.4096333333333302</c:v>
                </c:pt>
                <c:pt idx="1500">
                  <c:v>2.4101666666666599</c:v>
                </c:pt>
                <c:pt idx="1501">
                  <c:v>2.4109333333333303</c:v>
                </c:pt>
                <c:pt idx="1502">
                  <c:v>2.4111666666666598</c:v>
                </c:pt>
                <c:pt idx="1503">
                  <c:v>2.4121000000000001</c:v>
                </c:pt>
                <c:pt idx="1504">
                  <c:v>2.4127666666666596</c:v>
                </c:pt>
                <c:pt idx="1505">
                  <c:v>2.41313333333333</c:v>
                </c:pt>
                <c:pt idx="1506">
                  <c:v>2.4141666666666599</c:v>
                </c:pt>
                <c:pt idx="1507">
                  <c:v>2.4147666666666598</c:v>
                </c:pt>
                <c:pt idx="1508">
                  <c:v>2.4157666666666597</c:v>
                </c:pt>
                <c:pt idx="1509">
                  <c:v>2.4157999999999999</c:v>
                </c:pt>
                <c:pt idx="1510">
                  <c:v>2.4167999999999998</c:v>
                </c:pt>
                <c:pt idx="1511">
                  <c:v>2.4179666666666599</c:v>
                </c:pt>
                <c:pt idx="1512">
                  <c:v>2.4181333333333304</c:v>
                </c:pt>
                <c:pt idx="1513">
                  <c:v>2.41926666666666</c:v>
                </c:pt>
                <c:pt idx="1514">
                  <c:v>2.4198</c:v>
                </c:pt>
                <c:pt idx="1515">
                  <c:v>2.4205999999999999</c:v>
                </c:pt>
                <c:pt idx="1516">
                  <c:v>2.42136666666666</c:v>
                </c:pt>
                <c:pt idx="1517">
                  <c:v>2.4218333333333302</c:v>
                </c:pt>
                <c:pt idx="1518">
                  <c:v>2.4225666666666599</c:v>
                </c:pt>
                <c:pt idx="1519">
                  <c:v>2.4231333333333303</c:v>
                </c:pt>
                <c:pt idx="1520">
                  <c:v>2.42366666666666</c:v>
                </c:pt>
                <c:pt idx="1521">
                  <c:v>2.4249000000000001</c:v>
                </c:pt>
                <c:pt idx="1522">
                  <c:v>2.4249333333333301</c:v>
                </c:pt>
                <c:pt idx="1523">
                  <c:v>2.4259333333333299</c:v>
                </c:pt>
                <c:pt idx="1524">
                  <c:v>2.4268333333333301</c:v>
                </c:pt>
                <c:pt idx="1525">
                  <c:v>2.4273666666666598</c:v>
                </c:pt>
                <c:pt idx="1526">
                  <c:v>2.4281333333333301</c:v>
                </c:pt>
                <c:pt idx="1527">
                  <c:v>2.4285000000000001</c:v>
                </c:pt>
                <c:pt idx="1528">
                  <c:v>2.4295</c:v>
                </c:pt>
                <c:pt idx="1529">
                  <c:v>2.4296000000000002</c:v>
                </c:pt>
                <c:pt idx="1530">
                  <c:v>2.4307333333333303</c:v>
                </c:pt>
                <c:pt idx="1531">
                  <c:v>2.4308333333333301</c:v>
                </c:pt>
                <c:pt idx="1532">
                  <c:v>2.4323666666666597</c:v>
                </c:pt>
                <c:pt idx="1533">
                  <c:v>2.4329000000000001</c:v>
                </c:pt>
                <c:pt idx="1534">
                  <c:v>2.4338666666666597</c:v>
                </c:pt>
                <c:pt idx="1535">
                  <c:v>2.43396666666666</c:v>
                </c:pt>
                <c:pt idx="1536">
                  <c:v>2.4348999999999998</c:v>
                </c:pt>
                <c:pt idx="1537">
                  <c:v>2.4351333333333303</c:v>
                </c:pt>
                <c:pt idx="1538">
                  <c:v>2.4362666666666599</c:v>
                </c:pt>
                <c:pt idx="1539">
                  <c:v>2.4364666666666599</c:v>
                </c:pt>
                <c:pt idx="1540">
                  <c:v>2.4380000000000002</c:v>
                </c:pt>
                <c:pt idx="1541">
                  <c:v>2.4381666666666599</c:v>
                </c:pt>
                <c:pt idx="1542">
                  <c:v>2.4390666666666596</c:v>
                </c:pt>
                <c:pt idx="1543">
                  <c:v>2.43946666666666</c:v>
                </c:pt>
                <c:pt idx="1544">
                  <c:v>2.4404666666666599</c:v>
                </c:pt>
                <c:pt idx="1545">
                  <c:v>2.4405000000000001</c:v>
                </c:pt>
                <c:pt idx="1546">
                  <c:v>2.4418000000000002</c:v>
                </c:pt>
                <c:pt idx="1547">
                  <c:v>2.44343333333333</c:v>
                </c:pt>
                <c:pt idx="1548">
                  <c:v>2.4435333333333302</c:v>
                </c:pt>
                <c:pt idx="1549">
                  <c:v>2.4444333333333303</c:v>
                </c:pt>
                <c:pt idx="1550">
                  <c:v>2.4445999999999999</c:v>
                </c:pt>
                <c:pt idx="1551">
                  <c:v>2.4454333333333302</c:v>
                </c:pt>
                <c:pt idx="1552">
                  <c:v>2.4461666666666599</c:v>
                </c:pt>
                <c:pt idx="1553">
                  <c:v>2.4471666666666598</c:v>
                </c:pt>
                <c:pt idx="1554">
                  <c:v>2.4475333333333302</c:v>
                </c:pt>
                <c:pt idx="1555">
                  <c:v>2.4483333333333301</c:v>
                </c:pt>
                <c:pt idx="1556">
                  <c:v>2.4494333333333302</c:v>
                </c:pt>
                <c:pt idx="1557">
                  <c:v>2.44976666666666</c:v>
                </c:pt>
                <c:pt idx="1558">
                  <c:v>2.4509333333333303</c:v>
                </c:pt>
                <c:pt idx="1559">
                  <c:v>2.4516</c:v>
                </c:pt>
                <c:pt idx="1560">
                  <c:v>2.4525999999999999</c:v>
                </c:pt>
                <c:pt idx="1561">
                  <c:v>2.4532333333333303</c:v>
                </c:pt>
                <c:pt idx="1562">
                  <c:v>2.4536333333333302</c:v>
                </c:pt>
                <c:pt idx="1563">
                  <c:v>2.4544333333333301</c:v>
                </c:pt>
                <c:pt idx="1564">
                  <c:v>2.4546333333333301</c:v>
                </c:pt>
                <c:pt idx="1565">
                  <c:v>2.45566666666666</c:v>
                </c:pt>
                <c:pt idx="1566">
                  <c:v>2.4557333333333302</c:v>
                </c:pt>
                <c:pt idx="1567">
                  <c:v>2.4569000000000001</c:v>
                </c:pt>
                <c:pt idx="1568">
                  <c:v>2.4573</c:v>
                </c:pt>
                <c:pt idx="1569">
                  <c:v>2.45793333333333</c:v>
                </c:pt>
                <c:pt idx="1570">
                  <c:v>2.4589333333333303</c:v>
                </c:pt>
                <c:pt idx="1571">
                  <c:v>2.4590999999999998</c:v>
                </c:pt>
                <c:pt idx="1572">
                  <c:v>2.4603666666666597</c:v>
                </c:pt>
                <c:pt idx="1573">
                  <c:v>2.4609999999999999</c:v>
                </c:pt>
                <c:pt idx="1574">
                  <c:v>2.4615999999999998</c:v>
                </c:pt>
                <c:pt idx="1575">
                  <c:v>2.4620666666666597</c:v>
                </c:pt>
                <c:pt idx="1576">
                  <c:v>2.4631333333333303</c:v>
                </c:pt>
                <c:pt idx="1577">
                  <c:v>2.4633666666666598</c:v>
                </c:pt>
                <c:pt idx="1578">
                  <c:v>2.4643999999999999</c:v>
                </c:pt>
                <c:pt idx="1579">
                  <c:v>2.4648666666666599</c:v>
                </c:pt>
                <c:pt idx="1580">
                  <c:v>2.4656333333333302</c:v>
                </c:pt>
                <c:pt idx="1581">
                  <c:v>2.4665333333333304</c:v>
                </c:pt>
                <c:pt idx="1582">
                  <c:v>2.4669333333333303</c:v>
                </c:pt>
                <c:pt idx="1583">
                  <c:v>2.4681333333333302</c:v>
                </c:pt>
                <c:pt idx="1584">
                  <c:v>2.4693999999999998</c:v>
                </c:pt>
                <c:pt idx="1585">
                  <c:v>2.4706333333333301</c:v>
                </c:pt>
                <c:pt idx="1586">
                  <c:v>2.4706666666666597</c:v>
                </c:pt>
                <c:pt idx="1587">
                  <c:v>2.4716999999999998</c:v>
                </c:pt>
                <c:pt idx="1588">
                  <c:v>2.4719000000000002</c:v>
                </c:pt>
                <c:pt idx="1589">
                  <c:v>2.4731333333333301</c:v>
                </c:pt>
                <c:pt idx="1590">
                  <c:v>2.4744000000000002</c:v>
                </c:pt>
                <c:pt idx="1591">
                  <c:v>2.4746333333333301</c:v>
                </c:pt>
                <c:pt idx="1592">
                  <c:v>2.47563333333333</c:v>
                </c:pt>
                <c:pt idx="1593">
                  <c:v>2.4768666666666599</c:v>
                </c:pt>
                <c:pt idx="1594">
                  <c:v>2.4769000000000001</c:v>
                </c:pt>
                <c:pt idx="1595">
                  <c:v>2.47813333333333</c:v>
                </c:pt>
                <c:pt idx="1596">
                  <c:v>2.47816666666666</c:v>
                </c:pt>
                <c:pt idx="1597">
                  <c:v>2.4794</c:v>
                </c:pt>
                <c:pt idx="1598">
                  <c:v>2.4806333333333304</c:v>
                </c:pt>
                <c:pt idx="1599">
                  <c:v>2.48173333333333</c:v>
                </c:pt>
                <c:pt idx="1600">
                  <c:v>2.48216666666666</c:v>
                </c:pt>
                <c:pt idx="1601">
                  <c:v>2.4831333333333303</c:v>
                </c:pt>
                <c:pt idx="1602">
                  <c:v>2.4833666666666598</c:v>
                </c:pt>
                <c:pt idx="1603">
                  <c:v>2.4845333333333302</c:v>
                </c:pt>
                <c:pt idx="1604">
                  <c:v>2.4845999999999999</c:v>
                </c:pt>
                <c:pt idx="1605">
                  <c:v>2.48553333333333</c:v>
                </c:pt>
                <c:pt idx="1606">
                  <c:v>2.4856333333333303</c:v>
                </c:pt>
                <c:pt idx="1607">
                  <c:v>2.4869333333333303</c:v>
                </c:pt>
                <c:pt idx="1608">
                  <c:v>2.4869666666666599</c:v>
                </c:pt>
                <c:pt idx="1609">
                  <c:v>2.4881333333333302</c:v>
                </c:pt>
                <c:pt idx="1610">
                  <c:v>2.48823333333333</c:v>
                </c:pt>
                <c:pt idx="1611">
                  <c:v>2.4892333333333303</c:v>
                </c:pt>
                <c:pt idx="1612">
                  <c:v>2.4896333333333303</c:v>
                </c:pt>
                <c:pt idx="1613">
                  <c:v>2.4909666666666599</c:v>
                </c:pt>
                <c:pt idx="1614">
                  <c:v>2.4910333333333301</c:v>
                </c:pt>
                <c:pt idx="1615">
                  <c:v>2.4921333333333302</c:v>
                </c:pt>
                <c:pt idx="1616">
                  <c:v>2.4925333333333302</c:v>
                </c:pt>
                <c:pt idx="1617">
                  <c:v>2.4936666666666598</c:v>
                </c:pt>
                <c:pt idx="1618">
                  <c:v>2.49416666666666</c:v>
                </c:pt>
                <c:pt idx="1619">
                  <c:v>2.4954000000000001</c:v>
                </c:pt>
                <c:pt idx="1620">
                  <c:v>2.4954666666666596</c:v>
                </c:pt>
                <c:pt idx="1621">
                  <c:v>2.4969666666666597</c:v>
                </c:pt>
                <c:pt idx="1622">
                  <c:v>2.4971000000000001</c:v>
                </c:pt>
                <c:pt idx="1623">
                  <c:v>2.49813333333333</c:v>
                </c:pt>
                <c:pt idx="1624">
                  <c:v>2.49816666666666</c:v>
                </c:pt>
                <c:pt idx="1625">
                  <c:v>2.4993666666666599</c:v>
                </c:pt>
                <c:pt idx="1626">
                  <c:v>2.4994999999999998</c:v>
                </c:pt>
                <c:pt idx="1627">
                  <c:v>2.5004</c:v>
                </c:pt>
                <c:pt idx="1628">
                  <c:v>2.5014666666666598</c:v>
                </c:pt>
                <c:pt idx="1629">
                  <c:v>2.5018666666666598</c:v>
                </c:pt>
                <c:pt idx="1630">
                  <c:v>2.5031333333333303</c:v>
                </c:pt>
                <c:pt idx="1631">
                  <c:v>2.5035333333333303</c:v>
                </c:pt>
                <c:pt idx="1632">
                  <c:v>2.5043666666666597</c:v>
                </c:pt>
                <c:pt idx="1633">
                  <c:v>2.5055333333333301</c:v>
                </c:pt>
                <c:pt idx="1634">
                  <c:v>2.5055999999999998</c:v>
                </c:pt>
                <c:pt idx="1635">
                  <c:v>2.5066666666666597</c:v>
                </c:pt>
                <c:pt idx="1636">
                  <c:v>2.5070666666666597</c:v>
                </c:pt>
                <c:pt idx="1637">
                  <c:v>2.5079333333333302</c:v>
                </c:pt>
                <c:pt idx="1638">
                  <c:v>2.50843333333333</c:v>
                </c:pt>
                <c:pt idx="1639">
                  <c:v>2.5095333333333301</c:v>
                </c:pt>
                <c:pt idx="1640">
                  <c:v>2.5099999999999998</c:v>
                </c:pt>
                <c:pt idx="1641">
                  <c:v>2.5111666666666599</c:v>
                </c:pt>
                <c:pt idx="1642">
                  <c:v>2.5112999999999999</c:v>
                </c:pt>
                <c:pt idx="1643">
                  <c:v>2.5123333333333302</c:v>
                </c:pt>
                <c:pt idx="1644">
                  <c:v>2.5125000000000002</c:v>
                </c:pt>
                <c:pt idx="1645">
                  <c:v>2.5142666666666598</c:v>
                </c:pt>
                <c:pt idx="1646">
                  <c:v>2.51436666666666</c:v>
                </c:pt>
                <c:pt idx="1647">
                  <c:v>2.5154666666666596</c:v>
                </c:pt>
                <c:pt idx="1648">
                  <c:v>2.51626666666666</c:v>
                </c:pt>
                <c:pt idx="1649">
                  <c:v>2.5165000000000002</c:v>
                </c:pt>
                <c:pt idx="1650">
                  <c:v>2.5173000000000001</c:v>
                </c:pt>
                <c:pt idx="1651">
                  <c:v>2.5182333333333302</c:v>
                </c:pt>
                <c:pt idx="1652">
                  <c:v>2.5184333333333302</c:v>
                </c:pt>
                <c:pt idx="1653">
                  <c:v>2.5198999999999998</c:v>
                </c:pt>
                <c:pt idx="1654">
                  <c:v>2.52006666666666</c:v>
                </c:pt>
                <c:pt idx="1655">
                  <c:v>2.5211333333333301</c:v>
                </c:pt>
                <c:pt idx="1656">
                  <c:v>2.5213999999999999</c:v>
                </c:pt>
                <c:pt idx="1657">
                  <c:v>2.5222333333333302</c:v>
                </c:pt>
                <c:pt idx="1658">
                  <c:v>2.5233333333333303</c:v>
                </c:pt>
                <c:pt idx="1659">
                  <c:v>2.5235333333333303</c:v>
                </c:pt>
                <c:pt idx="1660">
                  <c:v>2.5243666666666598</c:v>
                </c:pt>
                <c:pt idx="1661">
                  <c:v>2.5246</c:v>
                </c:pt>
                <c:pt idx="1662">
                  <c:v>2.5254333333333303</c:v>
                </c:pt>
                <c:pt idx="1663">
                  <c:v>2.5257999999999998</c:v>
                </c:pt>
                <c:pt idx="1664">
                  <c:v>2.52653333333333</c:v>
                </c:pt>
                <c:pt idx="1665">
                  <c:v>2.5272999999999999</c:v>
                </c:pt>
                <c:pt idx="1666">
                  <c:v>2.5277333333333303</c:v>
                </c:pt>
                <c:pt idx="1667">
                  <c:v>2.5283333333333302</c:v>
                </c:pt>
                <c:pt idx="1668">
                  <c:v>2.5289666666666597</c:v>
                </c:pt>
                <c:pt idx="1669">
                  <c:v>2.5295666666666596</c:v>
                </c:pt>
                <c:pt idx="1670">
                  <c:v>2.5301</c:v>
                </c:pt>
                <c:pt idx="1671">
                  <c:v>2.5311666666666599</c:v>
                </c:pt>
                <c:pt idx="1672">
                  <c:v>2.5317333333333303</c:v>
                </c:pt>
                <c:pt idx="1673">
                  <c:v>2.5323666666666598</c:v>
                </c:pt>
                <c:pt idx="1674">
                  <c:v>2.5335000000000001</c:v>
                </c:pt>
                <c:pt idx="1675">
                  <c:v>2.5337333333333301</c:v>
                </c:pt>
                <c:pt idx="1676">
                  <c:v>2.53473333333333</c:v>
                </c:pt>
                <c:pt idx="1677">
                  <c:v>2.5354333333333301</c:v>
                </c:pt>
                <c:pt idx="1678">
                  <c:v>2.5358666666666601</c:v>
                </c:pt>
                <c:pt idx="1679">
                  <c:v>2.5369999999999999</c:v>
                </c:pt>
                <c:pt idx="1680">
                  <c:v>2.5377000000000001</c:v>
                </c:pt>
                <c:pt idx="1681">
                  <c:v>2.53853333333333</c:v>
                </c:pt>
                <c:pt idx="1682">
                  <c:v>2.5393333333333303</c:v>
                </c:pt>
                <c:pt idx="1683">
                  <c:v>2.5397333333333303</c:v>
                </c:pt>
                <c:pt idx="1684">
                  <c:v>2.5406</c:v>
                </c:pt>
                <c:pt idx="1685">
                  <c:v>2.5411999999999999</c:v>
                </c:pt>
                <c:pt idx="1686">
                  <c:v>2.5418333333333303</c:v>
                </c:pt>
                <c:pt idx="1687">
                  <c:v>2.54276666666666</c:v>
                </c:pt>
                <c:pt idx="1688">
                  <c:v>2.5430999999999999</c:v>
                </c:pt>
                <c:pt idx="1689">
                  <c:v>2.5438333333333301</c:v>
                </c:pt>
                <c:pt idx="1690">
                  <c:v>2.5448666666666599</c:v>
                </c:pt>
                <c:pt idx="1691">
                  <c:v>2.5460333333333303</c:v>
                </c:pt>
                <c:pt idx="1692">
                  <c:v>2.5468333333333302</c:v>
                </c:pt>
                <c:pt idx="1693">
                  <c:v>2.5476666666666596</c:v>
                </c:pt>
                <c:pt idx="1694">
                  <c:v>2.5480999999999998</c:v>
                </c:pt>
                <c:pt idx="1695">
                  <c:v>2.5487333333333302</c:v>
                </c:pt>
                <c:pt idx="1696">
                  <c:v>2.5493666666666597</c:v>
                </c:pt>
                <c:pt idx="1697">
                  <c:v>2.55036666666666</c:v>
                </c:pt>
                <c:pt idx="1698">
                  <c:v>2.5510999999999999</c:v>
                </c:pt>
                <c:pt idx="1699">
                  <c:v>2.5519333333333303</c:v>
                </c:pt>
                <c:pt idx="1700">
                  <c:v>2.5530666666666599</c:v>
                </c:pt>
                <c:pt idx="1701">
                  <c:v>2.5538333333333303</c:v>
                </c:pt>
                <c:pt idx="1702">
                  <c:v>2.5548333333333302</c:v>
                </c:pt>
                <c:pt idx="1703">
                  <c:v>2.5552999999999999</c:v>
                </c:pt>
              </c:numCache>
            </c:numRef>
          </c:xVal>
          <c:yVal>
            <c:numRef>
              <c:f>Envelope!$E$318:$E$2021</c:f>
              <c:numCache>
                <c:formatCode>General</c:formatCode>
                <c:ptCount val="1704"/>
                <c:pt idx="0">
                  <c:v>1.7908020019531199</c:v>
                </c:pt>
                <c:pt idx="3">
                  <c:v>1.58504486083984</c:v>
                </c:pt>
                <c:pt idx="5">
                  <c:v>1.5329666137695299</c:v>
                </c:pt>
                <c:pt idx="7">
                  <c:v>1.6312408447265601</c:v>
                </c:pt>
                <c:pt idx="9">
                  <c:v>0.920166015625</c:v>
                </c:pt>
                <c:pt idx="11">
                  <c:v>1.4622726440429601</c:v>
                </c:pt>
                <c:pt idx="13">
                  <c:v>1.80351257324218</c:v>
                </c:pt>
                <c:pt idx="15">
                  <c:v>2.0219802856445299</c:v>
                </c:pt>
                <c:pt idx="16">
                  <c:v>2.2743911743164</c:v>
                </c:pt>
                <c:pt idx="18">
                  <c:v>1.5643386840820299</c:v>
                </c:pt>
                <c:pt idx="21">
                  <c:v>1.22074127197265</c:v>
                </c:pt>
                <c:pt idx="23">
                  <c:v>1.9266128540039</c:v>
                </c:pt>
                <c:pt idx="25">
                  <c:v>1.4496536254882799</c:v>
                </c:pt>
                <c:pt idx="27">
                  <c:v>1.1533737182617101</c:v>
                </c:pt>
                <c:pt idx="29">
                  <c:v>1.9406814575195299</c:v>
                </c:pt>
                <c:pt idx="32">
                  <c:v>2.01493835449218</c:v>
                </c:pt>
                <c:pt idx="34">
                  <c:v>1.83262634277343</c:v>
                </c:pt>
                <c:pt idx="36">
                  <c:v>1.149169921875</c:v>
                </c:pt>
                <c:pt idx="38">
                  <c:v>0.62729644775390603</c:v>
                </c:pt>
                <c:pt idx="40">
                  <c:v>1.68315124511718</c:v>
                </c:pt>
                <c:pt idx="42">
                  <c:v>2.3878173828125</c:v>
                </c:pt>
                <c:pt idx="44">
                  <c:v>-7.806396484375E-2</c:v>
                </c:pt>
                <c:pt idx="46">
                  <c:v>1.0767135620117101</c:v>
                </c:pt>
                <c:pt idx="48">
                  <c:v>3.88641357421875E-2</c:v>
                </c:pt>
                <c:pt idx="49">
                  <c:v>1.4194641113281199</c:v>
                </c:pt>
                <c:pt idx="51">
                  <c:v>0.78749084472656194</c:v>
                </c:pt>
                <c:pt idx="53">
                  <c:v>1.8029251098632799</c:v>
                </c:pt>
                <c:pt idx="55">
                  <c:v>1.8252487182617101</c:v>
                </c:pt>
                <c:pt idx="57">
                  <c:v>1.87516021728515</c:v>
                </c:pt>
                <c:pt idx="59">
                  <c:v>1.88826751708984</c:v>
                </c:pt>
                <c:pt idx="60">
                  <c:v>0.98870849609375</c:v>
                </c:pt>
                <c:pt idx="62">
                  <c:v>1.5478210449218699</c:v>
                </c:pt>
                <c:pt idx="64">
                  <c:v>0.72565460205078103</c:v>
                </c:pt>
                <c:pt idx="66">
                  <c:v>1.90995025634765</c:v>
                </c:pt>
                <c:pt idx="68">
                  <c:v>1.2359085083007799</c:v>
                </c:pt>
                <c:pt idx="70">
                  <c:v>3.0349197387695299</c:v>
                </c:pt>
                <c:pt idx="71">
                  <c:v>1.7831954956054601</c:v>
                </c:pt>
                <c:pt idx="73">
                  <c:v>1.1199264526367101</c:v>
                </c:pt>
                <c:pt idx="75">
                  <c:v>1.9850616455078101</c:v>
                </c:pt>
                <c:pt idx="78">
                  <c:v>1.2919006347656199</c:v>
                </c:pt>
                <c:pt idx="80">
                  <c:v>0.87479400634765603</c:v>
                </c:pt>
                <c:pt idx="81">
                  <c:v>1.6613693237304601</c:v>
                </c:pt>
                <c:pt idx="83">
                  <c:v>1.8177642822265601</c:v>
                </c:pt>
                <c:pt idx="85">
                  <c:v>1.78334808349609</c:v>
                </c:pt>
                <c:pt idx="87">
                  <c:v>1.3799972534179601</c:v>
                </c:pt>
                <c:pt idx="88">
                  <c:v>0.95562744140625</c:v>
                </c:pt>
                <c:pt idx="89">
                  <c:v>0.287261962890625</c:v>
                </c:pt>
                <c:pt idx="91">
                  <c:v>1.51065826416015</c:v>
                </c:pt>
                <c:pt idx="93">
                  <c:v>0.66082000732421797</c:v>
                </c:pt>
                <c:pt idx="95">
                  <c:v>1.4010925292968699</c:v>
                </c:pt>
                <c:pt idx="97">
                  <c:v>2.5984573364257799</c:v>
                </c:pt>
                <c:pt idx="99">
                  <c:v>1.72943115234375</c:v>
                </c:pt>
                <c:pt idx="101">
                  <c:v>1.26656341552734</c:v>
                </c:pt>
                <c:pt idx="103">
                  <c:v>1.64516448974609</c:v>
                </c:pt>
                <c:pt idx="106">
                  <c:v>1.96114349365234</c:v>
                </c:pt>
                <c:pt idx="107">
                  <c:v>2.20806884765625</c:v>
                </c:pt>
                <c:pt idx="109">
                  <c:v>1.8761978149414</c:v>
                </c:pt>
                <c:pt idx="110">
                  <c:v>1.4045486450195299</c:v>
                </c:pt>
                <c:pt idx="112">
                  <c:v>1.82542419433593</c:v>
                </c:pt>
                <c:pt idx="115">
                  <c:v>2.0001983642578098</c:v>
                </c:pt>
                <c:pt idx="117">
                  <c:v>1.20872497558593</c:v>
                </c:pt>
                <c:pt idx="119">
                  <c:v>2.0419845581054599</c:v>
                </c:pt>
                <c:pt idx="121">
                  <c:v>1.3729782104492101</c:v>
                </c:pt>
                <c:pt idx="122">
                  <c:v>1.61676025390625</c:v>
                </c:pt>
                <c:pt idx="124">
                  <c:v>1.3426208496093699</c:v>
                </c:pt>
                <c:pt idx="126">
                  <c:v>1.6835632324218699</c:v>
                </c:pt>
                <c:pt idx="128">
                  <c:v>0.58485412597656194</c:v>
                </c:pt>
                <c:pt idx="130">
                  <c:v>1.79876708984375</c:v>
                </c:pt>
                <c:pt idx="132">
                  <c:v>1.86077880859375</c:v>
                </c:pt>
                <c:pt idx="134">
                  <c:v>2.0219039916992099</c:v>
                </c:pt>
                <c:pt idx="136">
                  <c:v>1.1737365722656199</c:v>
                </c:pt>
                <c:pt idx="138">
                  <c:v>1.7059020996093699</c:v>
                </c:pt>
                <c:pt idx="140">
                  <c:v>0.2926025390625</c:v>
                </c:pt>
                <c:pt idx="141">
                  <c:v>1.34902191162109</c:v>
                </c:pt>
                <c:pt idx="143">
                  <c:v>1.3309402465820299</c:v>
                </c:pt>
                <c:pt idx="145">
                  <c:v>1.29531097412109</c:v>
                </c:pt>
                <c:pt idx="147">
                  <c:v>2.04229736328125</c:v>
                </c:pt>
                <c:pt idx="148">
                  <c:v>1.5417022705078101</c:v>
                </c:pt>
                <c:pt idx="150">
                  <c:v>1.46368408203125</c:v>
                </c:pt>
                <c:pt idx="151">
                  <c:v>1.1455001831054601</c:v>
                </c:pt>
                <c:pt idx="153">
                  <c:v>1.6475830078125</c:v>
                </c:pt>
                <c:pt idx="155">
                  <c:v>2.0912551879882799</c:v>
                </c:pt>
                <c:pt idx="158">
                  <c:v>2.0790557861328098</c:v>
                </c:pt>
                <c:pt idx="160">
                  <c:v>1.51869964599609</c:v>
                </c:pt>
                <c:pt idx="162">
                  <c:v>1.6607437133789</c:v>
                </c:pt>
                <c:pt idx="165">
                  <c:v>1.5555725097656199</c:v>
                </c:pt>
                <c:pt idx="167">
                  <c:v>1.1254959106445299</c:v>
                </c:pt>
                <c:pt idx="169">
                  <c:v>1.79510498046875</c:v>
                </c:pt>
                <c:pt idx="170">
                  <c:v>1.07071685791015</c:v>
                </c:pt>
                <c:pt idx="171">
                  <c:v>2.0784988403320299</c:v>
                </c:pt>
                <c:pt idx="173">
                  <c:v>1.8164138793945299</c:v>
                </c:pt>
                <c:pt idx="174">
                  <c:v>1.5727005004882799</c:v>
                </c:pt>
                <c:pt idx="176">
                  <c:v>1.37738037109375</c:v>
                </c:pt>
                <c:pt idx="177">
                  <c:v>2.4529571533203098</c:v>
                </c:pt>
                <c:pt idx="179">
                  <c:v>2.1214599609375</c:v>
                </c:pt>
                <c:pt idx="180">
                  <c:v>2.0461502075195299</c:v>
                </c:pt>
                <c:pt idx="182">
                  <c:v>1.8246383666992101</c:v>
                </c:pt>
                <c:pt idx="183">
                  <c:v>1.99904632568359</c:v>
                </c:pt>
                <c:pt idx="184">
                  <c:v>2.3172607421875</c:v>
                </c:pt>
                <c:pt idx="185">
                  <c:v>3.16204833984375</c:v>
                </c:pt>
                <c:pt idx="187">
                  <c:v>2.98294830322265</c:v>
                </c:pt>
                <c:pt idx="188">
                  <c:v>1.3563537597656199</c:v>
                </c:pt>
                <c:pt idx="190">
                  <c:v>1.5345535278320299</c:v>
                </c:pt>
                <c:pt idx="192">
                  <c:v>2.4303665161132799</c:v>
                </c:pt>
                <c:pt idx="194">
                  <c:v>2.2180404663085902</c:v>
                </c:pt>
                <c:pt idx="195">
                  <c:v>1.1224899291992101</c:v>
                </c:pt>
                <c:pt idx="196">
                  <c:v>1.7617263793945299</c:v>
                </c:pt>
                <c:pt idx="197">
                  <c:v>1.5730667114257799</c:v>
                </c:pt>
                <c:pt idx="199">
                  <c:v>1.9453887939453101</c:v>
                </c:pt>
                <c:pt idx="201">
                  <c:v>1.6958694458007799</c:v>
                </c:pt>
                <c:pt idx="203">
                  <c:v>1.78240966796875</c:v>
                </c:pt>
                <c:pt idx="206">
                  <c:v>1.8227844238281199</c:v>
                </c:pt>
                <c:pt idx="208">
                  <c:v>1.2557907104492101</c:v>
                </c:pt>
                <c:pt idx="210">
                  <c:v>2.7032089233398402</c:v>
                </c:pt>
                <c:pt idx="211">
                  <c:v>2.7998886108398402</c:v>
                </c:pt>
                <c:pt idx="212">
                  <c:v>1.8642044067382799</c:v>
                </c:pt>
                <c:pt idx="213">
                  <c:v>2.2363815307617099</c:v>
                </c:pt>
                <c:pt idx="215">
                  <c:v>3.3768310546875</c:v>
                </c:pt>
                <c:pt idx="216">
                  <c:v>3.32232666015625</c:v>
                </c:pt>
                <c:pt idx="217">
                  <c:v>2.43631744384765</c:v>
                </c:pt>
                <c:pt idx="218">
                  <c:v>1.09401702880859</c:v>
                </c:pt>
                <c:pt idx="220">
                  <c:v>2.61029052734375</c:v>
                </c:pt>
                <c:pt idx="222">
                  <c:v>1.47648620605468</c:v>
                </c:pt>
                <c:pt idx="224">
                  <c:v>0.850982666015625</c:v>
                </c:pt>
                <c:pt idx="225">
                  <c:v>3.65867614746093</c:v>
                </c:pt>
                <c:pt idx="227">
                  <c:v>2.7188720703125</c:v>
                </c:pt>
                <c:pt idx="228">
                  <c:v>2.6708908081054599</c:v>
                </c:pt>
                <c:pt idx="229">
                  <c:v>3.0404357910156201</c:v>
                </c:pt>
                <c:pt idx="230">
                  <c:v>2.8438415527343701</c:v>
                </c:pt>
                <c:pt idx="232">
                  <c:v>3.02225494384765</c:v>
                </c:pt>
                <c:pt idx="233">
                  <c:v>1.8496627807617101</c:v>
                </c:pt>
                <c:pt idx="234">
                  <c:v>2.1556320190429599</c:v>
                </c:pt>
                <c:pt idx="235">
                  <c:v>1.35965728759765</c:v>
                </c:pt>
                <c:pt idx="236">
                  <c:v>2.1896667480468701</c:v>
                </c:pt>
                <c:pt idx="237">
                  <c:v>2.8005599975585902</c:v>
                </c:pt>
                <c:pt idx="238">
                  <c:v>3.5996780395507799</c:v>
                </c:pt>
                <c:pt idx="239">
                  <c:v>3.3434829711914</c:v>
                </c:pt>
                <c:pt idx="241">
                  <c:v>2.17344665527343</c:v>
                </c:pt>
                <c:pt idx="243">
                  <c:v>2.6293258666992099</c:v>
                </c:pt>
                <c:pt idx="244">
                  <c:v>3.23587799072265</c:v>
                </c:pt>
                <c:pt idx="245">
                  <c:v>2.6547393798828098</c:v>
                </c:pt>
                <c:pt idx="247">
                  <c:v>2.6898193359375</c:v>
                </c:pt>
                <c:pt idx="248">
                  <c:v>3.04559326171875</c:v>
                </c:pt>
                <c:pt idx="249">
                  <c:v>2.8995437622070299</c:v>
                </c:pt>
                <c:pt idx="250">
                  <c:v>3.1313095092773402</c:v>
                </c:pt>
                <c:pt idx="251">
                  <c:v>3.0144195556640598</c:v>
                </c:pt>
                <c:pt idx="252">
                  <c:v>3.12608337402343</c:v>
                </c:pt>
                <c:pt idx="253">
                  <c:v>2.6370773315429599</c:v>
                </c:pt>
                <c:pt idx="254">
                  <c:v>4.1214141845703098</c:v>
                </c:pt>
                <c:pt idx="255">
                  <c:v>4.40533447265625</c:v>
                </c:pt>
                <c:pt idx="256">
                  <c:v>4.3679656982421804</c:v>
                </c:pt>
                <c:pt idx="257">
                  <c:v>3.78411865234375</c:v>
                </c:pt>
                <c:pt idx="258">
                  <c:v>5.7188949584960902</c:v>
                </c:pt>
                <c:pt idx="259">
                  <c:v>4.26847076416015</c:v>
                </c:pt>
                <c:pt idx="260">
                  <c:v>5.1405792236328098</c:v>
                </c:pt>
                <c:pt idx="261">
                  <c:v>2.83050537109375</c:v>
                </c:pt>
                <c:pt idx="262">
                  <c:v>4.848388671875</c:v>
                </c:pt>
                <c:pt idx="263">
                  <c:v>4.7909851074218697</c:v>
                </c:pt>
                <c:pt idx="264">
                  <c:v>2.6447219848632799</c:v>
                </c:pt>
                <c:pt idx="265">
                  <c:v>4.1319885253906197</c:v>
                </c:pt>
                <c:pt idx="266">
                  <c:v>4.5835418701171804</c:v>
                </c:pt>
                <c:pt idx="267">
                  <c:v>4.3328323364257804</c:v>
                </c:pt>
                <c:pt idx="268">
                  <c:v>4.0807189941406197</c:v>
                </c:pt>
                <c:pt idx="269">
                  <c:v>4.0270919799804599</c:v>
                </c:pt>
                <c:pt idx="270">
                  <c:v>3.763916015625</c:v>
                </c:pt>
                <c:pt idx="271">
                  <c:v>6.3327789306640598</c:v>
                </c:pt>
                <c:pt idx="273">
                  <c:v>4.9917755126953098</c:v>
                </c:pt>
                <c:pt idx="274">
                  <c:v>4.8972702026367099</c:v>
                </c:pt>
                <c:pt idx="275">
                  <c:v>4.8172912597656197</c:v>
                </c:pt>
                <c:pt idx="277">
                  <c:v>4.9103240966796804</c:v>
                </c:pt>
                <c:pt idx="278">
                  <c:v>5.5712966918945304</c:v>
                </c:pt>
                <c:pt idx="279">
                  <c:v>5.8291931152343697</c:v>
                </c:pt>
                <c:pt idx="280">
                  <c:v>5.4290924072265598</c:v>
                </c:pt>
                <c:pt idx="281">
                  <c:v>6.0407485961914</c:v>
                </c:pt>
                <c:pt idx="282">
                  <c:v>5.2076034545898402</c:v>
                </c:pt>
                <c:pt idx="283">
                  <c:v>5.4506607055664</c:v>
                </c:pt>
                <c:pt idx="284">
                  <c:v>6.5479354858398402</c:v>
                </c:pt>
                <c:pt idx="285">
                  <c:v>5.6655502319335902</c:v>
                </c:pt>
                <c:pt idx="287">
                  <c:v>6.2310943603515598</c:v>
                </c:pt>
                <c:pt idx="288">
                  <c:v>5.2544631958007804</c:v>
                </c:pt>
                <c:pt idx="289">
                  <c:v>6.2255859375</c:v>
                </c:pt>
                <c:pt idx="290">
                  <c:v>6.59622955322265</c:v>
                </c:pt>
                <c:pt idx="291">
                  <c:v>7.7882308959960902</c:v>
                </c:pt>
                <c:pt idx="293">
                  <c:v>6.6988372802734304</c:v>
                </c:pt>
                <c:pt idx="294">
                  <c:v>7.0563430786132804</c:v>
                </c:pt>
                <c:pt idx="295">
                  <c:v>5.6417999267578098</c:v>
                </c:pt>
                <c:pt idx="297">
                  <c:v>8.9659729003906197</c:v>
                </c:pt>
                <c:pt idx="298">
                  <c:v>7.9812088012695304</c:v>
                </c:pt>
                <c:pt idx="299">
                  <c:v>9.0315856933593697</c:v>
                </c:pt>
                <c:pt idx="300">
                  <c:v>8.0658035278320295</c:v>
                </c:pt>
                <c:pt idx="301">
                  <c:v>7.4622344970703098</c:v>
                </c:pt>
                <c:pt idx="302">
                  <c:v>7.8586730957031197</c:v>
                </c:pt>
                <c:pt idx="304">
                  <c:v>9.1192092895507795</c:v>
                </c:pt>
                <c:pt idx="305">
                  <c:v>10.466026306152299</c:v>
                </c:pt>
                <c:pt idx="306">
                  <c:v>9.3415679931640607</c:v>
                </c:pt>
                <c:pt idx="307">
                  <c:v>8.9921493530273402</c:v>
                </c:pt>
                <c:pt idx="308">
                  <c:v>9.3334579467773402</c:v>
                </c:pt>
                <c:pt idx="309">
                  <c:v>9.6328277587890607</c:v>
                </c:pt>
                <c:pt idx="311">
                  <c:v>9.93359375</c:v>
                </c:pt>
                <c:pt idx="312">
                  <c:v>11.0440521240234</c:v>
                </c:pt>
                <c:pt idx="313">
                  <c:v>10.047828674316399</c:v>
                </c:pt>
                <c:pt idx="314">
                  <c:v>11.2608489990234</c:v>
                </c:pt>
                <c:pt idx="315">
                  <c:v>9.8681488037109304</c:v>
                </c:pt>
                <c:pt idx="316">
                  <c:v>10.8720550537109</c:v>
                </c:pt>
                <c:pt idx="317">
                  <c:v>10.2762603759765</c:v>
                </c:pt>
                <c:pt idx="318">
                  <c:v>13.3161087036132</c:v>
                </c:pt>
                <c:pt idx="319">
                  <c:v>11.853904724121</c:v>
                </c:pt>
                <c:pt idx="320">
                  <c:v>12.7056884765625</c:v>
                </c:pt>
                <c:pt idx="322">
                  <c:v>12.539543151855399</c:v>
                </c:pt>
                <c:pt idx="323">
                  <c:v>13.438163757324199</c:v>
                </c:pt>
                <c:pt idx="324">
                  <c:v>13.1964721679687</c:v>
                </c:pt>
                <c:pt idx="326">
                  <c:v>12.936698913574199</c:v>
                </c:pt>
                <c:pt idx="327">
                  <c:v>13.5310974121093</c:v>
                </c:pt>
                <c:pt idx="328">
                  <c:v>15.7621002197265</c:v>
                </c:pt>
                <c:pt idx="329">
                  <c:v>14.9594421386718</c:v>
                </c:pt>
                <c:pt idx="330">
                  <c:v>15.5870666503906</c:v>
                </c:pt>
                <c:pt idx="331">
                  <c:v>16.317771911621001</c:v>
                </c:pt>
                <c:pt idx="332">
                  <c:v>16.2732543945312</c:v>
                </c:pt>
                <c:pt idx="333">
                  <c:v>17.0509948730468</c:v>
                </c:pt>
                <c:pt idx="335">
                  <c:v>16.184135437011701</c:v>
                </c:pt>
                <c:pt idx="336">
                  <c:v>18.8018264770507</c:v>
                </c:pt>
                <c:pt idx="337">
                  <c:v>18.147148132324201</c:v>
                </c:pt>
                <c:pt idx="338">
                  <c:v>19.475341796875</c:v>
                </c:pt>
                <c:pt idx="340">
                  <c:v>19.344383239746001</c:v>
                </c:pt>
                <c:pt idx="341">
                  <c:v>20.256278991699201</c:v>
                </c:pt>
                <c:pt idx="343">
                  <c:v>19.889198303222599</c:v>
                </c:pt>
                <c:pt idx="344">
                  <c:v>22.9365844726562</c:v>
                </c:pt>
                <c:pt idx="345">
                  <c:v>23.0671081542968</c:v>
                </c:pt>
                <c:pt idx="346">
                  <c:v>23.6675491333007</c:v>
                </c:pt>
                <c:pt idx="347">
                  <c:v>25.7337112426757</c:v>
                </c:pt>
                <c:pt idx="348">
                  <c:v>27.074211120605401</c:v>
                </c:pt>
                <c:pt idx="349">
                  <c:v>28.9699096679687</c:v>
                </c:pt>
                <c:pt idx="350">
                  <c:v>31.829055786132798</c:v>
                </c:pt>
                <c:pt idx="351">
                  <c:v>35.789176940917898</c:v>
                </c:pt>
                <c:pt idx="352">
                  <c:v>40.271156311035099</c:v>
                </c:pt>
                <c:pt idx="353">
                  <c:v>63.826511383056598</c:v>
                </c:pt>
                <c:pt idx="354">
                  <c:v>40.171669006347599</c:v>
                </c:pt>
                <c:pt idx="355">
                  <c:v>34.721076965332003</c:v>
                </c:pt>
                <c:pt idx="356">
                  <c:v>32.084091186523402</c:v>
                </c:pt>
                <c:pt idx="357">
                  <c:v>28.848678588867099</c:v>
                </c:pt>
                <c:pt idx="359">
                  <c:v>27.151123046875</c:v>
                </c:pt>
                <c:pt idx="360">
                  <c:v>26.203575134277301</c:v>
                </c:pt>
                <c:pt idx="361">
                  <c:v>23.702796936035099</c:v>
                </c:pt>
                <c:pt idx="362">
                  <c:v>23.6179504394531</c:v>
                </c:pt>
                <c:pt idx="363">
                  <c:v>21.325119018554599</c:v>
                </c:pt>
                <c:pt idx="364">
                  <c:v>21.051406860351499</c:v>
                </c:pt>
                <c:pt idx="365">
                  <c:v>19.515182495117099</c:v>
                </c:pt>
                <c:pt idx="366">
                  <c:v>18.7885208129882</c:v>
                </c:pt>
                <c:pt idx="367">
                  <c:v>18.808967590331999</c:v>
                </c:pt>
                <c:pt idx="368">
                  <c:v>17.4755249023437</c:v>
                </c:pt>
                <c:pt idx="369">
                  <c:v>17.6252136230468</c:v>
                </c:pt>
                <c:pt idx="370">
                  <c:v>17.688270568847599</c:v>
                </c:pt>
                <c:pt idx="371">
                  <c:v>17.299964904785099</c:v>
                </c:pt>
                <c:pt idx="372">
                  <c:v>15.3252868652343</c:v>
                </c:pt>
                <c:pt idx="373">
                  <c:v>16.158065795898398</c:v>
                </c:pt>
                <c:pt idx="374">
                  <c:v>14.133964538574199</c:v>
                </c:pt>
                <c:pt idx="375">
                  <c:v>14.2340545654296</c:v>
                </c:pt>
                <c:pt idx="376">
                  <c:v>14.4215698242187</c:v>
                </c:pt>
                <c:pt idx="377">
                  <c:v>13.612434387206999</c:v>
                </c:pt>
                <c:pt idx="378">
                  <c:v>12.1250915527343</c:v>
                </c:pt>
                <c:pt idx="380">
                  <c:v>14.3009643554687</c:v>
                </c:pt>
                <c:pt idx="381">
                  <c:v>13.5868606567382</c:v>
                </c:pt>
                <c:pt idx="382">
                  <c:v>13.354148864746</c:v>
                </c:pt>
                <c:pt idx="383">
                  <c:v>11.0973205566406</c:v>
                </c:pt>
                <c:pt idx="385">
                  <c:v>11.938758850097599</c:v>
                </c:pt>
                <c:pt idx="386">
                  <c:v>11.8154525756835</c:v>
                </c:pt>
                <c:pt idx="387">
                  <c:v>12.476448059081999</c:v>
                </c:pt>
                <c:pt idx="388">
                  <c:v>9.0709762573242099</c:v>
                </c:pt>
                <c:pt idx="389">
                  <c:v>10.396003723144499</c:v>
                </c:pt>
                <c:pt idx="390">
                  <c:v>10.271385192871</c:v>
                </c:pt>
                <c:pt idx="391">
                  <c:v>10.2734680175781</c:v>
                </c:pt>
                <c:pt idx="392">
                  <c:v>10.197975158691399</c:v>
                </c:pt>
                <c:pt idx="393">
                  <c:v>9.3062744140625</c:v>
                </c:pt>
                <c:pt idx="394">
                  <c:v>9.2234039306640607</c:v>
                </c:pt>
                <c:pt idx="395">
                  <c:v>8.9791412353515607</c:v>
                </c:pt>
                <c:pt idx="396">
                  <c:v>8.53466796875</c:v>
                </c:pt>
                <c:pt idx="397">
                  <c:v>8.49139404296875</c:v>
                </c:pt>
                <c:pt idx="399">
                  <c:v>8.3717575073242099</c:v>
                </c:pt>
                <c:pt idx="400">
                  <c:v>8.5104141235351491</c:v>
                </c:pt>
                <c:pt idx="401">
                  <c:v>7.4581832885742099</c:v>
                </c:pt>
                <c:pt idx="402">
                  <c:v>7.8180694580078098</c:v>
                </c:pt>
                <c:pt idx="403">
                  <c:v>8.5836105346679599</c:v>
                </c:pt>
                <c:pt idx="404">
                  <c:v>7.6403961181640598</c:v>
                </c:pt>
                <c:pt idx="405">
                  <c:v>8.2002334594726491</c:v>
                </c:pt>
                <c:pt idx="406">
                  <c:v>6.0231246948242099</c:v>
                </c:pt>
                <c:pt idx="407">
                  <c:v>8.5409317016601491</c:v>
                </c:pt>
                <c:pt idx="408">
                  <c:v>6.3297882080078098</c:v>
                </c:pt>
                <c:pt idx="409">
                  <c:v>7.0670928955078098</c:v>
                </c:pt>
                <c:pt idx="410">
                  <c:v>6.5724945068359304</c:v>
                </c:pt>
                <c:pt idx="411">
                  <c:v>5.7116775512695304</c:v>
                </c:pt>
                <c:pt idx="412">
                  <c:v>6.4332962036132804</c:v>
                </c:pt>
                <c:pt idx="413">
                  <c:v>6.7459640502929599</c:v>
                </c:pt>
                <c:pt idx="414">
                  <c:v>6.3324966430664</c:v>
                </c:pt>
                <c:pt idx="415">
                  <c:v>5.7022323608398402</c:v>
                </c:pt>
                <c:pt idx="416">
                  <c:v>6.2163314819335902</c:v>
                </c:pt>
                <c:pt idx="417">
                  <c:v>5.1511001586914</c:v>
                </c:pt>
                <c:pt idx="418">
                  <c:v>5.8140335083007804</c:v>
                </c:pt>
                <c:pt idx="419">
                  <c:v>5.2451324462890598</c:v>
                </c:pt>
                <c:pt idx="421">
                  <c:v>5.3427047729492099</c:v>
                </c:pt>
                <c:pt idx="422">
                  <c:v>3.4943466186523402</c:v>
                </c:pt>
                <c:pt idx="424">
                  <c:v>4.0522384643554599</c:v>
                </c:pt>
                <c:pt idx="425">
                  <c:v>4.5925369262695304</c:v>
                </c:pt>
                <c:pt idx="426">
                  <c:v>4.3462371826171804</c:v>
                </c:pt>
                <c:pt idx="427">
                  <c:v>3.69437408447265</c:v>
                </c:pt>
                <c:pt idx="428">
                  <c:v>4.74017333984375</c:v>
                </c:pt>
                <c:pt idx="429">
                  <c:v>4.8881607055664</c:v>
                </c:pt>
                <c:pt idx="430">
                  <c:v>4.806396484375</c:v>
                </c:pt>
                <c:pt idx="431">
                  <c:v>5.0172805786132804</c:v>
                </c:pt>
                <c:pt idx="432">
                  <c:v>3.5478515625</c:v>
                </c:pt>
                <c:pt idx="433">
                  <c:v>4.3915100097656197</c:v>
                </c:pt>
                <c:pt idx="435">
                  <c:v>5.1456756591796804</c:v>
                </c:pt>
                <c:pt idx="436">
                  <c:v>3.9992141723632799</c:v>
                </c:pt>
                <c:pt idx="437">
                  <c:v>4.1052017211914</c:v>
                </c:pt>
                <c:pt idx="438">
                  <c:v>4.6656494140625</c:v>
                </c:pt>
                <c:pt idx="439">
                  <c:v>3.0311203002929599</c:v>
                </c:pt>
                <c:pt idx="440">
                  <c:v>3.96826171875</c:v>
                </c:pt>
                <c:pt idx="441">
                  <c:v>3.2132110595703098</c:v>
                </c:pt>
                <c:pt idx="442">
                  <c:v>3.7274169921875</c:v>
                </c:pt>
                <c:pt idx="444">
                  <c:v>4.1216583251953098</c:v>
                </c:pt>
                <c:pt idx="445">
                  <c:v>3.7201461791992099</c:v>
                </c:pt>
                <c:pt idx="446">
                  <c:v>2.3253936767578098</c:v>
                </c:pt>
                <c:pt idx="448">
                  <c:v>4.11417388916015</c:v>
                </c:pt>
                <c:pt idx="450">
                  <c:v>3.5946121215820299</c:v>
                </c:pt>
                <c:pt idx="451">
                  <c:v>4.4493103027343697</c:v>
                </c:pt>
                <c:pt idx="453">
                  <c:v>2.4976501464843701</c:v>
                </c:pt>
                <c:pt idx="454">
                  <c:v>2.6395263671875</c:v>
                </c:pt>
                <c:pt idx="456">
                  <c:v>2.0799102783203098</c:v>
                </c:pt>
                <c:pt idx="458">
                  <c:v>3.04765319824218</c:v>
                </c:pt>
                <c:pt idx="459">
                  <c:v>2.71519470214843</c:v>
                </c:pt>
                <c:pt idx="460">
                  <c:v>2.6963119506835902</c:v>
                </c:pt>
                <c:pt idx="461">
                  <c:v>2.1462707519531201</c:v>
                </c:pt>
                <c:pt idx="462">
                  <c:v>2.69091796875</c:v>
                </c:pt>
                <c:pt idx="464">
                  <c:v>4.1075439453125</c:v>
                </c:pt>
                <c:pt idx="466">
                  <c:v>3.25323486328125</c:v>
                </c:pt>
                <c:pt idx="467">
                  <c:v>2.3475112915039</c:v>
                </c:pt>
                <c:pt idx="468">
                  <c:v>3.3531494140625</c:v>
                </c:pt>
                <c:pt idx="469">
                  <c:v>2.0566329956054599</c:v>
                </c:pt>
                <c:pt idx="470">
                  <c:v>2.0175399780273402</c:v>
                </c:pt>
                <c:pt idx="471">
                  <c:v>3.5412368774414</c:v>
                </c:pt>
                <c:pt idx="472">
                  <c:v>2.8635482788085902</c:v>
                </c:pt>
                <c:pt idx="473">
                  <c:v>3.8791732788085902</c:v>
                </c:pt>
                <c:pt idx="475">
                  <c:v>3.15629577636718</c:v>
                </c:pt>
                <c:pt idx="476">
                  <c:v>1.84120941162109</c:v>
                </c:pt>
                <c:pt idx="478">
                  <c:v>2.28678894042968</c:v>
                </c:pt>
                <c:pt idx="479">
                  <c:v>3.1773757934570299</c:v>
                </c:pt>
                <c:pt idx="481">
                  <c:v>0.920013427734375</c:v>
                </c:pt>
                <c:pt idx="482">
                  <c:v>2.2211837768554599</c:v>
                </c:pt>
                <c:pt idx="483">
                  <c:v>1.81668853759765</c:v>
                </c:pt>
                <c:pt idx="485">
                  <c:v>1.7526626586914</c:v>
                </c:pt>
                <c:pt idx="487">
                  <c:v>1.3135528564453101</c:v>
                </c:pt>
                <c:pt idx="489">
                  <c:v>2.0262069702148402</c:v>
                </c:pt>
                <c:pt idx="491">
                  <c:v>2.0850296020507799</c:v>
                </c:pt>
                <c:pt idx="492">
                  <c:v>1.66121673583984</c:v>
                </c:pt>
                <c:pt idx="493">
                  <c:v>2.1747665405273402</c:v>
                </c:pt>
                <c:pt idx="494">
                  <c:v>2.13177490234375</c:v>
                </c:pt>
                <c:pt idx="495">
                  <c:v>2.45831298828125</c:v>
                </c:pt>
                <c:pt idx="497">
                  <c:v>1.27591705322265</c:v>
                </c:pt>
                <c:pt idx="498">
                  <c:v>1.8316955566406199</c:v>
                </c:pt>
                <c:pt idx="500">
                  <c:v>1.7278594970703101</c:v>
                </c:pt>
                <c:pt idx="501">
                  <c:v>1.74864196777343</c:v>
                </c:pt>
                <c:pt idx="502">
                  <c:v>1.3495178222656199</c:v>
                </c:pt>
                <c:pt idx="504">
                  <c:v>2.4400939941406201</c:v>
                </c:pt>
                <c:pt idx="506">
                  <c:v>2.2329330444335902</c:v>
                </c:pt>
                <c:pt idx="507">
                  <c:v>1.44627380371093</c:v>
                </c:pt>
                <c:pt idx="509">
                  <c:v>1.4325714111328101</c:v>
                </c:pt>
                <c:pt idx="511">
                  <c:v>1.6389846801757799</c:v>
                </c:pt>
                <c:pt idx="512">
                  <c:v>2.6628570556640598</c:v>
                </c:pt>
                <c:pt idx="514">
                  <c:v>2.6829376220703098</c:v>
                </c:pt>
                <c:pt idx="517">
                  <c:v>2.3522491455078098</c:v>
                </c:pt>
                <c:pt idx="519">
                  <c:v>1.3079986572265601</c:v>
                </c:pt>
                <c:pt idx="521">
                  <c:v>3.1646347045898402</c:v>
                </c:pt>
                <c:pt idx="523">
                  <c:v>0.59595489501953103</c:v>
                </c:pt>
                <c:pt idx="525">
                  <c:v>2.6175537109375</c:v>
                </c:pt>
                <c:pt idx="526">
                  <c:v>1.8570556640625</c:v>
                </c:pt>
                <c:pt idx="527">
                  <c:v>1.6962890625</c:v>
                </c:pt>
                <c:pt idx="529">
                  <c:v>2.49456787109375</c:v>
                </c:pt>
                <c:pt idx="531">
                  <c:v>1.3576354980468699</c:v>
                </c:pt>
                <c:pt idx="533">
                  <c:v>2.2294845581054599</c:v>
                </c:pt>
                <c:pt idx="534">
                  <c:v>2.38829040527343</c:v>
                </c:pt>
                <c:pt idx="535">
                  <c:v>2.3597946166992099</c:v>
                </c:pt>
                <c:pt idx="536">
                  <c:v>1.47581481933593</c:v>
                </c:pt>
                <c:pt idx="538">
                  <c:v>2.1961212158203098</c:v>
                </c:pt>
                <c:pt idx="541">
                  <c:v>1.4770812988281199</c:v>
                </c:pt>
                <c:pt idx="542">
                  <c:v>1.8631591796875</c:v>
                </c:pt>
                <c:pt idx="544">
                  <c:v>1.5855407714843699</c:v>
                </c:pt>
                <c:pt idx="546">
                  <c:v>2.1249618530273402</c:v>
                </c:pt>
                <c:pt idx="548">
                  <c:v>1.3510284423828101</c:v>
                </c:pt>
                <c:pt idx="550">
                  <c:v>2.1225280761718701</c:v>
                </c:pt>
                <c:pt idx="552">
                  <c:v>1.5562820434570299</c:v>
                </c:pt>
                <c:pt idx="554">
                  <c:v>0.950592041015625</c:v>
                </c:pt>
                <c:pt idx="557">
                  <c:v>1.88948822021484</c:v>
                </c:pt>
                <c:pt idx="558">
                  <c:v>3.1618804931640598</c:v>
                </c:pt>
                <c:pt idx="560">
                  <c:v>1.9627685546875</c:v>
                </c:pt>
                <c:pt idx="562">
                  <c:v>1.7586135864257799</c:v>
                </c:pt>
                <c:pt idx="564">
                  <c:v>1.69097900390625</c:v>
                </c:pt>
                <c:pt idx="566">
                  <c:v>1.48390960693359</c:v>
                </c:pt>
                <c:pt idx="568">
                  <c:v>1.190673828125</c:v>
                </c:pt>
                <c:pt idx="570">
                  <c:v>2.28129577636718</c:v>
                </c:pt>
                <c:pt idx="572">
                  <c:v>1.0144577026367101</c:v>
                </c:pt>
                <c:pt idx="574">
                  <c:v>2.2938308715820299</c:v>
                </c:pt>
                <c:pt idx="576">
                  <c:v>2.23460388183593</c:v>
                </c:pt>
                <c:pt idx="578">
                  <c:v>1.5831298828125</c:v>
                </c:pt>
                <c:pt idx="580">
                  <c:v>1.5544509887695299</c:v>
                </c:pt>
                <c:pt idx="582">
                  <c:v>1.4800567626953101</c:v>
                </c:pt>
                <c:pt idx="583">
                  <c:v>1.46562194824218</c:v>
                </c:pt>
                <c:pt idx="585">
                  <c:v>1.7683029174804601</c:v>
                </c:pt>
                <c:pt idx="587">
                  <c:v>1.37703704833984</c:v>
                </c:pt>
                <c:pt idx="590">
                  <c:v>2.05796813964843</c:v>
                </c:pt>
                <c:pt idx="592">
                  <c:v>1.37797546386718</c:v>
                </c:pt>
                <c:pt idx="594">
                  <c:v>1.0168762207031199</c:v>
                </c:pt>
                <c:pt idx="596">
                  <c:v>1.4387512207031199</c:v>
                </c:pt>
                <c:pt idx="598">
                  <c:v>1.5169830322265601</c:v>
                </c:pt>
                <c:pt idx="600">
                  <c:v>1.7041015625</c:v>
                </c:pt>
                <c:pt idx="601">
                  <c:v>1.5686798095703101</c:v>
                </c:pt>
                <c:pt idx="602">
                  <c:v>1.1719284057617101</c:v>
                </c:pt>
                <c:pt idx="604">
                  <c:v>1.7553482055664</c:v>
                </c:pt>
                <c:pt idx="605">
                  <c:v>0.849517822265625</c:v>
                </c:pt>
                <c:pt idx="608">
                  <c:v>1.56081390380859</c:v>
                </c:pt>
                <c:pt idx="610">
                  <c:v>1.1566467285156199</c:v>
                </c:pt>
                <c:pt idx="612">
                  <c:v>1.33189392089843</c:v>
                </c:pt>
                <c:pt idx="614">
                  <c:v>1.98751068115234</c:v>
                </c:pt>
                <c:pt idx="616">
                  <c:v>2.0204162597656201</c:v>
                </c:pt>
                <c:pt idx="618">
                  <c:v>1.47381591796875</c:v>
                </c:pt>
                <c:pt idx="620">
                  <c:v>1.32684326171875</c:v>
                </c:pt>
                <c:pt idx="621">
                  <c:v>1.5635299682617101</c:v>
                </c:pt>
                <c:pt idx="623">
                  <c:v>1.7977371215820299</c:v>
                </c:pt>
                <c:pt idx="626">
                  <c:v>1.2550201416015601</c:v>
                </c:pt>
                <c:pt idx="628">
                  <c:v>2.9770660400390598</c:v>
                </c:pt>
                <c:pt idx="630">
                  <c:v>1.41078948974609</c:v>
                </c:pt>
                <c:pt idx="632">
                  <c:v>2.7401809692382799</c:v>
                </c:pt>
                <c:pt idx="635">
                  <c:v>1.8492431640625</c:v>
                </c:pt>
                <c:pt idx="636">
                  <c:v>1.78800964355468</c:v>
                </c:pt>
                <c:pt idx="639">
                  <c:v>1.9504699707031199</c:v>
                </c:pt>
                <c:pt idx="640">
                  <c:v>1.9982376098632799</c:v>
                </c:pt>
                <c:pt idx="643">
                  <c:v>1.4278030395507799</c:v>
                </c:pt>
                <c:pt idx="645">
                  <c:v>1.7193908691406199</c:v>
                </c:pt>
                <c:pt idx="646">
                  <c:v>1.24051666259765</c:v>
                </c:pt>
                <c:pt idx="648">
                  <c:v>1.3677291870117101</c:v>
                </c:pt>
                <c:pt idx="650">
                  <c:v>2.1437911987304599</c:v>
                </c:pt>
                <c:pt idx="652">
                  <c:v>1.7016372680664</c:v>
                </c:pt>
                <c:pt idx="654">
                  <c:v>0.77510833740234297</c:v>
                </c:pt>
                <c:pt idx="656">
                  <c:v>1.8546218872070299</c:v>
                </c:pt>
                <c:pt idx="658">
                  <c:v>2.43498229980468</c:v>
                </c:pt>
                <c:pt idx="660">
                  <c:v>1.7399826049804601</c:v>
                </c:pt>
                <c:pt idx="661">
                  <c:v>1.6195602416992101</c:v>
                </c:pt>
                <c:pt idx="663">
                  <c:v>2.66874694824218</c:v>
                </c:pt>
                <c:pt idx="665">
                  <c:v>1.53932952880859</c:v>
                </c:pt>
                <c:pt idx="666">
                  <c:v>2.2442550659179599</c:v>
                </c:pt>
                <c:pt idx="669">
                  <c:v>1.7196121215820299</c:v>
                </c:pt>
                <c:pt idx="670">
                  <c:v>1.2171325683593699</c:v>
                </c:pt>
                <c:pt idx="672">
                  <c:v>1.35176849365234</c:v>
                </c:pt>
                <c:pt idx="675">
                  <c:v>2.26513671875</c:v>
                </c:pt>
                <c:pt idx="677">
                  <c:v>1.54573822021484</c:v>
                </c:pt>
                <c:pt idx="678">
                  <c:v>1.2340011596679601</c:v>
                </c:pt>
                <c:pt idx="679">
                  <c:v>1.3957443237304601</c:v>
                </c:pt>
                <c:pt idx="681">
                  <c:v>1.0586853027343699</c:v>
                </c:pt>
                <c:pt idx="683">
                  <c:v>1.6804962158203101</c:v>
                </c:pt>
                <c:pt idx="685">
                  <c:v>1.84635925292968</c:v>
                </c:pt>
                <c:pt idx="687">
                  <c:v>1.6557312011718699</c:v>
                </c:pt>
                <c:pt idx="689">
                  <c:v>2.25284576416015</c:v>
                </c:pt>
                <c:pt idx="691">
                  <c:v>1.9902877807617101</c:v>
                </c:pt>
                <c:pt idx="694">
                  <c:v>1.2509841918945299</c:v>
                </c:pt>
                <c:pt idx="695">
                  <c:v>2.48477935791015</c:v>
                </c:pt>
                <c:pt idx="697">
                  <c:v>1.5867691040039</c:v>
                </c:pt>
                <c:pt idx="699">
                  <c:v>2.03472900390625</c:v>
                </c:pt>
                <c:pt idx="701">
                  <c:v>1.95035552978515</c:v>
                </c:pt>
                <c:pt idx="703">
                  <c:v>1.51690673828125</c:v>
                </c:pt>
                <c:pt idx="705">
                  <c:v>0.46266937255859297</c:v>
                </c:pt>
                <c:pt idx="706">
                  <c:v>1.94781494140625</c:v>
                </c:pt>
                <c:pt idx="708">
                  <c:v>1.1711730957031199</c:v>
                </c:pt>
                <c:pt idx="710">
                  <c:v>2.3668975830078098</c:v>
                </c:pt>
                <c:pt idx="712">
                  <c:v>1.94144439697265</c:v>
                </c:pt>
                <c:pt idx="713">
                  <c:v>1.1295166015625</c:v>
                </c:pt>
                <c:pt idx="716">
                  <c:v>2.59295654296875</c:v>
                </c:pt>
                <c:pt idx="717">
                  <c:v>1.4999542236328101</c:v>
                </c:pt>
                <c:pt idx="718">
                  <c:v>2.3910903930664</c:v>
                </c:pt>
                <c:pt idx="719">
                  <c:v>0.578399658203125</c:v>
                </c:pt>
                <c:pt idx="721">
                  <c:v>1.4500427246093699</c:v>
                </c:pt>
                <c:pt idx="723">
                  <c:v>0.74577331542968694</c:v>
                </c:pt>
                <c:pt idx="725">
                  <c:v>1.27348327636718</c:v>
                </c:pt>
                <c:pt idx="727">
                  <c:v>1.8155822753906199</c:v>
                </c:pt>
                <c:pt idx="729">
                  <c:v>1.4189147949218699</c:v>
                </c:pt>
                <c:pt idx="730">
                  <c:v>1.1893844604492101</c:v>
                </c:pt>
                <c:pt idx="732">
                  <c:v>2.0169754028320299</c:v>
                </c:pt>
                <c:pt idx="734">
                  <c:v>1.5449981689453101</c:v>
                </c:pt>
                <c:pt idx="736">
                  <c:v>1.2224044799804601</c:v>
                </c:pt>
                <c:pt idx="737">
                  <c:v>1.3158874511718699</c:v>
                </c:pt>
                <c:pt idx="738">
                  <c:v>1.52854919433593</c:v>
                </c:pt>
                <c:pt idx="741">
                  <c:v>1.4483642578125</c:v>
                </c:pt>
                <c:pt idx="743">
                  <c:v>0.253128051757812</c:v>
                </c:pt>
                <c:pt idx="744">
                  <c:v>1.63121032714843</c:v>
                </c:pt>
                <c:pt idx="746">
                  <c:v>1.4232254028320299</c:v>
                </c:pt>
                <c:pt idx="748">
                  <c:v>1.1947174072265601</c:v>
                </c:pt>
                <c:pt idx="750">
                  <c:v>1.6594161987304601</c:v>
                </c:pt>
                <c:pt idx="752">
                  <c:v>2.0164337158203098</c:v>
                </c:pt>
                <c:pt idx="754">
                  <c:v>1.6903076171875</c:v>
                </c:pt>
                <c:pt idx="756">
                  <c:v>1.5241775512695299</c:v>
                </c:pt>
                <c:pt idx="758">
                  <c:v>0.68302917480468694</c:v>
                </c:pt>
                <c:pt idx="759">
                  <c:v>2.06455993652343</c:v>
                </c:pt>
                <c:pt idx="760">
                  <c:v>0.73880767822265603</c:v>
                </c:pt>
                <c:pt idx="762">
                  <c:v>1.5748825073242101</c:v>
                </c:pt>
                <c:pt idx="764">
                  <c:v>1.05889892578125</c:v>
                </c:pt>
                <c:pt idx="766">
                  <c:v>1.5356521606445299</c:v>
                </c:pt>
                <c:pt idx="768">
                  <c:v>1.2216567993164</c:v>
                </c:pt>
                <c:pt idx="770">
                  <c:v>1.37429046630859</c:v>
                </c:pt>
                <c:pt idx="772">
                  <c:v>1.28369140625</c:v>
                </c:pt>
                <c:pt idx="774">
                  <c:v>1.6754684448242101</c:v>
                </c:pt>
                <c:pt idx="777">
                  <c:v>1.5871124267578101</c:v>
                </c:pt>
                <c:pt idx="779">
                  <c:v>1.20595550537109</c:v>
                </c:pt>
                <c:pt idx="780">
                  <c:v>2.13761138916015</c:v>
                </c:pt>
                <c:pt idx="782">
                  <c:v>1.2394332885742101</c:v>
                </c:pt>
                <c:pt idx="784">
                  <c:v>0.8160400390625</c:v>
                </c:pt>
                <c:pt idx="786">
                  <c:v>1.33709716796875</c:v>
                </c:pt>
                <c:pt idx="788">
                  <c:v>2.39813232421875</c:v>
                </c:pt>
                <c:pt idx="790">
                  <c:v>1.7209014892578101</c:v>
                </c:pt>
                <c:pt idx="792">
                  <c:v>1.2767105102539</c:v>
                </c:pt>
                <c:pt idx="794">
                  <c:v>1.85597991943359</c:v>
                </c:pt>
                <c:pt idx="797">
                  <c:v>1.8891906738281199</c:v>
                </c:pt>
                <c:pt idx="799">
                  <c:v>2.34190368652343</c:v>
                </c:pt>
                <c:pt idx="801">
                  <c:v>1.50859069824218</c:v>
                </c:pt>
                <c:pt idx="803">
                  <c:v>1.33683776855468</c:v>
                </c:pt>
                <c:pt idx="805">
                  <c:v>2.0425720214843701</c:v>
                </c:pt>
                <c:pt idx="807">
                  <c:v>1.01944732666015</c:v>
                </c:pt>
                <c:pt idx="809">
                  <c:v>1.8148880004882799</c:v>
                </c:pt>
                <c:pt idx="812">
                  <c:v>1.44798278808593</c:v>
                </c:pt>
                <c:pt idx="814">
                  <c:v>1.21439361572265</c:v>
                </c:pt>
                <c:pt idx="816">
                  <c:v>1.6999206542968699</c:v>
                </c:pt>
                <c:pt idx="818">
                  <c:v>2.12784576416015</c:v>
                </c:pt>
                <c:pt idx="820">
                  <c:v>1.1041412353515601</c:v>
                </c:pt>
                <c:pt idx="822">
                  <c:v>1.3024215698242101</c:v>
                </c:pt>
                <c:pt idx="824">
                  <c:v>1.6363830566406199</c:v>
                </c:pt>
                <c:pt idx="826">
                  <c:v>1.75260925292968</c:v>
                </c:pt>
                <c:pt idx="828">
                  <c:v>2.07952880859375</c:v>
                </c:pt>
                <c:pt idx="829">
                  <c:v>3.2570419311523402</c:v>
                </c:pt>
                <c:pt idx="831">
                  <c:v>3.1355819702148402</c:v>
                </c:pt>
                <c:pt idx="832">
                  <c:v>3.9332580566406201</c:v>
                </c:pt>
                <c:pt idx="833">
                  <c:v>6.3710250854492099</c:v>
                </c:pt>
                <c:pt idx="834">
                  <c:v>8.5516510009765607</c:v>
                </c:pt>
                <c:pt idx="835">
                  <c:v>11.4585723876953</c:v>
                </c:pt>
                <c:pt idx="836">
                  <c:v>12.416023254394499</c:v>
                </c:pt>
                <c:pt idx="837">
                  <c:v>11.6921844482421</c:v>
                </c:pt>
                <c:pt idx="838">
                  <c:v>11.434776306152299</c:v>
                </c:pt>
                <c:pt idx="839">
                  <c:v>8.8530578613281197</c:v>
                </c:pt>
                <c:pt idx="840">
                  <c:v>7.7408218383789</c:v>
                </c:pt>
                <c:pt idx="841">
                  <c:v>7.3747177124023402</c:v>
                </c:pt>
                <c:pt idx="842">
                  <c:v>5.66864013671875</c:v>
                </c:pt>
                <c:pt idx="843">
                  <c:v>7.14994049072265</c:v>
                </c:pt>
                <c:pt idx="844">
                  <c:v>6.2296829223632804</c:v>
                </c:pt>
                <c:pt idx="845">
                  <c:v>4.83782958984375</c:v>
                </c:pt>
                <c:pt idx="846">
                  <c:v>4.5493621826171804</c:v>
                </c:pt>
                <c:pt idx="848">
                  <c:v>3.2278060913085902</c:v>
                </c:pt>
                <c:pt idx="849">
                  <c:v>3.8414535522460902</c:v>
                </c:pt>
                <c:pt idx="851">
                  <c:v>2.9589614868164</c:v>
                </c:pt>
                <c:pt idx="853">
                  <c:v>3.8659820556640598</c:v>
                </c:pt>
                <c:pt idx="854">
                  <c:v>3.9398117065429599</c:v>
                </c:pt>
                <c:pt idx="855">
                  <c:v>3.51866149902343</c:v>
                </c:pt>
                <c:pt idx="856">
                  <c:v>4.7256774902343697</c:v>
                </c:pt>
                <c:pt idx="858">
                  <c:v>2.81950378417968</c:v>
                </c:pt>
                <c:pt idx="860">
                  <c:v>2.5280303955078098</c:v>
                </c:pt>
                <c:pt idx="862">
                  <c:v>2.9495391845703098</c:v>
                </c:pt>
                <c:pt idx="864">
                  <c:v>2.7528381347656201</c:v>
                </c:pt>
                <c:pt idx="865">
                  <c:v>3.07231140136718</c:v>
                </c:pt>
                <c:pt idx="868">
                  <c:v>1.4942398071289</c:v>
                </c:pt>
                <c:pt idx="869">
                  <c:v>2.0587921142578098</c:v>
                </c:pt>
                <c:pt idx="871">
                  <c:v>2.1355056762695299</c:v>
                </c:pt>
                <c:pt idx="872">
                  <c:v>1.63383483886718</c:v>
                </c:pt>
                <c:pt idx="874">
                  <c:v>1.9056549072265601</c:v>
                </c:pt>
                <c:pt idx="876">
                  <c:v>1.85640716552734</c:v>
                </c:pt>
                <c:pt idx="878">
                  <c:v>1.3218307495117101</c:v>
                </c:pt>
                <c:pt idx="880">
                  <c:v>1.58404541015625</c:v>
                </c:pt>
                <c:pt idx="882">
                  <c:v>0.99269866943359297</c:v>
                </c:pt>
                <c:pt idx="885">
                  <c:v>1.88958740234375</c:v>
                </c:pt>
                <c:pt idx="887">
                  <c:v>1.3836364746093699</c:v>
                </c:pt>
                <c:pt idx="889">
                  <c:v>1.6676330566406199</c:v>
                </c:pt>
                <c:pt idx="891">
                  <c:v>1.9372253417968699</c:v>
                </c:pt>
                <c:pt idx="893">
                  <c:v>1.53774261474609</c:v>
                </c:pt>
                <c:pt idx="895">
                  <c:v>1.4312896728515601</c:v>
                </c:pt>
                <c:pt idx="897">
                  <c:v>2.4726791381835902</c:v>
                </c:pt>
                <c:pt idx="899">
                  <c:v>1.1461868286132799</c:v>
                </c:pt>
                <c:pt idx="902">
                  <c:v>1.285400390625</c:v>
                </c:pt>
                <c:pt idx="903">
                  <c:v>1.8320846557617101</c:v>
                </c:pt>
                <c:pt idx="904">
                  <c:v>0.865203857421875</c:v>
                </c:pt>
                <c:pt idx="907">
                  <c:v>1.3224868774414</c:v>
                </c:pt>
                <c:pt idx="909">
                  <c:v>1.47035980224609</c:v>
                </c:pt>
                <c:pt idx="911">
                  <c:v>1.4456863403320299</c:v>
                </c:pt>
                <c:pt idx="913">
                  <c:v>1.30721282958984</c:v>
                </c:pt>
                <c:pt idx="915">
                  <c:v>2.1457824707031201</c:v>
                </c:pt>
                <c:pt idx="917">
                  <c:v>2.0110855102539</c:v>
                </c:pt>
                <c:pt idx="919">
                  <c:v>1.7349853515625</c:v>
                </c:pt>
                <c:pt idx="921">
                  <c:v>3.3343582153320299</c:v>
                </c:pt>
                <c:pt idx="923">
                  <c:v>2.9865493774414</c:v>
                </c:pt>
                <c:pt idx="925">
                  <c:v>1.8305969238281199</c:v>
                </c:pt>
                <c:pt idx="926">
                  <c:v>1.51638031005859</c:v>
                </c:pt>
                <c:pt idx="927">
                  <c:v>1.8471832275390601</c:v>
                </c:pt>
                <c:pt idx="929">
                  <c:v>1.94248962402343</c:v>
                </c:pt>
                <c:pt idx="930">
                  <c:v>2.4715728759765598</c:v>
                </c:pt>
                <c:pt idx="931">
                  <c:v>0.99768829345703103</c:v>
                </c:pt>
                <c:pt idx="934">
                  <c:v>1.5525894165039</c:v>
                </c:pt>
                <c:pt idx="936">
                  <c:v>0.99139404296875</c:v>
                </c:pt>
                <c:pt idx="937">
                  <c:v>1.84075927734375</c:v>
                </c:pt>
                <c:pt idx="939">
                  <c:v>1.1712722778320299</c:v>
                </c:pt>
                <c:pt idx="941">
                  <c:v>1.6816482543945299</c:v>
                </c:pt>
                <c:pt idx="943">
                  <c:v>1.78173828125</c:v>
                </c:pt>
                <c:pt idx="944">
                  <c:v>1.41695404052734</c:v>
                </c:pt>
                <c:pt idx="945">
                  <c:v>2.4927520751953098</c:v>
                </c:pt>
                <c:pt idx="946">
                  <c:v>2.3348388671875</c:v>
                </c:pt>
                <c:pt idx="948">
                  <c:v>2.66252136230468</c:v>
                </c:pt>
                <c:pt idx="949">
                  <c:v>1.7334671020507799</c:v>
                </c:pt>
                <c:pt idx="951">
                  <c:v>2.5767745971679599</c:v>
                </c:pt>
                <c:pt idx="954">
                  <c:v>2.16154479980468</c:v>
                </c:pt>
                <c:pt idx="955">
                  <c:v>2.2141342163085902</c:v>
                </c:pt>
                <c:pt idx="957">
                  <c:v>2.5871276855468701</c:v>
                </c:pt>
                <c:pt idx="959">
                  <c:v>1.36907958984375</c:v>
                </c:pt>
                <c:pt idx="961">
                  <c:v>1.37614440917968</c:v>
                </c:pt>
                <c:pt idx="962">
                  <c:v>2.7595748901367099</c:v>
                </c:pt>
                <c:pt idx="963">
                  <c:v>2.2481002807617099</c:v>
                </c:pt>
                <c:pt idx="964">
                  <c:v>1.8897018432617101</c:v>
                </c:pt>
                <c:pt idx="965">
                  <c:v>3.3994979858398402</c:v>
                </c:pt>
                <c:pt idx="966">
                  <c:v>2.13957214355468</c:v>
                </c:pt>
                <c:pt idx="968">
                  <c:v>2.1793212890625</c:v>
                </c:pt>
                <c:pt idx="969">
                  <c:v>2.0438308715820299</c:v>
                </c:pt>
                <c:pt idx="971">
                  <c:v>1.6082077026367101</c:v>
                </c:pt>
                <c:pt idx="972">
                  <c:v>2.2028884887695299</c:v>
                </c:pt>
                <c:pt idx="973">
                  <c:v>0.216606140136718</c:v>
                </c:pt>
                <c:pt idx="975">
                  <c:v>2.12454986572265</c:v>
                </c:pt>
                <c:pt idx="977">
                  <c:v>3.5899581909179599</c:v>
                </c:pt>
                <c:pt idx="978">
                  <c:v>1.64617919921875</c:v>
                </c:pt>
                <c:pt idx="980">
                  <c:v>2.62296295166015</c:v>
                </c:pt>
                <c:pt idx="981">
                  <c:v>2.4110412597656201</c:v>
                </c:pt>
                <c:pt idx="983">
                  <c:v>2.5345230102539</c:v>
                </c:pt>
                <c:pt idx="984">
                  <c:v>3.6757507324218701</c:v>
                </c:pt>
                <c:pt idx="985">
                  <c:v>2.1397781372070299</c:v>
                </c:pt>
                <c:pt idx="986">
                  <c:v>2.6857528686523402</c:v>
                </c:pt>
                <c:pt idx="988">
                  <c:v>2.1101608276367099</c:v>
                </c:pt>
                <c:pt idx="990">
                  <c:v>3.7353515625</c:v>
                </c:pt>
                <c:pt idx="992">
                  <c:v>4.30181884765625</c:v>
                </c:pt>
                <c:pt idx="994">
                  <c:v>4.2108917236328098</c:v>
                </c:pt>
                <c:pt idx="996">
                  <c:v>3.1169128417968701</c:v>
                </c:pt>
                <c:pt idx="997">
                  <c:v>4.0099105834960902</c:v>
                </c:pt>
                <c:pt idx="999">
                  <c:v>3.3598785400390598</c:v>
                </c:pt>
                <c:pt idx="1001">
                  <c:v>2.8510437011718701</c:v>
                </c:pt>
                <c:pt idx="1003">
                  <c:v>6.0874252319335902</c:v>
                </c:pt>
                <c:pt idx="1004">
                  <c:v>3.4656448364257799</c:v>
                </c:pt>
                <c:pt idx="1005">
                  <c:v>2.8121337890625</c:v>
                </c:pt>
                <c:pt idx="1006">
                  <c:v>3.4070053100585902</c:v>
                </c:pt>
                <c:pt idx="1007">
                  <c:v>3.2392501831054599</c:v>
                </c:pt>
                <c:pt idx="1008">
                  <c:v>3.60514831542968</c:v>
                </c:pt>
                <c:pt idx="1009">
                  <c:v>2.7320632934570299</c:v>
                </c:pt>
                <c:pt idx="1010">
                  <c:v>2.9287643432617099</c:v>
                </c:pt>
                <c:pt idx="1011">
                  <c:v>3.46240234375</c:v>
                </c:pt>
                <c:pt idx="1012">
                  <c:v>3.0505599975585902</c:v>
                </c:pt>
                <c:pt idx="1013">
                  <c:v>4.7440948486328098</c:v>
                </c:pt>
                <c:pt idx="1015">
                  <c:v>2.5113830566406201</c:v>
                </c:pt>
                <c:pt idx="1016">
                  <c:v>3.5694122314453098</c:v>
                </c:pt>
                <c:pt idx="1017">
                  <c:v>3.1471786499023402</c:v>
                </c:pt>
                <c:pt idx="1018">
                  <c:v>3.2136993408203098</c:v>
                </c:pt>
                <c:pt idx="1019">
                  <c:v>3.50956726074218</c:v>
                </c:pt>
                <c:pt idx="1020">
                  <c:v>2.7386703491210902</c:v>
                </c:pt>
                <c:pt idx="1022">
                  <c:v>3.0457382202148402</c:v>
                </c:pt>
                <c:pt idx="1024">
                  <c:v>2.6065597534179599</c:v>
                </c:pt>
                <c:pt idx="1026">
                  <c:v>2.4473800659179599</c:v>
                </c:pt>
                <c:pt idx="1028">
                  <c:v>3.5434188842773402</c:v>
                </c:pt>
                <c:pt idx="1030">
                  <c:v>2.93621826171875</c:v>
                </c:pt>
                <c:pt idx="1031">
                  <c:v>2.9141998291015598</c:v>
                </c:pt>
                <c:pt idx="1032">
                  <c:v>2.8545684814453098</c:v>
                </c:pt>
                <c:pt idx="1034">
                  <c:v>2.9329605102539</c:v>
                </c:pt>
                <c:pt idx="1035">
                  <c:v>3.88162994384765</c:v>
                </c:pt>
                <c:pt idx="1036">
                  <c:v>3.591796875</c:v>
                </c:pt>
                <c:pt idx="1037">
                  <c:v>3.33171081542968</c:v>
                </c:pt>
                <c:pt idx="1038">
                  <c:v>3.5167770385742099</c:v>
                </c:pt>
                <c:pt idx="1040">
                  <c:v>3.12193298339843</c:v>
                </c:pt>
                <c:pt idx="1041">
                  <c:v>3.3446731567382799</c:v>
                </c:pt>
                <c:pt idx="1042">
                  <c:v>4.7797622680664</c:v>
                </c:pt>
                <c:pt idx="1043">
                  <c:v>3.8632354736328098</c:v>
                </c:pt>
                <c:pt idx="1044">
                  <c:v>3.56785583496093</c:v>
                </c:pt>
                <c:pt idx="1045">
                  <c:v>5.2697830200195304</c:v>
                </c:pt>
                <c:pt idx="1046">
                  <c:v>5.06396484375</c:v>
                </c:pt>
                <c:pt idx="1047">
                  <c:v>4.08170318603515</c:v>
                </c:pt>
                <c:pt idx="1048">
                  <c:v>6.3559799194335902</c:v>
                </c:pt>
                <c:pt idx="1049">
                  <c:v>6.0187454223632804</c:v>
                </c:pt>
                <c:pt idx="1050">
                  <c:v>5.1472015380859304</c:v>
                </c:pt>
                <c:pt idx="1051">
                  <c:v>5.9782562255859304</c:v>
                </c:pt>
                <c:pt idx="1053">
                  <c:v>6.3981857299804599</c:v>
                </c:pt>
                <c:pt idx="1054">
                  <c:v>4.3444900512695304</c:v>
                </c:pt>
                <c:pt idx="1055">
                  <c:v>7.0066223144531197</c:v>
                </c:pt>
                <c:pt idx="1056">
                  <c:v>5.5288162231445304</c:v>
                </c:pt>
                <c:pt idx="1057">
                  <c:v>9.2177047729492099</c:v>
                </c:pt>
                <c:pt idx="1058">
                  <c:v>7.62442779541015</c:v>
                </c:pt>
                <c:pt idx="1059">
                  <c:v>8.0292129516601491</c:v>
                </c:pt>
                <c:pt idx="1060">
                  <c:v>8.4401092529296804</c:v>
                </c:pt>
                <c:pt idx="1061">
                  <c:v>8.5962753295898402</c:v>
                </c:pt>
                <c:pt idx="1062">
                  <c:v>8.4088134765625</c:v>
                </c:pt>
                <c:pt idx="1063">
                  <c:v>10.803672790527299</c:v>
                </c:pt>
                <c:pt idx="1064">
                  <c:v>10.3868713378906</c:v>
                </c:pt>
                <c:pt idx="1065">
                  <c:v>11.817848205566399</c:v>
                </c:pt>
                <c:pt idx="1066">
                  <c:v>11.456535339355399</c:v>
                </c:pt>
                <c:pt idx="1067">
                  <c:v>11.8270568847656</c:v>
                </c:pt>
                <c:pt idx="1068">
                  <c:v>12.655509948730399</c:v>
                </c:pt>
                <c:pt idx="1069">
                  <c:v>13.1749572753906</c:v>
                </c:pt>
                <c:pt idx="1070">
                  <c:v>14.915870666503899</c:v>
                </c:pt>
                <c:pt idx="1071">
                  <c:v>13.938804626464799</c:v>
                </c:pt>
                <c:pt idx="1072">
                  <c:v>15.5142364501953</c:v>
                </c:pt>
                <c:pt idx="1073">
                  <c:v>14.6829071044921</c:v>
                </c:pt>
                <c:pt idx="1074">
                  <c:v>15.2455291748046</c:v>
                </c:pt>
                <c:pt idx="1075">
                  <c:v>15.0041046142578</c:v>
                </c:pt>
                <c:pt idx="1076">
                  <c:v>15.8194122314453</c:v>
                </c:pt>
                <c:pt idx="1077">
                  <c:v>15.0297241210937</c:v>
                </c:pt>
                <c:pt idx="1078">
                  <c:v>15.7919006347656</c:v>
                </c:pt>
                <c:pt idx="1079">
                  <c:v>14.611335754394499</c:v>
                </c:pt>
                <c:pt idx="1080">
                  <c:v>13.789344787597599</c:v>
                </c:pt>
                <c:pt idx="1081">
                  <c:v>12.454078674316399</c:v>
                </c:pt>
                <c:pt idx="1082">
                  <c:v>11.430419921875</c:v>
                </c:pt>
                <c:pt idx="1083">
                  <c:v>12.970909118652299</c:v>
                </c:pt>
                <c:pt idx="1084">
                  <c:v>9.6111679077148402</c:v>
                </c:pt>
                <c:pt idx="1085">
                  <c:v>10.7465362548828</c:v>
                </c:pt>
                <c:pt idx="1086">
                  <c:v>10.3052673339843</c:v>
                </c:pt>
                <c:pt idx="1087">
                  <c:v>9.2932434082031197</c:v>
                </c:pt>
                <c:pt idx="1088">
                  <c:v>9.44720458984375</c:v>
                </c:pt>
                <c:pt idx="1089">
                  <c:v>7.5870056152343697</c:v>
                </c:pt>
                <c:pt idx="1091">
                  <c:v>6.7956237792968697</c:v>
                </c:pt>
                <c:pt idx="1092">
                  <c:v>8.2799987792968697</c:v>
                </c:pt>
                <c:pt idx="1093">
                  <c:v>7.6406097412109304</c:v>
                </c:pt>
                <c:pt idx="1094">
                  <c:v>6.5178527832031197</c:v>
                </c:pt>
                <c:pt idx="1095">
                  <c:v>6.6506118774414</c:v>
                </c:pt>
                <c:pt idx="1096">
                  <c:v>5.9173202514648402</c:v>
                </c:pt>
                <c:pt idx="1097">
                  <c:v>5.76025390625</c:v>
                </c:pt>
                <c:pt idx="1098">
                  <c:v>5.5186996459960902</c:v>
                </c:pt>
                <c:pt idx="1099">
                  <c:v>6.3405914306640598</c:v>
                </c:pt>
                <c:pt idx="1100">
                  <c:v>5.8219528198242099</c:v>
                </c:pt>
                <c:pt idx="1101">
                  <c:v>4.4716720581054599</c:v>
                </c:pt>
                <c:pt idx="1102">
                  <c:v>4.7255706787109304</c:v>
                </c:pt>
                <c:pt idx="1103">
                  <c:v>4.00982666015625</c:v>
                </c:pt>
                <c:pt idx="1104">
                  <c:v>3.6715621948242099</c:v>
                </c:pt>
                <c:pt idx="1105">
                  <c:v>2.53184509277343</c:v>
                </c:pt>
                <c:pt idx="1106">
                  <c:v>3.1440124511718701</c:v>
                </c:pt>
                <c:pt idx="1108">
                  <c:v>5.0036544799804599</c:v>
                </c:pt>
                <c:pt idx="1109">
                  <c:v>3.54007720947265</c:v>
                </c:pt>
                <c:pt idx="1111">
                  <c:v>4.2516326904296804</c:v>
                </c:pt>
                <c:pt idx="1113">
                  <c:v>3.4917907714843701</c:v>
                </c:pt>
                <c:pt idx="1114">
                  <c:v>3.35904693603515</c:v>
                </c:pt>
                <c:pt idx="1116">
                  <c:v>2.2532653808593701</c:v>
                </c:pt>
                <c:pt idx="1117">
                  <c:v>1.6935501098632799</c:v>
                </c:pt>
                <c:pt idx="1119">
                  <c:v>2.7583923339843701</c:v>
                </c:pt>
                <c:pt idx="1121">
                  <c:v>2.4298171997070299</c:v>
                </c:pt>
                <c:pt idx="1122">
                  <c:v>3.77203369140625</c:v>
                </c:pt>
                <c:pt idx="1123">
                  <c:v>1.87850189208984</c:v>
                </c:pt>
                <c:pt idx="1125">
                  <c:v>2.08457946777343</c:v>
                </c:pt>
                <c:pt idx="1127">
                  <c:v>3.09659576416015</c:v>
                </c:pt>
                <c:pt idx="1128">
                  <c:v>1.9831466674804601</c:v>
                </c:pt>
                <c:pt idx="1129">
                  <c:v>2.5481643676757799</c:v>
                </c:pt>
                <c:pt idx="1130">
                  <c:v>2.1478958129882799</c:v>
                </c:pt>
                <c:pt idx="1133">
                  <c:v>2.37310791015625</c:v>
                </c:pt>
                <c:pt idx="1135">
                  <c:v>2.6585006713867099</c:v>
                </c:pt>
                <c:pt idx="1136">
                  <c:v>1.7749099731445299</c:v>
                </c:pt>
                <c:pt idx="1138">
                  <c:v>2.7200622558593701</c:v>
                </c:pt>
                <c:pt idx="1140">
                  <c:v>2.7004089355468701</c:v>
                </c:pt>
                <c:pt idx="1142">
                  <c:v>1.7688293457031199</c:v>
                </c:pt>
                <c:pt idx="1145">
                  <c:v>1.28816986083984</c:v>
                </c:pt>
                <c:pt idx="1147">
                  <c:v>2.1179962158203098</c:v>
                </c:pt>
                <c:pt idx="1148">
                  <c:v>2.6750259399414</c:v>
                </c:pt>
                <c:pt idx="1150">
                  <c:v>1.7236022949218699</c:v>
                </c:pt>
                <c:pt idx="1153">
                  <c:v>1.85733795166015</c:v>
                </c:pt>
                <c:pt idx="1154">
                  <c:v>2.2490005493164</c:v>
                </c:pt>
                <c:pt idx="1156">
                  <c:v>1.4279556274414</c:v>
                </c:pt>
                <c:pt idx="1158">
                  <c:v>0.83843994140625</c:v>
                </c:pt>
                <c:pt idx="1160">
                  <c:v>1.6257858276367101</c:v>
                </c:pt>
                <c:pt idx="1162">
                  <c:v>1.4245758056640601</c:v>
                </c:pt>
                <c:pt idx="1164">
                  <c:v>1.65505218505859</c:v>
                </c:pt>
                <c:pt idx="1167">
                  <c:v>2.2720565795898402</c:v>
                </c:pt>
                <c:pt idx="1168">
                  <c:v>2.09519958496093</c:v>
                </c:pt>
                <c:pt idx="1169">
                  <c:v>1.29302978515625</c:v>
                </c:pt>
                <c:pt idx="1171">
                  <c:v>0.90601348876953103</c:v>
                </c:pt>
                <c:pt idx="1173">
                  <c:v>1.0734176635742101</c:v>
                </c:pt>
                <c:pt idx="1175">
                  <c:v>1.54154205322265</c:v>
                </c:pt>
                <c:pt idx="1177">
                  <c:v>2.1555480957031201</c:v>
                </c:pt>
                <c:pt idx="1178">
                  <c:v>2.869873046875</c:v>
                </c:pt>
                <c:pt idx="1179">
                  <c:v>1.6741027832031199</c:v>
                </c:pt>
                <c:pt idx="1180">
                  <c:v>3.2860794067382799</c:v>
                </c:pt>
                <c:pt idx="1181">
                  <c:v>1.21755218505859</c:v>
                </c:pt>
                <c:pt idx="1182">
                  <c:v>1.89579772949218</c:v>
                </c:pt>
                <c:pt idx="1184">
                  <c:v>2.2689514160156201</c:v>
                </c:pt>
                <c:pt idx="1185">
                  <c:v>1.6015777587890601</c:v>
                </c:pt>
                <c:pt idx="1188">
                  <c:v>1.448974609375</c:v>
                </c:pt>
                <c:pt idx="1190">
                  <c:v>1.48671722412109</c:v>
                </c:pt>
                <c:pt idx="1192">
                  <c:v>1.6989517211914</c:v>
                </c:pt>
                <c:pt idx="1194">
                  <c:v>1.7099075317382799</c:v>
                </c:pt>
                <c:pt idx="1196">
                  <c:v>1.1326599121093699</c:v>
                </c:pt>
                <c:pt idx="1197">
                  <c:v>-0.30727386474609297</c:v>
                </c:pt>
                <c:pt idx="1199">
                  <c:v>1.3794097900390601</c:v>
                </c:pt>
                <c:pt idx="1202">
                  <c:v>2.2569046020507799</c:v>
                </c:pt>
                <c:pt idx="1204">
                  <c:v>1.8447418212890601</c:v>
                </c:pt>
                <c:pt idx="1206">
                  <c:v>1.6696319580078101</c:v>
                </c:pt>
                <c:pt idx="1208">
                  <c:v>1.3532409667968699</c:v>
                </c:pt>
                <c:pt idx="1210">
                  <c:v>1.35716247558593</c:v>
                </c:pt>
                <c:pt idx="1212">
                  <c:v>1.44281005859375</c:v>
                </c:pt>
                <c:pt idx="1215">
                  <c:v>1.81746673583984</c:v>
                </c:pt>
                <c:pt idx="1217">
                  <c:v>1.82894134521484</c:v>
                </c:pt>
                <c:pt idx="1218">
                  <c:v>2.367919921875</c:v>
                </c:pt>
                <c:pt idx="1219">
                  <c:v>1.6357727050781199</c:v>
                </c:pt>
                <c:pt idx="1221">
                  <c:v>0.95719909667968694</c:v>
                </c:pt>
                <c:pt idx="1222">
                  <c:v>1.9093322753906199</c:v>
                </c:pt>
                <c:pt idx="1224">
                  <c:v>1.0925216674804601</c:v>
                </c:pt>
                <c:pt idx="1227">
                  <c:v>2.2984161376953098</c:v>
                </c:pt>
                <c:pt idx="1229">
                  <c:v>1.01762390136718</c:v>
                </c:pt>
                <c:pt idx="1231">
                  <c:v>2.0076980590820299</c:v>
                </c:pt>
                <c:pt idx="1232">
                  <c:v>1.4085769653320299</c:v>
                </c:pt>
                <c:pt idx="1234">
                  <c:v>2.2307891845703098</c:v>
                </c:pt>
                <c:pt idx="1236">
                  <c:v>0.441436767578125</c:v>
                </c:pt>
                <c:pt idx="1238">
                  <c:v>1.3053970336914</c:v>
                </c:pt>
                <c:pt idx="1240">
                  <c:v>1.59025573730468</c:v>
                </c:pt>
                <c:pt idx="1243">
                  <c:v>1.79808044433593</c:v>
                </c:pt>
                <c:pt idx="1245">
                  <c:v>1.45888519287109</c:v>
                </c:pt>
                <c:pt idx="1246">
                  <c:v>1.45872497558593</c:v>
                </c:pt>
                <c:pt idx="1248">
                  <c:v>1.44173431396484</c:v>
                </c:pt>
                <c:pt idx="1250">
                  <c:v>1.1371612548828101</c:v>
                </c:pt>
                <c:pt idx="1252">
                  <c:v>1.0129318237304601</c:v>
                </c:pt>
                <c:pt idx="1254">
                  <c:v>1.4591217041015601</c:v>
                </c:pt>
                <c:pt idx="1256">
                  <c:v>1.2011871337890601</c:v>
                </c:pt>
                <c:pt idx="1258">
                  <c:v>1.3002395629882799</c:v>
                </c:pt>
                <c:pt idx="1260">
                  <c:v>1.4894485473632799</c:v>
                </c:pt>
                <c:pt idx="1263">
                  <c:v>1.61395263671875</c:v>
                </c:pt>
                <c:pt idx="1264">
                  <c:v>1.8165969848632799</c:v>
                </c:pt>
                <c:pt idx="1265">
                  <c:v>2.0585250854492099</c:v>
                </c:pt>
                <c:pt idx="1268">
                  <c:v>2.4399566650390598</c:v>
                </c:pt>
                <c:pt idx="1270">
                  <c:v>1.66087341308593</c:v>
                </c:pt>
                <c:pt idx="1272">
                  <c:v>1.0770263671875</c:v>
                </c:pt>
                <c:pt idx="1275">
                  <c:v>1.19700622558593</c:v>
                </c:pt>
                <c:pt idx="1277">
                  <c:v>1.2419967651367101</c:v>
                </c:pt>
                <c:pt idx="1280">
                  <c:v>1.15794372558593</c:v>
                </c:pt>
                <c:pt idx="1282">
                  <c:v>2.3331069946289</c:v>
                </c:pt>
                <c:pt idx="1284">
                  <c:v>1.66103363037109</c:v>
                </c:pt>
                <c:pt idx="1286">
                  <c:v>1.40560150146484</c:v>
                </c:pt>
                <c:pt idx="1287">
                  <c:v>1.57802581787109</c:v>
                </c:pt>
                <c:pt idx="1290">
                  <c:v>1.9431228637695299</c:v>
                </c:pt>
                <c:pt idx="1292">
                  <c:v>1.1666336059570299</c:v>
                </c:pt>
                <c:pt idx="1294">
                  <c:v>1.6709976196289</c:v>
                </c:pt>
                <c:pt idx="1296">
                  <c:v>1.1061706542968699</c:v>
                </c:pt>
                <c:pt idx="1297">
                  <c:v>0.54911041259765603</c:v>
                </c:pt>
                <c:pt idx="1299">
                  <c:v>1.4452209472656199</c:v>
                </c:pt>
                <c:pt idx="1301">
                  <c:v>1.66947174072265</c:v>
                </c:pt>
                <c:pt idx="1302">
                  <c:v>1.6088562011718699</c:v>
                </c:pt>
                <c:pt idx="1305">
                  <c:v>1.8396148681640601</c:v>
                </c:pt>
                <c:pt idx="1307">
                  <c:v>0.910247802734375</c:v>
                </c:pt>
                <c:pt idx="1309">
                  <c:v>1.65655517578125</c:v>
                </c:pt>
                <c:pt idx="1311">
                  <c:v>2.490966796875</c:v>
                </c:pt>
                <c:pt idx="1313">
                  <c:v>1.1183547973632799</c:v>
                </c:pt>
                <c:pt idx="1315">
                  <c:v>1.0126647949218699</c:v>
                </c:pt>
                <c:pt idx="1317">
                  <c:v>1.9407424926757799</c:v>
                </c:pt>
                <c:pt idx="1320">
                  <c:v>1.6521759033203101</c:v>
                </c:pt>
                <c:pt idx="1322">
                  <c:v>1.9234313964843699</c:v>
                </c:pt>
                <c:pt idx="1325">
                  <c:v>1.6435546875</c:v>
                </c:pt>
                <c:pt idx="1326">
                  <c:v>0.791748046875</c:v>
                </c:pt>
                <c:pt idx="1328">
                  <c:v>1.3708267211914</c:v>
                </c:pt>
                <c:pt idx="1330">
                  <c:v>1.53983306884765</c:v>
                </c:pt>
                <c:pt idx="1332">
                  <c:v>2.0263366699218701</c:v>
                </c:pt>
                <c:pt idx="1334">
                  <c:v>1.99554443359375</c:v>
                </c:pt>
                <c:pt idx="1336">
                  <c:v>1.0547180175781199</c:v>
                </c:pt>
                <c:pt idx="1338">
                  <c:v>1.55611419677734</c:v>
                </c:pt>
                <c:pt idx="1340">
                  <c:v>1.1844558715820299</c:v>
                </c:pt>
                <c:pt idx="1342">
                  <c:v>1.77783203125</c:v>
                </c:pt>
                <c:pt idx="1344">
                  <c:v>1.55849456787109</c:v>
                </c:pt>
                <c:pt idx="1346">
                  <c:v>1.32890319824218</c:v>
                </c:pt>
                <c:pt idx="1348">
                  <c:v>1.3597946166992101</c:v>
                </c:pt>
                <c:pt idx="1350">
                  <c:v>1.55013275146484</c:v>
                </c:pt>
                <c:pt idx="1352">
                  <c:v>1.6345291137695299</c:v>
                </c:pt>
                <c:pt idx="1354">
                  <c:v>2.33465576171875</c:v>
                </c:pt>
                <c:pt idx="1356">
                  <c:v>1.1908721923828101</c:v>
                </c:pt>
                <c:pt idx="1358">
                  <c:v>0.407974243164062</c:v>
                </c:pt>
                <c:pt idx="1360">
                  <c:v>1.8143463134765601</c:v>
                </c:pt>
                <c:pt idx="1362">
                  <c:v>0.79781341552734297</c:v>
                </c:pt>
                <c:pt idx="1364">
                  <c:v>1.19167327880859</c:v>
                </c:pt>
                <c:pt idx="1366">
                  <c:v>1.49418640136718</c:v>
                </c:pt>
                <c:pt idx="1369">
                  <c:v>1.5594482421875</c:v>
                </c:pt>
                <c:pt idx="1371">
                  <c:v>0.88849639892578103</c:v>
                </c:pt>
                <c:pt idx="1372">
                  <c:v>1.58095550537109</c:v>
                </c:pt>
                <c:pt idx="1374">
                  <c:v>0.378921508789062</c:v>
                </c:pt>
                <c:pt idx="1376">
                  <c:v>2.0413131713867099</c:v>
                </c:pt>
                <c:pt idx="1378">
                  <c:v>1.3074493408203101</c:v>
                </c:pt>
                <c:pt idx="1381">
                  <c:v>1.9288864135742101</c:v>
                </c:pt>
                <c:pt idx="1383">
                  <c:v>1.1215515136718699</c:v>
                </c:pt>
                <c:pt idx="1384">
                  <c:v>1.22198486328125</c:v>
                </c:pt>
                <c:pt idx="1386">
                  <c:v>1.3039855957031199</c:v>
                </c:pt>
                <c:pt idx="1388">
                  <c:v>1.32572937011718</c:v>
                </c:pt>
                <c:pt idx="1390">
                  <c:v>1.75724792480468</c:v>
                </c:pt>
                <c:pt idx="1392">
                  <c:v>1.08251953125</c:v>
                </c:pt>
                <c:pt idx="1393">
                  <c:v>1.3306198120117101</c:v>
                </c:pt>
                <c:pt idx="1395">
                  <c:v>1.1350402832031199</c:v>
                </c:pt>
                <c:pt idx="1397">
                  <c:v>1.2287521362304601</c:v>
                </c:pt>
                <c:pt idx="1399">
                  <c:v>1.39383697509765</c:v>
                </c:pt>
                <c:pt idx="1401">
                  <c:v>1.7507247924804601</c:v>
                </c:pt>
                <c:pt idx="1403">
                  <c:v>1.8677749633789</c:v>
                </c:pt>
                <c:pt idx="1405">
                  <c:v>1.4263687133789</c:v>
                </c:pt>
                <c:pt idx="1407">
                  <c:v>0.216575622558593</c:v>
                </c:pt>
                <c:pt idx="1408">
                  <c:v>1.12221527099609</c:v>
                </c:pt>
                <c:pt idx="1410">
                  <c:v>1.57316589355468</c:v>
                </c:pt>
                <c:pt idx="1412">
                  <c:v>1.92364501953125</c:v>
                </c:pt>
                <c:pt idx="1414">
                  <c:v>0.72846984863281194</c:v>
                </c:pt>
                <c:pt idx="1416">
                  <c:v>2.2329788208007799</c:v>
                </c:pt>
                <c:pt idx="1417">
                  <c:v>1.1043243408203101</c:v>
                </c:pt>
                <c:pt idx="1419">
                  <c:v>2.0258941650390598</c:v>
                </c:pt>
                <c:pt idx="1421">
                  <c:v>0.99375152587890603</c:v>
                </c:pt>
                <c:pt idx="1424">
                  <c:v>2.009033203125</c:v>
                </c:pt>
                <c:pt idx="1426">
                  <c:v>1.4658126831054601</c:v>
                </c:pt>
                <c:pt idx="1428">
                  <c:v>4.0565490722656201E-2</c:v>
                </c:pt>
                <c:pt idx="1430">
                  <c:v>1.5288238525390601</c:v>
                </c:pt>
                <c:pt idx="1431">
                  <c:v>-0.119316101074218</c:v>
                </c:pt>
                <c:pt idx="1433">
                  <c:v>1.65761566162109</c:v>
                </c:pt>
                <c:pt idx="1435">
                  <c:v>1.11322021484375</c:v>
                </c:pt>
                <c:pt idx="1437">
                  <c:v>1.5719070434570299</c:v>
                </c:pt>
                <c:pt idx="1439">
                  <c:v>0.381790161132812</c:v>
                </c:pt>
                <c:pt idx="1441">
                  <c:v>1.6697769165039</c:v>
                </c:pt>
                <c:pt idx="1442">
                  <c:v>1.1141662597656199</c:v>
                </c:pt>
                <c:pt idx="1444">
                  <c:v>1.6656570434570299</c:v>
                </c:pt>
                <c:pt idx="1446">
                  <c:v>0.201545715332031</c:v>
                </c:pt>
                <c:pt idx="1447">
                  <c:v>1.8339614868164</c:v>
                </c:pt>
                <c:pt idx="1450">
                  <c:v>2.0475006103515598</c:v>
                </c:pt>
                <c:pt idx="1451">
                  <c:v>1.1370849609375</c:v>
                </c:pt>
                <c:pt idx="1453">
                  <c:v>1.7611846923828101</c:v>
                </c:pt>
                <c:pt idx="1455">
                  <c:v>1.4060821533203101</c:v>
                </c:pt>
                <c:pt idx="1457">
                  <c:v>2.5946350097656201</c:v>
                </c:pt>
                <c:pt idx="1459">
                  <c:v>0.9132080078125</c:v>
                </c:pt>
                <c:pt idx="1460">
                  <c:v>1.4002151489257799</c:v>
                </c:pt>
                <c:pt idx="1462">
                  <c:v>0.91056823730468694</c:v>
                </c:pt>
                <c:pt idx="1464">
                  <c:v>1.5501022338867101</c:v>
                </c:pt>
                <c:pt idx="1466">
                  <c:v>0.55812835693359297</c:v>
                </c:pt>
                <c:pt idx="1468">
                  <c:v>2.13861083984375</c:v>
                </c:pt>
                <c:pt idx="1471">
                  <c:v>1.4654235839843699</c:v>
                </c:pt>
                <c:pt idx="1472">
                  <c:v>2.1423416137695299</c:v>
                </c:pt>
                <c:pt idx="1474">
                  <c:v>1.5233154296875</c:v>
                </c:pt>
                <c:pt idx="1476">
                  <c:v>2.3321456909179599</c:v>
                </c:pt>
                <c:pt idx="1478">
                  <c:v>1.43795013427734</c:v>
                </c:pt>
                <c:pt idx="1480">
                  <c:v>1.3142166137695299</c:v>
                </c:pt>
                <c:pt idx="1482">
                  <c:v>1.52947998046875</c:v>
                </c:pt>
                <c:pt idx="1484">
                  <c:v>0.79204559326171797</c:v>
                </c:pt>
                <c:pt idx="1486">
                  <c:v>1.3991470336914</c:v>
                </c:pt>
                <c:pt idx="1488">
                  <c:v>1.7554016113281199</c:v>
                </c:pt>
                <c:pt idx="1490">
                  <c:v>1.09269714355468</c:v>
                </c:pt>
                <c:pt idx="1492">
                  <c:v>1.4989013671875</c:v>
                </c:pt>
                <c:pt idx="1494">
                  <c:v>2.0087585449218701</c:v>
                </c:pt>
                <c:pt idx="1496">
                  <c:v>1.7655792236328101</c:v>
                </c:pt>
                <c:pt idx="1498">
                  <c:v>1.9090042114257799</c:v>
                </c:pt>
                <c:pt idx="1500">
                  <c:v>1.49007415771484</c:v>
                </c:pt>
                <c:pt idx="1502">
                  <c:v>1.02569580078125</c:v>
                </c:pt>
                <c:pt idx="1504">
                  <c:v>1.31551361083984</c:v>
                </c:pt>
                <c:pt idx="1507">
                  <c:v>1.69114685058593</c:v>
                </c:pt>
                <c:pt idx="1508">
                  <c:v>0.95695495605468694</c:v>
                </c:pt>
                <c:pt idx="1510">
                  <c:v>1.60744476318359</c:v>
                </c:pt>
                <c:pt idx="1512">
                  <c:v>0.45308685302734297</c:v>
                </c:pt>
                <c:pt idx="1513">
                  <c:v>1.30473327636718</c:v>
                </c:pt>
                <c:pt idx="1515">
                  <c:v>2.29302978515625</c:v>
                </c:pt>
                <c:pt idx="1517">
                  <c:v>1.0104446411132799</c:v>
                </c:pt>
                <c:pt idx="1519">
                  <c:v>1.32402038574218</c:v>
                </c:pt>
                <c:pt idx="1522">
                  <c:v>2.12956237792968</c:v>
                </c:pt>
                <c:pt idx="1524">
                  <c:v>1.758544921875</c:v>
                </c:pt>
                <c:pt idx="1526">
                  <c:v>0.98150634765625</c:v>
                </c:pt>
                <c:pt idx="1529">
                  <c:v>1.4031448364257799</c:v>
                </c:pt>
                <c:pt idx="1531">
                  <c:v>1.33022308349609</c:v>
                </c:pt>
                <c:pt idx="1533">
                  <c:v>1.6254959106445299</c:v>
                </c:pt>
                <c:pt idx="1535">
                  <c:v>1.5532989501953101</c:v>
                </c:pt>
                <c:pt idx="1537">
                  <c:v>1.92232513427734</c:v>
                </c:pt>
                <c:pt idx="1539">
                  <c:v>1.7432403564453101</c:v>
                </c:pt>
                <c:pt idx="1541">
                  <c:v>1.6241149902343699</c:v>
                </c:pt>
                <c:pt idx="1543">
                  <c:v>1.7250900268554601</c:v>
                </c:pt>
                <c:pt idx="1545">
                  <c:v>1.57364654541015</c:v>
                </c:pt>
                <c:pt idx="1546">
                  <c:v>2.4148254394531201</c:v>
                </c:pt>
                <c:pt idx="1547">
                  <c:v>1.9603958129882799</c:v>
                </c:pt>
                <c:pt idx="1549">
                  <c:v>1.22774505615234</c:v>
                </c:pt>
                <c:pt idx="1551">
                  <c:v>1.99357604980468</c:v>
                </c:pt>
                <c:pt idx="1553">
                  <c:v>2.11070251464843</c:v>
                </c:pt>
                <c:pt idx="1555">
                  <c:v>0.596435546875</c:v>
                </c:pt>
                <c:pt idx="1557">
                  <c:v>1.7160415649414</c:v>
                </c:pt>
                <c:pt idx="1559">
                  <c:v>1.72215270996093</c:v>
                </c:pt>
                <c:pt idx="1561">
                  <c:v>1.1432418823242101</c:v>
                </c:pt>
                <c:pt idx="1563">
                  <c:v>1.05755615234375</c:v>
                </c:pt>
                <c:pt idx="1566">
                  <c:v>1.3086929321289</c:v>
                </c:pt>
                <c:pt idx="1568">
                  <c:v>2.4688873291015598</c:v>
                </c:pt>
                <c:pt idx="1571">
                  <c:v>1.51194763183593</c:v>
                </c:pt>
                <c:pt idx="1573">
                  <c:v>1.30381774902343</c:v>
                </c:pt>
                <c:pt idx="1575">
                  <c:v>1.3369216918945299</c:v>
                </c:pt>
                <c:pt idx="1577">
                  <c:v>1.37870025634765</c:v>
                </c:pt>
                <c:pt idx="1579">
                  <c:v>2.45909118652343</c:v>
                </c:pt>
                <c:pt idx="1581">
                  <c:v>1.7085952758789</c:v>
                </c:pt>
                <c:pt idx="1583">
                  <c:v>1.68675231933593</c:v>
                </c:pt>
                <c:pt idx="1584">
                  <c:v>1.8745651245117101</c:v>
                </c:pt>
                <c:pt idx="1586">
                  <c:v>2.1515426635742099</c:v>
                </c:pt>
                <c:pt idx="1587">
                  <c:v>2.0264892578125</c:v>
                </c:pt>
                <c:pt idx="1589">
                  <c:v>1.8804855346679601</c:v>
                </c:pt>
                <c:pt idx="1591">
                  <c:v>2.4409866333007799</c:v>
                </c:pt>
                <c:pt idx="1592">
                  <c:v>2.4914093017578098</c:v>
                </c:pt>
                <c:pt idx="1593">
                  <c:v>3.15281677246093</c:v>
                </c:pt>
                <c:pt idx="1595">
                  <c:v>1.2994918823242101</c:v>
                </c:pt>
                <c:pt idx="1597">
                  <c:v>1.9854049682617101</c:v>
                </c:pt>
                <c:pt idx="1598">
                  <c:v>1.90460205078125</c:v>
                </c:pt>
                <c:pt idx="1600">
                  <c:v>1.63552093505859</c:v>
                </c:pt>
                <c:pt idx="1602">
                  <c:v>1.0637969970703101</c:v>
                </c:pt>
                <c:pt idx="1603">
                  <c:v>1.64615631103515</c:v>
                </c:pt>
                <c:pt idx="1605">
                  <c:v>2.2451400756835902</c:v>
                </c:pt>
                <c:pt idx="1607">
                  <c:v>1.59393310546875</c:v>
                </c:pt>
                <c:pt idx="1610">
                  <c:v>1.32249450683593</c:v>
                </c:pt>
                <c:pt idx="1612">
                  <c:v>2.3403396606445299</c:v>
                </c:pt>
                <c:pt idx="1613">
                  <c:v>1.7206573486328101</c:v>
                </c:pt>
                <c:pt idx="1616">
                  <c:v>2.4478683471679599</c:v>
                </c:pt>
                <c:pt idx="1617">
                  <c:v>1.64476013183593</c:v>
                </c:pt>
                <c:pt idx="1619">
                  <c:v>1.7495803833007799</c:v>
                </c:pt>
                <c:pt idx="1622">
                  <c:v>1.23350524902343</c:v>
                </c:pt>
                <c:pt idx="1624">
                  <c:v>2.0849609375</c:v>
                </c:pt>
                <c:pt idx="1626">
                  <c:v>1.7275390625</c:v>
                </c:pt>
                <c:pt idx="1628">
                  <c:v>1.4451980590820299</c:v>
                </c:pt>
                <c:pt idx="1631">
                  <c:v>1.9440383911132799</c:v>
                </c:pt>
                <c:pt idx="1633">
                  <c:v>1.1614456176757799</c:v>
                </c:pt>
                <c:pt idx="1636">
                  <c:v>2.1274719238281201</c:v>
                </c:pt>
                <c:pt idx="1638">
                  <c:v>1.1779861450195299</c:v>
                </c:pt>
                <c:pt idx="1640">
                  <c:v>1.2265930175781199</c:v>
                </c:pt>
                <c:pt idx="1642">
                  <c:v>1.72011566162109</c:v>
                </c:pt>
                <c:pt idx="1644">
                  <c:v>1.2978515625</c:v>
                </c:pt>
                <c:pt idx="1645">
                  <c:v>2.1202011108398402</c:v>
                </c:pt>
                <c:pt idx="1647">
                  <c:v>-3.30657958984375E-2</c:v>
                </c:pt>
                <c:pt idx="1649">
                  <c:v>1.3990554809570299</c:v>
                </c:pt>
                <c:pt idx="1651">
                  <c:v>2.1182327270507799</c:v>
                </c:pt>
                <c:pt idx="1653">
                  <c:v>1.80544281005859</c:v>
                </c:pt>
                <c:pt idx="1656">
                  <c:v>1.4721374511718699</c:v>
                </c:pt>
                <c:pt idx="1658">
                  <c:v>1.3439636230468699</c:v>
                </c:pt>
                <c:pt idx="1660">
                  <c:v>1.7631530761718699</c:v>
                </c:pt>
                <c:pt idx="1662">
                  <c:v>0.81151580810546797</c:v>
                </c:pt>
                <c:pt idx="1664">
                  <c:v>2.12809753417968</c:v>
                </c:pt>
                <c:pt idx="1666">
                  <c:v>1.03568267822265</c:v>
                </c:pt>
                <c:pt idx="1668">
                  <c:v>1.52165222167968</c:v>
                </c:pt>
                <c:pt idx="1670">
                  <c:v>1.3328170776367101</c:v>
                </c:pt>
                <c:pt idx="1672">
                  <c:v>1.3909988403320299</c:v>
                </c:pt>
                <c:pt idx="1674">
                  <c:v>1.22383880615234</c:v>
                </c:pt>
                <c:pt idx="1677">
                  <c:v>2.0241622924804599</c:v>
                </c:pt>
                <c:pt idx="1679">
                  <c:v>1.3532028198242101</c:v>
                </c:pt>
                <c:pt idx="1681">
                  <c:v>0.85625457763671797</c:v>
                </c:pt>
                <c:pt idx="1683">
                  <c:v>1.5254898071289</c:v>
                </c:pt>
                <c:pt idx="1685">
                  <c:v>0.93292999267578103</c:v>
                </c:pt>
                <c:pt idx="1687">
                  <c:v>1.32981872558593</c:v>
                </c:pt>
                <c:pt idx="1689">
                  <c:v>0.2574462890625</c:v>
                </c:pt>
                <c:pt idx="1690">
                  <c:v>1.3062667846679601</c:v>
                </c:pt>
                <c:pt idx="1691">
                  <c:v>1.9691238403320299</c:v>
                </c:pt>
                <c:pt idx="1693">
                  <c:v>1.44706726074218</c:v>
                </c:pt>
                <c:pt idx="1695">
                  <c:v>1.7289962768554601</c:v>
                </c:pt>
                <c:pt idx="1697">
                  <c:v>1.9985885620117101</c:v>
                </c:pt>
                <c:pt idx="1699">
                  <c:v>1.70811462402343</c:v>
                </c:pt>
                <c:pt idx="1701">
                  <c:v>1.3395767211914</c:v>
                </c:pt>
                <c:pt idx="1703">
                  <c:v>1.11058044433593</c:v>
                </c:pt>
              </c:numCache>
            </c:numRef>
          </c:yVal>
          <c:smooth val="1"/>
          <c:extLst>
            <c:ext xmlns:c16="http://schemas.microsoft.com/office/drawing/2014/chart" uri="{C3380CC4-5D6E-409C-BE32-E72D297353CC}">
              <c16:uniqueId val="{00000001-7AAF-44EF-B6E3-6EF6135F2334}"/>
            </c:ext>
          </c:extLst>
        </c:ser>
        <c:dLbls>
          <c:showLegendKey val="0"/>
          <c:showVal val="0"/>
          <c:showCatName val="0"/>
          <c:showSerName val="0"/>
          <c:showPercent val="0"/>
          <c:showBubbleSize val="0"/>
        </c:dLbls>
        <c:axId val="156771599"/>
        <c:axId val="515491567"/>
      </c:scatterChart>
      <c:valAx>
        <c:axId val="156771599"/>
        <c:scaling>
          <c:orientation val="minMax"/>
          <c:max val="2.5"/>
          <c:min val="1.2"/>
        </c:scaling>
        <c:delete val="0"/>
        <c:axPos val="b"/>
        <c:title>
          <c:tx>
            <c:rich>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sz="1000">
                    <a:solidFill>
                      <a:schemeClr val="tx1"/>
                    </a:solidFill>
                    <a:latin typeface="Arial" panose="020B0604020202020204" pitchFamily="34" charset="0"/>
                    <a:cs typeface="Arial" panose="020B0604020202020204" pitchFamily="34" charset="0"/>
                  </a:rPr>
                  <a:t>Frequency [GHz]</a:t>
                </a:r>
              </a:p>
            </c:rich>
          </c:tx>
          <c:layout>
            <c:manualLayout>
              <c:xMode val="edge"/>
              <c:yMode val="edge"/>
              <c:x val="0.44117599007809716"/>
              <c:y val="0.9064649081822487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title>
        <c:numFmt formatCode="General" sourceLinked="1"/>
        <c:majorTickMark val="out"/>
        <c:minorTickMark val="out"/>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crossAx val="515491567"/>
        <c:crosses val="autoZero"/>
        <c:crossBetween val="midCat"/>
        <c:majorUnit val="0.1"/>
      </c:valAx>
      <c:valAx>
        <c:axId val="515491567"/>
        <c:scaling>
          <c:orientation val="minMax"/>
          <c:min val="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r>
                  <a:rPr lang="en-US" sz="1000" dirty="0">
                    <a:solidFill>
                      <a:schemeClr val="tx1"/>
                    </a:solidFill>
                    <a:latin typeface="Arial" panose="020B0604020202020204" pitchFamily="34" charset="0"/>
                    <a:cs typeface="Arial" panose="020B0604020202020204" pitchFamily="34" charset="0"/>
                  </a:rPr>
                  <a:t>Signal amplitude with</a:t>
                </a:r>
                <a:r>
                  <a:rPr lang="en-US" sz="1000" baseline="0" dirty="0">
                    <a:solidFill>
                      <a:schemeClr val="tx1"/>
                    </a:solidFill>
                    <a:latin typeface="Arial" panose="020B0604020202020204" pitchFamily="34" charset="0"/>
                    <a:cs typeface="Arial" panose="020B0604020202020204" pitchFamily="34" charset="0"/>
                  </a:rPr>
                  <a:t> </a:t>
                </a:r>
              </a:p>
              <a:p>
                <a:pPr>
                  <a:defRPr>
                    <a:solidFill>
                      <a:schemeClr val="tx1"/>
                    </a:solidFill>
                    <a:latin typeface="Arial" panose="020B0604020202020204" pitchFamily="34" charset="0"/>
                    <a:cs typeface="Arial" panose="020B0604020202020204" pitchFamily="34" charset="0"/>
                  </a:defRPr>
                </a:pPr>
                <a:r>
                  <a:rPr lang="en-US" sz="1000" baseline="0" dirty="0">
                    <a:solidFill>
                      <a:schemeClr val="tx1"/>
                    </a:solidFill>
                    <a:latin typeface="Arial" panose="020B0604020202020204" pitchFamily="34" charset="0"/>
                    <a:cs typeface="Arial" panose="020B0604020202020204" pitchFamily="34" charset="0"/>
                  </a:rPr>
                  <a:t>respect to background noise </a:t>
                </a:r>
                <a:r>
                  <a:rPr lang="en-US" sz="1000" dirty="0">
                    <a:solidFill>
                      <a:schemeClr val="tx1"/>
                    </a:solidFill>
                    <a:latin typeface="Arial" panose="020B0604020202020204" pitchFamily="34" charset="0"/>
                    <a:cs typeface="Arial" panose="020B0604020202020204" pitchFamily="34" charset="0"/>
                  </a:rPr>
                  <a:t>[dB]</a:t>
                </a:r>
              </a:p>
            </c:rich>
          </c:tx>
          <c:layout>
            <c:manualLayout>
              <c:xMode val="edge"/>
              <c:yMode val="edge"/>
              <c:x val="1.4360525987814204E-2"/>
              <c:y val="5.1673394065652009E-2"/>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a:solidFill>
              <a:schemeClr val="tx1"/>
            </a:solidFill>
          </a:ln>
          <a:effectLst/>
        </c:spPr>
        <c:txPr>
          <a:bodyPr rot="-60000000" spcFirstLastPara="1" vertOverflow="ellipsis" vert="horz" wrap="square" anchor="ctr" anchorCtr="1"/>
          <a:lstStyle/>
          <a:p>
            <a:pPr>
              <a:defRPr sz="1000" b="0" i="0" u="none" strike="noStrike" kern="1200" baseline="0">
                <a:ln>
                  <a:noFill/>
                </a:ln>
                <a:solidFill>
                  <a:sysClr val="windowText" lastClr="000000"/>
                </a:solidFill>
                <a:latin typeface="Arial" panose="020B0604020202020204" pitchFamily="34" charset="0"/>
                <a:ea typeface="+mn-ea"/>
                <a:cs typeface="Arial" panose="020B0604020202020204" pitchFamily="34" charset="0"/>
              </a:defRPr>
            </a:pPr>
            <a:endParaRPr lang="es-ES"/>
          </a:p>
        </c:txPr>
        <c:crossAx val="156771599"/>
        <c:crosses val="autoZero"/>
        <c:crossBetween val="midCat"/>
      </c:valAx>
      <c:spPr>
        <a:noFill/>
        <a:ln>
          <a:solidFill>
            <a:schemeClr val="tx1"/>
          </a:solidFill>
        </a:ln>
        <a:effectLst/>
      </c:spPr>
    </c:plotArea>
    <c:legend>
      <c:legendPos val="r"/>
      <c:layout>
        <c:manualLayout>
          <c:xMode val="edge"/>
          <c:yMode val="edge"/>
          <c:x val="0.57118321118445281"/>
          <c:y val="8.3241178570603633E-2"/>
          <c:w val="0.37376833925289782"/>
          <c:h val="0.15644008819301969"/>
        </c:manualLayout>
      </c:layout>
      <c:overlay val="0"/>
      <c:spPr>
        <a:noFill/>
        <a:ln>
          <a:noFill/>
        </a:ln>
        <a:effectLst/>
      </c:spPr>
      <c:txPr>
        <a:bodyPr rot="0" spcFirstLastPara="1" vertOverflow="ellipsis" vert="horz" wrap="square" anchor="ctr" anchorCtr="1"/>
        <a:lstStyle/>
        <a:p>
          <a:pPr>
            <a:defRPr sz="1000" b="0" i="0" u="none" strike="noStrike" kern="1200" baseline="0">
              <a:solidFill>
                <a:schemeClr val="tx1"/>
              </a:solidFill>
              <a:latin typeface="Arial" panose="020B0604020202020204" pitchFamily="34" charset="0"/>
              <a:ea typeface="+mn-ea"/>
              <a:cs typeface="Arial" panose="020B0604020202020204" pitchFamily="34" charset="0"/>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s-E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lang="en-GB" sz="1000" b="1" i="0" u="none" strike="noStrike" kern="1200" spc="0" baseline="0" noProof="0">
                <a:solidFill>
                  <a:sysClr val="windowText" lastClr="000000"/>
                </a:solidFill>
                <a:latin typeface="Arial" panose="020B0604020202020204" pitchFamily="34" charset="0"/>
                <a:ea typeface="+mn-ea"/>
                <a:cs typeface="Arial" panose="020B0604020202020204" pitchFamily="34" charset="0"/>
              </a:defRPr>
            </a:pPr>
            <a:r>
              <a:rPr lang="en-GB" sz="800" b="1" noProof="0" dirty="0">
                <a:solidFill>
                  <a:sysClr val="windowText" lastClr="000000"/>
                </a:solidFill>
                <a:latin typeface="Arial" panose="020B0604020202020204" pitchFamily="34" charset="0"/>
                <a:cs typeface="Arial" panose="020B0604020202020204" pitchFamily="34" charset="0"/>
              </a:rPr>
              <a:t>ALBA II - A2L006C - Average bunch length vs gap size</a:t>
            </a:r>
          </a:p>
        </c:rich>
      </c:tx>
      <c:layout>
        <c:manualLayout>
          <c:xMode val="edge"/>
          <c:yMode val="edge"/>
          <c:x val="0.16902140724071626"/>
          <c:y val="3.6756556285267097E-2"/>
        </c:manualLayout>
      </c:layout>
      <c:overlay val="0"/>
      <c:spPr>
        <a:noFill/>
        <a:ln>
          <a:noFill/>
        </a:ln>
        <a:effectLst/>
      </c:spPr>
      <c:txPr>
        <a:bodyPr rot="0" spcFirstLastPara="1" vertOverflow="ellipsis" vert="horz" wrap="square" anchor="ctr" anchorCtr="1"/>
        <a:lstStyle/>
        <a:p>
          <a:pPr>
            <a:defRPr lang="en-GB" sz="1000" b="1" i="0" u="none" strike="noStrike" kern="1200" spc="0" baseline="0" noProof="0">
              <a:solidFill>
                <a:sysClr val="windowText" lastClr="000000"/>
              </a:solidFill>
              <a:latin typeface="Arial" panose="020B0604020202020204" pitchFamily="34" charset="0"/>
              <a:ea typeface="+mn-ea"/>
              <a:cs typeface="Arial" panose="020B0604020202020204" pitchFamily="34" charset="0"/>
            </a:defRPr>
          </a:pPr>
          <a:endParaRPr lang="es-ES"/>
        </a:p>
      </c:txPr>
    </c:title>
    <c:autoTitleDeleted val="0"/>
    <c:plotArea>
      <c:layout>
        <c:manualLayout>
          <c:layoutTarget val="inner"/>
          <c:xMode val="edge"/>
          <c:yMode val="edge"/>
          <c:x val="0.12238643640977927"/>
          <c:y val="9.525838601402753E-2"/>
          <c:w val="0.78931679100954744"/>
          <c:h val="0.76990924053094956"/>
        </c:manualLayout>
      </c:layout>
      <c:scatterChart>
        <c:scatterStyle val="lineMarker"/>
        <c:varyColors val="0"/>
        <c:ser>
          <c:idx val="1"/>
          <c:order val="0"/>
          <c:tx>
            <c:v>Python w/o compensation</c:v>
          </c:tx>
          <c:spPr>
            <a:ln w="19050" cap="rnd">
              <a:solidFill>
                <a:srgbClr val="0070C0"/>
              </a:solidFill>
              <a:round/>
            </a:ln>
            <a:effectLst/>
          </c:spPr>
          <c:marker>
            <c:symbol val="triangle"/>
            <c:size val="5"/>
            <c:spPr>
              <a:solidFill>
                <a:srgbClr val="0070C0"/>
              </a:solidFill>
              <a:ln w="9525">
                <a:solidFill>
                  <a:srgbClr val="0070C0"/>
                </a:solidFill>
              </a:ln>
              <a:effectLst/>
            </c:spPr>
          </c:marker>
          <c:xVal>
            <c:numRef>
              <c:f>A2L006C!$C$7:$C$19</c:f>
              <c:numCache>
                <c:formatCode>0.00%</c:formatCode>
                <c:ptCount val="13"/>
                <c:pt idx="0">
                  <c:v>0</c:v>
                </c:pt>
                <c:pt idx="1">
                  <c:v>2.232142857142857E-3</c:v>
                </c:pt>
                <c:pt idx="2">
                  <c:v>4.464285714285714E-3</c:v>
                </c:pt>
                <c:pt idx="3">
                  <c:v>6.6964285714285711E-3</c:v>
                </c:pt>
                <c:pt idx="4">
                  <c:v>8.9285714285714281E-3</c:v>
                </c:pt>
                <c:pt idx="5">
                  <c:v>1.1160714285714286E-2</c:v>
                </c:pt>
                <c:pt idx="6">
                  <c:v>1.3392857142857142E-2</c:v>
                </c:pt>
                <c:pt idx="7">
                  <c:v>1.5625E-2</c:v>
                </c:pt>
                <c:pt idx="8">
                  <c:v>1.7857142857142856E-2</c:v>
                </c:pt>
                <c:pt idx="9">
                  <c:v>4.0178571428571432E-2</c:v>
                </c:pt>
                <c:pt idx="10">
                  <c:v>6.25E-2</c:v>
                </c:pt>
                <c:pt idx="11">
                  <c:v>8.4821428571428575E-2</c:v>
                </c:pt>
                <c:pt idx="12">
                  <c:v>0.10714285714285714</c:v>
                </c:pt>
              </c:numCache>
            </c:numRef>
          </c:xVal>
          <c:yVal>
            <c:numRef>
              <c:f>A2L006C!$E$7:$E$19</c:f>
              <c:numCache>
                <c:formatCode>General</c:formatCode>
                <c:ptCount val="13"/>
                <c:pt idx="0">
                  <c:v>32.15</c:v>
                </c:pt>
                <c:pt idx="1">
                  <c:v>31.943999999999999</c:v>
                </c:pt>
                <c:pt idx="2">
                  <c:v>22.789000000000001</c:v>
                </c:pt>
                <c:pt idx="3">
                  <c:v>19.858000000000001</c:v>
                </c:pt>
                <c:pt idx="4">
                  <c:v>18.946999999999999</c:v>
                </c:pt>
                <c:pt idx="5">
                  <c:v>18.39</c:v>
                </c:pt>
                <c:pt idx="6">
                  <c:v>17.981999999999999</c:v>
                </c:pt>
                <c:pt idx="7">
                  <c:v>17.672999999999998</c:v>
                </c:pt>
                <c:pt idx="8">
                  <c:v>17.431000000000001</c:v>
                </c:pt>
                <c:pt idx="9">
                  <c:v>16.204000000000001</c:v>
                </c:pt>
                <c:pt idx="10">
                  <c:v>15.47</c:v>
                </c:pt>
                <c:pt idx="11">
                  <c:v>14.914999999999999</c:v>
                </c:pt>
                <c:pt idx="12">
                  <c:v>14.465999999999999</c:v>
                </c:pt>
              </c:numCache>
            </c:numRef>
          </c:yVal>
          <c:smooth val="0"/>
          <c:extLst>
            <c:ext xmlns:c16="http://schemas.microsoft.com/office/drawing/2014/chart" uri="{C3380CC4-5D6E-409C-BE32-E72D297353CC}">
              <c16:uniqueId val="{00000000-DCEA-4218-8D43-8CAEE40114EB}"/>
            </c:ext>
          </c:extLst>
        </c:ser>
        <c:ser>
          <c:idx val="4"/>
          <c:order val="1"/>
          <c:tx>
            <c:v>No HC</c:v>
          </c:tx>
          <c:spPr>
            <a:ln w="15875" cap="rnd">
              <a:solidFill>
                <a:schemeClr val="accent1">
                  <a:lumMod val="75000"/>
                </a:schemeClr>
              </a:solidFill>
              <a:prstDash val="sysDash"/>
              <a:round/>
            </a:ln>
            <a:effectLst/>
          </c:spPr>
          <c:marker>
            <c:symbol val="none"/>
          </c:marker>
          <c:xVal>
            <c:numRef>
              <c:f>A2L006C!$C$32:$C$33</c:f>
              <c:numCache>
                <c:formatCode>0.00%</c:formatCode>
                <c:ptCount val="2"/>
                <c:pt idx="0">
                  <c:v>0</c:v>
                </c:pt>
                <c:pt idx="1">
                  <c:v>0.12</c:v>
                </c:pt>
              </c:numCache>
            </c:numRef>
          </c:xVal>
          <c:yVal>
            <c:numRef>
              <c:f>A2L006C!$E$32:$E$33</c:f>
              <c:numCache>
                <c:formatCode>General</c:formatCode>
                <c:ptCount val="2"/>
                <c:pt idx="0">
                  <c:v>8.2123843282166504</c:v>
                </c:pt>
                <c:pt idx="1">
                  <c:v>8.2123843282166504</c:v>
                </c:pt>
              </c:numCache>
            </c:numRef>
          </c:yVal>
          <c:smooth val="0"/>
          <c:extLst>
            <c:ext xmlns:c16="http://schemas.microsoft.com/office/drawing/2014/chart" uri="{C3380CC4-5D6E-409C-BE32-E72D297353CC}">
              <c16:uniqueId val="{00000001-DCEA-4218-8D43-8CAEE40114EB}"/>
            </c:ext>
          </c:extLst>
        </c:ser>
        <c:ser>
          <c:idx val="0"/>
          <c:order val="3"/>
          <c:tx>
            <c:v>FP</c:v>
          </c:tx>
          <c:spPr>
            <a:ln w="15875" cap="rnd">
              <a:solidFill>
                <a:schemeClr val="tx1"/>
              </a:solidFill>
              <a:prstDash val="sysDash"/>
              <a:round/>
            </a:ln>
            <a:effectLst/>
          </c:spPr>
          <c:marker>
            <c:symbol val="none"/>
          </c:marker>
          <c:xVal>
            <c:numRef>
              <c:f>A2L006C!$C$32:$C$33</c:f>
              <c:numCache>
                <c:formatCode>0.00%</c:formatCode>
                <c:ptCount val="2"/>
                <c:pt idx="0">
                  <c:v>0</c:v>
                </c:pt>
                <c:pt idx="1">
                  <c:v>0.12</c:v>
                </c:pt>
              </c:numCache>
            </c:numRef>
          </c:xVal>
          <c:yVal>
            <c:numRef>
              <c:f>A2L006C!$F$32:$F$33</c:f>
              <c:numCache>
                <c:formatCode>General</c:formatCode>
                <c:ptCount val="2"/>
                <c:pt idx="0">
                  <c:v>32.15</c:v>
                </c:pt>
                <c:pt idx="1">
                  <c:v>32.15</c:v>
                </c:pt>
              </c:numCache>
            </c:numRef>
          </c:yVal>
          <c:smooth val="0"/>
          <c:extLst>
            <c:ext xmlns:c16="http://schemas.microsoft.com/office/drawing/2014/chart" uri="{C3380CC4-5D6E-409C-BE32-E72D297353CC}">
              <c16:uniqueId val="{00000002-DCEA-4218-8D43-8CAEE40114EB}"/>
            </c:ext>
          </c:extLst>
        </c:ser>
        <c:dLbls>
          <c:showLegendKey val="0"/>
          <c:showVal val="0"/>
          <c:showCatName val="0"/>
          <c:showSerName val="0"/>
          <c:showPercent val="0"/>
          <c:showBubbleSize val="0"/>
        </c:dLbls>
        <c:axId val="893753392"/>
        <c:axId val="893755792"/>
      </c:scatterChart>
      <c:scatterChart>
        <c:scatterStyle val="lineMarker"/>
        <c:varyColors val="0"/>
        <c:ser>
          <c:idx val="6"/>
          <c:order val="2"/>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yVal>
            <c:numLit>
              <c:formatCode>General</c:formatCode>
              <c:ptCount val="1"/>
              <c:pt idx="0">
                <c:v>1</c:v>
              </c:pt>
            </c:numLit>
          </c:yVal>
          <c:smooth val="0"/>
          <c:extLst>
            <c:ext xmlns:c16="http://schemas.microsoft.com/office/drawing/2014/chart" uri="{C3380CC4-5D6E-409C-BE32-E72D297353CC}">
              <c16:uniqueId val="{00000003-DCEA-4218-8D43-8CAEE40114EB}"/>
            </c:ext>
          </c:extLst>
        </c:ser>
        <c:dLbls>
          <c:showLegendKey val="0"/>
          <c:showVal val="0"/>
          <c:showCatName val="0"/>
          <c:showSerName val="0"/>
          <c:showPercent val="0"/>
          <c:showBubbleSize val="0"/>
        </c:dLbls>
        <c:axId val="572415872"/>
        <c:axId val="572424032"/>
      </c:scatterChart>
      <c:valAx>
        <c:axId val="893753392"/>
        <c:scaling>
          <c:orientation val="minMax"/>
          <c:max val="0.11000000000000001"/>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sz="800">
                    <a:solidFill>
                      <a:sysClr val="windowText" lastClr="000000"/>
                    </a:solidFill>
                    <a:latin typeface="Arial" panose="020B0604020202020204" pitchFamily="34" charset="0"/>
                    <a:cs typeface="Arial" panose="020B0604020202020204" pitchFamily="34" charset="0"/>
                  </a:rPr>
                  <a:t>Gap size</a:t>
                </a:r>
              </a:p>
            </c:rich>
          </c:tx>
          <c:layout>
            <c:manualLayout>
              <c:xMode val="edge"/>
              <c:yMode val="edge"/>
              <c:x val="0.45237299349059401"/>
              <c:y val="0.93216902254635281"/>
            </c:manualLayout>
          </c:layout>
          <c:overlay val="0"/>
          <c:spPr>
            <a:noFill/>
            <a:ln>
              <a:noFill/>
            </a:ln>
            <a:effectLst/>
          </c:spPr>
          <c:txPr>
            <a:bodyPr rot="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0.00%"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893755792"/>
        <c:crosses val="autoZero"/>
        <c:crossBetween val="midCat"/>
        <c:majorUnit val="2.0000000000000004E-2"/>
        <c:minorUnit val="2.0000000000000005E-3"/>
      </c:valAx>
      <c:valAx>
        <c:axId val="8937557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sz="800">
                    <a:solidFill>
                      <a:sysClr val="windowText" lastClr="000000"/>
                    </a:solidFill>
                    <a:latin typeface="Arial" panose="020B0604020202020204" pitchFamily="34" charset="0"/>
                    <a:cs typeface="Arial" panose="020B0604020202020204" pitchFamily="34" charset="0"/>
                  </a:rPr>
                  <a:t>Bunch length [ps]</a:t>
                </a:r>
              </a:p>
            </c:rich>
          </c:tx>
          <c:layout>
            <c:manualLayout>
              <c:xMode val="edge"/>
              <c:yMode val="edge"/>
              <c:x val="7.3137212925044551E-3"/>
              <c:y val="0.33571552590364306"/>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893753392"/>
        <c:crosses val="autoZero"/>
        <c:crossBetween val="midCat"/>
      </c:valAx>
      <c:valAx>
        <c:axId val="572424032"/>
        <c:scaling>
          <c:orientation val="minMax"/>
          <c:max val="4.3316000000000008"/>
          <c:min val="0"/>
        </c:scaling>
        <c:delete val="0"/>
        <c:axPos val="r"/>
        <c:title>
          <c:tx>
            <c:rich>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sz="800">
                    <a:solidFill>
                      <a:sysClr val="windowText" lastClr="000000"/>
                    </a:solidFill>
                    <a:latin typeface="Arial" panose="020B0604020202020204" pitchFamily="34" charset="0"/>
                    <a:cs typeface="Arial" panose="020B0604020202020204" pitchFamily="34" charset="0"/>
                  </a:rPr>
                  <a:t>Lengthening ratio</a:t>
                </a:r>
              </a:p>
            </c:rich>
          </c:tx>
          <c:layout>
            <c:manualLayout>
              <c:xMode val="edge"/>
              <c:yMode val="edge"/>
              <c:x val="0.95139017427893458"/>
              <c:y val="0.34415990524163609"/>
            </c:manualLayout>
          </c:layout>
          <c:overlay val="0"/>
          <c:spPr>
            <a:noFill/>
            <a:ln>
              <a:noFill/>
            </a:ln>
            <a:effectLst/>
          </c:spPr>
          <c:txPr>
            <a:bodyPr rot="-54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8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572415872"/>
        <c:crosses val="max"/>
        <c:crossBetween val="midCat"/>
        <c:minorUnit val="0.1"/>
      </c:valAx>
      <c:valAx>
        <c:axId val="572415872"/>
        <c:scaling>
          <c:orientation val="minMax"/>
        </c:scaling>
        <c:delete val="1"/>
        <c:axPos val="b"/>
        <c:numFmt formatCode="0.00%" sourceLinked="1"/>
        <c:majorTickMark val="out"/>
        <c:minorTickMark val="none"/>
        <c:tickLblPos val="nextTo"/>
        <c:crossAx val="572424032"/>
        <c:crosses val="autoZero"/>
        <c:crossBetween val="midCat"/>
      </c:valAx>
      <c:spPr>
        <a:noFill/>
        <a:ln>
          <a:solidFill>
            <a:schemeClr val="tx1"/>
          </a:solid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S" sz="1000" b="1">
                <a:solidFill>
                  <a:sysClr val="windowText" lastClr="000000"/>
                </a:solidFill>
                <a:latin typeface="Arial" panose="020B0604020202020204" pitchFamily="34" charset="0"/>
                <a:cs typeface="Arial" panose="020B0604020202020204" pitchFamily="34" charset="0"/>
              </a:rPr>
              <a:t>ALBA II - A2L006C - Average bunch length vs gap size</a:t>
            </a:r>
          </a:p>
        </c:rich>
      </c:tx>
      <c:layout>
        <c:manualLayout>
          <c:xMode val="edge"/>
          <c:yMode val="edge"/>
          <c:x val="0.16902140724071626"/>
          <c:y val="3.6756556285267097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s-ES"/>
        </a:p>
      </c:txPr>
    </c:title>
    <c:autoTitleDeleted val="0"/>
    <c:plotArea>
      <c:layout>
        <c:manualLayout>
          <c:layoutTarget val="inner"/>
          <c:xMode val="edge"/>
          <c:yMode val="edge"/>
          <c:x val="0.12238643640977927"/>
          <c:y val="9.525838601402753E-2"/>
          <c:w val="0.78931679100954744"/>
          <c:h val="0.76990924053094956"/>
        </c:manualLayout>
      </c:layout>
      <c:scatterChart>
        <c:scatterStyle val="lineMarker"/>
        <c:varyColors val="0"/>
        <c:ser>
          <c:idx val="0"/>
          <c:order val="0"/>
          <c:tx>
            <c:v>Tracking</c:v>
          </c:tx>
          <c:spPr>
            <a:ln w="25400" cap="rnd">
              <a:noFill/>
              <a:round/>
            </a:ln>
            <a:effectLst/>
          </c:spPr>
          <c:marker>
            <c:symbol val="x"/>
            <c:size val="6"/>
            <c:spPr>
              <a:noFill/>
              <a:ln w="12700">
                <a:solidFill>
                  <a:schemeClr val="tx1"/>
                </a:solidFill>
              </a:ln>
              <a:effectLst/>
            </c:spPr>
          </c:marker>
          <c:xVal>
            <c:numRef>
              <c:f>A2L006C!$C$24:$C$29</c:f>
              <c:numCache>
                <c:formatCode>0.00%</c:formatCode>
                <c:ptCount val="6"/>
                <c:pt idx="0">
                  <c:v>0</c:v>
                </c:pt>
                <c:pt idx="1">
                  <c:v>1.7857142857142856E-2</c:v>
                </c:pt>
                <c:pt idx="2">
                  <c:v>4.0178571428571432E-2</c:v>
                </c:pt>
                <c:pt idx="3">
                  <c:v>6.25E-2</c:v>
                </c:pt>
                <c:pt idx="4">
                  <c:v>8.4821428571428575E-2</c:v>
                </c:pt>
                <c:pt idx="5">
                  <c:v>0.10714285714285714</c:v>
                </c:pt>
              </c:numCache>
            </c:numRef>
          </c:xVal>
          <c:yVal>
            <c:numRef>
              <c:f>A2L006C!$D$24:$D$29</c:f>
              <c:numCache>
                <c:formatCode>General</c:formatCode>
                <c:ptCount val="6"/>
                <c:pt idx="0">
                  <c:v>31.391999999999999</c:v>
                </c:pt>
                <c:pt idx="1">
                  <c:v>17.914999999999999</c:v>
                </c:pt>
                <c:pt idx="2">
                  <c:v>16.387</c:v>
                </c:pt>
                <c:pt idx="3">
                  <c:v>15.535600000000001</c:v>
                </c:pt>
                <c:pt idx="4">
                  <c:v>14.926</c:v>
                </c:pt>
                <c:pt idx="5">
                  <c:v>14.43</c:v>
                </c:pt>
              </c:numCache>
            </c:numRef>
          </c:yVal>
          <c:smooth val="0"/>
          <c:extLst>
            <c:ext xmlns:c16="http://schemas.microsoft.com/office/drawing/2014/chart" uri="{C3380CC4-5D6E-409C-BE32-E72D297353CC}">
              <c16:uniqueId val="{00000000-7186-461F-96FF-82510CA73230}"/>
            </c:ext>
          </c:extLst>
        </c:ser>
        <c:ser>
          <c:idx val="3"/>
          <c:order val="3"/>
          <c:tx>
            <c:v>FP</c:v>
          </c:tx>
          <c:spPr>
            <a:ln w="15875" cap="rnd">
              <a:solidFill>
                <a:srgbClr val="FF0000"/>
              </a:solidFill>
              <a:prstDash val="sysDash"/>
              <a:round/>
            </a:ln>
            <a:effectLst/>
          </c:spPr>
          <c:marker>
            <c:symbol val="none"/>
          </c:marker>
          <c:xVal>
            <c:numRef>
              <c:f>A2L006C!$C$32:$C$33</c:f>
              <c:numCache>
                <c:formatCode>0.00%</c:formatCode>
                <c:ptCount val="2"/>
                <c:pt idx="0">
                  <c:v>0</c:v>
                </c:pt>
                <c:pt idx="1">
                  <c:v>0.12</c:v>
                </c:pt>
              </c:numCache>
            </c:numRef>
          </c:xVal>
          <c:yVal>
            <c:numRef>
              <c:f>A2L006C!$D$32:$D$33</c:f>
              <c:numCache>
                <c:formatCode>General</c:formatCode>
                <c:ptCount val="2"/>
                <c:pt idx="0">
                  <c:v>39.68</c:v>
                </c:pt>
                <c:pt idx="1">
                  <c:v>39.68</c:v>
                </c:pt>
              </c:numCache>
            </c:numRef>
          </c:yVal>
          <c:smooth val="0"/>
          <c:extLst>
            <c:ext xmlns:c16="http://schemas.microsoft.com/office/drawing/2014/chart" uri="{C3380CC4-5D6E-409C-BE32-E72D297353CC}">
              <c16:uniqueId val="{00000001-7186-461F-96FF-82510CA73230}"/>
            </c:ext>
          </c:extLst>
        </c:ser>
        <c:ser>
          <c:idx val="4"/>
          <c:order val="4"/>
          <c:tx>
            <c:v>No HC</c:v>
          </c:tx>
          <c:spPr>
            <a:ln w="15875" cap="rnd">
              <a:solidFill>
                <a:schemeClr val="accent1">
                  <a:lumMod val="75000"/>
                </a:schemeClr>
              </a:solidFill>
              <a:prstDash val="sysDash"/>
              <a:round/>
            </a:ln>
            <a:effectLst/>
          </c:spPr>
          <c:marker>
            <c:symbol val="none"/>
          </c:marker>
          <c:xVal>
            <c:numRef>
              <c:f>A2L006C!$C$32:$C$33</c:f>
              <c:numCache>
                <c:formatCode>0.00%</c:formatCode>
                <c:ptCount val="2"/>
                <c:pt idx="0">
                  <c:v>0</c:v>
                </c:pt>
                <c:pt idx="1">
                  <c:v>0.12</c:v>
                </c:pt>
              </c:numCache>
            </c:numRef>
          </c:xVal>
          <c:yVal>
            <c:numRef>
              <c:f>A2L006C!$E$32:$E$33</c:f>
              <c:numCache>
                <c:formatCode>General</c:formatCode>
                <c:ptCount val="2"/>
                <c:pt idx="0">
                  <c:v>8.2123843282166504</c:v>
                </c:pt>
                <c:pt idx="1">
                  <c:v>8.2123843282166504</c:v>
                </c:pt>
              </c:numCache>
            </c:numRef>
          </c:yVal>
          <c:smooth val="0"/>
          <c:extLst>
            <c:ext xmlns:c16="http://schemas.microsoft.com/office/drawing/2014/chart" uri="{C3380CC4-5D6E-409C-BE32-E72D297353CC}">
              <c16:uniqueId val="{00000002-7186-461F-96FF-82510CA73230}"/>
            </c:ext>
          </c:extLst>
        </c:ser>
        <c:ser>
          <c:idx val="5"/>
          <c:order val="5"/>
          <c:tx>
            <c:v>PTBL threshold</c:v>
          </c:tx>
          <c:spPr>
            <a:ln w="15875" cap="rnd">
              <a:solidFill>
                <a:schemeClr val="tx1"/>
              </a:solidFill>
              <a:prstDash val="sysDash"/>
              <a:round/>
            </a:ln>
            <a:effectLst/>
          </c:spPr>
          <c:marker>
            <c:symbol val="none"/>
          </c:marker>
          <c:xVal>
            <c:numRef>
              <c:f>A2L006C!$C$32:$C$33</c:f>
              <c:numCache>
                <c:formatCode>0.00%</c:formatCode>
                <c:ptCount val="2"/>
                <c:pt idx="0">
                  <c:v>0</c:v>
                </c:pt>
                <c:pt idx="1">
                  <c:v>0.12</c:v>
                </c:pt>
              </c:numCache>
            </c:numRef>
          </c:xVal>
          <c:yVal>
            <c:numRef>
              <c:f>A2L006C!$F$32:$F$33</c:f>
              <c:numCache>
                <c:formatCode>General</c:formatCode>
                <c:ptCount val="2"/>
                <c:pt idx="0">
                  <c:v>32.15</c:v>
                </c:pt>
                <c:pt idx="1">
                  <c:v>32.15</c:v>
                </c:pt>
              </c:numCache>
            </c:numRef>
          </c:yVal>
          <c:smooth val="0"/>
          <c:extLst>
            <c:ext xmlns:c16="http://schemas.microsoft.com/office/drawing/2014/chart" uri="{C3380CC4-5D6E-409C-BE32-E72D297353CC}">
              <c16:uniqueId val="{00000003-7186-461F-96FF-82510CA73230}"/>
            </c:ext>
          </c:extLst>
        </c:ser>
        <c:dLbls>
          <c:showLegendKey val="0"/>
          <c:showVal val="0"/>
          <c:showCatName val="0"/>
          <c:showSerName val="0"/>
          <c:showPercent val="0"/>
          <c:showBubbleSize val="0"/>
        </c:dLbls>
        <c:axId val="893753392"/>
        <c:axId val="893755792"/>
      </c:scatterChart>
      <c:scatterChart>
        <c:scatterStyle val="smoothMarker"/>
        <c:varyColors val="0"/>
        <c:ser>
          <c:idx val="1"/>
          <c:order val="1"/>
          <c:tx>
            <c:v>Semi-analytic w/o compensation</c:v>
          </c:tx>
          <c:spPr>
            <a:ln w="19050" cap="rnd">
              <a:solidFill>
                <a:srgbClr val="0070C0"/>
              </a:solidFill>
              <a:round/>
            </a:ln>
            <a:effectLst/>
          </c:spPr>
          <c:marker>
            <c:symbol val="triangle"/>
            <c:size val="5"/>
            <c:spPr>
              <a:solidFill>
                <a:srgbClr val="0070C0"/>
              </a:solidFill>
              <a:ln w="9525">
                <a:solidFill>
                  <a:srgbClr val="0070C0"/>
                </a:solidFill>
              </a:ln>
              <a:effectLst/>
            </c:spPr>
          </c:marker>
          <c:xVal>
            <c:numRef>
              <c:f>A2L006C!$C$7:$C$19</c:f>
              <c:numCache>
                <c:formatCode>0.00%</c:formatCode>
                <c:ptCount val="13"/>
                <c:pt idx="0">
                  <c:v>0</c:v>
                </c:pt>
                <c:pt idx="1">
                  <c:v>2.232142857142857E-3</c:v>
                </c:pt>
                <c:pt idx="2">
                  <c:v>4.464285714285714E-3</c:v>
                </c:pt>
                <c:pt idx="3">
                  <c:v>6.6964285714285711E-3</c:v>
                </c:pt>
                <c:pt idx="4">
                  <c:v>8.9285714285714281E-3</c:v>
                </c:pt>
                <c:pt idx="5">
                  <c:v>1.1160714285714286E-2</c:v>
                </c:pt>
                <c:pt idx="6">
                  <c:v>1.3392857142857142E-2</c:v>
                </c:pt>
                <c:pt idx="7">
                  <c:v>1.5625E-2</c:v>
                </c:pt>
                <c:pt idx="8">
                  <c:v>1.7857142857142856E-2</c:v>
                </c:pt>
                <c:pt idx="9">
                  <c:v>4.0178571428571432E-2</c:v>
                </c:pt>
                <c:pt idx="10">
                  <c:v>6.25E-2</c:v>
                </c:pt>
                <c:pt idx="11">
                  <c:v>8.4821428571428575E-2</c:v>
                </c:pt>
                <c:pt idx="12">
                  <c:v>0.10714285714285714</c:v>
                </c:pt>
              </c:numCache>
            </c:numRef>
          </c:xVal>
          <c:yVal>
            <c:numRef>
              <c:f>A2L006C!$E$7:$E$19</c:f>
              <c:numCache>
                <c:formatCode>General</c:formatCode>
                <c:ptCount val="13"/>
                <c:pt idx="0">
                  <c:v>32.15</c:v>
                </c:pt>
                <c:pt idx="1">
                  <c:v>31.943999999999999</c:v>
                </c:pt>
                <c:pt idx="2">
                  <c:v>22.789000000000001</c:v>
                </c:pt>
                <c:pt idx="3">
                  <c:v>19.858000000000001</c:v>
                </c:pt>
                <c:pt idx="4">
                  <c:v>18.946999999999999</c:v>
                </c:pt>
                <c:pt idx="5">
                  <c:v>18.39</c:v>
                </c:pt>
                <c:pt idx="6">
                  <c:v>17.981999999999999</c:v>
                </c:pt>
                <c:pt idx="7">
                  <c:v>17.672999999999998</c:v>
                </c:pt>
                <c:pt idx="8">
                  <c:v>17.431000000000001</c:v>
                </c:pt>
                <c:pt idx="9">
                  <c:v>16.204000000000001</c:v>
                </c:pt>
                <c:pt idx="10">
                  <c:v>15.47</c:v>
                </c:pt>
                <c:pt idx="11">
                  <c:v>14.914999999999999</c:v>
                </c:pt>
                <c:pt idx="12">
                  <c:v>14.465999999999999</c:v>
                </c:pt>
              </c:numCache>
            </c:numRef>
          </c:yVal>
          <c:smooth val="1"/>
          <c:extLst>
            <c:ext xmlns:c16="http://schemas.microsoft.com/office/drawing/2014/chart" uri="{C3380CC4-5D6E-409C-BE32-E72D297353CC}">
              <c16:uniqueId val="{00000004-7186-461F-96FF-82510CA73230}"/>
            </c:ext>
          </c:extLst>
        </c:ser>
        <c:ser>
          <c:idx val="2"/>
          <c:order val="2"/>
          <c:tx>
            <c:v>Semi-analytic with compensation</c:v>
          </c:tx>
          <c:spPr>
            <a:ln w="19050" cap="rnd">
              <a:solidFill>
                <a:srgbClr val="7030A0"/>
              </a:solidFill>
              <a:round/>
            </a:ln>
            <a:effectLst/>
          </c:spPr>
          <c:marker>
            <c:symbol val="square"/>
            <c:size val="5"/>
            <c:spPr>
              <a:solidFill>
                <a:srgbClr val="7030A0"/>
              </a:solidFill>
              <a:ln w="9525">
                <a:solidFill>
                  <a:srgbClr val="7030A0"/>
                </a:solidFill>
              </a:ln>
              <a:effectLst/>
            </c:spPr>
          </c:marker>
          <c:xVal>
            <c:numRef>
              <c:f>A2L006C!$C$7:$C$19</c:f>
              <c:numCache>
                <c:formatCode>0.00%</c:formatCode>
                <c:ptCount val="13"/>
                <c:pt idx="0">
                  <c:v>0</c:v>
                </c:pt>
                <c:pt idx="1">
                  <c:v>2.232142857142857E-3</c:v>
                </c:pt>
                <c:pt idx="2">
                  <c:v>4.464285714285714E-3</c:v>
                </c:pt>
                <c:pt idx="3">
                  <c:v>6.6964285714285711E-3</c:v>
                </c:pt>
                <c:pt idx="4">
                  <c:v>8.9285714285714281E-3</c:v>
                </c:pt>
                <c:pt idx="5">
                  <c:v>1.1160714285714286E-2</c:v>
                </c:pt>
                <c:pt idx="6">
                  <c:v>1.3392857142857142E-2</c:v>
                </c:pt>
                <c:pt idx="7">
                  <c:v>1.5625E-2</c:v>
                </c:pt>
                <c:pt idx="8">
                  <c:v>1.7857142857142856E-2</c:v>
                </c:pt>
                <c:pt idx="9">
                  <c:v>4.0178571428571432E-2</c:v>
                </c:pt>
                <c:pt idx="10">
                  <c:v>6.25E-2</c:v>
                </c:pt>
                <c:pt idx="11">
                  <c:v>8.4821428571428575E-2</c:v>
                </c:pt>
                <c:pt idx="12">
                  <c:v>0.10714285714285714</c:v>
                </c:pt>
              </c:numCache>
            </c:numRef>
          </c:xVal>
          <c:yVal>
            <c:numRef>
              <c:f>A2L006C!$G$7:$G$19</c:f>
              <c:numCache>
                <c:formatCode>General</c:formatCode>
                <c:ptCount val="13"/>
                <c:pt idx="0">
                  <c:v>32.15</c:v>
                </c:pt>
                <c:pt idx="1">
                  <c:v>32.142000000000003</c:v>
                </c:pt>
                <c:pt idx="2">
                  <c:v>32.106000000000002</c:v>
                </c:pt>
                <c:pt idx="3">
                  <c:v>32.054000000000002</c:v>
                </c:pt>
                <c:pt idx="4">
                  <c:v>31.978999999999999</c:v>
                </c:pt>
                <c:pt idx="5">
                  <c:v>31.882999999999999</c:v>
                </c:pt>
                <c:pt idx="6">
                  <c:v>31.763999999999999</c:v>
                </c:pt>
                <c:pt idx="7">
                  <c:v>31.626000000000001</c:v>
                </c:pt>
                <c:pt idx="8">
                  <c:v>31.47</c:v>
                </c:pt>
                <c:pt idx="9">
                  <c:v>29.61</c:v>
                </c:pt>
                <c:pt idx="10">
                  <c:v>28.163</c:v>
                </c:pt>
                <c:pt idx="11">
                  <c:v>27.120999999999999</c:v>
                </c:pt>
                <c:pt idx="12">
                  <c:v>26.298999999999999</c:v>
                </c:pt>
              </c:numCache>
            </c:numRef>
          </c:yVal>
          <c:smooth val="1"/>
          <c:extLst>
            <c:ext xmlns:c16="http://schemas.microsoft.com/office/drawing/2014/chart" uri="{C3380CC4-5D6E-409C-BE32-E72D297353CC}">
              <c16:uniqueId val="{00000005-7186-461F-96FF-82510CA73230}"/>
            </c:ext>
          </c:extLst>
        </c:ser>
        <c:dLbls>
          <c:showLegendKey val="0"/>
          <c:showVal val="0"/>
          <c:showCatName val="0"/>
          <c:showSerName val="0"/>
          <c:showPercent val="0"/>
          <c:showBubbleSize val="0"/>
        </c:dLbls>
        <c:axId val="893753392"/>
        <c:axId val="893755792"/>
      </c:scatterChart>
      <c:scatterChart>
        <c:scatterStyle val="lineMarker"/>
        <c:varyColors val="0"/>
        <c:ser>
          <c:idx val="6"/>
          <c:order val="6"/>
          <c:spPr>
            <a:ln w="25400" cap="rnd">
              <a:noFill/>
              <a:round/>
            </a:ln>
            <a:effectLst/>
          </c:spPr>
          <c:marker>
            <c:symbol val="circle"/>
            <c:size val="5"/>
            <c:spPr>
              <a:solidFill>
                <a:schemeClr val="accent1">
                  <a:lumMod val="60000"/>
                </a:schemeClr>
              </a:solidFill>
              <a:ln w="9525">
                <a:solidFill>
                  <a:schemeClr val="accent1">
                    <a:lumMod val="60000"/>
                  </a:schemeClr>
                </a:solidFill>
              </a:ln>
              <a:effectLst/>
            </c:spPr>
          </c:marker>
          <c:yVal>
            <c:numLit>
              <c:formatCode>General</c:formatCode>
              <c:ptCount val="1"/>
              <c:pt idx="0">
                <c:v>1</c:v>
              </c:pt>
            </c:numLit>
          </c:yVal>
          <c:smooth val="0"/>
          <c:extLst>
            <c:ext xmlns:c16="http://schemas.microsoft.com/office/drawing/2014/chart" uri="{C3380CC4-5D6E-409C-BE32-E72D297353CC}">
              <c16:uniqueId val="{00000006-7186-461F-96FF-82510CA73230}"/>
            </c:ext>
          </c:extLst>
        </c:ser>
        <c:dLbls>
          <c:showLegendKey val="0"/>
          <c:showVal val="0"/>
          <c:showCatName val="0"/>
          <c:showSerName val="0"/>
          <c:showPercent val="0"/>
          <c:showBubbleSize val="0"/>
        </c:dLbls>
        <c:axId val="572415872"/>
        <c:axId val="572424032"/>
      </c:scatterChart>
      <c:valAx>
        <c:axId val="893753392"/>
        <c:scaling>
          <c:orientation val="minMax"/>
          <c:max val="0.11000000000000001"/>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latin typeface="Arial" panose="020B0604020202020204" pitchFamily="34" charset="0"/>
                    <a:cs typeface="Arial" panose="020B0604020202020204" pitchFamily="34" charset="0"/>
                  </a:rPr>
                  <a:t>Gap size</a:t>
                </a:r>
              </a:p>
            </c:rich>
          </c:tx>
          <c:layout>
            <c:manualLayout>
              <c:xMode val="edge"/>
              <c:yMode val="edge"/>
              <c:x val="0.45237299349059401"/>
              <c:y val="0.93216902254635281"/>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0.00%"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893755792"/>
        <c:crosses val="autoZero"/>
        <c:crossBetween val="midCat"/>
        <c:majorUnit val="2.0000000000000004E-2"/>
        <c:minorUnit val="2.0000000000000005E-3"/>
      </c:valAx>
      <c:valAx>
        <c:axId val="893755792"/>
        <c:scaling>
          <c:orientation val="minMax"/>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latin typeface="Arial" panose="020B0604020202020204" pitchFamily="34" charset="0"/>
                    <a:cs typeface="Arial" panose="020B0604020202020204" pitchFamily="34" charset="0"/>
                  </a:rPr>
                  <a:t>Bunch length [ps]</a:t>
                </a:r>
              </a:p>
            </c:rich>
          </c:tx>
          <c:layout>
            <c:manualLayout>
              <c:xMode val="edge"/>
              <c:yMode val="edge"/>
              <c:x val="7.3137212925044551E-3"/>
              <c:y val="0.33571552590364306"/>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893753392"/>
        <c:crosses val="autoZero"/>
        <c:crossBetween val="midCat"/>
      </c:valAx>
      <c:valAx>
        <c:axId val="572424032"/>
        <c:scaling>
          <c:orientation val="minMax"/>
          <c:max val="5.5693000000000001"/>
          <c:min val="0"/>
        </c:scaling>
        <c:delete val="0"/>
        <c:axPos val="r"/>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latin typeface="Arial" panose="020B0604020202020204" pitchFamily="34" charset="0"/>
                    <a:cs typeface="Arial" panose="020B0604020202020204" pitchFamily="34" charset="0"/>
                  </a:rPr>
                  <a:t>Lengthening ratio</a:t>
                </a:r>
              </a:p>
            </c:rich>
          </c:tx>
          <c:layout>
            <c:manualLayout>
              <c:xMode val="edge"/>
              <c:yMode val="edge"/>
              <c:x val="0.95139017427893458"/>
              <c:y val="0.34415990524163609"/>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572415872"/>
        <c:crosses val="max"/>
        <c:crossBetween val="midCat"/>
        <c:minorUnit val="0.1"/>
      </c:valAx>
      <c:valAx>
        <c:axId val="572415872"/>
        <c:scaling>
          <c:orientation val="minMax"/>
        </c:scaling>
        <c:delete val="1"/>
        <c:axPos val="b"/>
        <c:majorTickMark val="out"/>
        <c:minorTickMark val="none"/>
        <c:tickLblPos val="nextTo"/>
        <c:crossAx val="572424032"/>
        <c:crosses val="autoZero"/>
        <c:crossBetween val="midCat"/>
      </c:valAx>
      <c:spPr>
        <a:noFill/>
        <a:ln>
          <a:solidFill>
            <a:schemeClr val="tx1"/>
          </a:solidFill>
        </a:ln>
        <a:effectLst/>
      </c:spPr>
    </c:plotArea>
    <c:legend>
      <c:legendPos val="l"/>
      <c:legendEntry>
        <c:idx val="1"/>
        <c:delete val="1"/>
      </c:legendEntry>
      <c:legendEntry>
        <c:idx val="2"/>
        <c:delete val="1"/>
      </c:legendEntry>
      <c:legendEntry>
        <c:idx val="3"/>
        <c:delete val="1"/>
      </c:legendEntry>
      <c:legendEntry>
        <c:idx val="6"/>
        <c:delete val="1"/>
      </c:legendEntry>
      <c:layout>
        <c:manualLayout>
          <c:xMode val="edge"/>
          <c:yMode val="edge"/>
          <c:x val="0.40435162221978049"/>
          <c:y val="0.43061862045069021"/>
          <c:w val="0.49165675062842829"/>
          <c:h val="0.1477772665860429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r>
              <a:rPr lang="es-ES" sz="1000" b="1">
                <a:solidFill>
                  <a:sysClr val="windowText" lastClr="000000"/>
                </a:solidFill>
                <a:latin typeface="Arial" panose="020B0604020202020204" pitchFamily="34" charset="0"/>
                <a:cs typeface="Arial" panose="020B0604020202020204" pitchFamily="34" charset="0"/>
              </a:rPr>
              <a:t>ALBA II - A2L006C - Required HC</a:t>
            </a:r>
            <a:r>
              <a:rPr lang="es-ES" sz="1000" b="1" baseline="0">
                <a:solidFill>
                  <a:sysClr val="windowText" lastClr="000000"/>
                </a:solidFill>
                <a:latin typeface="Arial" panose="020B0604020202020204" pitchFamily="34" charset="0"/>
                <a:cs typeface="Arial" panose="020B0604020202020204" pitchFamily="34" charset="0"/>
              </a:rPr>
              <a:t> power vs gap size</a:t>
            </a:r>
            <a:endParaRPr lang="es-ES" sz="1000" b="1">
              <a:solidFill>
                <a:sysClr val="windowText" lastClr="000000"/>
              </a:solidFill>
              <a:latin typeface="Arial" panose="020B0604020202020204" pitchFamily="34" charset="0"/>
              <a:cs typeface="Arial" panose="020B0604020202020204" pitchFamily="34" charset="0"/>
            </a:endParaRPr>
          </a:p>
        </c:rich>
      </c:tx>
      <c:layout>
        <c:manualLayout>
          <c:xMode val="edge"/>
          <c:yMode val="edge"/>
          <c:x val="0.16902140724071626"/>
          <c:y val="3.6756556285267097E-2"/>
        </c:manualLayout>
      </c:layout>
      <c:overlay val="0"/>
      <c:spPr>
        <a:noFill/>
        <a:ln>
          <a:noFill/>
        </a:ln>
        <a:effectLst/>
      </c:spPr>
      <c:txPr>
        <a:bodyPr rot="0" spcFirstLastPara="1" vertOverflow="ellipsis" vert="horz" wrap="square" anchor="ctr" anchorCtr="1"/>
        <a:lstStyle/>
        <a:p>
          <a:pPr>
            <a:defRPr sz="1000" b="1" i="0" u="none" strike="noStrike" kern="1200" spc="0" baseline="0">
              <a:solidFill>
                <a:sysClr val="windowText" lastClr="000000"/>
              </a:solidFill>
              <a:latin typeface="Arial" panose="020B0604020202020204" pitchFamily="34" charset="0"/>
              <a:ea typeface="+mn-ea"/>
              <a:cs typeface="Arial" panose="020B0604020202020204" pitchFamily="34" charset="0"/>
            </a:defRPr>
          </a:pPr>
          <a:endParaRPr lang="es-ES"/>
        </a:p>
      </c:txPr>
    </c:title>
    <c:autoTitleDeleted val="0"/>
    <c:plotArea>
      <c:layout>
        <c:manualLayout>
          <c:layoutTarget val="inner"/>
          <c:xMode val="edge"/>
          <c:yMode val="edge"/>
          <c:x val="0.12238643640977927"/>
          <c:y val="9.525838601402753E-2"/>
          <c:w val="0.78931679100954744"/>
          <c:h val="0.76990924053094956"/>
        </c:manualLayout>
      </c:layout>
      <c:scatterChart>
        <c:scatterStyle val="lineMarker"/>
        <c:varyColors val="0"/>
        <c:ser>
          <c:idx val="1"/>
          <c:order val="0"/>
          <c:tx>
            <c:v>1st harmonic compensation</c:v>
          </c:tx>
          <c:spPr>
            <a:ln w="19050" cap="rnd">
              <a:solidFill>
                <a:srgbClr val="0070C0"/>
              </a:solidFill>
              <a:round/>
            </a:ln>
            <a:effectLst/>
          </c:spPr>
          <c:marker>
            <c:symbol val="triangle"/>
            <c:size val="5"/>
            <c:spPr>
              <a:solidFill>
                <a:srgbClr val="0070C0"/>
              </a:solidFill>
              <a:ln w="9525">
                <a:solidFill>
                  <a:srgbClr val="0070C0"/>
                </a:solidFill>
              </a:ln>
              <a:effectLst/>
            </c:spPr>
          </c:marker>
          <c:xVal>
            <c:numRef>
              <c:f>A2L006C!$C$24:$C$29</c:f>
              <c:numCache>
                <c:formatCode>0.00%</c:formatCode>
                <c:ptCount val="6"/>
                <c:pt idx="0">
                  <c:v>0</c:v>
                </c:pt>
                <c:pt idx="1">
                  <c:v>1.7857142857142856E-2</c:v>
                </c:pt>
                <c:pt idx="2">
                  <c:v>4.0178571428571432E-2</c:v>
                </c:pt>
                <c:pt idx="3">
                  <c:v>6.25E-2</c:v>
                </c:pt>
                <c:pt idx="4">
                  <c:v>8.4821428571428575E-2</c:v>
                </c:pt>
                <c:pt idx="5">
                  <c:v>0.10714285714285714</c:v>
                </c:pt>
              </c:numCache>
            </c:numRef>
          </c:xVal>
          <c:yVal>
            <c:numRef>
              <c:f>A2L006C!$I$24:$I$29</c:f>
              <c:numCache>
                <c:formatCode>General</c:formatCode>
                <c:ptCount val="6"/>
                <c:pt idx="0">
                  <c:v>4.3</c:v>
                </c:pt>
                <c:pt idx="1">
                  <c:v>5.4</c:v>
                </c:pt>
                <c:pt idx="2">
                  <c:v>7.1</c:v>
                </c:pt>
                <c:pt idx="3">
                  <c:v>9.3000000000000007</c:v>
                </c:pt>
                <c:pt idx="4">
                  <c:v>11.6</c:v>
                </c:pt>
                <c:pt idx="5">
                  <c:v>14.2</c:v>
                </c:pt>
              </c:numCache>
            </c:numRef>
          </c:yVal>
          <c:smooth val="0"/>
          <c:extLst>
            <c:ext xmlns:c16="http://schemas.microsoft.com/office/drawing/2014/chart" uri="{C3380CC4-5D6E-409C-BE32-E72D297353CC}">
              <c16:uniqueId val="{00000000-2A09-44FF-82EE-D18496606D52}"/>
            </c:ext>
          </c:extLst>
        </c:ser>
        <c:dLbls>
          <c:showLegendKey val="0"/>
          <c:showVal val="0"/>
          <c:showCatName val="0"/>
          <c:showSerName val="0"/>
          <c:showPercent val="0"/>
          <c:showBubbleSize val="0"/>
        </c:dLbls>
        <c:axId val="893753392"/>
        <c:axId val="893755792"/>
      </c:scatterChart>
      <c:scatterChart>
        <c:scatterStyle val="lineMarker"/>
        <c:varyColors val="0"/>
        <c:ser>
          <c:idx val="6"/>
          <c:order val="1"/>
          <c:tx>
            <c:v>1st + 2nd harmonic compensation</c:v>
          </c:tx>
          <c:spPr>
            <a:ln w="19050" cap="rnd">
              <a:solidFill>
                <a:schemeClr val="tx1"/>
              </a:solidFill>
              <a:round/>
            </a:ln>
            <a:effectLst/>
          </c:spPr>
          <c:marker>
            <c:symbol val="square"/>
            <c:size val="5"/>
            <c:spPr>
              <a:solidFill>
                <a:schemeClr val="tx1"/>
              </a:solidFill>
              <a:ln w="9525">
                <a:solidFill>
                  <a:schemeClr val="tx1"/>
                </a:solidFill>
              </a:ln>
              <a:effectLst/>
            </c:spPr>
          </c:marker>
          <c:xVal>
            <c:numRef>
              <c:f>A2L006C!$C$24:$C$29</c:f>
              <c:numCache>
                <c:formatCode>0.00%</c:formatCode>
                <c:ptCount val="6"/>
                <c:pt idx="0">
                  <c:v>0</c:v>
                </c:pt>
                <c:pt idx="1">
                  <c:v>1.7857142857142856E-2</c:v>
                </c:pt>
                <c:pt idx="2">
                  <c:v>4.0178571428571432E-2</c:v>
                </c:pt>
                <c:pt idx="3">
                  <c:v>6.25E-2</c:v>
                </c:pt>
                <c:pt idx="4">
                  <c:v>8.4821428571428575E-2</c:v>
                </c:pt>
                <c:pt idx="5">
                  <c:v>0.10714285714285714</c:v>
                </c:pt>
              </c:numCache>
            </c:numRef>
          </c:xVal>
          <c:yVal>
            <c:numRef>
              <c:f>A2L006C!$J$24:$J$29</c:f>
              <c:numCache>
                <c:formatCode>General</c:formatCode>
                <c:ptCount val="6"/>
                <c:pt idx="0">
                  <c:v>4.3</c:v>
                </c:pt>
                <c:pt idx="1">
                  <c:v>6</c:v>
                </c:pt>
                <c:pt idx="2">
                  <c:v>9.1999999999999993</c:v>
                </c:pt>
                <c:pt idx="3">
                  <c:v>13.5</c:v>
                </c:pt>
                <c:pt idx="4">
                  <c:v>18.8</c:v>
                </c:pt>
                <c:pt idx="5">
                  <c:v>25</c:v>
                </c:pt>
              </c:numCache>
            </c:numRef>
          </c:yVal>
          <c:smooth val="0"/>
          <c:extLst>
            <c:ext xmlns:c16="http://schemas.microsoft.com/office/drawing/2014/chart" uri="{C3380CC4-5D6E-409C-BE32-E72D297353CC}">
              <c16:uniqueId val="{00000001-2A09-44FF-82EE-D18496606D52}"/>
            </c:ext>
          </c:extLst>
        </c:ser>
        <c:dLbls>
          <c:showLegendKey val="0"/>
          <c:showVal val="0"/>
          <c:showCatName val="0"/>
          <c:showSerName val="0"/>
          <c:showPercent val="0"/>
          <c:showBubbleSize val="0"/>
        </c:dLbls>
        <c:axId val="572415872"/>
        <c:axId val="572424032"/>
      </c:scatterChart>
      <c:valAx>
        <c:axId val="893753392"/>
        <c:scaling>
          <c:orientation val="minMax"/>
          <c:max val="0.11000000000000001"/>
          <c:min val="0"/>
        </c:scaling>
        <c:delete val="0"/>
        <c:axPos val="b"/>
        <c:majorGridlines>
          <c:spPr>
            <a:ln w="9525" cap="flat" cmpd="sng" algn="ctr">
              <a:noFill/>
              <a:round/>
            </a:ln>
            <a:effectLst/>
          </c:spPr>
        </c:majorGridlines>
        <c:title>
          <c:tx>
            <c:rich>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latin typeface="Arial" panose="020B0604020202020204" pitchFamily="34" charset="0"/>
                    <a:cs typeface="Arial" panose="020B0604020202020204" pitchFamily="34" charset="0"/>
                  </a:rPr>
                  <a:t>Gap size</a:t>
                </a:r>
              </a:p>
            </c:rich>
          </c:tx>
          <c:layout>
            <c:manualLayout>
              <c:xMode val="edge"/>
              <c:yMode val="edge"/>
              <c:x val="0.45237299349059401"/>
              <c:y val="0.93216902254635281"/>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0.00%"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893755792"/>
        <c:crosses val="autoZero"/>
        <c:crossBetween val="midCat"/>
        <c:majorUnit val="2.0000000000000004E-2"/>
        <c:minorUnit val="2.0000000000000005E-3"/>
      </c:valAx>
      <c:valAx>
        <c:axId val="893755792"/>
        <c:scaling>
          <c:orientation val="minMax"/>
          <c:max val="30"/>
        </c:scaling>
        <c:delete val="0"/>
        <c:axPos val="l"/>
        <c:majorGridlines>
          <c:spPr>
            <a:ln w="9525" cap="flat" cmpd="sng" algn="ctr">
              <a:noFill/>
              <a:round/>
            </a:ln>
            <a:effectLst/>
          </c:spPr>
        </c:majorGridlines>
        <c:title>
          <c:tx>
            <c:rich>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r>
                  <a:rPr lang="es-ES">
                    <a:solidFill>
                      <a:sysClr val="windowText" lastClr="000000"/>
                    </a:solidFill>
                    <a:latin typeface="Arial" panose="020B0604020202020204" pitchFamily="34" charset="0"/>
                    <a:cs typeface="Arial" panose="020B0604020202020204" pitchFamily="34" charset="0"/>
                  </a:rPr>
                  <a:t>Maximum</a:t>
                </a:r>
                <a:r>
                  <a:rPr lang="es-ES" baseline="0">
                    <a:solidFill>
                      <a:sysClr val="windowText" lastClr="000000"/>
                    </a:solidFill>
                    <a:latin typeface="Arial" panose="020B0604020202020204" pitchFamily="34" charset="0"/>
                    <a:cs typeface="Arial" panose="020B0604020202020204" pitchFamily="34" charset="0"/>
                  </a:rPr>
                  <a:t> HC required power </a:t>
                </a:r>
                <a:r>
                  <a:rPr lang="es-ES">
                    <a:solidFill>
                      <a:sysClr val="windowText" lastClr="000000"/>
                    </a:solidFill>
                    <a:latin typeface="Arial" panose="020B0604020202020204" pitchFamily="34" charset="0"/>
                    <a:cs typeface="Arial" panose="020B0604020202020204" pitchFamily="34" charset="0"/>
                  </a:rPr>
                  <a:t>[kW]</a:t>
                </a:r>
              </a:p>
            </c:rich>
          </c:tx>
          <c:layout>
            <c:manualLayout>
              <c:xMode val="edge"/>
              <c:yMode val="edge"/>
              <c:x val="1.2361178923221191E-2"/>
              <c:y val="0.21994935935335558"/>
            </c:manualLayout>
          </c:layout>
          <c:overlay val="0"/>
          <c:spPr>
            <a:noFill/>
            <a:ln>
              <a:noFill/>
            </a:ln>
            <a:effectLst/>
          </c:spPr>
          <c:txPr>
            <a:bodyPr rot="-54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title>
        <c:numFmt formatCode="General" sourceLinked="1"/>
        <c:majorTickMark val="in"/>
        <c:minorTickMark val="in"/>
        <c:tickLblPos val="nextTo"/>
        <c:spPr>
          <a:noFill/>
          <a:ln w="9525" cap="flat" cmpd="sng" algn="ctr">
            <a:solidFill>
              <a:schemeClr val="tx1"/>
            </a:solidFill>
            <a:round/>
          </a:ln>
          <a:effectLst/>
        </c:spPr>
        <c:txPr>
          <a:bodyPr rot="-6000000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crossAx val="893753392"/>
        <c:crosses val="autoZero"/>
        <c:crossBetween val="midCat"/>
      </c:valAx>
      <c:valAx>
        <c:axId val="572424032"/>
        <c:scaling>
          <c:orientation val="minMax"/>
          <c:max val="4.3316000000000008"/>
          <c:min val="0"/>
        </c:scaling>
        <c:delete val="1"/>
        <c:axPos val="r"/>
        <c:numFmt formatCode="General" sourceLinked="1"/>
        <c:majorTickMark val="in"/>
        <c:minorTickMark val="in"/>
        <c:tickLblPos val="nextTo"/>
        <c:crossAx val="572415872"/>
        <c:crosses val="max"/>
        <c:crossBetween val="midCat"/>
        <c:minorUnit val="0.1"/>
      </c:valAx>
      <c:valAx>
        <c:axId val="572415872"/>
        <c:scaling>
          <c:orientation val="minMax"/>
        </c:scaling>
        <c:delete val="1"/>
        <c:axPos val="b"/>
        <c:numFmt formatCode="0.00%" sourceLinked="1"/>
        <c:majorTickMark val="out"/>
        <c:minorTickMark val="none"/>
        <c:tickLblPos val="nextTo"/>
        <c:crossAx val="572424032"/>
        <c:crosses val="autoZero"/>
        <c:crossBetween val="midCat"/>
      </c:valAx>
      <c:spPr>
        <a:noFill/>
        <a:ln>
          <a:solidFill>
            <a:schemeClr val="tx1"/>
          </a:solidFill>
        </a:ln>
        <a:effectLst/>
      </c:spPr>
    </c:plotArea>
    <c:legend>
      <c:legendPos val="r"/>
      <c:layout>
        <c:manualLayout>
          <c:xMode val="edge"/>
          <c:yMode val="edge"/>
          <c:x val="0.25959568681198031"/>
          <c:y val="0.11507191177863652"/>
          <c:w val="0.50701202057831762"/>
          <c:h val="0.14121589313250618"/>
        </c:manualLayout>
      </c:layout>
      <c:overlay val="0"/>
      <c:spPr>
        <a:noFill/>
        <a:ln>
          <a:noFill/>
        </a:ln>
        <a:effectLst/>
      </c:spPr>
      <c:txPr>
        <a:bodyPr rot="0" spcFirstLastPara="1" vertOverflow="ellipsis" vert="horz" wrap="square" anchor="ctr" anchorCtr="1"/>
        <a:lstStyle/>
        <a:p>
          <a:pPr>
            <a:defRPr sz="1000" b="0" i="0" u="none" strike="noStrike" kern="1200" baseline="0">
              <a:solidFill>
                <a:sysClr val="windowText" lastClr="000000"/>
              </a:solidFill>
              <a:latin typeface="Arial" panose="020B0604020202020204" pitchFamily="34" charset="0"/>
              <a:ea typeface="+mn-ea"/>
              <a:cs typeface="Arial" panose="020B0604020202020204" pitchFamily="34" charset="0"/>
            </a:defRPr>
          </a:pPr>
          <a:endParaRPr lang="es-E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solidFill>
      <a:schemeClr val="bg1"/>
    </a:solidFill>
    <a:ln w="9525" cap="flat" cmpd="sng" algn="ctr">
      <a:noFill/>
      <a:round/>
    </a:ln>
    <a:effectLst/>
  </c:spPr>
  <c:txPr>
    <a:bodyPr/>
    <a:lstStyle/>
    <a:p>
      <a:pPr>
        <a:defRPr/>
      </a:pPr>
      <a:endParaRPr lang="es-E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5" name="Google Shape;5;n"/>
          <p:cNvSpPr>
            <a:spLocks noGrp="1" noRot="1" noChangeAspect="1"/>
          </p:cNvSpPr>
          <p:nvPr>
            <p:ph type="sldImg" idx="3"/>
          </p:nvPr>
        </p:nvSpPr>
        <p:spPr>
          <a:xfrm>
            <a:off x="1371600" y="1143000"/>
            <a:ext cx="41148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L="914400" marR="0" lvl="1"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2pPr>
            <a:lvl3pPr marL="1371600" marR="0" lvl="2"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3pPr>
            <a:lvl4pPr marL="1828800" marR="0" lvl="3"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4pPr>
            <a:lvl5pPr marL="2286000" marR="0" lvl="4"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5pPr>
            <a:lvl6pPr marL="2743200" marR="0" lvl="5"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6pPr>
            <a:lvl7pPr marL="3200400" marR="0" lvl="6"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7pPr>
            <a:lvl8pPr marL="3657600" marR="0" lvl="7"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8pPr>
            <a:lvl9pPr marL="4114800" marR="0" lvl="8" indent="-22860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lnSpc>
                <a:spcPct val="100000"/>
              </a:lnSpc>
              <a:spcBef>
                <a:spcPts val="0"/>
              </a:spcBef>
              <a:spcAft>
                <a:spcPts val="0"/>
              </a:spcAft>
              <a:buClr>
                <a:srgbClr val="000000"/>
              </a:buClr>
              <a:buSzPts val="1400"/>
              <a:buFont typeface="Arial"/>
              <a:buNone/>
              <a:defRPr sz="1200" b="0" i="0" u="none" strike="noStrike" cap="none">
                <a:solidFill>
                  <a:schemeClr val="dk1"/>
                </a:solidFill>
                <a:latin typeface="Calibri"/>
                <a:ea typeface="Calibri"/>
                <a:cs typeface="Calibri"/>
                <a:sym typeface="Calibri"/>
              </a:defRPr>
            </a:lvl1pPr>
            <a:lvl2pPr marR="0" lvl="1"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2pPr>
            <a:lvl3pPr marR="0" lvl="2"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3pPr>
            <a:lvl4pPr marR="0" lvl="3"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4pPr>
            <a:lvl5pPr marR="0" lvl="4"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5pPr>
            <a:lvl6pPr marR="0" lvl="5"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6pPr>
            <a:lvl7pPr marR="0" lvl="6"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7pPr>
            <a:lvl8pPr marR="0" lvl="7"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8pPr>
            <a:lvl9pPr marR="0" lvl="8" algn="l" rtl="0">
              <a:lnSpc>
                <a:spcPct val="100000"/>
              </a:lnSpc>
              <a:spcBef>
                <a:spcPts val="0"/>
              </a:spcBef>
              <a:spcAft>
                <a:spcPts val="0"/>
              </a:spcAft>
              <a:buClr>
                <a:srgbClr val="000000"/>
              </a:buClr>
              <a:buSzPts val="1400"/>
              <a:buFont typeface="Arial"/>
              <a:buNone/>
              <a:defRPr sz="1800" b="0" i="0" u="none" strike="noStrike" cap="none">
                <a:solidFill>
                  <a:schemeClr val="dk1"/>
                </a:solidFill>
                <a:latin typeface="Calibri"/>
                <a:ea typeface="Calibri"/>
                <a:cs typeface="Calibri"/>
                <a:sym typeface="Calibri"/>
              </a:defRPr>
            </a:lvl9pPr>
          </a:lstStyle>
          <a:p>
            <a:endParaRPr dirty="0"/>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dirty="0">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48182578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s-ES" dirty="0"/>
          </a:p>
        </p:txBody>
      </p:sp>
      <p:sp>
        <p:nvSpPr>
          <p:cNvPr id="4" name="Slide Number Placeholder 3"/>
          <p:cNvSpPr>
            <a:spLocks noGrp="1"/>
          </p:cNvSpPr>
          <p:nvPr>
            <p:ph type="sldNum" idx="12"/>
          </p:nvPr>
        </p:nvSpPr>
        <p:spPr/>
        <p:txBody>
          <a:bodyPr/>
          <a:lstStyle/>
          <a:p>
            <a:pPr marL="0" marR="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smtClean="0">
                <a:solidFill>
                  <a:schemeClr val="dk1"/>
                </a:solidFill>
                <a:latin typeface="Calibri"/>
                <a:ea typeface="Calibri"/>
                <a:cs typeface="Calibri"/>
                <a:sym typeface="Calibri"/>
              </a:rPr>
              <a:t>41</a:t>
            </a:fld>
            <a:endParaRPr lang="en-US" sz="1200" b="0" i="0" u="none" strike="noStrike" cap="none" dirty="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563632188"/>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Ref idx="1001">
        <a:schemeClr val="bg1"/>
      </p:bgRef>
    </p:bg>
    <p:spTree>
      <p:nvGrpSpPr>
        <p:cNvPr id="1" name="Shape 138"/>
        <p:cNvGrpSpPr/>
        <p:nvPr/>
      </p:nvGrpSpPr>
      <p:grpSpPr>
        <a:xfrm>
          <a:off x="0" y="0"/>
          <a:ext cx="0" cy="0"/>
          <a:chOff x="0" y="0"/>
          <a:chExt cx="0" cy="0"/>
        </a:xfrm>
      </p:grpSpPr>
      <p:sp>
        <p:nvSpPr>
          <p:cNvPr id="140" name="Google Shape;140;p63"/>
          <p:cNvSpPr txBox="1">
            <a:spLocks noGrp="1"/>
          </p:cNvSpPr>
          <p:nvPr>
            <p:ph type="title"/>
          </p:nvPr>
        </p:nvSpPr>
        <p:spPr>
          <a:xfrm>
            <a:off x="482346" y="2445582"/>
            <a:ext cx="817930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sp>
        <p:nvSpPr>
          <p:cNvPr id="141" name="Google Shape;141;p63"/>
          <p:cNvSpPr>
            <a:spLocks noGrp="1"/>
          </p:cNvSpPr>
          <p:nvPr>
            <p:ph type="pic" idx="2"/>
          </p:nvPr>
        </p:nvSpPr>
        <p:spPr>
          <a:xfrm>
            <a:off x="-4870" y="4197096"/>
            <a:ext cx="9153739" cy="2660904"/>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11;p4">
            <a:extLst>
              <a:ext uri="{FF2B5EF4-FFF2-40B4-BE49-F238E27FC236}">
                <a16:creationId xmlns:a16="http://schemas.microsoft.com/office/drawing/2014/main" id="{1775AFA9-22ED-C064-5A60-41470C086C66}"/>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7E2D4FF2-353F-43B5-A002-6A0113616BE2}"/>
              </a:ext>
            </a:extLst>
          </p:cNvPr>
          <p:cNvPicPr>
            <a:picLocks noChangeAspect="1"/>
          </p:cNvPicPr>
          <p:nvPr userDrawn="1"/>
        </p:nvPicPr>
        <p:blipFill>
          <a:blip r:embed="rId2"/>
          <a:stretch>
            <a:fillRect/>
          </a:stretch>
        </p:blipFill>
        <p:spPr>
          <a:xfrm>
            <a:off x="524550" y="811812"/>
            <a:ext cx="1800000" cy="898364"/>
          </a:xfrm>
          <a:prstGeom prst="rect">
            <a:avLst/>
          </a:prstGeom>
        </p:spPr>
      </p:pic>
    </p:spTree>
    <p:extLst>
      <p:ext uri="{BB962C8B-B14F-4D97-AF65-F5344CB8AC3E}">
        <p14:creationId xmlns:p14="http://schemas.microsoft.com/office/powerpoint/2010/main" val="4071359509"/>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152F4E"/>
        </a:solidFill>
        <a:effectLst/>
      </p:bgPr>
    </p:bg>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745305" y="774589"/>
            <a:ext cx="7653390"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7" name="Google Shape;37;p55"/>
          <p:cNvSpPr txBox="1">
            <a:spLocks noGrp="1"/>
          </p:cNvSpPr>
          <p:nvPr>
            <p:ph type="body" idx="2"/>
          </p:nvPr>
        </p:nvSpPr>
        <p:spPr>
          <a:xfrm>
            <a:off x="745303" y="2081369"/>
            <a:ext cx="7653390" cy="753498"/>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chemeClr val="bg1"/>
                </a:solidFill>
                <a:latin typeface="Outfit" pitchFamily="2" charset="0"/>
                <a:ea typeface="Outfit" pitchFamily="2" charset="0"/>
                <a:cs typeface="Outfit"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sp>
        <p:nvSpPr>
          <p:cNvPr id="38" name="Google Shape;38;p55"/>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A9134534-B68F-461F-B12B-263C7228E063}"/>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9" name="Content Placeholder 2">
            <a:extLst>
              <a:ext uri="{FF2B5EF4-FFF2-40B4-BE49-F238E27FC236}">
                <a16:creationId xmlns:a16="http://schemas.microsoft.com/office/drawing/2014/main" id="{DB7AE0DB-3B42-482B-A629-14759A75DCD3}"/>
              </a:ext>
            </a:extLst>
          </p:cNvPr>
          <p:cNvSpPr>
            <a:spLocks noGrp="1"/>
          </p:cNvSpPr>
          <p:nvPr>
            <p:ph idx="13"/>
          </p:nvPr>
        </p:nvSpPr>
        <p:spPr>
          <a:xfrm>
            <a:off x="745302" y="2891184"/>
            <a:ext cx="7653389" cy="1924655"/>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9143038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152F4E"/>
        </a:solidFill>
        <a:effectLst/>
      </p:bgPr>
    </p:bg>
    <p:spTree>
      <p:nvGrpSpPr>
        <p:cNvPr id="1" name="Shape 40"/>
        <p:cNvGrpSpPr/>
        <p:nvPr/>
      </p:nvGrpSpPr>
      <p:grpSpPr>
        <a:xfrm>
          <a:off x="0" y="0"/>
          <a:ext cx="0" cy="0"/>
          <a:chOff x="0" y="0"/>
          <a:chExt cx="0" cy="0"/>
        </a:xfrm>
      </p:grpSpPr>
      <p:sp>
        <p:nvSpPr>
          <p:cNvPr id="41" name="Google Shape;41;p56"/>
          <p:cNvSpPr>
            <a:spLocks noGrp="1"/>
          </p:cNvSpPr>
          <p:nvPr>
            <p:ph type="pic" idx="2"/>
          </p:nvPr>
        </p:nvSpPr>
        <p:spPr>
          <a:xfrm>
            <a:off x="5132897" y="0"/>
            <a:ext cx="4020843"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4" name="Google Shape;44;p56"/>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C819DC6-15A2-2CE3-8D2A-2A9AA3E55795}"/>
              </a:ext>
            </a:extLst>
          </p:cNvPr>
          <p:cNvSpPr txBox="1">
            <a:spLocks noGrp="1"/>
          </p:cNvSpPr>
          <p:nvPr>
            <p:ph type="title"/>
          </p:nvPr>
        </p:nvSpPr>
        <p:spPr>
          <a:xfrm>
            <a:off x="745307" y="774589"/>
            <a:ext cx="3681839" cy="156349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pic>
        <p:nvPicPr>
          <p:cNvPr id="8" name="Picture 7">
            <a:extLst>
              <a:ext uri="{FF2B5EF4-FFF2-40B4-BE49-F238E27FC236}">
                <a16:creationId xmlns:a16="http://schemas.microsoft.com/office/drawing/2014/main" id="{F89731FD-30C9-45D2-A44E-A4BA5A0E8408}"/>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AF11C748-1635-46D0-A09F-182F4E691C9F}"/>
              </a:ext>
            </a:extLst>
          </p:cNvPr>
          <p:cNvSpPr>
            <a:spLocks noGrp="1"/>
          </p:cNvSpPr>
          <p:nvPr>
            <p:ph idx="13"/>
          </p:nvPr>
        </p:nvSpPr>
        <p:spPr>
          <a:xfrm>
            <a:off x="745306" y="2592730"/>
            <a:ext cx="3681839" cy="314513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3475979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152F4E"/>
        </a:solidFill>
        <a:effectLst/>
      </p:bgPr>
    </p:bg>
    <p:spTree>
      <p:nvGrpSpPr>
        <p:cNvPr id="1" name="Shape 53"/>
        <p:cNvGrpSpPr/>
        <p:nvPr/>
      </p:nvGrpSpPr>
      <p:grpSpPr>
        <a:xfrm>
          <a:off x="0" y="0"/>
          <a:ext cx="0" cy="0"/>
          <a:chOff x="0" y="0"/>
          <a:chExt cx="0" cy="0"/>
        </a:xfrm>
      </p:grpSpPr>
      <p:sp>
        <p:nvSpPr>
          <p:cNvPr id="55" name="Google Shape;55;p58"/>
          <p:cNvSpPr>
            <a:spLocks noGrp="1"/>
          </p:cNvSpPr>
          <p:nvPr>
            <p:ph type="pic" idx="2"/>
          </p:nvPr>
        </p:nvSpPr>
        <p:spPr>
          <a:xfrm>
            <a:off x="6049978" y="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6" name="Google Shape;56;p58"/>
          <p:cNvSpPr>
            <a:spLocks noGrp="1"/>
          </p:cNvSpPr>
          <p:nvPr>
            <p:ph type="pic" idx="3"/>
          </p:nvPr>
        </p:nvSpPr>
        <p:spPr>
          <a:xfrm>
            <a:off x="6049978" y="342900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8" name="Google Shape;58;p58"/>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FCC651F-2ACC-1082-7E30-AB8BE0E55C8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pic>
        <p:nvPicPr>
          <p:cNvPr id="9" name="Picture 8">
            <a:extLst>
              <a:ext uri="{FF2B5EF4-FFF2-40B4-BE49-F238E27FC236}">
                <a16:creationId xmlns:a16="http://schemas.microsoft.com/office/drawing/2014/main" id="{91991FEA-FA7B-43D7-B63A-B6B9A99A1C2F}"/>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8" name="Content Placeholder 2">
            <a:extLst>
              <a:ext uri="{FF2B5EF4-FFF2-40B4-BE49-F238E27FC236}">
                <a16:creationId xmlns:a16="http://schemas.microsoft.com/office/drawing/2014/main" id="{D315BB61-B854-4DB4-B5F3-6F0B12F74232}"/>
              </a:ext>
            </a:extLst>
          </p:cNvPr>
          <p:cNvSpPr>
            <a:spLocks noGrp="1"/>
          </p:cNvSpPr>
          <p:nvPr>
            <p:ph idx="13"/>
          </p:nvPr>
        </p:nvSpPr>
        <p:spPr>
          <a:xfrm>
            <a:off x="745302" y="2481538"/>
            <a:ext cx="4618874" cy="335538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402763514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152F4E"/>
        </a:solidFill>
        <a:effectLst/>
      </p:bgPr>
    </p:bg>
    <p:spTree>
      <p:nvGrpSpPr>
        <p:cNvPr id="1" name="Shape 60"/>
        <p:cNvGrpSpPr/>
        <p:nvPr/>
      </p:nvGrpSpPr>
      <p:grpSpPr>
        <a:xfrm>
          <a:off x="0" y="0"/>
          <a:ext cx="0" cy="0"/>
          <a:chOff x="0" y="0"/>
          <a:chExt cx="0" cy="0"/>
        </a:xfrm>
      </p:grpSpPr>
      <p:sp>
        <p:nvSpPr>
          <p:cNvPr id="63" name="Google Shape;63;p59"/>
          <p:cNvSpPr>
            <a:spLocks noGrp="1"/>
          </p:cNvSpPr>
          <p:nvPr>
            <p:ph type="pic" idx="2"/>
          </p:nvPr>
        </p:nvSpPr>
        <p:spPr>
          <a:xfrm>
            <a:off x="6049978" y="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4" name="Google Shape;64;p59"/>
          <p:cNvSpPr>
            <a:spLocks noGrp="1"/>
          </p:cNvSpPr>
          <p:nvPr>
            <p:ph type="pic" idx="3"/>
          </p:nvPr>
        </p:nvSpPr>
        <p:spPr>
          <a:xfrm>
            <a:off x="6049978" y="342900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6" name="Google Shape;66;p59"/>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1080865-8C76-1075-6630-405BFE34949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4" name="Google Shape;61;p59">
            <a:extLst>
              <a:ext uri="{FF2B5EF4-FFF2-40B4-BE49-F238E27FC236}">
                <a16:creationId xmlns:a16="http://schemas.microsoft.com/office/drawing/2014/main" id="{423B2DEC-DB2E-65A4-5C91-CF6D7BD9FA8E}"/>
              </a:ext>
            </a:extLst>
          </p:cNvPr>
          <p:cNvSpPr txBox="1">
            <a:spLocks noGrp="1"/>
          </p:cNvSpPr>
          <p:nvPr>
            <p:ph type="body" idx="10"/>
          </p:nvPr>
        </p:nvSpPr>
        <p:spPr>
          <a:xfrm>
            <a:off x="745305" y="2481535"/>
            <a:ext cx="4618874" cy="854106"/>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chemeClr val="bg1"/>
                </a:solidFill>
                <a:latin typeface="Outfit" pitchFamily="2" charset="0"/>
                <a:ea typeface="Open Sans" pitchFamily="2" charset="0"/>
                <a:cs typeface="Open Sans"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pic>
        <p:nvPicPr>
          <p:cNvPr id="10" name="Picture 9">
            <a:extLst>
              <a:ext uri="{FF2B5EF4-FFF2-40B4-BE49-F238E27FC236}">
                <a16:creationId xmlns:a16="http://schemas.microsoft.com/office/drawing/2014/main" id="{2B53BF9C-865E-480E-86A1-E477F63C5DC8}"/>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9" name="Content Placeholder 2">
            <a:extLst>
              <a:ext uri="{FF2B5EF4-FFF2-40B4-BE49-F238E27FC236}">
                <a16:creationId xmlns:a16="http://schemas.microsoft.com/office/drawing/2014/main" id="{92CFE65F-86B2-4A53-9318-4483CEF77BFC}"/>
              </a:ext>
            </a:extLst>
          </p:cNvPr>
          <p:cNvSpPr>
            <a:spLocks noGrp="1"/>
          </p:cNvSpPr>
          <p:nvPr>
            <p:ph idx="13"/>
          </p:nvPr>
        </p:nvSpPr>
        <p:spPr>
          <a:xfrm>
            <a:off x="745302" y="3447358"/>
            <a:ext cx="4618874" cy="232860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1673437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6_Diapositiva de título" preserve="1" userDrawn="1">
  <p:cSld name="7_Diapositiva de título">
    <p:bg>
      <p:bgPr>
        <a:solidFill>
          <a:srgbClr val="152F4E"/>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745306" y="774589"/>
            <a:ext cx="765339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lang="es-ES" dirty="0"/>
          </a:p>
        </p:txBody>
      </p:sp>
      <p:sp>
        <p:nvSpPr>
          <p:cNvPr id="72" name="Google Shape;72;p60"/>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0A9F0934-6FD0-493D-9467-69553F553059}"/>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633A1C3A-0F18-4EDC-B69E-819249DE4D0F}"/>
              </a:ext>
            </a:extLst>
          </p:cNvPr>
          <p:cNvSpPr>
            <a:spLocks noGrp="1"/>
          </p:cNvSpPr>
          <p:nvPr>
            <p:ph idx="13"/>
          </p:nvPr>
        </p:nvSpPr>
        <p:spPr>
          <a:xfrm>
            <a:off x="745302" y="2185416"/>
            <a:ext cx="3560390"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A64FF94D-8C27-4A47-A433-D2C86D10DAFC}"/>
              </a:ext>
            </a:extLst>
          </p:cNvPr>
          <p:cNvSpPr>
            <a:spLocks noGrp="1"/>
          </p:cNvSpPr>
          <p:nvPr>
            <p:ph idx="14"/>
          </p:nvPr>
        </p:nvSpPr>
        <p:spPr>
          <a:xfrm>
            <a:off x="4838307" y="2185416"/>
            <a:ext cx="3560390"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4520258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4_Solo el título" preserve="1">
  <p:cSld name="6_Solo el título">
    <p:bg>
      <p:bgPr>
        <a:solidFill>
          <a:srgbClr val="152F4E"/>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3342685" y="5342716"/>
            <a:ext cx="2458631" cy="415468"/>
          </a:xfrm>
          <a:prstGeom prst="rect">
            <a:avLst/>
          </a:prstGeom>
          <a:noFill/>
          <a:ln>
            <a:noFill/>
          </a:ln>
        </p:spPr>
        <p:txBody>
          <a:bodyPr spcFirstLastPara="1" wrap="square" lIns="68569" tIns="34275" rIns="68569" bIns="3427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chemeClr val="bg1"/>
                </a:solidFill>
                <a:latin typeface="Open Sans" pitchFamily="2" charset="0"/>
                <a:ea typeface="Open Sans" pitchFamily="2" charset="0"/>
                <a:cs typeface="Open Sans" pitchFamily="2" charset="0"/>
                <a:sym typeface="Helvetica Neue"/>
              </a:rPr>
              <a:t>Cerdanyola del Vallès (Barcelona) Spain</a:t>
            </a:r>
            <a:endParaRPr sz="750" b="0" i="0" u="none" strike="noStrike" cap="none" dirty="0">
              <a:solidFill>
                <a:schemeClr val="bg1"/>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chemeClr val="bg1"/>
                </a:solidFill>
                <a:latin typeface="Open Sans" pitchFamily="2" charset="0"/>
                <a:ea typeface="Open Sans" pitchFamily="2" charset="0"/>
                <a:cs typeface="Open Sans" pitchFamily="2" charset="0"/>
                <a:sym typeface="Helvetica Neue"/>
              </a:rPr>
              <a:t>Tel: (+34) 93 592 43 00</a:t>
            </a:r>
            <a:endParaRPr sz="750" b="0" i="0" u="none" strike="noStrike" cap="none" dirty="0">
              <a:solidFill>
                <a:schemeClr val="bg1"/>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3418296" y="3937977"/>
            <a:ext cx="2307406" cy="253885"/>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6" name="Picture 5">
            <a:extLst>
              <a:ext uri="{FF2B5EF4-FFF2-40B4-BE49-F238E27FC236}">
                <a16:creationId xmlns:a16="http://schemas.microsoft.com/office/drawing/2014/main" id="{89586973-0B4A-4019-A6B7-D353A28CDB58}"/>
              </a:ext>
            </a:extLst>
          </p:cNvPr>
          <p:cNvPicPr>
            <a:picLocks noChangeAspect="1"/>
          </p:cNvPicPr>
          <p:nvPr userDrawn="1"/>
        </p:nvPicPr>
        <p:blipFill>
          <a:blip r:embed="rId2"/>
          <a:stretch>
            <a:fillRect/>
          </a:stretch>
        </p:blipFill>
        <p:spPr>
          <a:xfrm>
            <a:off x="3409199" y="2528988"/>
            <a:ext cx="2325600" cy="1160686"/>
          </a:xfrm>
          <a:prstGeom prst="rect">
            <a:avLst/>
          </a:prstGeom>
        </p:spPr>
      </p:pic>
    </p:spTree>
    <p:extLst>
      <p:ext uri="{BB962C8B-B14F-4D97-AF65-F5344CB8AC3E}">
        <p14:creationId xmlns:p14="http://schemas.microsoft.com/office/powerpoint/2010/main" val="129767162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Pr>
        <a:solidFill>
          <a:srgbClr val="D1D8E9"/>
        </a:solidFill>
        <a:effectLst/>
      </p:bgPr>
    </p:bg>
    <p:spTree>
      <p:nvGrpSpPr>
        <p:cNvPr id="1" name="Shape 10"/>
        <p:cNvGrpSpPr/>
        <p:nvPr/>
      </p:nvGrpSpPr>
      <p:grpSpPr>
        <a:xfrm>
          <a:off x="0" y="0"/>
          <a:ext cx="0" cy="0"/>
          <a:chOff x="0" y="0"/>
          <a:chExt cx="0" cy="0"/>
        </a:xfrm>
      </p:grpSpPr>
      <p:sp>
        <p:nvSpPr>
          <p:cNvPr id="2" name="Google Shape;11;p4">
            <a:extLst>
              <a:ext uri="{FF2B5EF4-FFF2-40B4-BE49-F238E27FC236}">
                <a16:creationId xmlns:a16="http://schemas.microsoft.com/office/drawing/2014/main" id="{297C4FA2-4E85-1FDD-0369-7305884507CB}"/>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5" name="Picture 4">
            <a:extLst>
              <a:ext uri="{FF2B5EF4-FFF2-40B4-BE49-F238E27FC236}">
                <a16:creationId xmlns:a16="http://schemas.microsoft.com/office/drawing/2014/main" id="{0D0770DD-36F1-4C32-9817-A0F1C51B0114}"/>
              </a:ext>
            </a:extLst>
          </p:cNvPr>
          <p:cNvPicPr>
            <a:picLocks noChangeAspect="1"/>
          </p:cNvPicPr>
          <p:nvPr userDrawn="1"/>
        </p:nvPicPr>
        <p:blipFill>
          <a:blip r:embed="rId2"/>
          <a:stretch>
            <a:fillRect/>
          </a:stretch>
        </p:blipFill>
        <p:spPr>
          <a:xfrm>
            <a:off x="850962" y="1096473"/>
            <a:ext cx="2152800" cy="1074443"/>
          </a:xfrm>
          <a:prstGeom prst="rect">
            <a:avLst/>
          </a:prstGeom>
        </p:spPr>
      </p:pic>
    </p:spTree>
    <p:extLst>
      <p:ext uri="{BB962C8B-B14F-4D97-AF65-F5344CB8AC3E}">
        <p14:creationId xmlns:p14="http://schemas.microsoft.com/office/powerpoint/2010/main" val="1611794545"/>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D1D8E9"/>
        </a:solidFill>
        <a:effectLst/>
      </p:bgPr>
    </p:bg>
    <p:spTree>
      <p:nvGrpSpPr>
        <p:cNvPr id="1" name="Shape 138"/>
        <p:cNvGrpSpPr/>
        <p:nvPr/>
      </p:nvGrpSpPr>
      <p:grpSpPr>
        <a:xfrm>
          <a:off x="0" y="0"/>
          <a:ext cx="0" cy="0"/>
          <a:chOff x="0" y="0"/>
          <a:chExt cx="0" cy="0"/>
        </a:xfrm>
      </p:grpSpPr>
      <p:sp>
        <p:nvSpPr>
          <p:cNvPr id="141" name="Google Shape;141;p63"/>
          <p:cNvSpPr>
            <a:spLocks noGrp="1"/>
          </p:cNvSpPr>
          <p:nvPr>
            <p:ph type="pic" idx="2"/>
          </p:nvPr>
        </p:nvSpPr>
        <p:spPr>
          <a:xfrm>
            <a:off x="-4870" y="4197096"/>
            <a:ext cx="9153739" cy="2660904"/>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11;p4">
            <a:extLst>
              <a:ext uri="{FF2B5EF4-FFF2-40B4-BE49-F238E27FC236}">
                <a16:creationId xmlns:a16="http://schemas.microsoft.com/office/drawing/2014/main" id="{0DA85410-610C-A5B5-AF2D-DAB92A03AD37}"/>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sp>
        <p:nvSpPr>
          <p:cNvPr id="3" name="Google Shape;140;p63">
            <a:extLst>
              <a:ext uri="{FF2B5EF4-FFF2-40B4-BE49-F238E27FC236}">
                <a16:creationId xmlns:a16="http://schemas.microsoft.com/office/drawing/2014/main" id="{C5FB56A6-9067-43C3-C0D1-5101AE363AA7}"/>
              </a:ext>
            </a:extLst>
          </p:cNvPr>
          <p:cNvSpPr txBox="1">
            <a:spLocks noGrp="1"/>
          </p:cNvSpPr>
          <p:nvPr>
            <p:ph type="title"/>
          </p:nvPr>
        </p:nvSpPr>
        <p:spPr>
          <a:xfrm>
            <a:off x="482346" y="2445582"/>
            <a:ext cx="817930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6E42C683-448F-4267-829E-11B8A9A74491}"/>
              </a:ext>
            </a:extLst>
          </p:cNvPr>
          <p:cNvPicPr>
            <a:picLocks noChangeAspect="1"/>
          </p:cNvPicPr>
          <p:nvPr userDrawn="1"/>
        </p:nvPicPr>
        <p:blipFill>
          <a:blip r:embed="rId2"/>
          <a:stretch>
            <a:fillRect/>
          </a:stretch>
        </p:blipFill>
        <p:spPr>
          <a:xfrm>
            <a:off x="524550" y="1018187"/>
            <a:ext cx="1800000" cy="898364"/>
          </a:xfrm>
          <a:prstGeom prst="rect">
            <a:avLst/>
          </a:prstGeom>
        </p:spPr>
      </p:pic>
    </p:spTree>
    <p:extLst>
      <p:ext uri="{BB962C8B-B14F-4D97-AF65-F5344CB8AC3E}">
        <p14:creationId xmlns:p14="http://schemas.microsoft.com/office/powerpoint/2010/main" val="3950461820"/>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D1D8E9"/>
        </a:solidFill>
        <a:effectLst/>
      </p:bgPr>
    </p:bg>
    <p:spTree>
      <p:nvGrpSpPr>
        <p:cNvPr id="1" name="Shape 138"/>
        <p:cNvGrpSpPr/>
        <p:nvPr/>
      </p:nvGrpSpPr>
      <p:grpSpPr>
        <a:xfrm>
          <a:off x="0" y="0"/>
          <a:ext cx="0" cy="0"/>
          <a:chOff x="0" y="0"/>
          <a:chExt cx="0" cy="0"/>
        </a:xfrm>
      </p:grpSpPr>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4305783" y="0"/>
            <a:ext cx="4847957" cy="6858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3" name="Google Shape;11;p4">
            <a:extLst>
              <a:ext uri="{FF2B5EF4-FFF2-40B4-BE49-F238E27FC236}">
                <a16:creationId xmlns:a16="http://schemas.microsoft.com/office/drawing/2014/main" id="{5BC38C54-B889-5384-4B9C-C10C6839F3C4}"/>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sp>
        <p:nvSpPr>
          <p:cNvPr id="4" name="Google Shape;140;p63">
            <a:extLst>
              <a:ext uri="{FF2B5EF4-FFF2-40B4-BE49-F238E27FC236}">
                <a16:creationId xmlns:a16="http://schemas.microsoft.com/office/drawing/2014/main" id="{B101BD4F-55A1-4CEE-FD7C-13E86B8D20F8}"/>
              </a:ext>
            </a:extLst>
          </p:cNvPr>
          <p:cNvSpPr txBox="1">
            <a:spLocks noGrp="1"/>
          </p:cNvSpPr>
          <p:nvPr>
            <p:ph type="title"/>
          </p:nvPr>
        </p:nvSpPr>
        <p:spPr>
          <a:xfrm>
            <a:off x="482347" y="2531782"/>
            <a:ext cx="3328619"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CFF89399-E368-4E43-9EB6-C2A55B5801D6}"/>
              </a:ext>
            </a:extLst>
          </p:cNvPr>
          <p:cNvPicPr>
            <a:picLocks noChangeAspect="1"/>
          </p:cNvPicPr>
          <p:nvPr userDrawn="1"/>
        </p:nvPicPr>
        <p:blipFill>
          <a:blip r:embed="rId2"/>
          <a:stretch>
            <a:fillRect/>
          </a:stretch>
        </p:blipFill>
        <p:spPr>
          <a:xfrm>
            <a:off x="524550" y="1018187"/>
            <a:ext cx="1800000" cy="898364"/>
          </a:xfrm>
          <a:prstGeom prst="rect">
            <a:avLst/>
          </a:prstGeom>
        </p:spPr>
      </p:pic>
    </p:spTree>
    <p:extLst>
      <p:ext uri="{BB962C8B-B14F-4D97-AF65-F5344CB8AC3E}">
        <p14:creationId xmlns:p14="http://schemas.microsoft.com/office/powerpoint/2010/main" val="2726234752"/>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D1D8E9"/>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745305" y="774589"/>
            <a:ext cx="781739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dirty="0"/>
          </a:p>
        </p:txBody>
      </p:sp>
      <p:sp>
        <p:nvSpPr>
          <p:cNvPr id="2" name="Google Shape;11;p4">
            <a:extLst>
              <a:ext uri="{FF2B5EF4-FFF2-40B4-BE49-F238E27FC236}">
                <a16:creationId xmlns:a16="http://schemas.microsoft.com/office/drawing/2014/main" id="{C97CCA8B-F6BE-60EF-6BAB-078D78C3C197}"/>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CD88EFFB-09B6-41CA-B79E-76C29E22889A}"/>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6" name="Content Placeholder 2">
            <a:extLst>
              <a:ext uri="{FF2B5EF4-FFF2-40B4-BE49-F238E27FC236}">
                <a16:creationId xmlns:a16="http://schemas.microsoft.com/office/drawing/2014/main" id="{65589D06-30B1-475D-BBA6-99584A02DEFE}"/>
              </a:ext>
            </a:extLst>
          </p:cNvPr>
          <p:cNvSpPr>
            <a:spLocks noGrp="1"/>
          </p:cNvSpPr>
          <p:nvPr>
            <p:ph idx="1"/>
          </p:nvPr>
        </p:nvSpPr>
        <p:spPr>
          <a:xfrm>
            <a:off x="745306" y="3368040"/>
            <a:ext cx="3826694" cy="2283976"/>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80102532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Ref idx="1001">
        <a:schemeClr val="bg1"/>
      </p:bgRef>
    </p:bg>
    <p:spTree>
      <p:nvGrpSpPr>
        <p:cNvPr id="1" name="Shape 138"/>
        <p:cNvGrpSpPr/>
        <p:nvPr/>
      </p:nvGrpSpPr>
      <p:grpSpPr>
        <a:xfrm>
          <a:off x="0" y="0"/>
          <a:ext cx="0" cy="0"/>
          <a:chOff x="0" y="0"/>
          <a:chExt cx="0" cy="0"/>
        </a:xfrm>
      </p:grpSpPr>
      <p:sp>
        <p:nvSpPr>
          <p:cNvPr id="140" name="Google Shape;140;p63"/>
          <p:cNvSpPr txBox="1">
            <a:spLocks noGrp="1"/>
          </p:cNvSpPr>
          <p:nvPr>
            <p:ph type="title"/>
          </p:nvPr>
        </p:nvSpPr>
        <p:spPr>
          <a:xfrm>
            <a:off x="482347" y="2531782"/>
            <a:ext cx="3328619"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4305783" y="0"/>
            <a:ext cx="4847957" cy="6858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3" name="Google Shape;11;p4">
            <a:extLst>
              <a:ext uri="{FF2B5EF4-FFF2-40B4-BE49-F238E27FC236}">
                <a16:creationId xmlns:a16="http://schemas.microsoft.com/office/drawing/2014/main" id="{B1613DBE-4D6C-7E0C-217E-A749E69E3878}"/>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493106E9-ED5A-47CC-B931-EC3E95D10047}"/>
              </a:ext>
            </a:extLst>
          </p:cNvPr>
          <p:cNvPicPr>
            <a:picLocks noChangeAspect="1"/>
          </p:cNvPicPr>
          <p:nvPr userDrawn="1"/>
        </p:nvPicPr>
        <p:blipFill>
          <a:blip r:embed="rId2"/>
          <a:stretch>
            <a:fillRect/>
          </a:stretch>
        </p:blipFill>
        <p:spPr>
          <a:xfrm>
            <a:off x="524550" y="1018187"/>
            <a:ext cx="1800000" cy="898364"/>
          </a:xfrm>
          <a:prstGeom prst="rect">
            <a:avLst/>
          </a:prstGeom>
        </p:spPr>
      </p:pic>
    </p:spTree>
    <p:extLst>
      <p:ext uri="{BB962C8B-B14F-4D97-AF65-F5344CB8AC3E}">
        <p14:creationId xmlns:p14="http://schemas.microsoft.com/office/powerpoint/2010/main" val="559455203"/>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D1D8E9"/>
        </a:solidFill>
        <a:effectLst/>
      </p:bgPr>
    </p:bg>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745305" y="774589"/>
            <a:ext cx="7653390"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7" name="Google Shape;37;p55"/>
          <p:cNvSpPr txBox="1">
            <a:spLocks noGrp="1"/>
          </p:cNvSpPr>
          <p:nvPr>
            <p:ph type="body" idx="2"/>
          </p:nvPr>
        </p:nvSpPr>
        <p:spPr>
          <a:xfrm>
            <a:off x="745303" y="2081369"/>
            <a:ext cx="7653390" cy="753498"/>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rgbClr val="152F4E"/>
                </a:solidFill>
                <a:latin typeface="Outfit" pitchFamily="2" charset="0"/>
                <a:ea typeface="Outfit" pitchFamily="2" charset="0"/>
                <a:cs typeface="Outfit"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sp>
        <p:nvSpPr>
          <p:cNvPr id="2" name="Google Shape;11;p4">
            <a:extLst>
              <a:ext uri="{FF2B5EF4-FFF2-40B4-BE49-F238E27FC236}">
                <a16:creationId xmlns:a16="http://schemas.microsoft.com/office/drawing/2014/main" id="{40EDE541-EA8C-A46A-AD1D-9741F2E254F0}"/>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D2615FBF-6986-4930-BF8E-D8FB7CB8A47D}"/>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7" name="Content Placeholder 2">
            <a:extLst>
              <a:ext uri="{FF2B5EF4-FFF2-40B4-BE49-F238E27FC236}">
                <a16:creationId xmlns:a16="http://schemas.microsoft.com/office/drawing/2014/main" id="{614D8FE2-E1DE-44DB-AA85-43B45726C59B}"/>
              </a:ext>
            </a:extLst>
          </p:cNvPr>
          <p:cNvSpPr>
            <a:spLocks noGrp="1"/>
          </p:cNvSpPr>
          <p:nvPr>
            <p:ph idx="10"/>
          </p:nvPr>
        </p:nvSpPr>
        <p:spPr>
          <a:xfrm>
            <a:off x="745302" y="2857727"/>
            <a:ext cx="7653389" cy="2283976"/>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56457768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D1D8E9"/>
        </a:solidFill>
        <a:effectLst/>
      </p:bgPr>
    </p:bg>
    <p:spTree>
      <p:nvGrpSpPr>
        <p:cNvPr id="1" name="Shape 40"/>
        <p:cNvGrpSpPr/>
        <p:nvPr/>
      </p:nvGrpSpPr>
      <p:grpSpPr>
        <a:xfrm>
          <a:off x="0" y="0"/>
          <a:ext cx="0" cy="0"/>
          <a:chOff x="0" y="0"/>
          <a:chExt cx="0" cy="0"/>
        </a:xfrm>
      </p:grpSpPr>
      <p:sp>
        <p:nvSpPr>
          <p:cNvPr id="41" name="Google Shape;41;p56"/>
          <p:cNvSpPr>
            <a:spLocks noGrp="1"/>
          </p:cNvSpPr>
          <p:nvPr>
            <p:ph type="pic" idx="2"/>
          </p:nvPr>
        </p:nvSpPr>
        <p:spPr>
          <a:xfrm>
            <a:off x="5132897" y="0"/>
            <a:ext cx="4020843" cy="6858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48;p57">
            <a:extLst>
              <a:ext uri="{FF2B5EF4-FFF2-40B4-BE49-F238E27FC236}">
                <a16:creationId xmlns:a16="http://schemas.microsoft.com/office/drawing/2014/main" id="{6C819DC6-15A2-2CE3-8D2A-2A9AA3E55795}"/>
              </a:ext>
            </a:extLst>
          </p:cNvPr>
          <p:cNvSpPr txBox="1">
            <a:spLocks noGrp="1"/>
          </p:cNvSpPr>
          <p:nvPr>
            <p:ph type="title"/>
          </p:nvPr>
        </p:nvSpPr>
        <p:spPr>
          <a:xfrm>
            <a:off x="745307" y="774589"/>
            <a:ext cx="3681839" cy="156349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 name="Google Shape;11;p4">
            <a:extLst>
              <a:ext uri="{FF2B5EF4-FFF2-40B4-BE49-F238E27FC236}">
                <a16:creationId xmlns:a16="http://schemas.microsoft.com/office/drawing/2014/main" id="{3E1B29AA-D0A7-C1DC-8351-5A131F5AEF6C}"/>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669BB6D0-CB4C-4642-B0E2-68DDD2A10D9E}"/>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7" name="Content Placeholder 2">
            <a:extLst>
              <a:ext uri="{FF2B5EF4-FFF2-40B4-BE49-F238E27FC236}">
                <a16:creationId xmlns:a16="http://schemas.microsoft.com/office/drawing/2014/main" id="{D8A21C5D-8799-42A4-876C-97F746B916B9}"/>
              </a:ext>
            </a:extLst>
          </p:cNvPr>
          <p:cNvSpPr>
            <a:spLocks noGrp="1"/>
          </p:cNvSpPr>
          <p:nvPr>
            <p:ph idx="10"/>
          </p:nvPr>
        </p:nvSpPr>
        <p:spPr>
          <a:xfrm>
            <a:off x="745306" y="2592729"/>
            <a:ext cx="3681839" cy="3490681"/>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6653980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D1D8E9"/>
        </a:solidFill>
        <a:effectLst/>
      </p:bgPr>
    </p:bg>
    <p:spTree>
      <p:nvGrpSpPr>
        <p:cNvPr id="1" name="Shape 53"/>
        <p:cNvGrpSpPr/>
        <p:nvPr/>
      </p:nvGrpSpPr>
      <p:grpSpPr>
        <a:xfrm>
          <a:off x="0" y="0"/>
          <a:ext cx="0" cy="0"/>
          <a:chOff x="0" y="0"/>
          <a:chExt cx="0" cy="0"/>
        </a:xfrm>
      </p:grpSpPr>
      <p:sp>
        <p:nvSpPr>
          <p:cNvPr id="55" name="Google Shape;55;p58"/>
          <p:cNvSpPr>
            <a:spLocks noGrp="1"/>
          </p:cNvSpPr>
          <p:nvPr>
            <p:ph type="pic" idx="2"/>
          </p:nvPr>
        </p:nvSpPr>
        <p:spPr>
          <a:xfrm>
            <a:off x="6049978" y="0"/>
            <a:ext cx="3103760"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56" name="Google Shape;56;p58"/>
          <p:cNvSpPr>
            <a:spLocks noGrp="1"/>
          </p:cNvSpPr>
          <p:nvPr>
            <p:ph type="pic" idx="3"/>
          </p:nvPr>
        </p:nvSpPr>
        <p:spPr>
          <a:xfrm>
            <a:off x="6049978" y="3429000"/>
            <a:ext cx="3103760"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48;p57">
            <a:extLst>
              <a:ext uri="{FF2B5EF4-FFF2-40B4-BE49-F238E27FC236}">
                <a16:creationId xmlns:a16="http://schemas.microsoft.com/office/drawing/2014/main" id="{6FCC651F-2ACC-1082-7E30-AB8BE0E55C8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 name="Google Shape;11;p4">
            <a:extLst>
              <a:ext uri="{FF2B5EF4-FFF2-40B4-BE49-F238E27FC236}">
                <a16:creationId xmlns:a16="http://schemas.microsoft.com/office/drawing/2014/main" id="{01CBFC44-D4E5-932E-75C9-8A830AC788FA}"/>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9" name="Picture 8">
            <a:extLst>
              <a:ext uri="{FF2B5EF4-FFF2-40B4-BE49-F238E27FC236}">
                <a16:creationId xmlns:a16="http://schemas.microsoft.com/office/drawing/2014/main" id="{C68CC89E-0AF4-422B-ADD3-51338C418B0C}"/>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8" name="Content Placeholder 2">
            <a:extLst>
              <a:ext uri="{FF2B5EF4-FFF2-40B4-BE49-F238E27FC236}">
                <a16:creationId xmlns:a16="http://schemas.microsoft.com/office/drawing/2014/main" id="{752ECB18-11AA-45A1-94C3-08D61FF952CD}"/>
              </a:ext>
            </a:extLst>
          </p:cNvPr>
          <p:cNvSpPr>
            <a:spLocks noGrp="1"/>
          </p:cNvSpPr>
          <p:nvPr>
            <p:ph idx="10"/>
          </p:nvPr>
        </p:nvSpPr>
        <p:spPr>
          <a:xfrm>
            <a:off x="745306" y="2481538"/>
            <a:ext cx="4618874" cy="3429000"/>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12603889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2_Solo el título" preserve="1" userDrawn="1">
  <p:cSld name="6_Solo el título">
    <p:bg>
      <p:bgPr>
        <a:solidFill>
          <a:srgbClr val="D1D8E9"/>
        </a:solidFill>
        <a:effectLst/>
      </p:bgPr>
    </p:bg>
    <p:spTree>
      <p:nvGrpSpPr>
        <p:cNvPr id="1" name="Shape 60"/>
        <p:cNvGrpSpPr/>
        <p:nvPr/>
      </p:nvGrpSpPr>
      <p:grpSpPr>
        <a:xfrm>
          <a:off x="0" y="0"/>
          <a:ext cx="0" cy="0"/>
          <a:chOff x="0" y="0"/>
          <a:chExt cx="0" cy="0"/>
        </a:xfrm>
      </p:grpSpPr>
      <p:sp>
        <p:nvSpPr>
          <p:cNvPr id="63" name="Google Shape;63;p59"/>
          <p:cNvSpPr>
            <a:spLocks noGrp="1"/>
          </p:cNvSpPr>
          <p:nvPr>
            <p:ph type="pic" idx="2"/>
          </p:nvPr>
        </p:nvSpPr>
        <p:spPr>
          <a:xfrm>
            <a:off x="6049978" y="0"/>
            <a:ext cx="3103760"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64" name="Google Shape;64;p59"/>
          <p:cNvSpPr>
            <a:spLocks noGrp="1"/>
          </p:cNvSpPr>
          <p:nvPr>
            <p:ph type="pic" idx="3"/>
          </p:nvPr>
        </p:nvSpPr>
        <p:spPr>
          <a:xfrm>
            <a:off x="6049978" y="3429000"/>
            <a:ext cx="3103760" cy="3429000"/>
          </a:xfrm>
          <a:prstGeom prst="rect">
            <a:avLst/>
          </a:prstGeom>
          <a:noFill/>
          <a:ln>
            <a:noFill/>
          </a:ln>
        </p:spPr>
        <p:txBody>
          <a:bodyPr/>
          <a:lstStyle>
            <a:lvl1pPr>
              <a:defRPr>
                <a:solidFill>
                  <a:srgbClr val="152F4E"/>
                </a:solidFill>
                <a:latin typeface="Open Sans" pitchFamily="2" charset="0"/>
                <a:ea typeface="Open Sans" pitchFamily="2" charset="0"/>
                <a:cs typeface="Open Sans" pitchFamily="2" charset="0"/>
              </a:defRPr>
            </a:lvl1pPr>
          </a:lstStyle>
          <a:p>
            <a:endParaRPr lang="es-ES" dirty="0"/>
          </a:p>
        </p:txBody>
      </p:sp>
      <p:sp>
        <p:nvSpPr>
          <p:cNvPr id="2" name="Google Shape;48;p57">
            <a:extLst>
              <a:ext uri="{FF2B5EF4-FFF2-40B4-BE49-F238E27FC236}">
                <a16:creationId xmlns:a16="http://schemas.microsoft.com/office/drawing/2014/main" id="{61080865-8C76-1075-6630-405BFE34949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4" name="Google Shape;61;p59">
            <a:extLst>
              <a:ext uri="{FF2B5EF4-FFF2-40B4-BE49-F238E27FC236}">
                <a16:creationId xmlns:a16="http://schemas.microsoft.com/office/drawing/2014/main" id="{423B2DEC-DB2E-65A4-5C91-CF6D7BD9FA8E}"/>
              </a:ext>
            </a:extLst>
          </p:cNvPr>
          <p:cNvSpPr txBox="1">
            <a:spLocks noGrp="1"/>
          </p:cNvSpPr>
          <p:nvPr>
            <p:ph type="body" idx="10"/>
          </p:nvPr>
        </p:nvSpPr>
        <p:spPr>
          <a:xfrm>
            <a:off x="745305" y="2481535"/>
            <a:ext cx="4618874" cy="854106"/>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rgbClr val="152F4E"/>
                </a:solidFill>
                <a:latin typeface="Outfit" pitchFamily="2" charset="0"/>
                <a:ea typeface="Outfit" pitchFamily="2" charset="0"/>
                <a:cs typeface="Outfit"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sp>
        <p:nvSpPr>
          <p:cNvPr id="6" name="Google Shape;11;p4">
            <a:extLst>
              <a:ext uri="{FF2B5EF4-FFF2-40B4-BE49-F238E27FC236}">
                <a16:creationId xmlns:a16="http://schemas.microsoft.com/office/drawing/2014/main" id="{A81214C4-6C5F-1520-096C-ABE730BD1CDA}"/>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10" name="Picture 9">
            <a:extLst>
              <a:ext uri="{FF2B5EF4-FFF2-40B4-BE49-F238E27FC236}">
                <a16:creationId xmlns:a16="http://schemas.microsoft.com/office/drawing/2014/main" id="{606D4B7C-5C5A-46D6-8F09-5F3B4C7DE52D}"/>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9" name="Content Placeholder 2">
            <a:extLst>
              <a:ext uri="{FF2B5EF4-FFF2-40B4-BE49-F238E27FC236}">
                <a16:creationId xmlns:a16="http://schemas.microsoft.com/office/drawing/2014/main" id="{F3FF98B2-B335-447E-824E-439E73C51A42}"/>
              </a:ext>
            </a:extLst>
          </p:cNvPr>
          <p:cNvSpPr>
            <a:spLocks noGrp="1"/>
          </p:cNvSpPr>
          <p:nvPr>
            <p:ph idx="1"/>
          </p:nvPr>
        </p:nvSpPr>
        <p:spPr>
          <a:xfrm>
            <a:off x="745305" y="3429000"/>
            <a:ext cx="4618873" cy="2308860"/>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70828535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6_Diapositiva de título" preserve="1" userDrawn="1">
  <p:cSld name="7_Diapositiva de título">
    <p:bg>
      <p:bgPr>
        <a:solidFill>
          <a:srgbClr val="D1D8E9"/>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745306" y="774589"/>
            <a:ext cx="765339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lang="es-ES" dirty="0"/>
          </a:p>
        </p:txBody>
      </p:sp>
      <p:sp>
        <p:nvSpPr>
          <p:cNvPr id="72" name="Google Shape;72;p60"/>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E423A752-6E09-4C3C-BBEE-C44DA512AF84}"/>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7" name="Content Placeholder 2">
            <a:extLst>
              <a:ext uri="{FF2B5EF4-FFF2-40B4-BE49-F238E27FC236}">
                <a16:creationId xmlns:a16="http://schemas.microsoft.com/office/drawing/2014/main" id="{FDC5E30C-ED31-4A6A-8012-8303886A0C02}"/>
              </a:ext>
            </a:extLst>
          </p:cNvPr>
          <p:cNvSpPr>
            <a:spLocks noGrp="1"/>
          </p:cNvSpPr>
          <p:nvPr>
            <p:ph idx="13"/>
          </p:nvPr>
        </p:nvSpPr>
        <p:spPr>
          <a:xfrm>
            <a:off x="745302" y="2185416"/>
            <a:ext cx="3560387" cy="3542284"/>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9D50B28B-CA97-4BC6-8093-056FC84F32A6}"/>
              </a:ext>
            </a:extLst>
          </p:cNvPr>
          <p:cNvSpPr>
            <a:spLocks noGrp="1"/>
          </p:cNvSpPr>
          <p:nvPr>
            <p:ph idx="14"/>
          </p:nvPr>
        </p:nvSpPr>
        <p:spPr>
          <a:xfrm>
            <a:off x="4823459" y="2185416"/>
            <a:ext cx="3560387" cy="3542284"/>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5172035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4_Solo el título" preserve="1">
  <p:cSld name="6_Solo el título">
    <p:bg>
      <p:bgPr>
        <a:solidFill>
          <a:srgbClr val="D1D8E9"/>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3342685" y="5342716"/>
            <a:ext cx="2458631" cy="415468"/>
          </a:xfrm>
          <a:prstGeom prst="rect">
            <a:avLst/>
          </a:prstGeom>
          <a:noFill/>
          <a:ln>
            <a:noFill/>
          </a:ln>
        </p:spPr>
        <p:txBody>
          <a:bodyPr spcFirstLastPara="1" wrap="square" lIns="68569" tIns="34275" rIns="68569" bIns="3427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rgbClr val="152F4E"/>
                </a:solidFill>
                <a:latin typeface="Open Sans" pitchFamily="2" charset="0"/>
                <a:ea typeface="Open Sans" pitchFamily="2" charset="0"/>
                <a:cs typeface="Open Sans" pitchFamily="2" charset="0"/>
                <a:sym typeface="Helvetica Neue"/>
              </a:rPr>
              <a:t>Cerdanyola del Vallès (Barcelona) Spain</a:t>
            </a:r>
            <a:endParaRPr sz="750" b="0" i="0" u="none" strike="noStrike" cap="none" dirty="0">
              <a:solidFill>
                <a:srgbClr val="152F4E"/>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rgbClr val="152F4E"/>
                </a:solidFill>
                <a:latin typeface="Open Sans" pitchFamily="2" charset="0"/>
                <a:ea typeface="Open Sans" pitchFamily="2" charset="0"/>
                <a:cs typeface="Open Sans" pitchFamily="2" charset="0"/>
                <a:sym typeface="Helvetica Neue"/>
              </a:rPr>
              <a:t>Tel: (+34) 93 592 43 00</a:t>
            </a:r>
            <a:endParaRPr sz="750" b="0" i="0" u="none" strike="noStrike" cap="none" dirty="0">
              <a:solidFill>
                <a:srgbClr val="152F4E"/>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3418296" y="3937977"/>
            <a:ext cx="2307406" cy="253885"/>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rgbClr val="152F4E"/>
                </a:solidFill>
                <a:latin typeface="Outfit" pitchFamily="2" charset="0"/>
                <a:ea typeface="Helvetica Neue"/>
                <a:cs typeface="Helvetica Neue"/>
                <a:sym typeface="Helvetica Neue"/>
              </a:rPr>
              <a:t>www.cells.es</a:t>
            </a:r>
            <a:endParaRPr sz="1200" b="0" i="0" u="none" strike="noStrike" cap="none" dirty="0">
              <a:solidFill>
                <a:srgbClr val="152F4E"/>
              </a:solidFill>
              <a:latin typeface="Outfit" pitchFamily="2" charset="0"/>
              <a:ea typeface="Helvetica Neue"/>
              <a:cs typeface="Helvetica Neue"/>
              <a:sym typeface="Helvetica Neue"/>
            </a:endParaRPr>
          </a:p>
        </p:txBody>
      </p:sp>
      <p:pic>
        <p:nvPicPr>
          <p:cNvPr id="6" name="Picture 5">
            <a:extLst>
              <a:ext uri="{FF2B5EF4-FFF2-40B4-BE49-F238E27FC236}">
                <a16:creationId xmlns:a16="http://schemas.microsoft.com/office/drawing/2014/main" id="{B017E205-F251-41EA-B51A-9DEEAEA08799}"/>
              </a:ext>
            </a:extLst>
          </p:cNvPr>
          <p:cNvPicPr>
            <a:picLocks noChangeAspect="1"/>
          </p:cNvPicPr>
          <p:nvPr userDrawn="1"/>
        </p:nvPicPr>
        <p:blipFill>
          <a:blip r:embed="rId2"/>
          <a:stretch>
            <a:fillRect/>
          </a:stretch>
        </p:blipFill>
        <p:spPr>
          <a:xfrm>
            <a:off x="3385702" y="2502154"/>
            <a:ext cx="2340000" cy="1168075"/>
          </a:xfrm>
          <a:prstGeom prst="rect">
            <a:avLst/>
          </a:prstGeom>
        </p:spPr>
      </p:pic>
    </p:spTree>
    <p:extLst>
      <p:ext uri="{BB962C8B-B14F-4D97-AF65-F5344CB8AC3E}">
        <p14:creationId xmlns:p14="http://schemas.microsoft.com/office/powerpoint/2010/main" val="54185965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Pr>
        <a:solidFill>
          <a:srgbClr val="3858A4"/>
        </a:solidFill>
        <a:effectLst/>
      </p:bgPr>
    </p:bg>
    <p:spTree>
      <p:nvGrpSpPr>
        <p:cNvPr id="1" name="Shape 10"/>
        <p:cNvGrpSpPr/>
        <p:nvPr/>
      </p:nvGrpSpPr>
      <p:grpSpPr>
        <a:xfrm>
          <a:off x="0" y="0"/>
          <a:ext cx="0" cy="0"/>
          <a:chOff x="0" y="0"/>
          <a:chExt cx="0" cy="0"/>
        </a:xfrm>
      </p:grpSpPr>
      <p:sp>
        <p:nvSpPr>
          <p:cNvPr id="11" name="Google Shape;11;p4"/>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5" name="Picture 4">
            <a:extLst>
              <a:ext uri="{FF2B5EF4-FFF2-40B4-BE49-F238E27FC236}">
                <a16:creationId xmlns:a16="http://schemas.microsoft.com/office/drawing/2014/main" id="{93FC8FD7-9071-4029-97D7-652335A8B3FF}"/>
              </a:ext>
            </a:extLst>
          </p:cNvPr>
          <p:cNvPicPr>
            <a:picLocks noChangeAspect="1"/>
          </p:cNvPicPr>
          <p:nvPr userDrawn="1"/>
        </p:nvPicPr>
        <p:blipFill>
          <a:blip r:embed="rId2"/>
          <a:stretch>
            <a:fillRect/>
          </a:stretch>
        </p:blipFill>
        <p:spPr>
          <a:xfrm>
            <a:off x="528103" y="1193489"/>
            <a:ext cx="2160000" cy="1078037"/>
          </a:xfrm>
          <a:prstGeom prst="rect">
            <a:avLst/>
          </a:prstGeom>
        </p:spPr>
      </p:pic>
    </p:spTree>
    <p:extLst>
      <p:ext uri="{BB962C8B-B14F-4D97-AF65-F5344CB8AC3E}">
        <p14:creationId xmlns:p14="http://schemas.microsoft.com/office/powerpoint/2010/main" val="2961647265"/>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3858A4"/>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141" name="Google Shape;141;p63"/>
          <p:cNvSpPr>
            <a:spLocks noGrp="1"/>
          </p:cNvSpPr>
          <p:nvPr>
            <p:ph type="pic" idx="2"/>
          </p:nvPr>
        </p:nvSpPr>
        <p:spPr>
          <a:xfrm>
            <a:off x="-4870" y="4197096"/>
            <a:ext cx="9153739" cy="2660904"/>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 name="Google Shape;140;p63">
            <a:extLst>
              <a:ext uri="{FF2B5EF4-FFF2-40B4-BE49-F238E27FC236}">
                <a16:creationId xmlns:a16="http://schemas.microsoft.com/office/drawing/2014/main" id="{357337F3-FB3A-5D7E-5763-99EDEBD76872}"/>
              </a:ext>
            </a:extLst>
          </p:cNvPr>
          <p:cNvSpPr txBox="1">
            <a:spLocks noGrp="1"/>
          </p:cNvSpPr>
          <p:nvPr>
            <p:ph type="title"/>
          </p:nvPr>
        </p:nvSpPr>
        <p:spPr>
          <a:xfrm>
            <a:off x="482346" y="2445582"/>
            <a:ext cx="817930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A00757A5-7486-4971-ADF6-59D2CD74F1B7}"/>
              </a:ext>
            </a:extLst>
          </p:cNvPr>
          <p:cNvPicPr>
            <a:picLocks noChangeAspect="1"/>
          </p:cNvPicPr>
          <p:nvPr userDrawn="1"/>
        </p:nvPicPr>
        <p:blipFill>
          <a:blip r:embed="rId2"/>
          <a:stretch>
            <a:fillRect/>
          </a:stretch>
        </p:blipFill>
        <p:spPr>
          <a:xfrm>
            <a:off x="594888" y="1184437"/>
            <a:ext cx="1767600" cy="882194"/>
          </a:xfrm>
          <a:prstGeom prst="rect">
            <a:avLst/>
          </a:prstGeom>
        </p:spPr>
      </p:pic>
    </p:spTree>
    <p:extLst>
      <p:ext uri="{BB962C8B-B14F-4D97-AF65-F5344CB8AC3E}">
        <p14:creationId xmlns:p14="http://schemas.microsoft.com/office/powerpoint/2010/main" val="2507014657"/>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3858A4"/>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4305783" y="0"/>
            <a:ext cx="4847957"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 name="Google Shape;140;p63">
            <a:extLst>
              <a:ext uri="{FF2B5EF4-FFF2-40B4-BE49-F238E27FC236}">
                <a16:creationId xmlns:a16="http://schemas.microsoft.com/office/drawing/2014/main" id="{13950A54-5FBA-369E-8A6E-E43B8301E477}"/>
              </a:ext>
            </a:extLst>
          </p:cNvPr>
          <p:cNvSpPr txBox="1">
            <a:spLocks noGrp="1"/>
          </p:cNvSpPr>
          <p:nvPr>
            <p:ph type="title"/>
          </p:nvPr>
        </p:nvSpPr>
        <p:spPr>
          <a:xfrm>
            <a:off x="482347" y="2531782"/>
            <a:ext cx="3328619"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8EA4F775-130D-49CD-BC1E-75A548EF3F78}"/>
              </a:ext>
            </a:extLst>
          </p:cNvPr>
          <p:cNvPicPr>
            <a:picLocks noChangeAspect="1"/>
          </p:cNvPicPr>
          <p:nvPr userDrawn="1"/>
        </p:nvPicPr>
        <p:blipFill>
          <a:blip r:embed="rId2"/>
          <a:stretch>
            <a:fillRect/>
          </a:stretch>
        </p:blipFill>
        <p:spPr>
          <a:xfrm>
            <a:off x="594888" y="1184437"/>
            <a:ext cx="1767600" cy="882194"/>
          </a:xfrm>
          <a:prstGeom prst="rect">
            <a:avLst/>
          </a:prstGeom>
        </p:spPr>
      </p:pic>
    </p:spTree>
    <p:extLst>
      <p:ext uri="{BB962C8B-B14F-4D97-AF65-F5344CB8AC3E}">
        <p14:creationId xmlns:p14="http://schemas.microsoft.com/office/powerpoint/2010/main" val="1899385696"/>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3858A4"/>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745305" y="774589"/>
            <a:ext cx="781739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dirty="0"/>
          </a:p>
        </p:txBody>
      </p:sp>
      <p:sp>
        <p:nvSpPr>
          <p:cNvPr id="27" name="Google Shape;27;p51"/>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5AA695A1-FE5E-47F5-B0C9-A29AAEBD937F}"/>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6" name="Content Placeholder 2">
            <a:extLst>
              <a:ext uri="{FF2B5EF4-FFF2-40B4-BE49-F238E27FC236}">
                <a16:creationId xmlns:a16="http://schemas.microsoft.com/office/drawing/2014/main" id="{CD82DA07-A31E-4CBE-B758-98801CB956DD}"/>
              </a:ext>
            </a:extLst>
          </p:cNvPr>
          <p:cNvSpPr>
            <a:spLocks noGrp="1"/>
          </p:cNvSpPr>
          <p:nvPr>
            <p:ph idx="13"/>
          </p:nvPr>
        </p:nvSpPr>
        <p:spPr>
          <a:xfrm>
            <a:off x="745302" y="3268980"/>
            <a:ext cx="3826698" cy="245872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6619355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1_Diapositiva de título" userDrawn="1">
  <p:cSld name="Blanc4">
    <p:bg>
      <p:bgPr>
        <a:solidFill>
          <a:schemeClr val="lt1"/>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745305" y="774589"/>
            <a:ext cx="781739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dirty="0"/>
          </a:p>
        </p:txBody>
      </p:sp>
      <p:sp>
        <p:nvSpPr>
          <p:cNvPr id="2" name="Google Shape;11;p4">
            <a:extLst>
              <a:ext uri="{FF2B5EF4-FFF2-40B4-BE49-F238E27FC236}">
                <a16:creationId xmlns:a16="http://schemas.microsoft.com/office/drawing/2014/main" id="{ED6DD888-A0A8-1F41-2FB7-E3E49991A132}"/>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1D66C744-D0C4-4401-8325-D7B7FEE277CD}"/>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6" name="Content Placeholder 2">
            <a:extLst>
              <a:ext uri="{FF2B5EF4-FFF2-40B4-BE49-F238E27FC236}">
                <a16:creationId xmlns:a16="http://schemas.microsoft.com/office/drawing/2014/main" id="{FBE501C1-D8C1-4EEF-A3D5-B43E6EFB128E}"/>
              </a:ext>
            </a:extLst>
          </p:cNvPr>
          <p:cNvSpPr>
            <a:spLocks noGrp="1"/>
          </p:cNvSpPr>
          <p:nvPr>
            <p:ph idx="1"/>
          </p:nvPr>
        </p:nvSpPr>
        <p:spPr>
          <a:xfrm>
            <a:off x="745306" y="3368040"/>
            <a:ext cx="3826694" cy="2283976"/>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3" name="Google Shape;11;p4">
            <a:extLst>
              <a:ext uri="{FF2B5EF4-FFF2-40B4-BE49-F238E27FC236}">
                <a16:creationId xmlns:a16="http://schemas.microsoft.com/office/drawing/2014/main" id="{682F1117-A155-1AB0-2D72-D7B51E1C356F}"/>
              </a:ext>
            </a:extLst>
          </p:cNvPr>
          <p:cNvSpPr txBox="1"/>
          <p:nvPr userDrawn="1"/>
        </p:nvSpPr>
        <p:spPr>
          <a:xfrm>
            <a:off x="2855820" y="6428008"/>
            <a:ext cx="3596368" cy="438551"/>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fr-FR" sz="1200" b="0" i="0" u="none" strike="noStrike" cap="none" dirty="0">
                <a:solidFill>
                  <a:schemeClr val="tx1"/>
                </a:solidFill>
                <a:latin typeface="Arial" panose="020B0604020202020204" pitchFamily="34" charset="0"/>
                <a:ea typeface="Helvetica Neue"/>
                <a:cs typeface="Arial" panose="020B0604020202020204" pitchFamily="34" charset="0"/>
                <a:sym typeface="Helvetica Neue"/>
              </a:rPr>
              <a:t>Ignasi Bellafont - HEPS-ALBA meeting 07/2026</a:t>
            </a:r>
          </a:p>
          <a:p>
            <a:pPr marL="0" marR="0" lvl="0" indent="0" algn="ctr" rtl="0">
              <a:lnSpc>
                <a:spcPct val="100000"/>
              </a:lnSpc>
              <a:spcBef>
                <a:spcPts val="0"/>
              </a:spcBef>
              <a:spcAft>
                <a:spcPts val="0"/>
              </a:spcAft>
              <a:buClr>
                <a:srgbClr val="000000"/>
              </a:buClr>
              <a:buSzPts val="1200"/>
              <a:buFont typeface="Arial"/>
              <a:buNone/>
            </a:pPr>
            <a:endParaRPr lang="fr-FR" sz="1200" b="0" i="0" u="none" strike="noStrike" cap="none" dirty="0">
              <a:solidFill>
                <a:schemeClr val="tx1"/>
              </a:solidFill>
              <a:latin typeface="Arial" panose="020B0604020202020204" pitchFamily="34" charset="0"/>
              <a:ea typeface="Helvetica Neue"/>
              <a:cs typeface="Arial" panose="020B0604020202020204" pitchFamily="34" charset="0"/>
              <a:sym typeface="Helvetica Neue"/>
            </a:endParaRPr>
          </a:p>
        </p:txBody>
      </p:sp>
      <p:sp>
        <p:nvSpPr>
          <p:cNvPr id="5" name="TextBox 4">
            <a:extLst>
              <a:ext uri="{FF2B5EF4-FFF2-40B4-BE49-F238E27FC236}">
                <a16:creationId xmlns:a16="http://schemas.microsoft.com/office/drawing/2014/main" id="{987BE4F0-5B0A-07F1-D284-603AC5CEDB20}"/>
              </a:ext>
            </a:extLst>
          </p:cNvPr>
          <p:cNvSpPr txBox="1"/>
          <p:nvPr userDrawn="1"/>
        </p:nvSpPr>
        <p:spPr>
          <a:xfrm>
            <a:off x="8593720" y="6393368"/>
            <a:ext cx="871959" cy="276999"/>
          </a:xfrm>
          <a:prstGeom prst="rect">
            <a:avLst/>
          </a:prstGeom>
          <a:noFill/>
        </p:spPr>
        <p:txBody>
          <a:bodyPr wrap="square" rtlCol="0">
            <a:spAutoFit/>
          </a:bodyPr>
          <a:lstStyle/>
          <a:p>
            <a:fld id="{3E8C161A-80F2-483A-8E87-083537F656BA}" type="slidenum">
              <a:rPr lang="en-US" sz="1200" b="0" i="0" u="none" strike="noStrike" cap="none" smtClean="0">
                <a:solidFill>
                  <a:schemeClr val="tx1"/>
                </a:solidFill>
                <a:latin typeface="Arial" panose="020B0604020202020204" pitchFamily="34" charset="0"/>
                <a:cs typeface="Arial" panose="020B0604020202020204" pitchFamily="34" charset="0"/>
                <a:sym typeface="Arial"/>
              </a:rPr>
              <a:pPr/>
              <a:t>‹#›</a:t>
            </a:fld>
            <a:endParaRPr lang="en-US" sz="1200" b="0" i="0" u="none" strike="noStrike" cap="none" dirty="0">
              <a:solidFill>
                <a:schemeClr val="tx1"/>
              </a:solidFill>
              <a:latin typeface="Arial" panose="020B0604020202020204" pitchFamily="34" charset="0"/>
              <a:cs typeface="Arial" panose="020B0604020202020204" pitchFamily="34" charset="0"/>
              <a:sym typeface="Arial"/>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3858A4"/>
        </a:solidFill>
        <a:effectLst/>
      </p:bgPr>
    </p:bg>
    <p:spTree>
      <p:nvGrpSpPr>
        <p:cNvPr id="1" name="Shape 34"/>
        <p:cNvGrpSpPr/>
        <p:nvPr/>
      </p:nvGrpSpPr>
      <p:grpSpPr>
        <a:xfrm>
          <a:off x="0" y="0"/>
          <a:ext cx="0" cy="0"/>
          <a:chOff x="0" y="0"/>
          <a:chExt cx="0" cy="0"/>
        </a:xfrm>
      </p:grpSpPr>
      <p:sp>
        <p:nvSpPr>
          <p:cNvPr id="35" name="Google Shape;35;p55"/>
          <p:cNvSpPr txBox="1">
            <a:spLocks noGrp="1"/>
          </p:cNvSpPr>
          <p:nvPr>
            <p:ph type="title"/>
          </p:nvPr>
        </p:nvSpPr>
        <p:spPr>
          <a:xfrm>
            <a:off x="745305" y="774589"/>
            <a:ext cx="7653390"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37" name="Google Shape;37;p55"/>
          <p:cNvSpPr txBox="1">
            <a:spLocks noGrp="1"/>
          </p:cNvSpPr>
          <p:nvPr>
            <p:ph type="body" idx="2"/>
          </p:nvPr>
        </p:nvSpPr>
        <p:spPr>
          <a:xfrm>
            <a:off x="745303" y="2081369"/>
            <a:ext cx="7653390" cy="753498"/>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chemeClr val="bg1"/>
                </a:solidFill>
                <a:latin typeface="Outfit" pitchFamily="2" charset="0"/>
                <a:ea typeface="Outfit" pitchFamily="2" charset="0"/>
                <a:cs typeface="Outfit"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sp>
        <p:nvSpPr>
          <p:cNvPr id="38" name="Google Shape;38;p55"/>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38ABD19B-762D-4B64-B29F-D8EEEA73C9A1}"/>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D690E438-8A13-4D96-B1F7-4ECD2D7705FC}"/>
              </a:ext>
            </a:extLst>
          </p:cNvPr>
          <p:cNvSpPr>
            <a:spLocks noGrp="1"/>
          </p:cNvSpPr>
          <p:nvPr>
            <p:ph idx="13"/>
          </p:nvPr>
        </p:nvSpPr>
        <p:spPr>
          <a:xfrm>
            <a:off x="745302" y="2891184"/>
            <a:ext cx="7653389" cy="1924655"/>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85242904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2_Solo el título" preserve="1" userDrawn="1">
  <p:cSld name="3_Solo el título">
    <p:bg>
      <p:bgPr>
        <a:solidFill>
          <a:srgbClr val="3858A4"/>
        </a:solidFill>
        <a:effectLst/>
      </p:bgPr>
    </p:bg>
    <p:spTree>
      <p:nvGrpSpPr>
        <p:cNvPr id="1" name="Shape 40"/>
        <p:cNvGrpSpPr/>
        <p:nvPr/>
      </p:nvGrpSpPr>
      <p:grpSpPr>
        <a:xfrm>
          <a:off x="0" y="0"/>
          <a:ext cx="0" cy="0"/>
          <a:chOff x="0" y="0"/>
          <a:chExt cx="0" cy="0"/>
        </a:xfrm>
      </p:grpSpPr>
      <p:sp>
        <p:nvSpPr>
          <p:cNvPr id="41" name="Google Shape;41;p56"/>
          <p:cNvSpPr>
            <a:spLocks noGrp="1"/>
          </p:cNvSpPr>
          <p:nvPr>
            <p:ph type="pic" idx="2"/>
          </p:nvPr>
        </p:nvSpPr>
        <p:spPr>
          <a:xfrm>
            <a:off x="5132897" y="0"/>
            <a:ext cx="4020843"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4" name="Google Shape;44;p56"/>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C819DC6-15A2-2CE3-8D2A-2A9AA3E55795}"/>
              </a:ext>
            </a:extLst>
          </p:cNvPr>
          <p:cNvSpPr txBox="1">
            <a:spLocks noGrp="1"/>
          </p:cNvSpPr>
          <p:nvPr>
            <p:ph type="title"/>
          </p:nvPr>
        </p:nvSpPr>
        <p:spPr>
          <a:xfrm>
            <a:off x="745307" y="774589"/>
            <a:ext cx="3681839" cy="156349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pic>
        <p:nvPicPr>
          <p:cNvPr id="8" name="Picture 7">
            <a:extLst>
              <a:ext uri="{FF2B5EF4-FFF2-40B4-BE49-F238E27FC236}">
                <a16:creationId xmlns:a16="http://schemas.microsoft.com/office/drawing/2014/main" id="{15F9F76D-C4C0-48FE-9702-CCA9BFE8E43C}"/>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2035F136-FB93-43C2-AE3A-C6734299C191}"/>
              </a:ext>
            </a:extLst>
          </p:cNvPr>
          <p:cNvSpPr>
            <a:spLocks noGrp="1"/>
          </p:cNvSpPr>
          <p:nvPr>
            <p:ph idx="13"/>
          </p:nvPr>
        </p:nvSpPr>
        <p:spPr>
          <a:xfrm>
            <a:off x="745306" y="2592730"/>
            <a:ext cx="3681839" cy="314513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30995704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2_Solo el título" preserve="1" userDrawn="1">
  <p:cSld name="3_Solo el título">
    <p:bg>
      <p:bgPr>
        <a:solidFill>
          <a:srgbClr val="3858A4"/>
        </a:solidFill>
        <a:effectLst/>
      </p:bgPr>
    </p:bg>
    <p:spTree>
      <p:nvGrpSpPr>
        <p:cNvPr id="1" name="Shape 53"/>
        <p:cNvGrpSpPr/>
        <p:nvPr/>
      </p:nvGrpSpPr>
      <p:grpSpPr>
        <a:xfrm>
          <a:off x="0" y="0"/>
          <a:ext cx="0" cy="0"/>
          <a:chOff x="0" y="0"/>
          <a:chExt cx="0" cy="0"/>
        </a:xfrm>
      </p:grpSpPr>
      <p:sp>
        <p:nvSpPr>
          <p:cNvPr id="55" name="Google Shape;55;p58"/>
          <p:cNvSpPr>
            <a:spLocks noGrp="1"/>
          </p:cNvSpPr>
          <p:nvPr>
            <p:ph type="pic" idx="2"/>
          </p:nvPr>
        </p:nvSpPr>
        <p:spPr>
          <a:xfrm>
            <a:off x="6049978" y="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6" name="Google Shape;56;p58"/>
          <p:cNvSpPr>
            <a:spLocks noGrp="1"/>
          </p:cNvSpPr>
          <p:nvPr>
            <p:ph type="pic" idx="3"/>
          </p:nvPr>
        </p:nvSpPr>
        <p:spPr>
          <a:xfrm>
            <a:off x="6049978" y="342900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58" name="Google Shape;58;p58"/>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FCC651F-2ACC-1082-7E30-AB8BE0E55C8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pic>
        <p:nvPicPr>
          <p:cNvPr id="9" name="Picture 8">
            <a:extLst>
              <a:ext uri="{FF2B5EF4-FFF2-40B4-BE49-F238E27FC236}">
                <a16:creationId xmlns:a16="http://schemas.microsoft.com/office/drawing/2014/main" id="{C80CE536-409E-4B04-B336-8FD0F8653E82}"/>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8" name="Content Placeholder 2">
            <a:extLst>
              <a:ext uri="{FF2B5EF4-FFF2-40B4-BE49-F238E27FC236}">
                <a16:creationId xmlns:a16="http://schemas.microsoft.com/office/drawing/2014/main" id="{C88737A5-D6AD-4E78-8687-2449B06D31F7}"/>
              </a:ext>
            </a:extLst>
          </p:cNvPr>
          <p:cNvSpPr>
            <a:spLocks noGrp="1"/>
          </p:cNvSpPr>
          <p:nvPr>
            <p:ph idx="13"/>
          </p:nvPr>
        </p:nvSpPr>
        <p:spPr>
          <a:xfrm>
            <a:off x="745302" y="2481538"/>
            <a:ext cx="4618874" cy="335538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194865007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2_Solo el título" preserve="1" userDrawn="1">
  <p:cSld name="3_Solo el título">
    <p:bg>
      <p:bgPr>
        <a:solidFill>
          <a:srgbClr val="3858A4"/>
        </a:solidFill>
        <a:effectLst/>
      </p:bgPr>
    </p:bg>
    <p:spTree>
      <p:nvGrpSpPr>
        <p:cNvPr id="1" name="Shape 60"/>
        <p:cNvGrpSpPr/>
        <p:nvPr/>
      </p:nvGrpSpPr>
      <p:grpSpPr>
        <a:xfrm>
          <a:off x="0" y="0"/>
          <a:ext cx="0" cy="0"/>
          <a:chOff x="0" y="0"/>
          <a:chExt cx="0" cy="0"/>
        </a:xfrm>
      </p:grpSpPr>
      <p:sp>
        <p:nvSpPr>
          <p:cNvPr id="63" name="Google Shape;63;p59"/>
          <p:cNvSpPr>
            <a:spLocks noGrp="1"/>
          </p:cNvSpPr>
          <p:nvPr>
            <p:ph type="pic" idx="2"/>
          </p:nvPr>
        </p:nvSpPr>
        <p:spPr>
          <a:xfrm>
            <a:off x="6049978" y="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4" name="Google Shape;64;p59"/>
          <p:cNvSpPr>
            <a:spLocks noGrp="1"/>
          </p:cNvSpPr>
          <p:nvPr>
            <p:ph type="pic" idx="3"/>
          </p:nvPr>
        </p:nvSpPr>
        <p:spPr>
          <a:xfrm>
            <a:off x="6049978" y="3429000"/>
            <a:ext cx="3103760" cy="3429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66" name="Google Shape;66;p59"/>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8;p57">
            <a:extLst>
              <a:ext uri="{FF2B5EF4-FFF2-40B4-BE49-F238E27FC236}">
                <a16:creationId xmlns:a16="http://schemas.microsoft.com/office/drawing/2014/main" id="{61080865-8C76-1075-6630-405BFE349499}"/>
              </a:ext>
            </a:extLst>
          </p:cNvPr>
          <p:cNvSpPr txBox="1">
            <a:spLocks noGrp="1"/>
          </p:cNvSpPr>
          <p:nvPr>
            <p:ph type="title"/>
          </p:nvPr>
        </p:nvSpPr>
        <p:spPr>
          <a:xfrm>
            <a:off x="745306" y="774591"/>
            <a:ext cx="4618874" cy="1456565"/>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F2F2F2"/>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dirty="0"/>
          </a:p>
        </p:txBody>
      </p:sp>
      <p:sp>
        <p:nvSpPr>
          <p:cNvPr id="4" name="Google Shape;61;p59">
            <a:extLst>
              <a:ext uri="{FF2B5EF4-FFF2-40B4-BE49-F238E27FC236}">
                <a16:creationId xmlns:a16="http://schemas.microsoft.com/office/drawing/2014/main" id="{423B2DEC-DB2E-65A4-5C91-CF6D7BD9FA8E}"/>
              </a:ext>
            </a:extLst>
          </p:cNvPr>
          <p:cNvSpPr txBox="1">
            <a:spLocks noGrp="1"/>
          </p:cNvSpPr>
          <p:nvPr>
            <p:ph type="body" idx="10"/>
          </p:nvPr>
        </p:nvSpPr>
        <p:spPr>
          <a:xfrm>
            <a:off x="745305" y="2481535"/>
            <a:ext cx="4618874" cy="854106"/>
          </a:xfrm>
          <a:prstGeom prst="rect">
            <a:avLst/>
          </a:prstGeom>
          <a:noFill/>
          <a:ln>
            <a:noFill/>
          </a:ln>
        </p:spPr>
        <p:txBody>
          <a:bodyPr spcFirstLastPara="1" wrap="square" lIns="91425" tIns="45700" rIns="91425" bIns="45700" anchor="t" anchorCtr="0">
            <a:normAutofit/>
          </a:bodyPr>
          <a:lstStyle>
            <a:lvl1pPr marL="0" marR="0" lvl="0" indent="0" algn="l" rtl="0">
              <a:lnSpc>
                <a:spcPct val="100000"/>
              </a:lnSpc>
              <a:spcBef>
                <a:spcPts val="0"/>
              </a:spcBef>
              <a:spcAft>
                <a:spcPts val="0"/>
              </a:spcAft>
              <a:buClr>
                <a:srgbClr val="152F4E"/>
              </a:buClr>
              <a:buSzPts val="1600"/>
              <a:buFont typeface="Arial" panose="020B0604020202020204" pitchFamily="34" charset="0"/>
              <a:buNone/>
              <a:defRPr sz="1200" b="0" i="0" u="none" strike="noStrike" cap="none">
                <a:solidFill>
                  <a:schemeClr val="bg1"/>
                </a:solidFill>
                <a:latin typeface="Outfit" pitchFamily="2" charset="0"/>
                <a:ea typeface="Open Sans" pitchFamily="2" charset="0"/>
                <a:cs typeface="Open Sans" pitchFamily="2" charset="0"/>
                <a:sym typeface="Gill Sans"/>
              </a:defRPr>
            </a:lvl1pPr>
            <a:lvl2pPr marL="685800" marR="0" lvl="1" indent="-171450" algn="l" rtl="0">
              <a:lnSpc>
                <a:spcPct val="90000"/>
              </a:lnSpc>
              <a:spcBef>
                <a:spcPts val="375"/>
              </a:spcBef>
              <a:spcAft>
                <a:spcPts val="0"/>
              </a:spcAft>
              <a:buClr>
                <a:schemeClr val="dk1"/>
              </a:buClr>
              <a:buSzPts val="1800"/>
              <a:buFont typeface="Arial"/>
              <a:buNone/>
              <a:defRPr sz="1050" b="0" i="0" u="none" strike="noStrike" cap="none">
                <a:solidFill>
                  <a:srgbClr val="000000"/>
                </a:solidFill>
                <a:latin typeface="Arial"/>
                <a:ea typeface="Arial"/>
                <a:cs typeface="Arial"/>
                <a:sym typeface="Arial"/>
              </a:defRPr>
            </a:lvl2pPr>
            <a:lvl3pPr marL="1028700" marR="0" lvl="2"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3pPr>
            <a:lvl4pPr marL="1371600" marR="0" lvl="3"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4pPr>
            <a:lvl5pPr marL="1714500" marR="0" lvl="4"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5pPr>
            <a:lvl6pPr marL="2057400" marR="0" lvl="5"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6pPr>
            <a:lvl7pPr marL="2400300" marR="0" lvl="6"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7pPr>
            <a:lvl8pPr marL="2743200" marR="0" lvl="7"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8pPr>
            <a:lvl9pPr marL="3086100" marR="0" lvl="8" indent="-257175" algn="l" rtl="0">
              <a:lnSpc>
                <a:spcPct val="90000"/>
              </a:lnSpc>
              <a:spcBef>
                <a:spcPts val="375"/>
              </a:spcBef>
              <a:spcAft>
                <a:spcPts val="0"/>
              </a:spcAft>
              <a:buClr>
                <a:schemeClr val="dk1"/>
              </a:buClr>
              <a:buSzPts val="1800"/>
              <a:buFont typeface="Arial"/>
              <a:buChar char="•"/>
              <a:defRPr sz="1050" b="0" i="0" u="none" strike="noStrike" cap="none">
                <a:solidFill>
                  <a:srgbClr val="000000"/>
                </a:solidFill>
                <a:latin typeface="Arial"/>
                <a:ea typeface="Arial"/>
                <a:cs typeface="Arial"/>
                <a:sym typeface="Arial"/>
              </a:defRPr>
            </a:lvl9pPr>
          </a:lstStyle>
          <a:p>
            <a:endParaRPr dirty="0"/>
          </a:p>
        </p:txBody>
      </p:sp>
      <p:pic>
        <p:nvPicPr>
          <p:cNvPr id="10" name="Picture 9">
            <a:extLst>
              <a:ext uri="{FF2B5EF4-FFF2-40B4-BE49-F238E27FC236}">
                <a16:creationId xmlns:a16="http://schemas.microsoft.com/office/drawing/2014/main" id="{E231993E-0E4D-4264-BEAF-D066EBBBC7E8}"/>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9" name="Content Placeholder 2">
            <a:extLst>
              <a:ext uri="{FF2B5EF4-FFF2-40B4-BE49-F238E27FC236}">
                <a16:creationId xmlns:a16="http://schemas.microsoft.com/office/drawing/2014/main" id="{6519F94B-BDF1-4D65-9F27-A0AFB63C6CB4}"/>
              </a:ext>
            </a:extLst>
          </p:cNvPr>
          <p:cNvSpPr>
            <a:spLocks noGrp="1"/>
          </p:cNvSpPr>
          <p:nvPr>
            <p:ph idx="13"/>
          </p:nvPr>
        </p:nvSpPr>
        <p:spPr>
          <a:xfrm>
            <a:off x="745302" y="3447358"/>
            <a:ext cx="4618874" cy="2328602"/>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7794259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6_Diapositiva de título" preserve="1" userDrawn="1">
  <p:cSld name="7_Diapositiva de título">
    <p:bg>
      <p:bgPr>
        <a:solidFill>
          <a:srgbClr val="3858A4"/>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745306" y="774589"/>
            <a:ext cx="765339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lang="es-ES" dirty="0"/>
          </a:p>
        </p:txBody>
      </p:sp>
      <p:sp>
        <p:nvSpPr>
          <p:cNvPr id="72" name="Google Shape;72;p60"/>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6C782894-8622-45B6-B95B-E75602FB0E3A}"/>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7" name="Content Placeholder 2">
            <a:extLst>
              <a:ext uri="{FF2B5EF4-FFF2-40B4-BE49-F238E27FC236}">
                <a16:creationId xmlns:a16="http://schemas.microsoft.com/office/drawing/2014/main" id="{FF2FD103-F110-4F73-A22E-B9FC3E8EC9D0}"/>
              </a:ext>
            </a:extLst>
          </p:cNvPr>
          <p:cNvSpPr>
            <a:spLocks noGrp="1"/>
          </p:cNvSpPr>
          <p:nvPr>
            <p:ph idx="13"/>
          </p:nvPr>
        </p:nvSpPr>
        <p:spPr>
          <a:xfrm>
            <a:off x="745302" y="2185416"/>
            <a:ext cx="3560390"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8A2E581E-76FC-49B9-A20E-5BAED9259C0F}"/>
              </a:ext>
            </a:extLst>
          </p:cNvPr>
          <p:cNvSpPr>
            <a:spLocks noGrp="1"/>
          </p:cNvSpPr>
          <p:nvPr>
            <p:ph idx="14"/>
          </p:nvPr>
        </p:nvSpPr>
        <p:spPr>
          <a:xfrm>
            <a:off x="4838307" y="2185416"/>
            <a:ext cx="3560390" cy="3590544"/>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339289415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4_Solo el título" preserve="1">
  <p:cSld name="6_Solo el título">
    <p:bg>
      <p:bgPr>
        <a:solidFill>
          <a:srgbClr val="3858A4"/>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3342685" y="5342716"/>
            <a:ext cx="2458631" cy="415468"/>
          </a:xfrm>
          <a:prstGeom prst="rect">
            <a:avLst/>
          </a:prstGeom>
          <a:noFill/>
          <a:ln>
            <a:noFill/>
          </a:ln>
        </p:spPr>
        <p:txBody>
          <a:bodyPr spcFirstLastPara="1" wrap="square" lIns="68569" tIns="34275" rIns="68569" bIns="3427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chemeClr val="bg1"/>
                </a:solidFill>
                <a:latin typeface="Open Sans" pitchFamily="2" charset="0"/>
                <a:ea typeface="Open Sans" pitchFamily="2" charset="0"/>
                <a:cs typeface="Open Sans" pitchFamily="2" charset="0"/>
                <a:sym typeface="Helvetica Neue"/>
              </a:rPr>
              <a:t>Cerdanyola del Vallès (Barcelona) Spain</a:t>
            </a:r>
            <a:endParaRPr sz="750" b="0" i="0" u="none" strike="noStrike" cap="none" dirty="0">
              <a:solidFill>
                <a:schemeClr val="bg1"/>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chemeClr val="bg1"/>
                </a:solidFill>
                <a:latin typeface="Open Sans" pitchFamily="2" charset="0"/>
                <a:ea typeface="Open Sans" pitchFamily="2" charset="0"/>
                <a:cs typeface="Open Sans" pitchFamily="2" charset="0"/>
                <a:sym typeface="Helvetica Neue"/>
              </a:rPr>
              <a:t>Tel: (+34) 93 592 43 00</a:t>
            </a:r>
            <a:endParaRPr sz="750" b="0" i="0" u="none" strike="noStrike" cap="none" dirty="0">
              <a:solidFill>
                <a:schemeClr val="bg1"/>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3418296" y="3937977"/>
            <a:ext cx="2307406" cy="253885"/>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chemeClr val="bg1"/>
                </a:solidFill>
                <a:latin typeface="Outfit" pitchFamily="2" charset="0"/>
                <a:ea typeface="Helvetica Neue"/>
                <a:cs typeface="Helvetica Neue"/>
                <a:sym typeface="Helvetica Neue"/>
              </a:rPr>
              <a:t>www.cells.es</a:t>
            </a:r>
            <a:endParaRPr sz="1200" b="0" i="0" u="none" strike="noStrike" cap="none" dirty="0">
              <a:solidFill>
                <a:schemeClr val="bg1"/>
              </a:solidFill>
              <a:latin typeface="Outfit" pitchFamily="2" charset="0"/>
              <a:ea typeface="Helvetica Neue"/>
              <a:cs typeface="Helvetica Neue"/>
              <a:sym typeface="Helvetica Neue"/>
            </a:endParaRPr>
          </a:p>
        </p:txBody>
      </p:sp>
      <p:pic>
        <p:nvPicPr>
          <p:cNvPr id="6" name="Picture 5">
            <a:extLst>
              <a:ext uri="{FF2B5EF4-FFF2-40B4-BE49-F238E27FC236}">
                <a16:creationId xmlns:a16="http://schemas.microsoft.com/office/drawing/2014/main" id="{663119D6-3627-4DDD-9943-94181E30B9F7}"/>
              </a:ext>
            </a:extLst>
          </p:cNvPr>
          <p:cNvPicPr>
            <a:picLocks noChangeAspect="1"/>
          </p:cNvPicPr>
          <p:nvPr userDrawn="1"/>
        </p:nvPicPr>
        <p:blipFill>
          <a:blip r:embed="rId2"/>
          <a:stretch>
            <a:fillRect/>
          </a:stretch>
        </p:blipFill>
        <p:spPr>
          <a:xfrm>
            <a:off x="3409199" y="2528988"/>
            <a:ext cx="2325600" cy="1160686"/>
          </a:xfrm>
          <a:prstGeom prst="rect">
            <a:avLst/>
          </a:prstGeom>
        </p:spPr>
      </p:pic>
    </p:spTree>
    <p:extLst>
      <p:ext uri="{BB962C8B-B14F-4D97-AF65-F5344CB8AC3E}">
        <p14:creationId xmlns:p14="http://schemas.microsoft.com/office/powerpoint/2010/main" val="5511624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6_Diapositiva de título" userDrawn="1">
  <p:cSld name="Blanc11">
    <p:bg>
      <p:bgPr>
        <a:solidFill>
          <a:schemeClr val="lt1"/>
        </a:solidFill>
        <a:effectLst/>
      </p:bgPr>
    </p:bg>
    <p:spTree>
      <p:nvGrpSpPr>
        <p:cNvPr id="1" name="Shape 68"/>
        <p:cNvGrpSpPr/>
        <p:nvPr/>
      </p:nvGrpSpPr>
      <p:grpSpPr>
        <a:xfrm>
          <a:off x="0" y="0"/>
          <a:ext cx="0" cy="0"/>
          <a:chOff x="0" y="0"/>
          <a:chExt cx="0" cy="0"/>
        </a:xfrm>
      </p:grpSpPr>
      <p:sp>
        <p:nvSpPr>
          <p:cNvPr id="70" name="Google Shape;70;p60"/>
          <p:cNvSpPr txBox="1">
            <a:spLocks noGrp="1"/>
          </p:cNvSpPr>
          <p:nvPr>
            <p:ph type="title"/>
          </p:nvPr>
        </p:nvSpPr>
        <p:spPr>
          <a:xfrm>
            <a:off x="745306" y="774589"/>
            <a:ext cx="7653391" cy="580908"/>
          </a:xfrm>
          <a:prstGeom prst="rect">
            <a:avLst/>
          </a:prstGeom>
          <a:noFill/>
          <a:ln>
            <a:noFill/>
          </a:ln>
        </p:spPr>
        <p:txBody>
          <a:bodyPr spcFirstLastPara="1" wrap="square" lIns="91425" tIns="45700" rIns="91425" bIns="45700" anchor="t" anchorCtr="0">
            <a:noAutofit/>
          </a:bodyPr>
          <a:lstStyle>
            <a:lvl1pPr marR="0" lvl="0" algn="l" rtl="0">
              <a:lnSpc>
                <a:spcPct val="80000"/>
              </a:lnSpc>
              <a:spcBef>
                <a:spcPts val="0"/>
              </a:spcBef>
              <a:spcAft>
                <a:spcPts val="0"/>
              </a:spcAft>
              <a:buClr>
                <a:srgbClr val="092F56"/>
              </a:buClr>
              <a:buSzPts val="4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350" b="0" i="0" u="none" strike="noStrike" cap="none">
                <a:solidFill>
                  <a:srgbClr val="000000"/>
                </a:solidFill>
                <a:latin typeface="Arial"/>
                <a:ea typeface="Arial"/>
                <a:cs typeface="Arial"/>
                <a:sym typeface="Arial"/>
              </a:defRPr>
            </a:lvl9pPr>
          </a:lstStyle>
          <a:p>
            <a:endParaRPr lang="es-ES" dirty="0"/>
          </a:p>
        </p:txBody>
      </p:sp>
      <p:sp>
        <p:nvSpPr>
          <p:cNvPr id="2" name="Google Shape;11;p4">
            <a:extLst>
              <a:ext uri="{FF2B5EF4-FFF2-40B4-BE49-F238E27FC236}">
                <a16:creationId xmlns:a16="http://schemas.microsoft.com/office/drawing/2014/main" id="{EFCEF1BB-9B7E-0305-3CC3-5BC500E760D7}"/>
              </a:ext>
            </a:extLst>
          </p:cNvPr>
          <p:cNvSpPr txBox="1"/>
          <p:nvPr userDrawn="1"/>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rgbClr val="9D9D9C"/>
                </a:solidFill>
                <a:latin typeface="Outfit" pitchFamily="2" charset="0"/>
                <a:ea typeface="Helvetica Neue"/>
                <a:cs typeface="Helvetica Neue"/>
                <a:sym typeface="Helvetica Neue"/>
              </a:rPr>
              <a:t>www.cells.es</a:t>
            </a:r>
            <a:endParaRPr sz="900" b="0" i="0" u="none" strike="noStrike" cap="none" dirty="0">
              <a:solidFill>
                <a:srgbClr val="9D9D9C"/>
              </a:solidFill>
              <a:latin typeface="Outfit" pitchFamily="2" charset="0"/>
              <a:ea typeface="Helvetica Neue"/>
              <a:cs typeface="Helvetica Neue"/>
              <a:sym typeface="Helvetica Neue"/>
            </a:endParaRPr>
          </a:p>
        </p:txBody>
      </p:sp>
      <p:pic>
        <p:nvPicPr>
          <p:cNvPr id="8" name="Picture 7">
            <a:extLst>
              <a:ext uri="{FF2B5EF4-FFF2-40B4-BE49-F238E27FC236}">
                <a16:creationId xmlns:a16="http://schemas.microsoft.com/office/drawing/2014/main" id="{70AEACA0-FCBA-4324-B172-BD9F1D382AB7}"/>
              </a:ext>
            </a:extLst>
          </p:cNvPr>
          <p:cNvPicPr>
            <a:picLocks noChangeAspect="1"/>
          </p:cNvPicPr>
          <p:nvPr userDrawn="1"/>
        </p:nvPicPr>
        <p:blipFill>
          <a:blip r:embed="rId2"/>
          <a:stretch>
            <a:fillRect/>
          </a:stretch>
        </p:blipFill>
        <p:spPr>
          <a:xfrm>
            <a:off x="307564" y="6452946"/>
            <a:ext cx="1260000" cy="157845"/>
          </a:xfrm>
          <a:prstGeom prst="rect">
            <a:avLst/>
          </a:prstGeom>
        </p:spPr>
      </p:pic>
      <p:sp>
        <p:nvSpPr>
          <p:cNvPr id="7" name="Content Placeholder 2">
            <a:extLst>
              <a:ext uri="{FF2B5EF4-FFF2-40B4-BE49-F238E27FC236}">
                <a16:creationId xmlns:a16="http://schemas.microsoft.com/office/drawing/2014/main" id="{94FBD341-5DE3-4B31-AC60-80C50BAC8E7E}"/>
              </a:ext>
            </a:extLst>
          </p:cNvPr>
          <p:cNvSpPr>
            <a:spLocks noGrp="1"/>
          </p:cNvSpPr>
          <p:nvPr>
            <p:ph idx="13"/>
          </p:nvPr>
        </p:nvSpPr>
        <p:spPr>
          <a:xfrm>
            <a:off x="745302" y="2185416"/>
            <a:ext cx="3560387" cy="3542284"/>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
        <p:nvSpPr>
          <p:cNvPr id="9" name="Content Placeholder 2">
            <a:extLst>
              <a:ext uri="{FF2B5EF4-FFF2-40B4-BE49-F238E27FC236}">
                <a16:creationId xmlns:a16="http://schemas.microsoft.com/office/drawing/2014/main" id="{FAB372AF-C377-4D92-9BAF-477AE940DE39}"/>
              </a:ext>
            </a:extLst>
          </p:cNvPr>
          <p:cNvSpPr>
            <a:spLocks noGrp="1"/>
          </p:cNvSpPr>
          <p:nvPr>
            <p:ph idx="14"/>
          </p:nvPr>
        </p:nvSpPr>
        <p:spPr>
          <a:xfrm>
            <a:off x="4823459" y="2185416"/>
            <a:ext cx="3560387" cy="3542284"/>
          </a:xfrm>
          <a:prstGeom prst="rect">
            <a:avLst/>
          </a:prstGeom>
        </p:spPr>
        <p:txBody>
          <a:bodyPr/>
          <a:lstStyle>
            <a:lvl1pPr>
              <a:defRPr>
                <a:solidFill>
                  <a:srgbClr val="152F4E"/>
                </a:solidFill>
                <a:latin typeface="+mn-lt"/>
              </a:defRPr>
            </a:lvl1pPr>
            <a:lvl2pPr marL="171450" indent="-171450" defTabSz="720000">
              <a:buFont typeface="Arial" panose="020B0604020202020204" pitchFamily="34" charset="0"/>
              <a:buChar char="•"/>
              <a:defRPr sz="900">
                <a:solidFill>
                  <a:srgbClr val="152F4E"/>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Font typeface="Arial" panose="020B0604020202020204" pitchFamily="34" charset="0"/>
              <a:buChar char="•"/>
              <a:defRPr sz="900">
                <a:solidFill>
                  <a:srgbClr val="152F4E"/>
                </a:solidFill>
                <a:latin typeface="+mn-lt"/>
              </a:defRPr>
            </a:lvl4pPr>
            <a:lvl5pPr marL="396000" indent="-171450" defTabSz="360000">
              <a:buFont typeface="Arial" panose="020B0604020202020204" pitchFamily="34" charset="0"/>
              <a:buChar char="•"/>
              <a:defRPr sz="900">
                <a:solidFill>
                  <a:srgbClr val="152F4E"/>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4_Solo el título">
  <p:cSld name="Blanc12">
    <p:bg>
      <p:bgPr>
        <a:solidFill>
          <a:schemeClr val="lt1"/>
        </a:solidFill>
        <a:effectLst/>
      </p:bgPr>
    </p:bg>
    <p:spTree>
      <p:nvGrpSpPr>
        <p:cNvPr id="1" name="Shape 74"/>
        <p:cNvGrpSpPr/>
        <p:nvPr/>
      </p:nvGrpSpPr>
      <p:grpSpPr>
        <a:xfrm>
          <a:off x="0" y="0"/>
          <a:ext cx="0" cy="0"/>
          <a:chOff x="0" y="0"/>
          <a:chExt cx="0" cy="0"/>
        </a:xfrm>
      </p:grpSpPr>
      <p:sp>
        <p:nvSpPr>
          <p:cNvPr id="75" name="Google Shape;75;p61"/>
          <p:cNvSpPr txBox="1"/>
          <p:nvPr/>
        </p:nvSpPr>
        <p:spPr>
          <a:xfrm>
            <a:off x="3342685" y="5342716"/>
            <a:ext cx="2458631" cy="415468"/>
          </a:xfrm>
          <a:prstGeom prst="rect">
            <a:avLst/>
          </a:prstGeom>
          <a:noFill/>
          <a:ln>
            <a:noFill/>
          </a:ln>
        </p:spPr>
        <p:txBody>
          <a:bodyPr spcFirstLastPara="1" wrap="square" lIns="68569" tIns="34275" rIns="68569" bIns="34275" anchor="t" anchorCtr="0">
            <a:spAutoFit/>
          </a:bodyPr>
          <a:lstStyle/>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rgbClr val="152F4E"/>
                </a:solidFill>
                <a:latin typeface="Open Sans" pitchFamily="2" charset="0"/>
                <a:ea typeface="Open Sans" pitchFamily="2" charset="0"/>
                <a:cs typeface="Open Sans" pitchFamily="2" charset="0"/>
                <a:sym typeface="Helvetica Neue"/>
              </a:rPr>
              <a:t>Cerdanyola del Vallès (Barcelona) Spain</a:t>
            </a:r>
            <a:endParaRPr sz="750" b="0" i="0" u="none" strike="noStrike" cap="none" dirty="0">
              <a:solidFill>
                <a:srgbClr val="152F4E"/>
              </a:solidFill>
              <a:latin typeface="Open Sans" pitchFamily="2" charset="0"/>
              <a:ea typeface="Open Sans" pitchFamily="2" charset="0"/>
              <a:cs typeface="Open Sans" pitchFamily="2" charset="0"/>
              <a:sym typeface="Helvetica Neue"/>
            </a:endParaRPr>
          </a:p>
          <a:p>
            <a:pPr marL="0" marR="0" lvl="0" indent="0" algn="ctr" rtl="0">
              <a:lnSpc>
                <a:spcPct val="150000"/>
              </a:lnSpc>
              <a:spcBef>
                <a:spcPts val="0"/>
              </a:spcBef>
              <a:spcAft>
                <a:spcPts val="0"/>
              </a:spcAft>
              <a:buClr>
                <a:srgbClr val="000000"/>
              </a:buClr>
              <a:buSzPts val="1100"/>
              <a:buFont typeface="Arial"/>
              <a:buNone/>
            </a:pPr>
            <a:r>
              <a:rPr lang="en-US" sz="750" b="0" i="0" u="none" strike="noStrike" cap="none" dirty="0">
                <a:solidFill>
                  <a:srgbClr val="152F4E"/>
                </a:solidFill>
                <a:latin typeface="Open Sans" pitchFamily="2" charset="0"/>
                <a:ea typeface="Open Sans" pitchFamily="2" charset="0"/>
                <a:cs typeface="Open Sans" pitchFamily="2" charset="0"/>
                <a:sym typeface="Helvetica Neue"/>
              </a:rPr>
              <a:t>Tel: (+34) 93 592 43 00</a:t>
            </a:r>
            <a:endParaRPr sz="750" b="0" i="0" u="none" strike="noStrike" cap="none" dirty="0">
              <a:solidFill>
                <a:srgbClr val="152F4E"/>
              </a:solidFill>
              <a:latin typeface="Open Sans" pitchFamily="2" charset="0"/>
              <a:ea typeface="Open Sans" pitchFamily="2" charset="0"/>
              <a:cs typeface="Open Sans" pitchFamily="2" charset="0"/>
              <a:sym typeface="Helvetica Neue"/>
            </a:endParaRPr>
          </a:p>
        </p:txBody>
      </p:sp>
      <p:sp>
        <p:nvSpPr>
          <p:cNvPr id="76" name="Google Shape;76;p61"/>
          <p:cNvSpPr txBox="1"/>
          <p:nvPr/>
        </p:nvSpPr>
        <p:spPr>
          <a:xfrm>
            <a:off x="3418296" y="3937977"/>
            <a:ext cx="2307406" cy="253885"/>
          </a:xfrm>
          <a:prstGeom prst="rect">
            <a:avLst/>
          </a:prstGeom>
          <a:noFill/>
          <a:ln>
            <a:noFill/>
          </a:ln>
        </p:spPr>
        <p:txBody>
          <a:bodyPr spcFirstLastPara="1" wrap="square" lIns="68569" tIns="34275" rIns="68569" bIns="34275" anchor="t" anchorCtr="0">
            <a:spAutoFit/>
          </a:bodyPr>
          <a:lstStyle/>
          <a:p>
            <a:pPr marL="0" marR="0" lvl="0" indent="0" algn="ctr" rtl="0">
              <a:lnSpc>
                <a:spcPct val="100000"/>
              </a:lnSpc>
              <a:spcBef>
                <a:spcPts val="0"/>
              </a:spcBef>
              <a:spcAft>
                <a:spcPts val="0"/>
              </a:spcAft>
              <a:buClr>
                <a:srgbClr val="000000"/>
              </a:buClr>
              <a:buSzPts val="1600"/>
              <a:buFont typeface="Arial"/>
              <a:buNone/>
            </a:pPr>
            <a:r>
              <a:rPr lang="en-US" sz="1200" b="0" i="0" u="none" strike="noStrike" cap="none" dirty="0">
                <a:solidFill>
                  <a:srgbClr val="152F4E"/>
                </a:solidFill>
                <a:latin typeface="Outfit" pitchFamily="2" charset="0"/>
                <a:ea typeface="Open Sans" pitchFamily="2" charset="0"/>
                <a:cs typeface="Open Sans" pitchFamily="2" charset="0"/>
                <a:sym typeface="Helvetica Neue"/>
              </a:rPr>
              <a:t>www.cells.es</a:t>
            </a:r>
            <a:endParaRPr sz="1200" b="0" i="0" u="none" strike="noStrike" cap="none" dirty="0">
              <a:solidFill>
                <a:srgbClr val="152F4E"/>
              </a:solidFill>
              <a:latin typeface="Outfit" pitchFamily="2" charset="0"/>
              <a:ea typeface="Open Sans" pitchFamily="2" charset="0"/>
              <a:cs typeface="Open Sans" pitchFamily="2" charset="0"/>
              <a:sym typeface="Helvetica Neue"/>
            </a:endParaRPr>
          </a:p>
        </p:txBody>
      </p:sp>
      <p:pic>
        <p:nvPicPr>
          <p:cNvPr id="5" name="Picture 4">
            <a:extLst>
              <a:ext uri="{FF2B5EF4-FFF2-40B4-BE49-F238E27FC236}">
                <a16:creationId xmlns:a16="http://schemas.microsoft.com/office/drawing/2014/main" id="{0E675F78-6F1F-4CAB-83DE-8C5A678B01DF}"/>
              </a:ext>
            </a:extLst>
          </p:cNvPr>
          <p:cNvPicPr>
            <a:picLocks noChangeAspect="1"/>
          </p:cNvPicPr>
          <p:nvPr userDrawn="1"/>
        </p:nvPicPr>
        <p:blipFill>
          <a:blip r:embed="rId2"/>
          <a:stretch>
            <a:fillRect/>
          </a:stretch>
        </p:blipFill>
        <p:spPr>
          <a:xfrm>
            <a:off x="3385702" y="2502154"/>
            <a:ext cx="2340000" cy="116807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5_Solo el título" preserve="1">
  <p:cSld name="6_Solo el título">
    <p:bg>
      <p:bgPr>
        <a:solidFill>
          <a:srgbClr val="152F4E"/>
        </a:solidFill>
        <a:effectLst/>
      </p:bgPr>
    </p:bg>
    <p:spTree>
      <p:nvGrpSpPr>
        <p:cNvPr id="1" name="Shape 10"/>
        <p:cNvGrpSpPr/>
        <p:nvPr/>
      </p:nvGrpSpPr>
      <p:grpSpPr>
        <a:xfrm>
          <a:off x="0" y="0"/>
          <a:ext cx="0" cy="0"/>
          <a:chOff x="0" y="0"/>
          <a:chExt cx="0" cy="0"/>
        </a:xfrm>
      </p:grpSpPr>
      <p:sp>
        <p:nvSpPr>
          <p:cNvPr id="11" name="Google Shape;11;p4"/>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5" name="Picture 4">
            <a:extLst>
              <a:ext uri="{FF2B5EF4-FFF2-40B4-BE49-F238E27FC236}">
                <a16:creationId xmlns:a16="http://schemas.microsoft.com/office/drawing/2014/main" id="{F3CDB858-FA1E-493B-809F-18BBB84BEF16}"/>
              </a:ext>
            </a:extLst>
          </p:cNvPr>
          <p:cNvPicPr>
            <a:picLocks noChangeAspect="1"/>
          </p:cNvPicPr>
          <p:nvPr userDrawn="1"/>
        </p:nvPicPr>
        <p:blipFill>
          <a:blip r:embed="rId2"/>
          <a:stretch>
            <a:fillRect/>
          </a:stretch>
        </p:blipFill>
        <p:spPr>
          <a:xfrm>
            <a:off x="528103" y="1193489"/>
            <a:ext cx="2160000" cy="1078037"/>
          </a:xfrm>
          <a:prstGeom prst="rect">
            <a:avLst/>
          </a:prstGeom>
        </p:spPr>
      </p:pic>
    </p:spTree>
    <p:extLst>
      <p:ext uri="{BB962C8B-B14F-4D97-AF65-F5344CB8AC3E}">
        <p14:creationId xmlns:p14="http://schemas.microsoft.com/office/powerpoint/2010/main" val="3609725667"/>
      </p:ext>
    </p:extLst>
  </p:cSld>
  <p:clrMapOvr>
    <a:masterClrMapping/>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152F4E"/>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141" name="Google Shape;141;p63"/>
          <p:cNvSpPr>
            <a:spLocks noGrp="1"/>
          </p:cNvSpPr>
          <p:nvPr>
            <p:ph type="pic" idx="2"/>
          </p:nvPr>
        </p:nvSpPr>
        <p:spPr>
          <a:xfrm>
            <a:off x="-4870" y="4197096"/>
            <a:ext cx="9153739" cy="2660904"/>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4" name="Google Shape;140;p63">
            <a:extLst>
              <a:ext uri="{FF2B5EF4-FFF2-40B4-BE49-F238E27FC236}">
                <a16:creationId xmlns:a16="http://schemas.microsoft.com/office/drawing/2014/main" id="{BAF67AD8-97CA-74F7-825E-D94F456C2EAF}"/>
              </a:ext>
            </a:extLst>
          </p:cNvPr>
          <p:cNvSpPr txBox="1">
            <a:spLocks noGrp="1"/>
          </p:cNvSpPr>
          <p:nvPr>
            <p:ph type="title"/>
          </p:nvPr>
        </p:nvSpPr>
        <p:spPr>
          <a:xfrm>
            <a:off x="482346" y="2445582"/>
            <a:ext cx="817930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FBF47FAA-5576-4FE6-A51E-F742066A3EEF}"/>
              </a:ext>
            </a:extLst>
          </p:cNvPr>
          <p:cNvPicPr>
            <a:picLocks noChangeAspect="1"/>
          </p:cNvPicPr>
          <p:nvPr userDrawn="1"/>
        </p:nvPicPr>
        <p:blipFill>
          <a:blip r:embed="rId2"/>
          <a:stretch>
            <a:fillRect/>
          </a:stretch>
        </p:blipFill>
        <p:spPr>
          <a:xfrm>
            <a:off x="594888" y="1184437"/>
            <a:ext cx="1767600" cy="882194"/>
          </a:xfrm>
          <a:prstGeom prst="rect">
            <a:avLst/>
          </a:prstGeom>
        </p:spPr>
      </p:pic>
    </p:spTree>
    <p:extLst>
      <p:ext uri="{BB962C8B-B14F-4D97-AF65-F5344CB8AC3E}">
        <p14:creationId xmlns:p14="http://schemas.microsoft.com/office/powerpoint/2010/main" val="353495986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5_Solo el título" preserve="1" userDrawn="1">
  <p:cSld name="6_Solo el título">
    <p:bg>
      <p:bgPr>
        <a:solidFill>
          <a:srgbClr val="152F4E"/>
        </a:solidFill>
        <a:effectLst/>
      </p:bgPr>
    </p:bg>
    <p:spTree>
      <p:nvGrpSpPr>
        <p:cNvPr id="1" name="Shape 138"/>
        <p:cNvGrpSpPr/>
        <p:nvPr/>
      </p:nvGrpSpPr>
      <p:grpSpPr>
        <a:xfrm>
          <a:off x="0" y="0"/>
          <a:ext cx="0" cy="0"/>
          <a:chOff x="0" y="0"/>
          <a:chExt cx="0" cy="0"/>
        </a:xfrm>
      </p:grpSpPr>
      <p:sp>
        <p:nvSpPr>
          <p:cNvPr id="139" name="Google Shape;139;p63"/>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sp>
        <p:nvSpPr>
          <p:cNvPr id="2" name="Google Shape;41;p56">
            <a:extLst>
              <a:ext uri="{FF2B5EF4-FFF2-40B4-BE49-F238E27FC236}">
                <a16:creationId xmlns:a16="http://schemas.microsoft.com/office/drawing/2014/main" id="{D2E74852-727F-67A6-D1B3-119BBA68CC4A}"/>
              </a:ext>
            </a:extLst>
          </p:cNvPr>
          <p:cNvSpPr>
            <a:spLocks noGrp="1"/>
          </p:cNvSpPr>
          <p:nvPr>
            <p:ph type="pic" idx="10"/>
          </p:nvPr>
        </p:nvSpPr>
        <p:spPr>
          <a:xfrm>
            <a:off x="4305783" y="0"/>
            <a:ext cx="4847957" cy="6858000"/>
          </a:xfrm>
          <a:prstGeom prst="rect">
            <a:avLst/>
          </a:prstGeom>
          <a:noFill/>
          <a:ln>
            <a:noFill/>
          </a:ln>
        </p:spPr>
        <p:txBody>
          <a:bodyPr/>
          <a:lstStyle>
            <a:lvl1pPr>
              <a:defRPr>
                <a:solidFill>
                  <a:schemeClr val="bg1"/>
                </a:solidFill>
                <a:latin typeface="Open Sans" pitchFamily="2" charset="0"/>
                <a:ea typeface="Open Sans" pitchFamily="2" charset="0"/>
                <a:cs typeface="Open Sans" pitchFamily="2" charset="0"/>
              </a:defRPr>
            </a:lvl1pPr>
          </a:lstStyle>
          <a:p>
            <a:endParaRPr lang="es-ES" dirty="0"/>
          </a:p>
        </p:txBody>
      </p:sp>
      <p:sp>
        <p:nvSpPr>
          <p:cNvPr id="3" name="Google Shape;140;p63">
            <a:extLst>
              <a:ext uri="{FF2B5EF4-FFF2-40B4-BE49-F238E27FC236}">
                <a16:creationId xmlns:a16="http://schemas.microsoft.com/office/drawing/2014/main" id="{D7CDD5B9-1438-6450-C41C-225D1BDD714E}"/>
              </a:ext>
            </a:extLst>
          </p:cNvPr>
          <p:cNvSpPr txBox="1">
            <a:spLocks noGrp="1"/>
          </p:cNvSpPr>
          <p:nvPr>
            <p:ph type="title"/>
          </p:nvPr>
        </p:nvSpPr>
        <p:spPr>
          <a:xfrm>
            <a:off x="482347" y="2531782"/>
            <a:ext cx="3328619" cy="3530693"/>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30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lang="es-ES" dirty="0"/>
          </a:p>
        </p:txBody>
      </p:sp>
      <p:pic>
        <p:nvPicPr>
          <p:cNvPr id="7" name="Picture 6">
            <a:extLst>
              <a:ext uri="{FF2B5EF4-FFF2-40B4-BE49-F238E27FC236}">
                <a16:creationId xmlns:a16="http://schemas.microsoft.com/office/drawing/2014/main" id="{490A3C3D-4E15-413D-A329-2356F043A949}"/>
              </a:ext>
            </a:extLst>
          </p:cNvPr>
          <p:cNvPicPr>
            <a:picLocks noChangeAspect="1"/>
          </p:cNvPicPr>
          <p:nvPr userDrawn="1"/>
        </p:nvPicPr>
        <p:blipFill>
          <a:blip r:embed="rId2"/>
          <a:stretch>
            <a:fillRect/>
          </a:stretch>
        </p:blipFill>
        <p:spPr>
          <a:xfrm>
            <a:off x="594888" y="1184437"/>
            <a:ext cx="1767600" cy="882194"/>
          </a:xfrm>
          <a:prstGeom prst="rect">
            <a:avLst/>
          </a:prstGeom>
        </p:spPr>
      </p:pic>
    </p:spTree>
    <p:extLst>
      <p:ext uri="{BB962C8B-B14F-4D97-AF65-F5344CB8AC3E}">
        <p14:creationId xmlns:p14="http://schemas.microsoft.com/office/powerpoint/2010/main" val="1486721218"/>
      </p:ext>
    </p:extLst>
  </p:cSld>
  <p:clrMapOvr>
    <a:overrideClrMapping bg1="lt1" tx1="dk1" bg2="lt2" tx2="dk2" accent1="accent1" accent2="accent2" accent3="accent3" accent4="accent4" accent5="accent5" accent6="accent6" hlink="hlink" folHlink="folHlink"/>
  </p:clrMapOvr>
  <p:extLst>
    <p:ext uri="{DCECCB84-F9BA-43D5-87BE-67443E8EF086}">
      <p15:sldGuideLst xmlns:p15="http://schemas.microsoft.com/office/powerpoint/2012/main">
        <p15:guide id="1" orient="horz" pos="2137" userDrawn="1">
          <p15:clr>
            <a:srgbClr val="FBAE40"/>
          </p15:clr>
        </p15:guide>
        <p15:guide id="2" pos="2863" userDrawn="1">
          <p15:clr>
            <a:srgbClr val="FBAE40"/>
          </p15:clr>
        </p15:guide>
      </p15:sldGuideLst>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1_Diapositiva de título" preserve="1" userDrawn="1">
  <p:cSld name="2_Diapositiva de título">
    <p:bg>
      <p:bgPr>
        <a:solidFill>
          <a:srgbClr val="152F4E"/>
        </a:solidFill>
        <a:effectLst/>
      </p:bgPr>
    </p:bg>
    <p:spTree>
      <p:nvGrpSpPr>
        <p:cNvPr id="1" name="Shape 24"/>
        <p:cNvGrpSpPr/>
        <p:nvPr/>
      </p:nvGrpSpPr>
      <p:grpSpPr>
        <a:xfrm>
          <a:off x="0" y="0"/>
          <a:ext cx="0" cy="0"/>
          <a:chOff x="0" y="0"/>
          <a:chExt cx="0" cy="0"/>
        </a:xfrm>
      </p:grpSpPr>
      <p:sp>
        <p:nvSpPr>
          <p:cNvPr id="25" name="Google Shape;25;p51"/>
          <p:cNvSpPr txBox="1">
            <a:spLocks noGrp="1"/>
          </p:cNvSpPr>
          <p:nvPr>
            <p:ph type="title"/>
          </p:nvPr>
        </p:nvSpPr>
        <p:spPr>
          <a:xfrm>
            <a:off x="745305" y="774589"/>
            <a:ext cx="7817398" cy="580908"/>
          </a:xfrm>
          <a:prstGeom prst="rect">
            <a:avLst/>
          </a:prstGeom>
          <a:noFill/>
          <a:ln>
            <a:noFill/>
          </a:ln>
        </p:spPr>
        <p:txBody>
          <a:bodyPr spcFirstLastPara="1" wrap="square" lIns="91425" tIns="45700" rIns="91425" bIns="45700" anchor="t" anchorCtr="0">
            <a:noAutofit/>
          </a:bodyPr>
          <a:lstStyle>
            <a:lvl1pPr marR="0" lvl="0" algn="l" rtl="0">
              <a:lnSpc>
                <a:spcPct val="100000"/>
              </a:lnSpc>
              <a:spcBef>
                <a:spcPts val="0"/>
              </a:spcBef>
              <a:spcAft>
                <a:spcPts val="0"/>
              </a:spcAft>
              <a:buSzPts val="1400"/>
              <a:buNone/>
              <a:defRPr sz="2700" b="1" i="0" u="none" strike="noStrike" cap="none">
                <a:solidFill>
                  <a:schemeClr val="bg1"/>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SzPts val="1400"/>
              <a:buNone/>
              <a:defRPr sz="1050" b="0" i="0" u="none" strike="noStrike" cap="none">
                <a:solidFill>
                  <a:srgbClr val="000000"/>
                </a:solidFill>
                <a:latin typeface="Arial"/>
                <a:ea typeface="Arial"/>
                <a:cs typeface="Arial"/>
                <a:sym typeface="Arial"/>
              </a:defRPr>
            </a:lvl9pPr>
          </a:lstStyle>
          <a:p>
            <a:endParaRPr dirty="0"/>
          </a:p>
        </p:txBody>
      </p:sp>
      <p:sp>
        <p:nvSpPr>
          <p:cNvPr id="27" name="Google Shape;27;p51"/>
          <p:cNvSpPr txBox="1"/>
          <p:nvPr/>
        </p:nvSpPr>
        <p:spPr>
          <a:xfrm>
            <a:off x="209373" y="247209"/>
            <a:ext cx="1384662" cy="207719"/>
          </a:xfrm>
          <a:prstGeom prst="rect">
            <a:avLst/>
          </a:prstGeom>
          <a:noFill/>
          <a:ln>
            <a:noFill/>
          </a:ln>
        </p:spPr>
        <p:txBody>
          <a:bodyPr spcFirstLastPara="1" wrap="square" lIns="68569" tIns="34275" rIns="68569" bIns="34275" anchor="t" anchorCtr="0">
            <a:spAutoFit/>
          </a:bodyPr>
          <a:lstStyle/>
          <a:p>
            <a:pPr marL="0" marR="0" lvl="0" indent="0" algn="l" rtl="0">
              <a:lnSpc>
                <a:spcPct val="100000"/>
              </a:lnSpc>
              <a:spcBef>
                <a:spcPts val="0"/>
              </a:spcBef>
              <a:spcAft>
                <a:spcPts val="0"/>
              </a:spcAft>
              <a:buClr>
                <a:srgbClr val="000000"/>
              </a:buClr>
              <a:buSzPts val="1200"/>
              <a:buFont typeface="Arial"/>
              <a:buNone/>
            </a:pPr>
            <a:r>
              <a:rPr lang="en-US" sz="900" b="0" i="0" u="none" strike="noStrike" cap="none" dirty="0">
                <a:solidFill>
                  <a:schemeClr val="bg1"/>
                </a:solidFill>
                <a:latin typeface="Outfit" pitchFamily="2" charset="0"/>
                <a:ea typeface="Helvetica Neue"/>
                <a:cs typeface="Helvetica Neue"/>
                <a:sym typeface="Helvetica Neue"/>
              </a:rPr>
              <a:t>www.cells.es</a:t>
            </a:r>
            <a:endParaRPr sz="900" b="0" i="0" u="none" strike="noStrike" cap="none" dirty="0">
              <a:solidFill>
                <a:schemeClr val="bg1"/>
              </a:solidFill>
              <a:latin typeface="Outfit" pitchFamily="2" charset="0"/>
              <a:ea typeface="Helvetica Neue"/>
              <a:cs typeface="Helvetica Neue"/>
              <a:sym typeface="Helvetica Neue"/>
            </a:endParaRPr>
          </a:p>
        </p:txBody>
      </p:sp>
      <p:pic>
        <p:nvPicPr>
          <p:cNvPr id="7" name="Picture 6">
            <a:extLst>
              <a:ext uri="{FF2B5EF4-FFF2-40B4-BE49-F238E27FC236}">
                <a16:creationId xmlns:a16="http://schemas.microsoft.com/office/drawing/2014/main" id="{E0B5FC74-05C8-40CC-A5ED-F03B77A3881A}"/>
              </a:ext>
            </a:extLst>
          </p:cNvPr>
          <p:cNvPicPr>
            <a:picLocks noChangeAspect="1"/>
          </p:cNvPicPr>
          <p:nvPr userDrawn="1"/>
        </p:nvPicPr>
        <p:blipFill>
          <a:blip r:embed="rId2"/>
          <a:stretch>
            <a:fillRect/>
          </a:stretch>
        </p:blipFill>
        <p:spPr>
          <a:xfrm>
            <a:off x="333732" y="6452946"/>
            <a:ext cx="1260000" cy="157845"/>
          </a:xfrm>
          <a:prstGeom prst="rect">
            <a:avLst/>
          </a:prstGeom>
        </p:spPr>
      </p:pic>
      <p:sp>
        <p:nvSpPr>
          <p:cNvPr id="6" name="Content Placeholder 2">
            <a:extLst>
              <a:ext uri="{FF2B5EF4-FFF2-40B4-BE49-F238E27FC236}">
                <a16:creationId xmlns:a16="http://schemas.microsoft.com/office/drawing/2014/main" id="{59F9E859-1466-44C1-B565-77A15B859A6E}"/>
              </a:ext>
            </a:extLst>
          </p:cNvPr>
          <p:cNvSpPr>
            <a:spLocks noGrp="1"/>
          </p:cNvSpPr>
          <p:nvPr>
            <p:ph idx="13"/>
          </p:nvPr>
        </p:nvSpPr>
        <p:spPr>
          <a:xfrm>
            <a:off x="745302" y="3268980"/>
            <a:ext cx="3826698" cy="2458720"/>
          </a:xfrm>
          <a:prstGeom prst="rect">
            <a:avLst/>
          </a:prstGeom>
        </p:spPr>
        <p:txBody>
          <a:bodyPr/>
          <a:lstStyle>
            <a:lvl1pPr>
              <a:defRPr>
                <a:solidFill>
                  <a:schemeClr val="bg1"/>
                </a:solidFill>
                <a:latin typeface="+mn-lt"/>
              </a:defRPr>
            </a:lvl1pPr>
            <a:lvl2pPr marL="171450" indent="-171450" defTabSz="720000">
              <a:buClr>
                <a:schemeClr val="bg1"/>
              </a:buClr>
              <a:buFont typeface="Arial" panose="020B0604020202020204" pitchFamily="34" charset="0"/>
              <a:buChar char="•"/>
              <a:defRPr sz="900">
                <a:solidFill>
                  <a:schemeClr val="bg1"/>
                </a:solidFill>
                <a:latin typeface="+mn-lt"/>
              </a:defRPr>
            </a:lvl2pPr>
            <a:lvl3pPr marL="171450" indent="-171450" defTabSz="360000">
              <a:buFont typeface="Arial" panose="020B0604020202020204" pitchFamily="34" charset="0"/>
              <a:buChar char="•"/>
              <a:defRPr>
                <a:solidFill>
                  <a:srgbClr val="152F4E"/>
                </a:solidFill>
                <a:latin typeface="+mn-lt"/>
              </a:defRPr>
            </a:lvl3pPr>
            <a:lvl4pPr marL="288000" indent="-171450" defTabSz="360000">
              <a:buClr>
                <a:schemeClr val="bg1"/>
              </a:buClr>
              <a:buFont typeface="Arial" panose="020B0604020202020204" pitchFamily="34" charset="0"/>
              <a:buChar char="•"/>
              <a:defRPr sz="900">
                <a:solidFill>
                  <a:schemeClr val="bg1"/>
                </a:solidFill>
                <a:latin typeface="+mn-lt"/>
              </a:defRPr>
            </a:lvl4pPr>
            <a:lvl5pPr marL="396000" indent="-171450" defTabSz="360000">
              <a:buClr>
                <a:schemeClr val="bg1"/>
              </a:buClr>
              <a:buFont typeface="Arial" panose="020B0604020202020204" pitchFamily="34" charset="0"/>
              <a:buChar char="•"/>
              <a:defRPr sz="900">
                <a:solidFill>
                  <a:schemeClr val="bg1"/>
                </a:solidFill>
                <a:latin typeface="+mn-lt"/>
              </a:defRPr>
            </a:lvl5pPr>
          </a:lstStyle>
          <a:p>
            <a:pPr lvl="0"/>
            <a:r>
              <a:rPr lang="en-US" dirty="0"/>
              <a:t>Click to edit Master text styles</a:t>
            </a:r>
          </a:p>
          <a:p>
            <a:pPr lvl="1"/>
            <a:r>
              <a:rPr lang="en-US" dirty="0"/>
              <a:t>Second level</a:t>
            </a:r>
          </a:p>
          <a:p>
            <a:pPr lvl="3"/>
            <a:r>
              <a:rPr lang="en-US" dirty="0"/>
              <a:t>Third level</a:t>
            </a:r>
          </a:p>
          <a:p>
            <a:pPr lvl="4"/>
            <a:r>
              <a:rPr lang="en-US" dirty="0"/>
              <a:t>Fourth level</a:t>
            </a:r>
          </a:p>
        </p:txBody>
      </p:sp>
    </p:spTree>
    <p:extLst>
      <p:ext uri="{BB962C8B-B14F-4D97-AF65-F5344CB8AC3E}">
        <p14:creationId xmlns:p14="http://schemas.microsoft.com/office/powerpoint/2010/main" val="2439709964"/>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93" r:id="rId1"/>
    <p:sldLayoutId id="2147483694" r:id="rId2"/>
    <p:sldLayoutId id="2147483652" r:id="rId3"/>
    <p:sldLayoutId id="2147483659" r:id="rId4"/>
    <p:sldLayoutId id="2147483660" r:id="rId5"/>
    <p:sldLayoutId id="214748372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 id="2147483723" r:id="rId15"/>
    <p:sldLayoutId id="2147483695" r:id="rId16"/>
    <p:sldLayoutId id="2147483696" r:id="rId17"/>
    <p:sldLayoutId id="2147483697" r:id="rId18"/>
    <p:sldLayoutId id="2147483698" r:id="rId19"/>
    <p:sldLayoutId id="2147483699" r:id="rId20"/>
    <p:sldLayoutId id="2147483700" r:id="rId21"/>
    <p:sldLayoutId id="2147483701" r:id="rId22"/>
    <p:sldLayoutId id="2147483702" r:id="rId23"/>
    <p:sldLayoutId id="2147483703" r:id="rId24"/>
    <p:sldLayoutId id="2147483704" r:id="rId25"/>
    <p:sldLayoutId id="2147483725" r:id="rId26"/>
    <p:sldLayoutId id="2147483726" r:id="rId27"/>
    <p:sldLayoutId id="2147483727" r:id="rId28"/>
    <p:sldLayoutId id="2147483728" r:id="rId29"/>
    <p:sldLayoutId id="2147483729" r:id="rId30"/>
    <p:sldLayoutId id="2147483730" r:id="rId31"/>
    <p:sldLayoutId id="2147483731" r:id="rId32"/>
    <p:sldLayoutId id="2147483732" r:id="rId33"/>
    <p:sldLayoutId id="2147483733" r:id="rId34"/>
    <p:sldLayoutId id="2147483734"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p:otherStyle>
  </p:txStyles>
  <p:extLst>
    <p:ext uri="{27BBF7A9-308A-43DC-89C8-2F10F3537804}">
      <p15:sldGuideLst xmlns:p15="http://schemas.microsoft.com/office/powerpoint/2012/main">
        <p15:guide id="1" orient="horz" pos="2160" userDrawn="1">
          <p15:clr>
            <a:srgbClr val="F26B43"/>
          </p15:clr>
        </p15:guide>
        <p15:guide id="2" pos="2880" userDrawn="1">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tif"/><Relationship Id="rId2" Type="http://schemas.openxmlformats.org/officeDocument/2006/relationships/image" Target="../media/image16.tif"/><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2" Type="http://schemas.openxmlformats.org/officeDocument/2006/relationships/image" Target="../media/image18.emf"/><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3" Type="http://schemas.openxmlformats.org/officeDocument/2006/relationships/hyperlink" Target="https://doi.org/10.18429/JACoW-IPAC2024-WEPR76" TargetMode="External"/><Relationship Id="rId7" Type="http://schemas.openxmlformats.org/officeDocument/2006/relationships/image" Target="../media/image370.pn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360.png"/><Relationship Id="rId5" Type="http://schemas.openxmlformats.org/officeDocument/2006/relationships/image" Target="../media/image350.png"/><Relationship Id="rId4" Type="http://schemas.openxmlformats.org/officeDocument/2006/relationships/image" Target="../media/image22.png"/></Relationships>
</file>

<file path=ppt/slides/_rels/slide15.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3" Type="http://schemas.openxmlformats.org/officeDocument/2006/relationships/image" Target="../media/image25.tif"/><Relationship Id="rId2" Type="http://schemas.openxmlformats.org/officeDocument/2006/relationships/image" Target="../media/image25.png"/><Relationship Id="rId1" Type="http://schemas.openxmlformats.org/officeDocument/2006/relationships/slideLayout" Target="../slideLayouts/slideLayout3.xml"/><Relationship Id="rId5" Type="http://schemas.openxmlformats.org/officeDocument/2006/relationships/image" Target="../media/image28.png"/><Relationship Id="rId4" Type="http://schemas.openxmlformats.org/officeDocument/2006/relationships/image" Target="../media/image26.tif"/></Relationships>
</file>

<file path=ppt/slides/_rels/slide17.xml.rels><?xml version="1.0" encoding="UTF-8" standalone="yes"?>
<Relationships xmlns="http://schemas.openxmlformats.org/package/2006/relationships"><Relationship Id="rId3" Type="http://schemas.openxmlformats.org/officeDocument/2006/relationships/hyperlink" Target="https://journals.aps.org/prab/abstract/10.1103/PhysRevAccelBeams.28.054401" TargetMode="External"/><Relationship Id="rId2" Type="http://schemas.openxmlformats.org/officeDocument/2006/relationships/image" Target="../media/image27.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8.emf"/><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3.xml"/><Relationship Id="rId6" Type="http://schemas.openxmlformats.org/officeDocument/2006/relationships/image" Target="../media/image30.png"/><Relationship Id="rId5" Type="http://schemas.openxmlformats.org/officeDocument/2006/relationships/image" Target="../media/image29.png"/><Relationship Id="rId4" Type="http://schemas.openxmlformats.org/officeDocument/2006/relationships/image" Target="../media/image80.png"/></Relationships>
</file>

<file path=ppt/slides/_rels/slide21.xml.rels><?xml version="1.0" encoding="UTF-8" standalone="yes"?>
<Relationships xmlns="http://schemas.openxmlformats.org/package/2006/relationships"><Relationship Id="rId8" Type="http://schemas.openxmlformats.org/officeDocument/2006/relationships/image" Target="../media/image190.png"/><Relationship Id="rId3" Type="http://schemas.openxmlformats.org/officeDocument/2006/relationships/image" Target="../media/image150.png"/><Relationship Id="rId7" Type="http://schemas.openxmlformats.org/officeDocument/2006/relationships/chart" Target="../charts/chart2.xml"/><Relationship Id="rId2" Type="http://schemas.openxmlformats.org/officeDocument/2006/relationships/image" Target="../media/image140.png"/><Relationship Id="rId1" Type="http://schemas.openxmlformats.org/officeDocument/2006/relationships/slideLayout" Target="../slideLayouts/slideLayout3.xml"/><Relationship Id="rId6" Type="http://schemas.openxmlformats.org/officeDocument/2006/relationships/image" Target="../media/image32.png"/><Relationship Id="rId5" Type="http://schemas.openxmlformats.org/officeDocument/2006/relationships/image" Target="../media/image31.png"/><Relationship Id="rId4" Type="http://schemas.openxmlformats.org/officeDocument/2006/relationships/image" Target="../media/image16.png"/></Relationships>
</file>

<file path=ppt/slides/_rels/slide22.xml.rels><?xml version="1.0" encoding="UTF-8" standalone="yes"?>
<Relationships xmlns="http://schemas.openxmlformats.org/package/2006/relationships"><Relationship Id="rId3" Type="http://schemas.openxmlformats.org/officeDocument/2006/relationships/image" Target="../media/image320.png"/><Relationship Id="rId7" Type="http://schemas.openxmlformats.org/officeDocument/2006/relationships/hyperlink" Target="https://journals.aps.org/prab/abstract/10.1103/PhysRevAccelBeams.21.012001" TargetMode="External"/><Relationship Id="rId2" Type="http://schemas.openxmlformats.org/officeDocument/2006/relationships/image" Target="../media/image310.png"/><Relationship Id="rId1" Type="http://schemas.openxmlformats.org/officeDocument/2006/relationships/slideLayout" Target="../slideLayouts/slideLayout3.xml"/><Relationship Id="rId6" Type="http://schemas.openxmlformats.org/officeDocument/2006/relationships/image" Target="../media/image340.png"/><Relationship Id="rId5" Type="http://schemas.openxmlformats.org/officeDocument/2006/relationships/image" Target="../media/image330.png"/><Relationship Id="rId4" Type="http://schemas.openxmlformats.org/officeDocument/2006/relationships/image" Target="../media/image331.png"/></Relationships>
</file>

<file path=ppt/slides/_rels/slide23.xml.rels><?xml version="1.0" encoding="UTF-8" standalone="yes"?>
<Relationships xmlns="http://schemas.openxmlformats.org/package/2006/relationships"><Relationship Id="rId8" Type="http://schemas.openxmlformats.org/officeDocument/2006/relationships/image" Target="../media/image39.png"/><Relationship Id="rId3" Type="http://schemas.openxmlformats.org/officeDocument/2006/relationships/image" Target="../media/image34.png"/><Relationship Id="rId7" Type="http://schemas.openxmlformats.org/officeDocument/2006/relationships/image" Target="../media/image36.png"/><Relationship Id="rId2" Type="http://schemas.openxmlformats.org/officeDocument/2006/relationships/image" Target="../media/image33.png"/><Relationship Id="rId1" Type="http://schemas.openxmlformats.org/officeDocument/2006/relationships/slideLayout" Target="../slideLayouts/slideLayout3.xml"/><Relationship Id="rId6" Type="http://schemas.openxmlformats.org/officeDocument/2006/relationships/image" Target="../media/image35.png"/><Relationship Id="rId5" Type="http://schemas.openxmlformats.org/officeDocument/2006/relationships/image" Target="../media/image38.png"/><Relationship Id="rId4" Type="http://schemas.openxmlformats.org/officeDocument/2006/relationships/image" Target="../media/image37.png"/><Relationship Id="rId9" Type="http://schemas.openxmlformats.org/officeDocument/2006/relationships/image" Target="../media/image40.png"/></Relationships>
</file>

<file path=ppt/slides/_rels/slide24.xml.rels><?xml version="1.0" encoding="UTF-8" standalone="yes"?>
<Relationships xmlns="http://schemas.openxmlformats.org/package/2006/relationships"><Relationship Id="rId8" Type="http://schemas.openxmlformats.org/officeDocument/2006/relationships/image" Target="../media/image47.png"/><Relationship Id="rId3" Type="http://schemas.openxmlformats.org/officeDocument/2006/relationships/image" Target="../media/image44.png"/><Relationship Id="rId7" Type="http://schemas.openxmlformats.org/officeDocument/2006/relationships/image" Target="../media/image46.png"/><Relationship Id="rId2" Type="http://schemas.openxmlformats.org/officeDocument/2006/relationships/image" Target="../media/image41.png"/><Relationship Id="rId1" Type="http://schemas.openxmlformats.org/officeDocument/2006/relationships/slideLayout" Target="../slideLayouts/slideLayout3.xml"/><Relationship Id="rId6" Type="http://schemas.openxmlformats.org/officeDocument/2006/relationships/image" Target="../media/image45.png"/><Relationship Id="rId5" Type="http://schemas.openxmlformats.org/officeDocument/2006/relationships/image" Target="../media/image43.png"/><Relationship Id="rId4" Type="http://schemas.openxmlformats.org/officeDocument/2006/relationships/image" Target="../media/image42.png"/></Relationships>
</file>

<file path=ppt/slides/_rels/slide25.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62.png"/><Relationship Id="rId3" Type="http://schemas.openxmlformats.org/officeDocument/2006/relationships/image" Target="../media/image49.png"/><Relationship Id="rId7" Type="http://schemas.openxmlformats.org/officeDocument/2006/relationships/image" Target="../media/image51.png"/><Relationship Id="rId12" Type="http://schemas.openxmlformats.org/officeDocument/2006/relationships/image" Target="../media/image57.png"/><Relationship Id="rId2" Type="http://schemas.openxmlformats.org/officeDocument/2006/relationships/image" Target="../media/image48.png"/><Relationship Id="rId1" Type="http://schemas.openxmlformats.org/officeDocument/2006/relationships/slideLayout" Target="../slideLayouts/slideLayout3.xml"/><Relationship Id="rId6" Type="http://schemas.openxmlformats.org/officeDocument/2006/relationships/image" Target="../media/image55.png"/><Relationship Id="rId11" Type="http://schemas.openxmlformats.org/officeDocument/2006/relationships/image" Target="../media/image56.png"/><Relationship Id="rId5" Type="http://schemas.openxmlformats.org/officeDocument/2006/relationships/image" Target="../media/image540.png"/><Relationship Id="rId10" Type="http://schemas.openxmlformats.org/officeDocument/2006/relationships/image" Target="../media/image54.png"/><Relationship Id="rId4" Type="http://schemas.openxmlformats.org/officeDocument/2006/relationships/image" Target="../media/image50.png"/><Relationship Id="rId9" Type="http://schemas.openxmlformats.org/officeDocument/2006/relationships/image" Target="../media/image53.png"/></Relationships>
</file>

<file path=ppt/slides/_rels/slide26.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3.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png"/><Relationship Id="rId1" Type="http://schemas.openxmlformats.org/officeDocument/2006/relationships/slideLayout" Target="../slideLayouts/slideLayout3.xml"/><Relationship Id="rId5" Type="http://schemas.openxmlformats.org/officeDocument/2006/relationships/image" Target="../media/image470.png"/><Relationship Id="rId4" Type="http://schemas.openxmlformats.org/officeDocument/2006/relationships/image" Target="../media/image460.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3.xml"/></Relationships>
</file>

<file path=ppt/slides/_rels/slide3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3.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1.png"/><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3.xml"/></Relationships>
</file>

<file path=ppt/slides/_rels/slide39.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0.png"/><Relationship Id="rId7" Type="http://schemas.openxmlformats.org/officeDocument/2006/relationships/image" Target="../media/image250.png"/><Relationship Id="rId2" Type="http://schemas.openxmlformats.org/officeDocument/2006/relationships/image" Target="../media/image200.png"/><Relationship Id="rId1" Type="http://schemas.openxmlformats.org/officeDocument/2006/relationships/slideLayout" Target="../slideLayouts/slideLayout3.xml"/><Relationship Id="rId6" Type="http://schemas.openxmlformats.org/officeDocument/2006/relationships/image" Target="../media/image240.png"/><Relationship Id="rId5" Type="http://schemas.openxmlformats.org/officeDocument/2006/relationships/image" Target="../media/image230.png"/><Relationship Id="rId4" Type="http://schemas.openxmlformats.org/officeDocument/2006/relationships/image" Target="../media/image220.png"/><Relationship Id="rId9" Type="http://schemas.openxmlformats.org/officeDocument/2006/relationships/image" Target="../media/image270.png"/></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3.xml"/></Relationships>
</file>

<file path=ppt/slides/_rels/slide40.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image" Target="../media/image500.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66.tif"/><Relationship Id="rId2" Type="http://schemas.openxmlformats.org/officeDocument/2006/relationships/notesSlide" Target="../notesSlides/notesSlide2.xml"/><Relationship Id="rId1" Type="http://schemas.openxmlformats.org/officeDocument/2006/relationships/slideLayout" Target="../slideLayouts/slideLayout3.xml"/><Relationship Id="rId4" Type="http://schemas.openxmlformats.org/officeDocument/2006/relationships/image" Target="../media/image67.png"/></Relationships>
</file>

<file path=ppt/slides/_rels/slide42.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2" Type="http://schemas.openxmlformats.org/officeDocument/2006/relationships/image" Target="../media/image7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hyperlink" Target="https://proceedings.jacow.org/ipac2025/doi/jacow-ipac2025-mops043/" TargetMode="Externa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hyperlink" Target="doi.org/10.1016/j.nima.2024.169935" TargetMode="External"/><Relationship Id="rId2" Type="http://schemas.openxmlformats.org/officeDocument/2006/relationships/image" Target="../media/image12.png"/><Relationship Id="rId1" Type="http://schemas.openxmlformats.org/officeDocument/2006/relationships/slideLayout" Target="../slideLayouts/slideLayout3.xml"/><Relationship Id="rId4" Type="http://schemas.openxmlformats.org/officeDocument/2006/relationships/hyperlink" Target="https://meow.elettra.eu/81/pdf/WEBD2.pdf" TargetMode="External"/></Relationships>
</file>

<file path=ppt/slides/_rels/slide9.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g"/><Relationship Id="rId1" Type="http://schemas.openxmlformats.org/officeDocument/2006/relationships/slideLayout" Target="../slideLayouts/slideLayout3.xml"/><Relationship Id="rId5" Type="http://schemas.openxmlformats.org/officeDocument/2006/relationships/image" Target="../media/image15.png"/><Relationship Id="rId4" Type="http://schemas.openxmlformats.org/officeDocument/2006/relationships/chart" Target="../charts/char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7A7D8FA-0891-23FF-E3C7-03D3A6B43652}"/>
              </a:ext>
            </a:extLst>
          </p:cNvPr>
          <p:cNvSpPr>
            <a:spLocks noGrp="1"/>
          </p:cNvSpPr>
          <p:nvPr>
            <p:ph type="title"/>
          </p:nvPr>
        </p:nvSpPr>
        <p:spPr>
          <a:xfrm>
            <a:off x="415671" y="2121642"/>
            <a:ext cx="8179308" cy="942789"/>
          </a:xfrm>
        </p:spPr>
        <p:txBody>
          <a:bodyPr/>
          <a:lstStyle/>
          <a:p>
            <a:r>
              <a:rPr lang="en-US" dirty="0"/>
              <a:t>LONGITUDINAL DYNAMICS STUDIES AT ALBA</a:t>
            </a:r>
          </a:p>
        </p:txBody>
      </p:sp>
      <p:sp>
        <p:nvSpPr>
          <p:cNvPr id="5" name="Marcador de contenido 6">
            <a:extLst>
              <a:ext uri="{FF2B5EF4-FFF2-40B4-BE49-F238E27FC236}">
                <a16:creationId xmlns:a16="http://schemas.microsoft.com/office/drawing/2014/main" id="{45669D1C-E55B-D9E9-B339-A42DA5F57812}"/>
              </a:ext>
            </a:extLst>
          </p:cNvPr>
          <p:cNvSpPr txBox="1">
            <a:spLocks/>
          </p:cNvSpPr>
          <p:nvPr/>
        </p:nvSpPr>
        <p:spPr>
          <a:xfrm>
            <a:off x="415670" y="3185104"/>
            <a:ext cx="8004430" cy="1011992"/>
          </a:xfrm>
          <a:prstGeom prst="rect">
            <a:avLst/>
          </a:prstGeom>
        </p:spPr>
        <p:txBody>
          <a:bodyPr vert="horz" lIns="91440" tIns="45720" rIns="91440" bIns="45720" rtlCol="0">
            <a:normAutofit/>
          </a:bodyPr>
          <a:lstStyle>
            <a:lvl1pPr marL="0" indent="0" algn="l" defTabSz="914400" rtl="0" eaLnBrk="1" latinLnBrk="0" hangingPunct="1">
              <a:lnSpc>
                <a:spcPct val="90000"/>
              </a:lnSpc>
              <a:spcBef>
                <a:spcPts val="1000"/>
              </a:spcBef>
              <a:buFont typeface="Arial" panose="020B0604020202020204" pitchFamily="34" charset="0"/>
              <a:buNone/>
              <a:defRPr sz="2800" kern="1200">
                <a:solidFill>
                  <a:srgbClr val="122D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lang="en-US" sz="2000" b="1" dirty="0">
                <a:solidFill>
                  <a:schemeClr val="tx1"/>
                </a:solidFill>
                <a:latin typeface="+mj-lt"/>
              </a:rPr>
              <a:t>HEPS-ALBA </a:t>
            </a:r>
            <a:r>
              <a:rPr kumimoji="0" lang="en-US"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meeting - </a:t>
            </a:r>
            <a:r>
              <a:rPr lang="en-GB" sz="2000" b="1" dirty="0">
                <a:solidFill>
                  <a:schemeClr val="tx1"/>
                </a:solidFill>
                <a:latin typeface="+mj-lt"/>
              </a:rPr>
              <a:t>13</a:t>
            </a:r>
            <a:r>
              <a:rPr kumimoji="0" lang="en-GB" sz="2000" b="1"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/07/2026</a:t>
            </a:r>
          </a:p>
        </p:txBody>
      </p:sp>
      <p:sp>
        <p:nvSpPr>
          <p:cNvPr id="6" name="Marcador de contenido 7">
            <a:extLst>
              <a:ext uri="{FF2B5EF4-FFF2-40B4-BE49-F238E27FC236}">
                <a16:creationId xmlns:a16="http://schemas.microsoft.com/office/drawing/2014/main" id="{5EB288D3-12A6-FF93-9AA1-5DE40B47B7AE}"/>
              </a:ext>
            </a:extLst>
          </p:cNvPr>
          <p:cNvSpPr txBox="1">
            <a:spLocks/>
          </p:cNvSpPr>
          <p:nvPr/>
        </p:nvSpPr>
        <p:spPr>
          <a:xfrm>
            <a:off x="415670" y="3646738"/>
            <a:ext cx="6156579" cy="353002"/>
          </a:xfrm>
          <a:prstGeom prst="rect">
            <a:avLst/>
          </a:prstGeom>
        </p:spPr>
        <p:txBody>
          <a:bodyPr vert="horz" lIns="91440" tIns="45720" rIns="91440" bIns="45720" rtlCol="0">
            <a:normAutofit lnSpcReduction="10000"/>
          </a:bodyPr>
          <a:lstStyle>
            <a:lvl1pPr marL="0" indent="0" algn="l" defTabSz="914400" rtl="0" eaLnBrk="1" latinLnBrk="0" hangingPunct="1">
              <a:lnSpc>
                <a:spcPct val="90000"/>
              </a:lnSpc>
              <a:spcBef>
                <a:spcPts val="1000"/>
              </a:spcBef>
              <a:buFont typeface="Arial" panose="020B0604020202020204" pitchFamily="34" charset="0"/>
              <a:buNone/>
              <a:defRPr sz="2000" kern="1200">
                <a:solidFill>
                  <a:srgbClr val="122D4F"/>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r>
              <a:rPr kumimoji="0" lang="en-GB" sz="2000" b="0" i="0" u="none" strike="noStrike" kern="1200" cap="none" spc="0" normalizeH="0" baseline="0" noProof="0" dirty="0">
                <a:ln>
                  <a:noFill/>
                </a:ln>
                <a:solidFill>
                  <a:schemeClr val="tx1"/>
                </a:solidFill>
                <a:effectLst/>
                <a:uLnTx/>
                <a:uFillTx/>
                <a:latin typeface="+mj-lt"/>
                <a:ea typeface="+mn-ea"/>
                <a:cs typeface="Arial" panose="020B0604020202020204" pitchFamily="34" charset="0"/>
              </a:rPr>
              <a:t>Ignasi </a:t>
            </a:r>
            <a:r>
              <a:rPr lang="en-GB" dirty="0">
                <a:solidFill>
                  <a:schemeClr val="tx1"/>
                </a:solidFill>
                <a:latin typeface="+mj-lt"/>
              </a:rPr>
              <a:t>Bellafont</a:t>
            </a:r>
            <a:endParaRPr kumimoji="0" lang="en-GB" sz="2000" b="0" i="0" u="none" strike="noStrike" kern="1200" cap="none" spc="0" normalizeH="0" baseline="0" noProof="0" dirty="0">
              <a:ln>
                <a:noFill/>
              </a:ln>
              <a:solidFill>
                <a:schemeClr val="tx1"/>
              </a:solidFill>
              <a:effectLst/>
              <a:uLnTx/>
              <a:uFillTx/>
              <a:latin typeface="+mj-lt"/>
              <a:ea typeface="+mn-ea"/>
              <a:cs typeface="Arial" panose="020B0604020202020204" pitchFamily="34" charset="0"/>
            </a:endParaRPr>
          </a:p>
          <a:p>
            <a:pPr marL="0" marR="0" lvl="0" indent="0" algn="l" defTabSz="914400" rtl="0" eaLnBrk="1" fontAlgn="auto" latinLnBrk="0" hangingPunct="1">
              <a:lnSpc>
                <a:spcPct val="90000"/>
              </a:lnSpc>
              <a:spcBef>
                <a:spcPts val="1000"/>
              </a:spcBef>
              <a:spcAft>
                <a:spcPts val="0"/>
              </a:spcAft>
              <a:buClrTx/>
              <a:buSzTx/>
              <a:buFont typeface="Arial" panose="020B0604020202020204" pitchFamily="34" charset="0"/>
              <a:buNone/>
              <a:tabLst/>
              <a:defRPr/>
            </a:pPr>
            <a:endParaRPr kumimoji="0" lang="en-GB" sz="2000" b="0" i="0" u="none" strike="noStrike" kern="1200" cap="none" spc="0" normalizeH="0" baseline="0" noProof="0" dirty="0">
              <a:ln>
                <a:noFill/>
              </a:ln>
              <a:solidFill>
                <a:schemeClr val="tx1"/>
              </a:solidFill>
              <a:effectLst/>
              <a:uLnTx/>
              <a:uFillTx/>
              <a:latin typeface="+mj-lt"/>
              <a:ea typeface="+mn-ea"/>
              <a:cs typeface="Arial" panose="020B0604020202020204" pitchFamily="34" charset="0"/>
            </a:endParaRPr>
          </a:p>
        </p:txBody>
      </p:sp>
      <p:sp>
        <p:nvSpPr>
          <p:cNvPr id="4" name="Picture Placeholder 3">
            <a:extLst>
              <a:ext uri="{FF2B5EF4-FFF2-40B4-BE49-F238E27FC236}">
                <a16:creationId xmlns:a16="http://schemas.microsoft.com/office/drawing/2014/main" id="{49AC4F5B-D740-69E6-C8A9-5D56C84E6D5D}"/>
              </a:ext>
            </a:extLst>
          </p:cNvPr>
          <p:cNvSpPr>
            <a:spLocks noGrp="1"/>
          </p:cNvSpPr>
          <p:nvPr>
            <p:ph type="pic" idx="2"/>
          </p:nvPr>
        </p:nvSpPr>
        <p:spPr/>
      </p:sp>
      <p:pic>
        <p:nvPicPr>
          <p:cNvPr id="7" name="Picture 6" descr="A factory with lots of machinery&#10;&#10;AI-generated content may be incorrect.">
            <a:extLst>
              <a:ext uri="{FF2B5EF4-FFF2-40B4-BE49-F238E27FC236}">
                <a16:creationId xmlns:a16="http://schemas.microsoft.com/office/drawing/2014/main" id="{0A094034-89E3-8AD2-97F9-72BD96D573F5}"/>
              </a:ext>
            </a:extLst>
          </p:cNvPr>
          <p:cNvPicPr>
            <a:picLocks noChangeAspect="1"/>
          </p:cNvPicPr>
          <p:nvPr/>
        </p:nvPicPr>
        <p:blipFill>
          <a:blip r:embed="rId3"/>
          <a:srcRect t="25366" b="3804"/>
          <a:stretch/>
        </p:blipFill>
        <p:spPr>
          <a:xfrm>
            <a:off x="0" y="4197096"/>
            <a:ext cx="9144000" cy="2660904"/>
          </a:xfrm>
          <a:prstGeom prst="rect">
            <a:avLst/>
          </a:prstGeom>
        </p:spPr>
      </p:pic>
    </p:spTree>
    <p:extLst>
      <p:ext uri="{BB962C8B-B14F-4D97-AF65-F5344CB8AC3E}">
        <p14:creationId xmlns:p14="http://schemas.microsoft.com/office/powerpoint/2010/main" val="412640434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6B7A3CB5-D33C-0F4B-6755-BA2D0BB338AB}"/>
              </a:ext>
            </a:extLst>
          </p:cNvPr>
          <p:cNvPicPr>
            <a:picLocks noChangeAspect="1"/>
          </p:cNvPicPr>
          <p:nvPr/>
        </p:nvPicPr>
        <p:blipFill>
          <a:blip r:embed="rId2"/>
          <a:stretch>
            <a:fillRect/>
          </a:stretch>
        </p:blipFill>
        <p:spPr>
          <a:xfrm>
            <a:off x="915223" y="1089025"/>
            <a:ext cx="7127998" cy="2592000"/>
          </a:xfrm>
          <a:prstGeom prst="rect">
            <a:avLst/>
          </a:prstGeom>
        </p:spPr>
      </p:pic>
      <p:pic>
        <p:nvPicPr>
          <p:cNvPr id="15" name="Picture 14">
            <a:extLst>
              <a:ext uri="{FF2B5EF4-FFF2-40B4-BE49-F238E27FC236}">
                <a16:creationId xmlns:a16="http://schemas.microsoft.com/office/drawing/2014/main" id="{F1FA9B75-F59D-FD6F-66DA-82D320EB1780}"/>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911928" y="3681025"/>
            <a:ext cx="7128000" cy="2592000"/>
          </a:xfrm>
          <a:prstGeom prst="rect">
            <a:avLst/>
          </a:prstGeom>
        </p:spPr>
      </p:pic>
      <p:sp>
        <p:nvSpPr>
          <p:cNvPr id="18" name="Title 1">
            <a:extLst>
              <a:ext uri="{FF2B5EF4-FFF2-40B4-BE49-F238E27FC236}">
                <a16:creationId xmlns:a16="http://schemas.microsoft.com/office/drawing/2014/main" id="{C8751F99-8DE5-4CB3-A97B-681B49336E81}"/>
              </a:ext>
            </a:extLst>
          </p:cNvPr>
          <p:cNvSpPr txBox="1">
            <a:spLocks/>
          </p:cNvSpPr>
          <p:nvPr/>
        </p:nvSpPr>
        <p:spPr>
          <a:xfrm>
            <a:off x="736081" y="154410"/>
            <a:ext cx="7671838" cy="6552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algn="ctr"/>
            <a:r>
              <a:rPr lang="en-US" sz="2800">
                <a:latin typeface="+mj-lt"/>
              </a:rPr>
              <a:t>ALBA II RF SYSTEM</a:t>
            </a:r>
            <a:endParaRPr lang="en-US" sz="2400" dirty="0">
              <a:latin typeface="+mj-lt"/>
            </a:endParaRPr>
          </a:p>
        </p:txBody>
      </p:sp>
    </p:spTree>
    <p:extLst>
      <p:ext uri="{BB962C8B-B14F-4D97-AF65-F5344CB8AC3E}">
        <p14:creationId xmlns:p14="http://schemas.microsoft.com/office/powerpoint/2010/main" val="268054020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a:extLst>
              <a:ext uri="{FF2B5EF4-FFF2-40B4-BE49-F238E27FC236}">
                <a16:creationId xmlns:a16="http://schemas.microsoft.com/office/drawing/2014/main" id="{2B399AB3-ED3F-448B-C925-74B5EE9704D4}"/>
              </a:ext>
            </a:extLst>
          </p:cNvPr>
          <p:cNvPicPr>
            <a:picLocks noChangeAspect="1"/>
          </p:cNvPicPr>
          <p:nvPr/>
        </p:nvPicPr>
        <p:blipFill>
          <a:blip r:embed="rId2"/>
          <a:srcRect/>
          <a:stretch/>
        </p:blipFill>
        <p:spPr>
          <a:xfrm>
            <a:off x="523875" y="1004887"/>
            <a:ext cx="8096250" cy="5000625"/>
          </a:xfrm>
          <a:prstGeom prst="rect">
            <a:avLst/>
          </a:prstGeom>
        </p:spPr>
      </p:pic>
      <p:sp>
        <p:nvSpPr>
          <p:cNvPr id="2" name="Rectangle 1">
            <a:extLst>
              <a:ext uri="{FF2B5EF4-FFF2-40B4-BE49-F238E27FC236}">
                <a16:creationId xmlns:a16="http://schemas.microsoft.com/office/drawing/2014/main" id="{24CB6DF6-110D-42E9-A958-E7F3C314BC2F}"/>
              </a:ext>
            </a:extLst>
          </p:cNvPr>
          <p:cNvSpPr/>
          <p:nvPr/>
        </p:nvSpPr>
        <p:spPr>
          <a:xfrm>
            <a:off x="911928" y="4865771"/>
            <a:ext cx="2143825" cy="573004"/>
          </a:xfrm>
          <a:prstGeom prst="rect">
            <a:avLst/>
          </a:prstGeom>
        </p:spPr>
        <p:txBody>
          <a:bodyPr wrap="square">
            <a:noAutofit/>
          </a:bodyPr>
          <a:lstStyle/>
          <a:p>
            <a:pPr algn="ctr">
              <a:lnSpc>
                <a:spcPct val="114000"/>
              </a:lnSpc>
              <a:buClr>
                <a:schemeClr val="tx1"/>
              </a:buClr>
              <a:defRPr/>
            </a:pPr>
            <a:r>
              <a:rPr lang="es-ES" sz="1050" dirty="0">
                <a:solidFill>
                  <a:prstClr val="black"/>
                </a:solidFill>
                <a:latin typeface="Arial" panose="020B0604020202020204" pitchFamily="34" charset="0"/>
                <a:cs typeface="Arial" panose="020B0604020202020204" pitchFamily="34" charset="0"/>
              </a:rPr>
              <a:t>A2L007E</a:t>
            </a:r>
            <a:endParaRPr lang="en-US" sz="1050" dirty="0">
              <a:solidFill>
                <a:prstClr val="black"/>
              </a:solidFill>
              <a:latin typeface="Arial" panose="020B0604020202020204" pitchFamily="34" charset="0"/>
              <a:cs typeface="Arial" panose="020B0604020202020204" pitchFamily="34" charset="0"/>
            </a:endParaRPr>
          </a:p>
        </p:txBody>
      </p:sp>
      <p:sp>
        <p:nvSpPr>
          <p:cNvPr id="5" name="Title 1">
            <a:extLst>
              <a:ext uri="{FF2B5EF4-FFF2-40B4-BE49-F238E27FC236}">
                <a16:creationId xmlns:a16="http://schemas.microsoft.com/office/drawing/2014/main" id="{18EB963B-8447-4EBD-390D-960A95BB81C5}"/>
              </a:ext>
            </a:extLst>
          </p:cNvPr>
          <p:cNvSpPr txBox="1">
            <a:spLocks/>
          </p:cNvSpPr>
          <p:nvPr/>
        </p:nvSpPr>
        <p:spPr>
          <a:xfrm>
            <a:off x="736081" y="154410"/>
            <a:ext cx="7671838" cy="6552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algn="ctr"/>
            <a:r>
              <a:rPr lang="en-US" sz="2800">
                <a:latin typeface="+mj-lt"/>
              </a:rPr>
              <a:t>ALBA II RF SYSTEM</a:t>
            </a:r>
            <a:endParaRPr lang="en-US" sz="2400" dirty="0">
              <a:latin typeface="+mj-lt"/>
            </a:endParaRPr>
          </a:p>
        </p:txBody>
      </p:sp>
    </p:spTree>
    <p:extLst>
      <p:ext uri="{BB962C8B-B14F-4D97-AF65-F5344CB8AC3E}">
        <p14:creationId xmlns:p14="http://schemas.microsoft.com/office/powerpoint/2010/main" val="17711113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2314736"/>
          </a:xfrm>
          <a:prstGeom prst="rect">
            <a:avLst/>
          </a:prstGeom>
          <a:noFill/>
        </p:spPr>
        <p:txBody>
          <a:bodyPr wrap="square" rtlCol="0">
            <a:spAutoFit/>
          </a:bodyPr>
          <a:lstStyle/>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Introduction: ALBA and ALBA II Light Sources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ALBA II RF system: Overview, new developments</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tx1"/>
                </a:solidFill>
                <a:latin typeface="Arial" panose="020B0604020202020204" pitchFamily="34" charset="0"/>
                <a:cs typeface="Arial" panose="020B0604020202020204" pitchFamily="34" charset="0"/>
              </a:rPr>
              <a:t>Beam stability studies: Expected instabilities, tracking simulations, Direct RF Feedback</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Transient beam loading (TBL): Expected impact, foreseen solutions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Trip compensation system (TCS): Simulations and experimental results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329993385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BEAM STABILITY STUDIES – ALBA II</a:t>
            </a:r>
            <a:endParaRPr lang="en-US" sz="2400" b="1" dirty="0">
              <a:latin typeface="+mj-lt"/>
            </a:endParaRPr>
          </a:p>
        </p:txBody>
      </p:sp>
      <p:sp>
        <p:nvSpPr>
          <p:cNvPr id="4" name="TextBox 3">
            <a:extLst>
              <a:ext uri="{FF2B5EF4-FFF2-40B4-BE49-F238E27FC236}">
                <a16:creationId xmlns:a16="http://schemas.microsoft.com/office/drawing/2014/main" id="{D64600C4-1F43-FE1B-D7BA-ADBC6142D1E4}"/>
              </a:ext>
            </a:extLst>
          </p:cNvPr>
          <p:cNvSpPr txBox="1"/>
          <p:nvPr/>
        </p:nvSpPr>
        <p:spPr>
          <a:xfrm>
            <a:off x="5725158" y="3053456"/>
            <a:ext cx="2709055" cy="428515"/>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Simulation of the bunch length convergence after the HCs are activated</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755428C4-EABB-7FF2-4E90-9A32C14F6ADE}"/>
              </a:ext>
            </a:extLst>
          </p:cNvPr>
          <p:cNvPicPr>
            <a:picLocks noChangeAspect="1"/>
          </p:cNvPicPr>
          <p:nvPr/>
        </p:nvPicPr>
        <p:blipFill>
          <a:blip r:embed="rId2"/>
          <a:srcRect/>
          <a:stretch/>
        </p:blipFill>
        <p:spPr>
          <a:xfrm>
            <a:off x="5610541" y="1089026"/>
            <a:ext cx="2785571" cy="1964430"/>
          </a:xfrm>
          <a:prstGeom prst="rect">
            <a:avLst/>
          </a:prstGeom>
        </p:spPr>
      </p:pic>
      <p:sp>
        <p:nvSpPr>
          <p:cNvPr id="7" name="TextBox 6">
            <a:extLst>
              <a:ext uri="{FF2B5EF4-FFF2-40B4-BE49-F238E27FC236}">
                <a16:creationId xmlns:a16="http://schemas.microsoft.com/office/drawing/2014/main" id="{DDF4CDB2-AAFF-17B3-5CD2-05B699444495}"/>
              </a:ext>
            </a:extLst>
          </p:cNvPr>
          <p:cNvSpPr txBox="1"/>
          <p:nvPr/>
        </p:nvSpPr>
        <p:spPr>
          <a:xfrm>
            <a:off x="287337" y="1208270"/>
            <a:ext cx="4913314" cy="4792479"/>
          </a:xfrm>
          <a:prstGeom prst="rect">
            <a:avLst/>
          </a:prstGeom>
        </p:spPr>
        <p:txBody>
          <a:bodyPr/>
          <a:lstStyle>
            <a:defPPr marR="0" lvl="0" algn="l" rtl="0">
              <a:lnSpc>
                <a:spcPct val="100000"/>
              </a:lnSpc>
              <a:spcBef>
                <a:spcPts val="0"/>
              </a:spcBef>
              <a:spcAft>
                <a:spcPts val="0"/>
              </a:spcAft>
              <a:defRPr/>
            </a:defPPr>
            <a:lvl1pPr marL="266700" indent="-266700">
              <a:spcBef>
                <a:spcPts val="600"/>
              </a:spcBef>
              <a:buClr>
                <a:srgbClr val="152F4E"/>
              </a:buClr>
              <a:buFont typeface="Wingdings" panose="05000000000000000000" pitchFamily="2" charset="2"/>
              <a:buChar char="§"/>
              <a:defRPr sz="1600"/>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a:lnSpc>
                <a:spcPct val="114000"/>
              </a:lnSpc>
            </a:pPr>
            <a:r>
              <a:rPr lang="en-US" sz="1400" dirty="0"/>
              <a:t>To evaluate the beam stability due to the double RF system in ALBA II, several </a:t>
            </a:r>
            <a:r>
              <a:rPr lang="en-US" sz="1400" b="1" dirty="0"/>
              <a:t>particle tracking simulations</a:t>
            </a:r>
            <a:r>
              <a:rPr lang="en-US" sz="1400" dirty="0"/>
              <a:t> have been carried out using </a:t>
            </a:r>
            <a:r>
              <a:rPr lang="en-US" sz="1400" dirty="0">
                <a:latin typeface="CMU Typewriter Text Variable Wi" panose="02000603000000000000" pitchFamily="2" charset="0"/>
                <a:ea typeface="CMU Typewriter Text Variable Wi" panose="02000603000000000000" pitchFamily="2" charset="0"/>
                <a:cs typeface="CMU Typewriter Text Variable Wi" panose="02000603000000000000" pitchFamily="2" charset="0"/>
              </a:rPr>
              <a:t>elegant</a:t>
            </a:r>
            <a:endParaRPr lang="en-US" sz="1400" dirty="0"/>
          </a:p>
          <a:p>
            <a:pPr>
              <a:lnSpc>
                <a:spcPct val="114000"/>
              </a:lnSpc>
            </a:pPr>
            <a:r>
              <a:rPr lang="en-US" sz="1400" dirty="0"/>
              <a:t>The simulations include the </a:t>
            </a:r>
            <a:r>
              <a:rPr lang="en-US" sz="1400" b="1" dirty="0"/>
              <a:t>RF cavities’ impedance</a:t>
            </a:r>
            <a:r>
              <a:rPr lang="en-US" sz="1400" dirty="0"/>
              <a:t>, synchrotron radiation damping, a PI control loop, a linear transformation matrix and quantum fluctuations. At this stage, no additional impedance sources are considered</a:t>
            </a:r>
          </a:p>
          <a:p>
            <a:pPr>
              <a:lnSpc>
                <a:spcPct val="114000"/>
              </a:lnSpc>
            </a:pPr>
            <a:r>
              <a:rPr lang="en-US" sz="1400" dirty="0"/>
              <a:t>The simulation, the bunch shape and phase, cavity voltage, beam energy, and emittances are monitored and used to assess the overall </a:t>
            </a:r>
            <a:r>
              <a:rPr lang="en-US" sz="1400" b="1" dirty="0"/>
              <a:t>system stability</a:t>
            </a:r>
          </a:p>
          <a:p>
            <a:pPr>
              <a:lnSpc>
                <a:spcPct val="114000"/>
              </a:lnSpc>
            </a:pPr>
            <a:r>
              <a:rPr lang="en-US" sz="1400" dirty="0"/>
              <a:t>The simulations predict the onset of </a:t>
            </a:r>
            <a:r>
              <a:rPr lang="en-US" sz="1400" b="1" dirty="0"/>
              <a:t>PTBL</a:t>
            </a:r>
            <a:r>
              <a:rPr lang="en-US" sz="1400" dirty="0"/>
              <a:t> instabilities for flatness factors above </a:t>
            </a:r>
            <a:r>
              <a:rPr lang="en-US" sz="1400" b="1" dirty="0"/>
              <a:t>ξ = 0.96</a:t>
            </a:r>
            <a:r>
              <a:rPr lang="en-US" sz="1400" dirty="0"/>
              <a:t>. The HC voltage is therefore limited to 680 kV, with 706 kV corresponding to the flat potential (FP) condition</a:t>
            </a:r>
          </a:p>
          <a:p>
            <a:pPr>
              <a:lnSpc>
                <a:spcPct val="114000"/>
              </a:lnSpc>
            </a:pPr>
            <a:r>
              <a:rPr lang="en-US" sz="1400" dirty="0"/>
              <a:t>Currently, we have been testing </a:t>
            </a:r>
            <a:r>
              <a:rPr lang="en-US" sz="1400" b="1" dirty="0"/>
              <a:t>mbtrack2</a:t>
            </a:r>
            <a:r>
              <a:rPr lang="en-US" sz="1400" dirty="0"/>
              <a:t> due to its advanced longitudinal dynamics capabilities, particularly its implementation of coherent synchrotron frequency shift calculations and Direct RF Feedback (DRFF)</a:t>
            </a:r>
            <a:endParaRPr lang="en-US" sz="1400" b="1" dirty="0"/>
          </a:p>
        </p:txBody>
      </p:sp>
      <p:sp>
        <p:nvSpPr>
          <p:cNvPr id="12" name="TextBox 11">
            <a:extLst>
              <a:ext uri="{FF2B5EF4-FFF2-40B4-BE49-F238E27FC236}">
                <a16:creationId xmlns:a16="http://schemas.microsoft.com/office/drawing/2014/main" id="{63F3B845-E93F-3F16-431C-60F4536CC120}"/>
              </a:ext>
            </a:extLst>
          </p:cNvPr>
          <p:cNvSpPr txBox="1"/>
          <p:nvPr/>
        </p:nvSpPr>
        <p:spPr>
          <a:xfrm>
            <a:off x="6208266" y="5692883"/>
            <a:ext cx="1914287" cy="428515"/>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PTBL instabilities example, using FP settings and HFP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pic>
        <p:nvPicPr>
          <p:cNvPr id="14" name="Picture 13" descr="A graph of a beam&#10;&#10;AI-generated content may be incorrect.">
            <a:extLst>
              <a:ext uri="{FF2B5EF4-FFF2-40B4-BE49-F238E27FC236}">
                <a16:creationId xmlns:a16="http://schemas.microsoft.com/office/drawing/2014/main" id="{85AEDBF9-3DDE-485A-9740-EAAF486ADBDA}"/>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610541" y="3678472"/>
            <a:ext cx="2761934" cy="2071452"/>
          </a:xfrm>
          <a:prstGeom prst="rect">
            <a:avLst/>
          </a:prstGeom>
        </p:spPr>
      </p:pic>
      <p:sp>
        <p:nvSpPr>
          <p:cNvPr id="3" name="Rectangle 2">
            <a:extLst>
              <a:ext uri="{FF2B5EF4-FFF2-40B4-BE49-F238E27FC236}">
                <a16:creationId xmlns:a16="http://schemas.microsoft.com/office/drawing/2014/main" id="{629BF15D-9C7A-A4D5-E1CF-1FDB8EAA6A12}"/>
              </a:ext>
            </a:extLst>
          </p:cNvPr>
          <p:cNvSpPr/>
          <p:nvPr/>
        </p:nvSpPr>
        <p:spPr>
          <a:xfrm>
            <a:off x="5724663" y="2531398"/>
            <a:ext cx="1202622" cy="266700"/>
          </a:xfrm>
          <a:prstGeom prst="rect">
            <a:avLst/>
          </a:prstGeom>
        </p:spPr>
        <p:txBody>
          <a:bodyPr wrap="square">
            <a:noAutofit/>
          </a:bodyPr>
          <a:lstStyle/>
          <a:p>
            <a:pPr algn="ctr">
              <a:lnSpc>
                <a:spcPct val="114000"/>
              </a:lnSpc>
              <a:buClr>
                <a:schemeClr val="tx1"/>
              </a:buClr>
              <a:defRPr/>
            </a:pPr>
            <a:r>
              <a:rPr lang="es-ES" sz="800" dirty="0">
                <a:solidFill>
                  <a:prstClr val="black"/>
                </a:solidFill>
                <a:latin typeface="Arial" panose="020B0604020202020204" pitchFamily="34" charset="0"/>
                <a:cs typeface="Arial" panose="020B0604020202020204" pitchFamily="34" charset="0"/>
              </a:rPr>
              <a:t>A2L006E</a:t>
            </a:r>
            <a:endParaRPr lang="en-US" sz="800" dirty="0">
              <a:solidFill>
                <a:prstClr val="black"/>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19477840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extBox 14">
            <a:extLst>
              <a:ext uri="{FF2B5EF4-FFF2-40B4-BE49-F238E27FC236}">
                <a16:creationId xmlns:a16="http://schemas.microsoft.com/office/drawing/2014/main" id="{8B4A6C67-CB3F-9576-508E-D5A822E7C30F}"/>
              </a:ext>
            </a:extLst>
          </p:cNvPr>
          <p:cNvSpPr txBox="1"/>
          <p:nvPr/>
        </p:nvSpPr>
        <p:spPr>
          <a:xfrm>
            <a:off x="300745" y="1089160"/>
            <a:ext cx="8569326" cy="1944763"/>
          </a:xfrm>
          <a:prstGeom prst="rect">
            <a:avLst/>
          </a:prstGeom>
          <a:noFill/>
        </p:spPr>
        <p:txBody>
          <a:bodyPr wrap="square">
            <a:spAutoFit/>
          </a:bodyPr>
          <a:lstStyle/>
          <a:p>
            <a:pPr marL="342900" indent="-342900">
              <a:lnSpc>
                <a:spcPct val="114000"/>
              </a:lnSpc>
              <a:spcBef>
                <a:spcPts val="6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DRFF </a:t>
            </a:r>
            <a:r>
              <a:rPr lang="en-US" dirty="0">
                <a:latin typeface="Arial" panose="020B0604020202020204" pitchFamily="34" charset="0"/>
                <a:cs typeface="Arial" panose="020B0604020202020204" pitchFamily="34" charset="0"/>
              </a:rPr>
              <a:t>would improve the bunch lengthening performance of the harmonic system in ALBA II, by virtually lowering the R/Q ratio and then </a:t>
            </a:r>
            <a:r>
              <a:rPr lang="en-US" b="1" dirty="0">
                <a:latin typeface="Arial" panose="020B0604020202020204" pitchFamily="34" charset="0"/>
                <a:cs typeface="Arial" panose="020B0604020202020204" pitchFamily="34" charset="0"/>
              </a:rPr>
              <a:t>mitigate</a:t>
            </a:r>
            <a:r>
              <a:rPr lang="en-US" dirty="0">
                <a:latin typeface="Arial" panose="020B0604020202020204" pitchFamily="34" charset="0"/>
                <a:cs typeface="Arial" panose="020B0604020202020204" pitchFamily="34" charset="0"/>
              </a:rPr>
              <a:t> the Periodic Transient Beam Loading (</a:t>
            </a:r>
            <a:r>
              <a:rPr lang="en-US" b="1" dirty="0">
                <a:latin typeface="Arial" panose="020B0604020202020204" pitchFamily="34" charset="0"/>
                <a:cs typeface="Arial" panose="020B0604020202020204" pitchFamily="34" charset="0"/>
              </a:rPr>
              <a:t>PTBL</a:t>
            </a:r>
            <a:r>
              <a:rPr lang="en-US" dirty="0">
                <a:latin typeface="Arial" panose="020B0604020202020204" pitchFamily="34" charset="0"/>
                <a:cs typeface="Arial" panose="020B0604020202020204" pitchFamily="34" charset="0"/>
              </a:rPr>
              <a:t>) instability</a:t>
            </a:r>
          </a:p>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DRFF will also allow us to </a:t>
            </a:r>
            <a:r>
              <a:rPr lang="en-GB" b="1" dirty="0">
                <a:latin typeface="Arial" panose="020B0604020202020204" pitchFamily="34" charset="0"/>
                <a:cs typeface="Arial" panose="020B0604020202020204" pitchFamily="34" charset="0"/>
              </a:rPr>
              <a:t>lower the main voltage </a:t>
            </a:r>
            <a:r>
              <a:rPr lang="en-GB" dirty="0">
                <a:latin typeface="Arial" panose="020B0604020202020204" pitchFamily="34" charset="0"/>
                <a:cs typeface="Arial" panose="020B0604020202020204" pitchFamily="34" charset="0"/>
              </a:rPr>
              <a:t>setting in ALBA II, increasing operation reliability and lowering energy consumption</a:t>
            </a:r>
          </a:p>
          <a:p>
            <a:pPr marL="342900" indent="-342900">
              <a:lnSpc>
                <a:spcPct val="114000"/>
              </a:lnSpc>
              <a:spcBef>
                <a:spcPts val="6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We have already </a:t>
            </a:r>
            <a:r>
              <a:rPr lang="en-US" b="1" dirty="0">
                <a:latin typeface="Arial" panose="020B0604020202020204" pitchFamily="34" charset="0"/>
                <a:cs typeface="Arial" panose="020B0604020202020204" pitchFamily="34" charset="0"/>
              </a:rPr>
              <a:t>implemented and tested </a:t>
            </a:r>
            <a:r>
              <a:rPr lang="en-US" dirty="0">
                <a:latin typeface="Arial" panose="020B0604020202020204" pitchFamily="34" charset="0"/>
                <a:cs typeface="Arial" panose="020B0604020202020204" pitchFamily="34" charset="0"/>
              </a:rPr>
              <a:t>a digital DRFF in the main cavities achieving virtual R/Q reductions </a:t>
            </a:r>
            <a:r>
              <a:rPr lang="es-ES" dirty="0">
                <a:latin typeface="Arial" panose="020B0604020202020204" pitchFamily="34" charset="0"/>
                <a:cs typeface="Arial" panose="020B0604020202020204" pitchFamily="34" charset="0"/>
              </a:rPr>
              <a:t>[1]</a:t>
            </a:r>
          </a:p>
        </p:txBody>
      </p:sp>
      <p:pic>
        <p:nvPicPr>
          <p:cNvPr id="21" name="Picture 20">
            <a:extLst>
              <a:ext uri="{FF2B5EF4-FFF2-40B4-BE49-F238E27FC236}">
                <a16:creationId xmlns:a16="http://schemas.microsoft.com/office/drawing/2014/main" id="{8AD6A570-DDDA-476F-B0FD-8BADD9A35B0B}"/>
              </a:ext>
            </a:extLst>
          </p:cNvPr>
          <p:cNvPicPr>
            <a:picLocks noChangeAspect="1"/>
          </p:cNvPicPr>
          <p:nvPr/>
        </p:nvPicPr>
        <p:blipFill>
          <a:blip r:embed="rId2"/>
          <a:stretch>
            <a:fillRect/>
          </a:stretch>
        </p:blipFill>
        <p:spPr>
          <a:xfrm>
            <a:off x="5681498" y="3448050"/>
            <a:ext cx="3188573" cy="2515542"/>
          </a:xfrm>
          <a:prstGeom prst="rect">
            <a:avLst/>
          </a:prstGeom>
        </p:spPr>
      </p:pic>
      <p:sp>
        <p:nvSpPr>
          <p:cNvPr id="26" name="TextBox 25">
            <a:extLst>
              <a:ext uri="{FF2B5EF4-FFF2-40B4-BE49-F238E27FC236}">
                <a16:creationId xmlns:a16="http://schemas.microsoft.com/office/drawing/2014/main" id="{638018C6-41B2-B278-A450-61722E777D05}"/>
              </a:ext>
            </a:extLst>
          </p:cNvPr>
          <p:cNvSpPr txBox="1"/>
          <p:nvPr/>
        </p:nvSpPr>
        <p:spPr>
          <a:xfrm>
            <a:off x="542925" y="5817378"/>
            <a:ext cx="8569326" cy="253083"/>
          </a:xfrm>
          <a:prstGeom prst="rect">
            <a:avLst/>
          </a:prstGeom>
          <a:noFill/>
        </p:spPr>
        <p:txBody>
          <a:bodyPr wrap="square">
            <a:spAutoFit/>
          </a:bodyPr>
          <a:lstStyle/>
          <a:p>
            <a:pPr>
              <a:lnSpc>
                <a:spcPct val="114000"/>
              </a:lnSpc>
              <a:spcBef>
                <a:spcPts val="1200"/>
              </a:spcBef>
              <a:buClr>
                <a:srgbClr val="152F4E"/>
              </a:buClr>
            </a:pPr>
            <a:r>
              <a:rPr lang="en-US" sz="1000" i="1" dirty="0"/>
              <a:t>1. P. Solans et al., </a:t>
            </a:r>
            <a:r>
              <a:rPr lang="es-ES" sz="1000" i="1" dirty="0">
                <a:solidFill>
                  <a:schemeClr val="tx1"/>
                </a:solidFill>
              </a:rPr>
              <a:t>DOI: </a:t>
            </a:r>
            <a:r>
              <a:rPr lang="es-ES" sz="1000" b="0" i="1" u="none" strike="noStrike" dirty="0">
                <a:solidFill>
                  <a:srgbClr val="0050B3"/>
                </a:solidFill>
                <a:effectLst/>
                <a:latin typeface="Arial" panose="020B0604020202020204" pitchFamily="34" charset="0"/>
                <a:hlinkClick r:id="rId3"/>
              </a:rPr>
              <a:t>10.18429/JACoW-IPAC2024-WEPR76</a:t>
            </a:r>
            <a:endParaRPr lang="en-US" sz="1000" i="1" dirty="0"/>
          </a:p>
        </p:txBody>
      </p:sp>
      <p:sp>
        <p:nvSpPr>
          <p:cNvPr id="2" name="TextBox 1">
            <a:extLst>
              <a:ext uri="{FF2B5EF4-FFF2-40B4-BE49-F238E27FC236}">
                <a16:creationId xmlns:a16="http://schemas.microsoft.com/office/drawing/2014/main" id="{6A008E59-3393-7AB8-4C65-ECD6886E1AC3}"/>
              </a:ext>
            </a:extLst>
          </p:cNvPr>
          <p:cNvSpPr txBox="1"/>
          <p:nvPr/>
        </p:nvSpPr>
        <p:spPr>
          <a:xfrm>
            <a:off x="2262454" y="9825729"/>
            <a:ext cx="2712602" cy="246221"/>
          </a:xfrm>
          <a:prstGeom prst="rect">
            <a:avLst/>
          </a:prstGeom>
          <a:noFill/>
        </p:spPr>
        <p:txBody>
          <a:bodyPr wrap="none" rtlCol="0">
            <a:spAutoFit/>
          </a:bodyPr>
          <a:lstStyle/>
          <a:p>
            <a:r>
              <a:rPr lang="en-US" sz="1000" b="1" dirty="0"/>
              <a:t>Feedback and trip compensation diagram</a:t>
            </a:r>
          </a:p>
        </p:txBody>
      </p:sp>
      <p:grpSp>
        <p:nvGrpSpPr>
          <p:cNvPr id="43" name="Group 42">
            <a:extLst>
              <a:ext uri="{FF2B5EF4-FFF2-40B4-BE49-F238E27FC236}">
                <a16:creationId xmlns:a16="http://schemas.microsoft.com/office/drawing/2014/main" id="{494ABDFF-FF81-10BD-5A1A-15509881A3F4}"/>
              </a:ext>
            </a:extLst>
          </p:cNvPr>
          <p:cNvGrpSpPr/>
          <p:nvPr/>
        </p:nvGrpSpPr>
        <p:grpSpPr>
          <a:xfrm>
            <a:off x="542925" y="3289167"/>
            <a:ext cx="4867857" cy="2263656"/>
            <a:chOff x="1249624" y="3667378"/>
            <a:chExt cx="5175494" cy="2406714"/>
          </a:xfrm>
        </p:grpSpPr>
        <p:pic>
          <p:nvPicPr>
            <p:cNvPr id="44" name="Picture 43">
              <a:extLst>
                <a:ext uri="{FF2B5EF4-FFF2-40B4-BE49-F238E27FC236}">
                  <a16:creationId xmlns:a16="http://schemas.microsoft.com/office/drawing/2014/main" id="{43C93C2A-4E98-21C7-80B3-930E20DD9022}"/>
                </a:ext>
              </a:extLst>
            </p:cNvPr>
            <p:cNvPicPr>
              <a:picLocks noChangeAspect="1"/>
            </p:cNvPicPr>
            <p:nvPr/>
          </p:nvPicPr>
          <p:blipFill>
            <a:blip r:embed="rId4">
              <a:clrChange>
                <a:clrFrom>
                  <a:srgbClr val="FFFFFF"/>
                </a:clrFrom>
                <a:clrTo>
                  <a:srgbClr val="FFFFFF">
                    <a:alpha val="0"/>
                  </a:srgbClr>
                </a:clrTo>
              </a:clrChange>
            </a:blip>
            <a:srcRect l="15343" r="12547"/>
            <a:stretch/>
          </p:blipFill>
          <p:spPr>
            <a:xfrm>
              <a:off x="5237841" y="4236093"/>
              <a:ext cx="1187277" cy="1738216"/>
            </a:xfrm>
            <a:prstGeom prst="rect">
              <a:avLst/>
            </a:prstGeom>
          </p:spPr>
        </p:pic>
        <p:sp>
          <p:nvSpPr>
            <p:cNvPr id="45" name="Rectangle 44">
              <a:extLst>
                <a:ext uri="{FF2B5EF4-FFF2-40B4-BE49-F238E27FC236}">
                  <a16:creationId xmlns:a16="http://schemas.microsoft.com/office/drawing/2014/main" id="{D7D763F6-1D4A-0247-3CB7-34E6ACD0BFCE}"/>
                </a:ext>
              </a:extLst>
            </p:cNvPr>
            <p:cNvSpPr/>
            <p:nvPr/>
          </p:nvSpPr>
          <p:spPr>
            <a:xfrm>
              <a:off x="2781449" y="3943350"/>
              <a:ext cx="753748" cy="433111"/>
            </a:xfrm>
            <a:prstGeom prst="rect">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latin typeface="Arial" panose="020B0604020202020204" pitchFamily="34" charset="0"/>
                  <a:cs typeface="Arial" panose="020B0604020202020204" pitchFamily="34" charset="0"/>
                </a:rPr>
                <a:t>PI loop</a:t>
              </a:r>
            </a:p>
          </p:txBody>
        </p:sp>
        <p:cxnSp>
          <p:nvCxnSpPr>
            <p:cNvPr id="46" name="Straight Arrow Connector 45">
              <a:extLst>
                <a:ext uri="{FF2B5EF4-FFF2-40B4-BE49-F238E27FC236}">
                  <a16:creationId xmlns:a16="http://schemas.microsoft.com/office/drawing/2014/main" id="{89294774-54AC-EFB0-6495-12A6643FC6C6}"/>
                </a:ext>
              </a:extLst>
            </p:cNvPr>
            <p:cNvCxnSpPr/>
            <p:nvPr/>
          </p:nvCxnSpPr>
          <p:spPr>
            <a:xfrm>
              <a:off x="1355557" y="4162148"/>
              <a:ext cx="436743"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7" name="Oval 46">
              <a:extLst>
                <a:ext uri="{FF2B5EF4-FFF2-40B4-BE49-F238E27FC236}">
                  <a16:creationId xmlns:a16="http://schemas.microsoft.com/office/drawing/2014/main" id="{0638DDD9-FD36-DBCA-F5AA-7D8C97D8A6D3}"/>
                </a:ext>
              </a:extLst>
            </p:cNvPr>
            <p:cNvSpPr/>
            <p:nvPr/>
          </p:nvSpPr>
          <p:spPr>
            <a:xfrm>
              <a:off x="1801146" y="3939705"/>
              <a:ext cx="433107" cy="433107"/>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sp>
          <p:nvSpPr>
            <p:cNvPr id="48" name="TextBox 47">
              <a:extLst>
                <a:ext uri="{FF2B5EF4-FFF2-40B4-BE49-F238E27FC236}">
                  <a16:creationId xmlns:a16="http://schemas.microsoft.com/office/drawing/2014/main" id="{0CFC8E0B-7FEB-850F-54B4-9F041CEA3551}"/>
                </a:ext>
              </a:extLst>
            </p:cNvPr>
            <p:cNvSpPr txBox="1"/>
            <p:nvPr/>
          </p:nvSpPr>
          <p:spPr>
            <a:xfrm>
              <a:off x="1249624" y="3684798"/>
              <a:ext cx="915769" cy="415498"/>
            </a:xfrm>
            <a:prstGeom prst="rect">
              <a:avLst/>
            </a:prstGeom>
            <a:noFill/>
          </p:spPr>
          <p:txBody>
            <a:bodyPr wrap="square" rtlCol="0">
              <a:spAutoFit/>
            </a:bodyPr>
            <a:lstStyle/>
            <a:p>
              <a:r>
                <a:rPr lang="en-GB" sz="1000" dirty="0">
                  <a:solidFill>
                    <a:schemeClr val="tx1"/>
                  </a:solidFill>
                </a:rPr>
                <a:t>Voltage setting</a:t>
              </a:r>
            </a:p>
          </p:txBody>
        </p:sp>
        <p:cxnSp>
          <p:nvCxnSpPr>
            <p:cNvPr id="49" name="Straight Arrow Connector 48">
              <a:extLst>
                <a:ext uri="{FF2B5EF4-FFF2-40B4-BE49-F238E27FC236}">
                  <a16:creationId xmlns:a16="http://schemas.microsoft.com/office/drawing/2014/main" id="{2ECCC20A-8C71-D399-E7FC-1DD28246CE7A}"/>
                </a:ext>
              </a:extLst>
            </p:cNvPr>
            <p:cNvCxnSpPr>
              <a:cxnSpLocks/>
              <a:stCxn id="47" idx="6"/>
              <a:endCxn id="45" idx="1"/>
            </p:cNvCxnSpPr>
            <p:nvPr/>
          </p:nvCxnSpPr>
          <p:spPr>
            <a:xfrm>
              <a:off x="2234253" y="4156259"/>
              <a:ext cx="547196"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0" name="TextBox 49">
              <a:extLst>
                <a:ext uri="{FF2B5EF4-FFF2-40B4-BE49-F238E27FC236}">
                  <a16:creationId xmlns:a16="http://schemas.microsoft.com/office/drawing/2014/main" id="{2805E8D0-7887-81DC-1373-4BC9E8075F4D}"/>
                </a:ext>
              </a:extLst>
            </p:cNvPr>
            <p:cNvSpPr txBox="1"/>
            <p:nvPr/>
          </p:nvSpPr>
          <p:spPr>
            <a:xfrm>
              <a:off x="1772120" y="4036224"/>
              <a:ext cx="260008" cy="230832"/>
            </a:xfrm>
            <a:prstGeom prst="rect">
              <a:avLst/>
            </a:prstGeom>
            <a:noFill/>
          </p:spPr>
          <p:txBody>
            <a:bodyPr wrap="square" rtlCol="0">
              <a:spAutoFit/>
            </a:bodyPr>
            <a:lstStyle/>
            <a:p>
              <a:r>
                <a:rPr lang="es-ES" sz="900" dirty="0">
                  <a:solidFill>
                    <a:schemeClr val="tx1"/>
                  </a:solidFill>
                </a:rPr>
                <a:t>+</a:t>
              </a:r>
              <a:endParaRPr lang="en-GB" sz="900" dirty="0">
                <a:solidFill>
                  <a:schemeClr val="tx1"/>
                </a:solidFill>
              </a:endParaRPr>
            </a:p>
          </p:txBody>
        </p:sp>
        <p:sp>
          <p:nvSpPr>
            <p:cNvPr id="51" name="TextBox 50">
              <a:extLst>
                <a:ext uri="{FF2B5EF4-FFF2-40B4-BE49-F238E27FC236}">
                  <a16:creationId xmlns:a16="http://schemas.microsoft.com/office/drawing/2014/main" id="{F1198436-78A9-FA45-5426-1604F591EC14}"/>
                </a:ext>
              </a:extLst>
            </p:cNvPr>
            <p:cNvSpPr txBox="1"/>
            <p:nvPr/>
          </p:nvSpPr>
          <p:spPr>
            <a:xfrm>
              <a:off x="1901984" y="4174244"/>
              <a:ext cx="260008" cy="230832"/>
            </a:xfrm>
            <a:prstGeom prst="rect">
              <a:avLst/>
            </a:prstGeom>
            <a:noFill/>
          </p:spPr>
          <p:txBody>
            <a:bodyPr wrap="square" rtlCol="0">
              <a:spAutoFit/>
            </a:bodyPr>
            <a:lstStyle/>
            <a:p>
              <a:r>
                <a:rPr lang="es-ES" sz="900" dirty="0">
                  <a:solidFill>
                    <a:schemeClr val="tx1"/>
                  </a:solidFill>
                </a:rPr>
                <a:t>-</a:t>
              </a:r>
              <a:endParaRPr lang="en-GB" sz="900" dirty="0">
                <a:solidFill>
                  <a:schemeClr val="tx1"/>
                </a:solidFill>
              </a:endParaRPr>
            </a:p>
          </p:txBody>
        </p:sp>
        <p:cxnSp>
          <p:nvCxnSpPr>
            <p:cNvPr id="52" name="Straight Arrow Connector 51">
              <a:extLst>
                <a:ext uri="{FF2B5EF4-FFF2-40B4-BE49-F238E27FC236}">
                  <a16:creationId xmlns:a16="http://schemas.microsoft.com/office/drawing/2014/main" id="{E8E0C03E-C5CF-F9B5-F01E-04E844034192}"/>
                </a:ext>
              </a:extLst>
            </p:cNvPr>
            <p:cNvCxnSpPr>
              <a:cxnSpLocks/>
            </p:cNvCxnSpPr>
            <p:nvPr/>
          </p:nvCxnSpPr>
          <p:spPr>
            <a:xfrm flipV="1">
              <a:off x="2006767" y="4372812"/>
              <a:ext cx="0" cy="168223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CF953BFD-4452-40CA-7164-2B582D766849}"/>
                </a:ext>
              </a:extLst>
            </p:cNvPr>
            <p:cNvSpPr txBox="1"/>
            <p:nvPr/>
          </p:nvSpPr>
          <p:spPr>
            <a:xfrm>
              <a:off x="2241245" y="4189031"/>
              <a:ext cx="484428" cy="253916"/>
            </a:xfrm>
            <a:prstGeom prst="rect">
              <a:avLst/>
            </a:prstGeom>
            <a:noFill/>
          </p:spPr>
          <p:txBody>
            <a:bodyPr wrap="none" rtlCol="0">
              <a:spAutoFit/>
            </a:bodyPr>
            <a:lstStyle/>
            <a:p>
              <a:r>
                <a:rPr lang="es-ES" sz="1000" dirty="0">
                  <a:solidFill>
                    <a:schemeClr val="tx1"/>
                  </a:solidFill>
                </a:rPr>
                <a:t>Error</a:t>
              </a:r>
              <a:endParaRPr lang="en-GB" sz="1000" dirty="0">
                <a:solidFill>
                  <a:schemeClr val="tx1"/>
                </a:solidFill>
              </a:endParaRPr>
            </a:p>
          </p:txBody>
        </p:sp>
        <p:sp>
          <p:nvSpPr>
            <p:cNvPr id="54" name="Rectangle 53">
              <a:extLst>
                <a:ext uri="{FF2B5EF4-FFF2-40B4-BE49-F238E27FC236}">
                  <a16:creationId xmlns:a16="http://schemas.microsoft.com/office/drawing/2014/main" id="{1E377DC0-0466-CA73-0B42-F0369D7791B3}"/>
                </a:ext>
              </a:extLst>
            </p:cNvPr>
            <p:cNvSpPr/>
            <p:nvPr/>
          </p:nvSpPr>
          <p:spPr>
            <a:xfrm>
              <a:off x="4383795" y="3938906"/>
              <a:ext cx="745360" cy="433111"/>
            </a:xfrm>
            <a:prstGeom prst="rect">
              <a:avLst/>
            </a:prstGeom>
            <a:noFill/>
            <a:ln w="19050">
              <a:solidFill>
                <a:schemeClr val="tx1"/>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GB" sz="900" dirty="0">
                  <a:solidFill>
                    <a:schemeClr val="tx1"/>
                  </a:solidFill>
                  <a:latin typeface="Arial" panose="020B0604020202020204" pitchFamily="34" charset="0"/>
                  <a:cs typeface="Arial" panose="020B0604020202020204" pitchFamily="34" charset="0"/>
                </a:rPr>
                <a:t>RF amplifier</a:t>
              </a:r>
            </a:p>
          </p:txBody>
        </p:sp>
        <p:sp>
          <p:nvSpPr>
            <p:cNvPr id="55" name="Isosceles Triangle 54">
              <a:extLst>
                <a:ext uri="{FF2B5EF4-FFF2-40B4-BE49-F238E27FC236}">
                  <a16:creationId xmlns:a16="http://schemas.microsoft.com/office/drawing/2014/main" id="{97828F29-29DA-286E-B736-07528D6E0032}"/>
                </a:ext>
              </a:extLst>
            </p:cNvPr>
            <p:cNvSpPr/>
            <p:nvPr/>
          </p:nvSpPr>
          <p:spPr>
            <a:xfrm rot="5400000">
              <a:off x="3266618" y="4976607"/>
              <a:ext cx="428278" cy="365634"/>
            </a:xfrm>
            <a:prstGeom prst="triangl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sz="900">
                <a:solidFill>
                  <a:schemeClr val="tx1"/>
                </a:solidFill>
                <a:latin typeface="Arial" panose="020B0604020202020204" pitchFamily="34" charset="0"/>
                <a:cs typeface="Arial" panose="020B0604020202020204" pitchFamily="34" charset="0"/>
              </a:endParaRPr>
            </a:p>
          </p:txBody>
        </p:sp>
        <p:sp>
          <p:nvSpPr>
            <p:cNvPr id="56" name="Oval 55">
              <a:extLst>
                <a:ext uri="{FF2B5EF4-FFF2-40B4-BE49-F238E27FC236}">
                  <a16:creationId xmlns:a16="http://schemas.microsoft.com/office/drawing/2014/main" id="{25CB495B-3956-6525-5488-04B2003D85F4}"/>
                </a:ext>
              </a:extLst>
            </p:cNvPr>
            <p:cNvSpPr/>
            <p:nvPr/>
          </p:nvSpPr>
          <p:spPr>
            <a:xfrm>
              <a:off x="2653379" y="4940456"/>
              <a:ext cx="433107" cy="433107"/>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cxnSp>
          <p:nvCxnSpPr>
            <p:cNvPr id="57" name="Straight Arrow Connector 56">
              <a:extLst>
                <a:ext uri="{FF2B5EF4-FFF2-40B4-BE49-F238E27FC236}">
                  <a16:creationId xmlns:a16="http://schemas.microsoft.com/office/drawing/2014/main" id="{CCAEAFE8-28C3-86C5-32F7-FAACAEE3637E}"/>
                </a:ext>
              </a:extLst>
            </p:cNvPr>
            <p:cNvCxnSpPr>
              <a:cxnSpLocks/>
              <a:stCxn id="45" idx="3"/>
              <a:endCxn id="65" idx="2"/>
            </p:cNvCxnSpPr>
            <p:nvPr/>
          </p:nvCxnSpPr>
          <p:spPr>
            <a:xfrm flipV="1">
              <a:off x="3535197" y="4159334"/>
              <a:ext cx="207745" cy="572"/>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8" name="Straight Arrow Connector 57">
              <a:extLst>
                <a:ext uri="{FF2B5EF4-FFF2-40B4-BE49-F238E27FC236}">
                  <a16:creationId xmlns:a16="http://schemas.microsoft.com/office/drawing/2014/main" id="{0C561E0C-2433-BF8E-A32C-12A1D663F466}"/>
                </a:ext>
              </a:extLst>
            </p:cNvPr>
            <p:cNvCxnSpPr>
              <a:cxnSpLocks/>
            </p:cNvCxnSpPr>
            <p:nvPr/>
          </p:nvCxnSpPr>
          <p:spPr>
            <a:xfrm flipV="1">
              <a:off x="2610080" y="4907575"/>
              <a:ext cx="523959" cy="50501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59" name="Straight Arrow Connector 58">
              <a:extLst>
                <a:ext uri="{FF2B5EF4-FFF2-40B4-BE49-F238E27FC236}">
                  <a16:creationId xmlns:a16="http://schemas.microsoft.com/office/drawing/2014/main" id="{CCCDF827-58BD-62AB-BFC4-40F398696809}"/>
                </a:ext>
              </a:extLst>
            </p:cNvPr>
            <p:cNvCxnSpPr>
              <a:cxnSpLocks/>
            </p:cNvCxnSpPr>
            <p:nvPr/>
          </p:nvCxnSpPr>
          <p:spPr>
            <a:xfrm>
              <a:off x="5826659" y="4152794"/>
              <a:ext cx="1" cy="136639"/>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0" name="Straight Arrow Connector 59">
              <a:extLst>
                <a:ext uri="{FF2B5EF4-FFF2-40B4-BE49-F238E27FC236}">
                  <a16:creationId xmlns:a16="http://schemas.microsoft.com/office/drawing/2014/main" id="{FAFA49F3-9ACE-C21B-884A-3E973F6FD32F}"/>
                </a:ext>
              </a:extLst>
            </p:cNvPr>
            <p:cNvCxnSpPr>
              <a:cxnSpLocks/>
              <a:stCxn id="54" idx="3"/>
            </p:cNvCxnSpPr>
            <p:nvPr/>
          </p:nvCxnSpPr>
          <p:spPr>
            <a:xfrm>
              <a:off x="5129155" y="4155462"/>
              <a:ext cx="697504"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61" name="Straight Arrow Connector 60">
              <a:extLst>
                <a:ext uri="{FF2B5EF4-FFF2-40B4-BE49-F238E27FC236}">
                  <a16:creationId xmlns:a16="http://schemas.microsoft.com/office/drawing/2014/main" id="{C9FB6D76-E45C-E8A3-CB74-0C63E4A2E547}"/>
                </a:ext>
              </a:extLst>
            </p:cNvPr>
            <p:cNvCxnSpPr>
              <a:cxnSpLocks/>
            </p:cNvCxnSpPr>
            <p:nvPr/>
          </p:nvCxnSpPr>
          <p:spPr>
            <a:xfrm flipH="1">
              <a:off x="2004395" y="6074092"/>
              <a:ext cx="3832022" cy="0"/>
            </a:xfrm>
            <a:prstGeom prst="straightConnector1">
              <a:avLst/>
            </a:prstGeom>
            <a:ln>
              <a:solidFill>
                <a:schemeClr val="tx1"/>
              </a:solidFill>
              <a:tailEnd type="none"/>
            </a:ln>
          </p:spPr>
          <p:style>
            <a:lnRef idx="1">
              <a:schemeClr val="accent1"/>
            </a:lnRef>
            <a:fillRef idx="0">
              <a:schemeClr val="accent1"/>
            </a:fillRef>
            <a:effectRef idx="0">
              <a:schemeClr val="accent1"/>
            </a:effectRef>
            <a:fontRef idx="minor">
              <a:schemeClr val="tx1"/>
            </a:fontRef>
          </p:style>
        </p:cxnSp>
        <p:sp>
          <p:nvSpPr>
            <p:cNvPr id="62" name="Rectangle 61">
              <a:extLst>
                <a:ext uri="{FF2B5EF4-FFF2-40B4-BE49-F238E27FC236}">
                  <a16:creationId xmlns:a16="http://schemas.microsoft.com/office/drawing/2014/main" id="{A404C427-C5C4-DA44-FE85-A1D3D4062AEB}"/>
                </a:ext>
              </a:extLst>
            </p:cNvPr>
            <p:cNvSpPr/>
            <p:nvPr/>
          </p:nvSpPr>
          <p:spPr>
            <a:xfrm>
              <a:off x="2464609" y="4754950"/>
              <a:ext cx="1313807" cy="816279"/>
            </a:xfrm>
            <a:prstGeom prst="rect">
              <a:avLst/>
            </a:prstGeom>
            <a:noFill/>
            <a:ln w="19050">
              <a:solidFill>
                <a:srgbClr val="0070C0"/>
              </a:solidFill>
              <a:prstDash val="sys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900" dirty="0">
                <a:solidFill>
                  <a:schemeClr val="tx1"/>
                </a:solidFill>
                <a:latin typeface="Arial" panose="020B0604020202020204" pitchFamily="34" charset="0"/>
                <a:cs typeface="Arial" panose="020B0604020202020204" pitchFamily="34" charset="0"/>
              </a:endParaRPr>
            </a:p>
          </p:txBody>
        </p:sp>
        <p:cxnSp>
          <p:nvCxnSpPr>
            <p:cNvPr id="63" name="Straight Arrow Connector 62">
              <a:extLst>
                <a:ext uri="{FF2B5EF4-FFF2-40B4-BE49-F238E27FC236}">
                  <a16:creationId xmlns:a16="http://schemas.microsoft.com/office/drawing/2014/main" id="{3E3B22BB-9AC6-38DE-365A-4865075F7D8D}"/>
                </a:ext>
              </a:extLst>
            </p:cNvPr>
            <p:cNvCxnSpPr>
              <a:cxnSpLocks/>
              <a:stCxn id="56" idx="6"/>
              <a:endCxn id="55" idx="3"/>
            </p:cNvCxnSpPr>
            <p:nvPr/>
          </p:nvCxnSpPr>
          <p:spPr>
            <a:xfrm>
              <a:off x="3086486" y="5157010"/>
              <a:ext cx="211454" cy="2414"/>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cxnSp>
          <p:nvCxnSpPr>
            <p:cNvPr id="64" name="Straight Arrow Connector 63">
              <a:extLst>
                <a:ext uri="{FF2B5EF4-FFF2-40B4-BE49-F238E27FC236}">
                  <a16:creationId xmlns:a16="http://schemas.microsoft.com/office/drawing/2014/main" id="{73191495-84F3-225A-F02D-F55810DAAAD1}"/>
                </a:ext>
              </a:extLst>
            </p:cNvPr>
            <p:cNvCxnSpPr>
              <a:cxnSpLocks/>
              <a:endCxn id="65" idx="4"/>
            </p:cNvCxnSpPr>
            <p:nvPr/>
          </p:nvCxnSpPr>
          <p:spPr>
            <a:xfrm flipV="1">
              <a:off x="3959496" y="4375887"/>
              <a:ext cx="0" cy="783537"/>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5" name="Oval 64">
              <a:extLst>
                <a:ext uri="{FF2B5EF4-FFF2-40B4-BE49-F238E27FC236}">
                  <a16:creationId xmlns:a16="http://schemas.microsoft.com/office/drawing/2014/main" id="{B6832E0B-B384-6B02-8537-DE9D1CA6A9DA}"/>
                </a:ext>
              </a:extLst>
            </p:cNvPr>
            <p:cNvSpPr/>
            <p:nvPr/>
          </p:nvSpPr>
          <p:spPr>
            <a:xfrm>
              <a:off x="3742942" y="3942780"/>
              <a:ext cx="433107" cy="433107"/>
            </a:xfrm>
            <a:prstGeom prst="ellipse">
              <a:avLst/>
            </a:prstGeom>
            <a:noFill/>
            <a:ln w="1905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GB" sz="1200"/>
            </a:p>
          </p:txBody>
        </p:sp>
        <p:cxnSp>
          <p:nvCxnSpPr>
            <p:cNvPr id="66" name="Straight Arrow Connector 65">
              <a:extLst>
                <a:ext uri="{FF2B5EF4-FFF2-40B4-BE49-F238E27FC236}">
                  <a16:creationId xmlns:a16="http://schemas.microsoft.com/office/drawing/2014/main" id="{D09B0535-B404-5BAE-19ED-42BEBD844149}"/>
                </a:ext>
              </a:extLst>
            </p:cNvPr>
            <p:cNvCxnSpPr>
              <a:cxnSpLocks/>
              <a:endCxn id="54" idx="1"/>
            </p:cNvCxnSpPr>
            <p:nvPr/>
          </p:nvCxnSpPr>
          <p:spPr>
            <a:xfrm>
              <a:off x="4176049" y="4148541"/>
              <a:ext cx="207746"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67" name="TextBox 66">
              <a:extLst>
                <a:ext uri="{FF2B5EF4-FFF2-40B4-BE49-F238E27FC236}">
                  <a16:creationId xmlns:a16="http://schemas.microsoft.com/office/drawing/2014/main" id="{1FAF7EEA-E9BD-CE4E-4A43-2225AA2A629B}"/>
                </a:ext>
              </a:extLst>
            </p:cNvPr>
            <p:cNvSpPr txBox="1"/>
            <p:nvPr/>
          </p:nvSpPr>
          <p:spPr>
            <a:xfrm>
              <a:off x="3699488" y="4036224"/>
              <a:ext cx="260008" cy="230832"/>
            </a:xfrm>
            <a:prstGeom prst="rect">
              <a:avLst/>
            </a:prstGeom>
            <a:noFill/>
          </p:spPr>
          <p:txBody>
            <a:bodyPr wrap="square" rtlCol="0">
              <a:spAutoFit/>
            </a:bodyPr>
            <a:lstStyle/>
            <a:p>
              <a:r>
                <a:rPr lang="es-ES" sz="900" dirty="0">
                  <a:solidFill>
                    <a:schemeClr val="tx1"/>
                  </a:solidFill>
                </a:rPr>
                <a:t>+</a:t>
              </a:r>
              <a:endParaRPr lang="en-GB" sz="900" dirty="0">
                <a:solidFill>
                  <a:schemeClr val="tx1"/>
                </a:solidFill>
              </a:endParaRPr>
            </a:p>
          </p:txBody>
        </p:sp>
        <p:sp>
          <p:nvSpPr>
            <p:cNvPr id="68" name="TextBox 67">
              <a:extLst>
                <a:ext uri="{FF2B5EF4-FFF2-40B4-BE49-F238E27FC236}">
                  <a16:creationId xmlns:a16="http://schemas.microsoft.com/office/drawing/2014/main" id="{5CE4220A-F1A9-405A-7B10-296C1EE6E5E7}"/>
                </a:ext>
              </a:extLst>
            </p:cNvPr>
            <p:cNvSpPr txBox="1"/>
            <p:nvPr/>
          </p:nvSpPr>
          <p:spPr>
            <a:xfrm>
              <a:off x="3831733" y="4174244"/>
              <a:ext cx="260008" cy="230832"/>
            </a:xfrm>
            <a:prstGeom prst="rect">
              <a:avLst/>
            </a:prstGeom>
            <a:noFill/>
          </p:spPr>
          <p:txBody>
            <a:bodyPr wrap="square" rtlCol="0">
              <a:spAutoFit/>
            </a:bodyPr>
            <a:lstStyle/>
            <a:p>
              <a:r>
                <a:rPr lang="es-ES" sz="900" dirty="0">
                  <a:solidFill>
                    <a:schemeClr val="tx1"/>
                  </a:solidFill>
                </a:rPr>
                <a:t>+</a:t>
              </a:r>
              <a:endParaRPr lang="en-GB" sz="900" dirty="0">
                <a:solidFill>
                  <a:schemeClr val="tx1"/>
                </a:solidFill>
              </a:endParaRPr>
            </a:p>
          </p:txBody>
        </p:sp>
        <p:sp>
          <p:nvSpPr>
            <p:cNvPr id="69" name="Freeform: Shape 68">
              <a:extLst>
                <a:ext uri="{FF2B5EF4-FFF2-40B4-BE49-F238E27FC236}">
                  <a16:creationId xmlns:a16="http://schemas.microsoft.com/office/drawing/2014/main" id="{DF7E4F7C-3FB4-0969-0322-9E62D4FDEB73}"/>
                </a:ext>
              </a:extLst>
            </p:cNvPr>
            <p:cNvSpPr/>
            <p:nvPr/>
          </p:nvSpPr>
          <p:spPr>
            <a:xfrm>
              <a:off x="5752910" y="5733110"/>
              <a:ext cx="166546" cy="340982"/>
            </a:xfrm>
            <a:custGeom>
              <a:avLst/>
              <a:gdLst>
                <a:gd name="connsiteX0" fmla="*/ 0 w 200025"/>
                <a:gd name="connsiteY0" fmla="*/ 166687 h 421481"/>
                <a:gd name="connsiteX1" fmla="*/ 0 w 200025"/>
                <a:gd name="connsiteY1" fmla="*/ 0 h 421481"/>
                <a:gd name="connsiteX2" fmla="*/ 200025 w 200025"/>
                <a:gd name="connsiteY2" fmla="*/ 0 h 421481"/>
                <a:gd name="connsiteX3" fmla="*/ 200025 w 200025"/>
                <a:gd name="connsiteY3" fmla="*/ 164306 h 421481"/>
                <a:gd name="connsiteX4" fmla="*/ 100013 w 200025"/>
                <a:gd name="connsiteY4" fmla="*/ 264318 h 421481"/>
                <a:gd name="connsiteX5" fmla="*/ 100013 w 200025"/>
                <a:gd name="connsiteY5" fmla="*/ 421481 h 421481"/>
                <a:gd name="connsiteX6" fmla="*/ 102394 w 200025"/>
                <a:gd name="connsiteY6" fmla="*/ 421481 h 421481"/>
                <a:gd name="connsiteX0" fmla="*/ 0 w 200025"/>
                <a:gd name="connsiteY0" fmla="*/ 166687 h 421481"/>
                <a:gd name="connsiteX1" fmla="*/ 0 w 200025"/>
                <a:gd name="connsiteY1" fmla="*/ 0 h 421481"/>
                <a:gd name="connsiteX2" fmla="*/ 200025 w 200025"/>
                <a:gd name="connsiteY2" fmla="*/ 0 h 421481"/>
                <a:gd name="connsiteX3" fmla="*/ 200025 w 200025"/>
                <a:gd name="connsiteY3" fmla="*/ 164306 h 421481"/>
                <a:gd name="connsiteX4" fmla="*/ 100013 w 200025"/>
                <a:gd name="connsiteY4" fmla="*/ 264318 h 421481"/>
                <a:gd name="connsiteX5" fmla="*/ 100013 w 200025"/>
                <a:gd name="connsiteY5" fmla="*/ 421481 h 421481"/>
                <a:gd name="connsiteX6" fmla="*/ 102394 w 200025"/>
                <a:gd name="connsiteY6" fmla="*/ 421481 h 421481"/>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102394 w 200025"/>
                <a:gd name="connsiteY6" fmla="*/ 559098 h 559098"/>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102394 w 200025"/>
                <a:gd name="connsiteY6" fmla="*/ 559098 h 559098"/>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98193 w 200025"/>
                <a:gd name="connsiteY6" fmla="*/ 559098 h 559098"/>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98193 w 200025"/>
                <a:gd name="connsiteY6" fmla="*/ 559098 h 559098"/>
                <a:gd name="connsiteX0" fmla="*/ 0 w 200025"/>
                <a:gd name="connsiteY0" fmla="*/ 166687 h 559098"/>
                <a:gd name="connsiteX1" fmla="*/ 0 w 200025"/>
                <a:gd name="connsiteY1" fmla="*/ 0 h 559098"/>
                <a:gd name="connsiteX2" fmla="*/ 200025 w 200025"/>
                <a:gd name="connsiteY2" fmla="*/ 0 h 559098"/>
                <a:gd name="connsiteX3" fmla="*/ 200025 w 200025"/>
                <a:gd name="connsiteY3" fmla="*/ 164306 h 559098"/>
                <a:gd name="connsiteX4" fmla="*/ 100013 w 200025"/>
                <a:gd name="connsiteY4" fmla="*/ 264318 h 559098"/>
                <a:gd name="connsiteX5" fmla="*/ 100013 w 200025"/>
                <a:gd name="connsiteY5" fmla="*/ 421481 h 559098"/>
                <a:gd name="connsiteX6" fmla="*/ 100293 w 200025"/>
                <a:gd name="connsiteY6" fmla="*/ 559098 h 5590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00025" h="559098">
                  <a:moveTo>
                    <a:pt x="0" y="166687"/>
                  </a:moveTo>
                  <a:lnTo>
                    <a:pt x="0" y="0"/>
                  </a:lnTo>
                  <a:lnTo>
                    <a:pt x="200025" y="0"/>
                  </a:lnTo>
                  <a:lnTo>
                    <a:pt x="200025" y="164306"/>
                  </a:lnTo>
                  <a:lnTo>
                    <a:pt x="100013" y="264318"/>
                  </a:lnTo>
                  <a:lnTo>
                    <a:pt x="100013" y="421481"/>
                  </a:lnTo>
                  <a:cubicBezTo>
                    <a:pt x="100807" y="467353"/>
                    <a:pt x="99499" y="513226"/>
                    <a:pt x="100293" y="559098"/>
                  </a:cubicBezTo>
                </a:path>
              </a:pathLst>
            </a:custGeom>
            <a:ln w="9525">
              <a:solidFill>
                <a:schemeClr val="tx1"/>
              </a:solidFill>
            </a:ln>
          </p:spPr>
          <p:style>
            <a:lnRef idx="1">
              <a:schemeClr val="dk1"/>
            </a:lnRef>
            <a:fillRef idx="0">
              <a:schemeClr val="dk1"/>
            </a:fillRef>
            <a:effectRef idx="0">
              <a:schemeClr val="dk1"/>
            </a:effectRef>
            <a:fontRef idx="minor">
              <a:schemeClr val="tx1"/>
            </a:fontRef>
          </p:style>
          <p:txBody>
            <a:bodyPr rtlCol="0" anchor="ctr"/>
            <a:lstStyle/>
            <a:p>
              <a:pPr algn="ctr"/>
              <a:endParaRPr lang="en-US" sz="1200"/>
            </a:p>
          </p:txBody>
        </p:sp>
        <p:cxnSp>
          <p:nvCxnSpPr>
            <p:cNvPr id="70" name="Straight Arrow Connector 69">
              <a:extLst>
                <a:ext uri="{FF2B5EF4-FFF2-40B4-BE49-F238E27FC236}">
                  <a16:creationId xmlns:a16="http://schemas.microsoft.com/office/drawing/2014/main" id="{51517BB0-BDDD-8B05-9119-CA46D4FAB1D4}"/>
                </a:ext>
              </a:extLst>
            </p:cNvPr>
            <p:cNvCxnSpPr>
              <a:cxnSpLocks/>
              <a:stCxn id="55" idx="0"/>
            </p:cNvCxnSpPr>
            <p:nvPr/>
          </p:nvCxnSpPr>
          <p:spPr>
            <a:xfrm>
              <a:off x="3663574" y="5159424"/>
              <a:ext cx="295922" cy="0"/>
            </a:xfrm>
            <a:prstGeom prst="straightConnector1">
              <a:avLst/>
            </a:prstGeom>
            <a:ln>
              <a:tailEnd type="none"/>
            </a:ln>
          </p:spPr>
          <p:style>
            <a:lnRef idx="1">
              <a:schemeClr val="dk1"/>
            </a:lnRef>
            <a:fillRef idx="0">
              <a:schemeClr val="dk1"/>
            </a:fillRef>
            <a:effectRef idx="0">
              <a:schemeClr val="dk1"/>
            </a:effectRef>
            <a:fontRef idx="minor">
              <a:schemeClr val="tx1"/>
            </a:fontRef>
          </p:style>
        </p:cxnSp>
        <p:cxnSp>
          <p:nvCxnSpPr>
            <p:cNvPr id="71" name="Straight Arrow Connector 70">
              <a:extLst>
                <a:ext uri="{FF2B5EF4-FFF2-40B4-BE49-F238E27FC236}">
                  <a16:creationId xmlns:a16="http://schemas.microsoft.com/office/drawing/2014/main" id="{BDCF493E-2160-622C-A674-92229ABCC981}"/>
                </a:ext>
              </a:extLst>
            </p:cNvPr>
            <p:cNvCxnSpPr>
              <a:cxnSpLocks/>
              <a:endCxn id="56" idx="2"/>
            </p:cNvCxnSpPr>
            <p:nvPr/>
          </p:nvCxnSpPr>
          <p:spPr>
            <a:xfrm>
              <a:off x="2004395" y="5151469"/>
              <a:ext cx="648984" cy="0"/>
            </a:xfrm>
            <a:prstGeom prst="straightConnector1">
              <a:avLst/>
            </a:prstGeom>
            <a:ln>
              <a:tailEnd type="triangle"/>
            </a:ln>
          </p:spPr>
          <p:style>
            <a:lnRef idx="1">
              <a:schemeClr val="dk1"/>
            </a:lnRef>
            <a:fillRef idx="0">
              <a:schemeClr val="dk1"/>
            </a:fillRef>
            <a:effectRef idx="0">
              <a:schemeClr val="dk1"/>
            </a:effectRef>
            <a:fontRef idx="minor">
              <a:schemeClr val="tx1"/>
            </a:fontRef>
          </p:style>
        </p:cxnSp>
        <p:sp>
          <p:nvSpPr>
            <p:cNvPr id="72" name="TextBox 71">
              <a:extLst>
                <a:ext uri="{FF2B5EF4-FFF2-40B4-BE49-F238E27FC236}">
                  <a16:creationId xmlns:a16="http://schemas.microsoft.com/office/drawing/2014/main" id="{51ABB759-10AD-EAD2-360F-5D9C35A51461}"/>
                </a:ext>
              </a:extLst>
            </p:cNvPr>
            <p:cNvSpPr txBox="1"/>
            <p:nvPr/>
          </p:nvSpPr>
          <p:spPr>
            <a:xfrm>
              <a:off x="4037299" y="5810163"/>
              <a:ext cx="1446230" cy="246221"/>
            </a:xfrm>
            <a:prstGeom prst="rect">
              <a:avLst/>
            </a:prstGeom>
            <a:noFill/>
          </p:spPr>
          <p:txBody>
            <a:bodyPr wrap="none" rtlCol="0">
              <a:spAutoFit/>
            </a:bodyPr>
            <a:lstStyle/>
            <a:p>
              <a:r>
                <a:rPr lang="en-GB" sz="1000" dirty="0">
                  <a:solidFill>
                    <a:schemeClr val="tx1"/>
                  </a:solidFill>
                </a:rPr>
                <a:t>Cavity voltage reading</a:t>
              </a:r>
            </a:p>
          </p:txBody>
        </p:sp>
        <p:sp>
          <p:nvSpPr>
            <p:cNvPr id="73" name="TextBox 72">
              <a:extLst>
                <a:ext uri="{FF2B5EF4-FFF2-40B4-BE49-F238E27FC236}">
                  <a16:creationId xmlns:a16="http://schemas.microsoft.com/office/drawing/2014/main" id="{87AD843C-18BB-9CA8-FE4C-D76846C4FC97}"/>
                </a:ext>
              </a:extLst>
            </p:cNvPr>
            <p:cNvSpPr txBox="1"/>
            <p:nvPr/>
          </p:nvSpPr>
          <p:spPr>
            <a:xfrm>
              <a:off x="5133080" y="3901814"/>
              <a:ext cx="828775" cy="261782"/>
            </a:xfrm>
            <a:prstGeom prst="rect">
              <a:avLst/>
            </a:prstGeom>
            <a:noFill/>
          </p:spPr>
          <p:txBody>
            <a:bodyPr wrap="square" rtlCol="0">
              <a:spAutoFit/>
            </a:bodyPr>
            <a:lstStyle/>
            <a:p>
              <a:r>
                <a:rPr lang="en-GB" sz="1000" dirty="0">
                  <a:solidFill>
                    <a:schemeClr val="tx1"/>
                  </a:solidFill>
                </a:rPr>
                <a:t>RF power</a:t>
              </a:r>
            </a:p>
          </p:txBody>
        </p:sp>
        <p:sp>
          <p:nvSpPr>
            <p:cNvPr id="74" name="TextBox 73">
              <a:extLst>
                <a:ext uri="{FF2B5EF4-FFF2-40B4-BE49-F238E27FC236}">
                  <a16:creationId xmlns:a16="http://schemas.microsoft.com/office/drawing/2014/main" id="{52DF8FC9-FD14-9E3D-8944-DEB55D5433A8}"/>
                </a:ext>
              </a:extLst>
            </p:cNvPr>
            <p:cNvSpPr txBox="1"/>
            <p:nvPr/>
          </p:nvSpPr>
          <p:spPr>
            <a:xfrm>
              <a:off x="2399975" y="5581477"/>
              <a:ext cx="1299514" cy="415498"/>
            </a:xfrm>
            <a:prstGeom prst="rect">
              <a:avLst/>
            </a:prstGeom>
            <a:noFill/>
          </p:spPr>
          <p:txBody>
            <a:bodyPr wrap="square" rtlCol="0">
              <a:spAutoFit/>
            </a:bodyPr>
            <a:lstStyle/>
            <a:p>
              <a:r>
                <a:rPr lang="en-GB" sz="1000" dirty="0">
                  <a:solidFill>
                    <a:schemeClr val="tx1"/>
                  </a:solidFill>
                </a:rPr>
                <a:t>Direct RF Feedback (DRFF)</a:t>
              </a:r>
            </a:p>
          </p:txBody>
        </p:sp>
        <mc:AlternateContent xmlns:mc="http://schemas.openxmlformats.org/markup-compatibility/2006" xmlns:a14="http://schemas.microsoft.com/office/drawing/2010/main">
          <mc:Choice Requires="a14">
            <p:sp>
              <p:nvSpPr>
                <p:cNvPr id="75" name="TextBox 74">
                  <a:extLst>
                    <a:ext uri="{FF2B5EF4-FFF2-40B4-BE49-F238E27FC236}">
                      <a16:creationId xmlns:a16="http://schemas.microsoft.com/office/drawing/2014/main" id="{4742FFDA-8199-BFE1-2D90-545BFDB06179}"/>
                    </a:ext>
                  </a:extLst>
                </p:cNvPr>
                <p:cNvSpPr txBox="1"/>
                <p:nvPr/>
              </p:nvSpPr>
              <p:spPr>
                <a:xfrm>
                  <a:off x="2375651" y="3900675"/>
                  <a:ext cx="199605" cy="17165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acc>
                              <m:accPr>
                                <m:chr m:val="̃"/>
                                <m:ctrlPr>
                                  <a:rPr lang="es-ES" sz="1100" i="1" smtClean="0">
                                    <a:latin typeface="Cambria Math" panose="02040503050406030204" pitchFamily="18" charset="0"/>
                                  </a:rPr>
                                </m:ctrlPr>
                              </m:accPr>
                              <m:e>
                                <m:r>
                                  <a:rPr lang="en-GB" sz="1100" b="0" i="1" smtClean="0">
                                    <a:latin typeface="Cambria Math" panose="02040503050406030204" pitchFamily="18" charset="0"/>
                                  </a:rPr>
                                  <m:t>𝐼</m:t>
                                </m:r>
                              </m:e>
                            </m:acc>
                          </m:e>
                          <m:sub>
                            <m:r>
                              <a:rPr lang="en-GB" sz="1100" b="0" i="1" smtClean="0">
                                <a:latin typeface="Cambria Math" panose="02040503050406030204" pitchFamily="18" charset="0"/>
                              </a:rPr>
                              <m:t>𝑃𝐼</m:t>
                            </m:r>
                          </m:sub>
                        </m:sSub>
                      </m:oMath>
                    </m:oMathPara>
                  </a14:m>
                  <a:endParaRPr lang="es-ES" sz="1100" dirty="0"/>
                </a:p>
              </p:txBody>
            </p:sp>
          </mc:Choice>
          <mc:Fallback xmlns="">
            <p:sp>
              <p:nvSpPr>
                <p:cNvPr id="75" name="TextBox 74">
                  <a:extLst>
                    <a:ext uri="{FF2B5EF4-FFF2-40B4-BE49-F238E27FC236}">
                      <a16:creationId xmlns:a16="http://schemas.microsoft.com/office/drawing/2014/main" id="{4742FFDA-8199-BFE1-2D90-545BFDB06179}"/>
                    </a:ext>
                  </a:extLst>
                </p:cNvPr>
                <p:cNvSpPr txBox="1">
                  <a:spLocks noRot="1" noChangeAspect="1" noMove="1" noResize="1" noEditPoints="1" noAdjustHandles="1" noChangeArrowheads="1" noChangeShapeType="1" noTextEdit="1"/>
                </p:cNvSpPr>
                <p:nvPr/>
              </p:nvSpPr>
              <p:spPr>
                <a:xfrm>
                  <a:off x="2375651" y="3900675"/>
                  <a:ext cx="199605" cy="171650"/>
                </a:xfrm>
                <a:prstGeom prst="rect">
                  <a:avLst/>
                </a:prstGeom>
                <a:blipFill>
                  <a:blip r:embed="rId5"/>
                  <a:stretch>
                    <a:fillRect l="-19355" t="-19231" r="-35484" b="-30769"/>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6" name="TextBox 75">
                  <a:extLst>
                    <a:ext uri="{FF2B5EF4-FFF2-40B4-BE49-F238E27FC236}">
                      <a16:creationId xmlns:a16="http://schemas.microsoft.com/office/drawing/2014/main" id="{E23A036C-6579-DAD8-CBBE-6699AF04B643}"/>
                    </a:ext>
                  </a:extLst>
                </p:cNvPr>
                <p:cNvSpPr txBox="1"/>
                <p:nvPr/>
              </p:nvSpPr>
              <p:spPr>
                <a:xfrm>
                  <a:off x="4051124" y="4748673"/>
                  <a:ext cx="763991" cy="18979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acc>
                              <m:accPr>
                                <m:chr m:val="̃"/>
                                <m:ctrlPr>
                                  <a:rPr lang="es-ES" sz="1100" i="1" smtClean="0">
                                    <a:latin typeface="Cambria Math" panose="02040503050406030204" pitchFamily="18" charset="0"/>
                                  </a:rPr>
                                </m:ctrlPr>
                              </m:accPr>
                              <m:e>
                                <m:r>
                                  <a:rPr lang="en-GB" sz="1100" b="0" i="1" smtClean="0">
                                    <a:latin typeface="Cambria Math" panose="02040503050406030204" pitchFamily="18" charset="0"/>
                                  </a:rPr>
                                  <m:t>𝐼</m:t>
                                </m:r>
                              </m:e>
                            </m:acc>
                          </m:e>
                          <m:sub>
                            <m:r>
                              <a:rPr lang="en-GB" sz="1100" b="0" i="1" smtClean="0">
                                <a:latin typeface="Cambria Math" panose="02040503050406030204" pitchFamily="18" charset="0"/>
                              </a:rPr>
                              <m:t>𝐹𝐵</m:t>
                            </m:r>
                          </m:sub>
                        </m:sSub>
                        <m:r>
                          <a:rPr lang="en-GB" sz="1100" b="0" i="1" smtClean="0">
                            <a:latin typeface="Cambria Math" panose="02040503050406030204" pitchFamily="18" charset="0"/>
                          </a:rPr>
                          <m:t>=</m:t>
                        </m:r>
                        <m:sSub>
                          <m:sSubPr>
                            <m:ctrlPr>
                              <a:rPr lang="en-GB" sz="1100" b="0" i="1" smtClean="0">
                                <a:latin typeface="Cambria Math" panose="02040503050406030204" pitchFamily="18" charset="0"/>
                              </a:rPr>
                            </m:ctrlPr>
                          </m:sSubPr>
                          <m:e>
                            <m:r>
                              <a:rPr lang="en-GB" sz="1100" b="0" i="1" smtClean="0">
                                <a:latin typeface="Cambria Math" panose="02040503050406030204" pitchFamily="18" charset="0"/>
                              </a:rPr>
                              <m:t>𝐺</m:t>
                            </m:r>
                          </m:e>
                          <m:sub>
                            <m:r>
                              <a:rPr lang="en-GB" sz="1100" b="0" i="1" smtClean="0">
                                <a:latin typeface="Cambria Math" panose="02040503050406030204" pitchFamily="18" charset="0"/>
                              </a:rPr>
                              <m:t>𝑓𝑏</m:t>
                            </m:r>
                          </m:sub>
                        </m:sSub>
                        <m:sSub>
                          <m:sSubPr>
                            <m:ctrlPr>
                              <a:rPr lang="en-GB" sz="1100" b="0" i="1" smtClean="0">
                                <a:latin typeface="Cambria Math" panose="02040503050406030204" pitchFamily="18" charset="0"/>
                              </a:rPr>
                            </m:ctrlPr>
                          </m:sSubPr>
                          <m:e>
                            <m:acc>
                              <m:accPr>
                                <m:chr m:val="̃"/>
                                <m:ctrlPr>
                                  <a:rPr lang="en-GB" sz="1100" b="0" i="1" smtClean="0">
                                    <a:latin typeface="Cambria Math" panose="02040503050406030204" pitchFamily="18" charset="0"/>
                                  </a:rPr>
                                </m:ctrlPr>
                              </m:accPr>
                              <m:e>
                                <m:r>
                                  <a:rPr lang="en-GB" sz="1100" b="0" i="1" smtClean="0">
                                    <a:latin typeface="Cambria Math" panose="02040503050406030204" pitchFamily="18" charset="0"/>
                                  </a:rPr>
                                  <m:t>𝑉</m:t>
                                </m:r>
                              </m:e>
                            </m:acc>
                          </m:e>
                          <m:sub>
                            <m:r>
                              <a:rPr lang="en-GB" sz="1100" b="0" i="1" smtClean="0">
                                <a:latin typeface="Cambria Math" panose="02040503050406030204" pitchFamily="18" charset="0"/>
                              </a:rPr>
                              <m:t>𝑐</m:t>
                            </m:r>
                          </m:sub>
                        </m:sSub>
                        <m:r>
                          <a:rPr lang="en-GB" sz="1100" b="0" i="1" smtClean="0">
                            <a:latin typeface="Cambria Math" panose="02040503050406030204" pitchFamily="18" charset="0"/>
                          </a:rPr>
                          <m:t> </m:t>
                        </m:r>
                      </m:oMath>
                    </m:oMathPara>
                  </a14:m>
                  <a:endParaRPr lang="es-ES" sz="1100" dirty="0"/>
                </a:p>
              </p:txBody>
            </p:sp>
          </mc:Choice>
          <mc:Fallback xmlns="">
            <p:sp>
              <p:nvSpPr>
                <p:cNvPr id="76" name="TextBox 75">
                  <a:extLst>
                    <a:ext uri="{FF2B5EF4-FFF2-40B4-BE49-F238E27FC236}">
                      <a16:creationId xmlns:a16="http://schemas.microsoft.com/office/drawing/2014/main" id="{E23A036C-6579-DAD8-CBBE-6699AF04B643}"/>
                    </a:ext>
                  </a:extLst>
                </p:cNvPr>
                <p:cNvSpPr txBox="1">
                  <a:spLocks noRot="1" noChangeAspect="1" noMove="1" noResize="1" noEditPoints="1" noAdjustHandles="1" noChangeArrowheads="1" noChangeShapeType="1" noTextEdit="1"/>
                </p:cNvSpPr>
                <p:nvPr/>
              </p:nvSpPr>
              <p:spPr>
                <a:xfrm>
                  <a:off x="4051124" y="4748673"/>
                  <a:ext cx="763991" cy="189796"/>
                </a:xfrm>
                <a:prstGeom prst="rect">
                  <a:avLst/>
                </a:prstGeom>
                <a:blipFill>
                  <a:blip r:embed="rId6"/>
                  <a:stretch>
                    <a:fillRect l="-6780" t="-26667" r="-21186" b="-3333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77" name="TextBox 76">
                  <a:extLst>
                    <a:ext uri="{FF2B5EF4-FFF2-40B4-BE49-F238E27FC236}">
                      <a16:creationId xmlns:a16="http://schemas.microsoft.com/office/drawing/2014/main" id="{916D65FF-BC44-C5CD-1DB4-2F4DE3379261}"/>
                    </a:ext>
                  </a:extLst>
                </p:cNvPr>
                <p:cNvSpPr txBox="1"/>
                <p:nvPr/>
              </p:nvSpPr>
              <p:spPr>
                <a:xfrm>
                  <a:off x="4331085" y="3667378"/>
                  <a:ext cx="853632" cy="189283"/>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GB" sz="1100" b="0" i="1" smtClean="0">
                                <a:latin typeface="Cambria Math" panose="02040503050406030204" pitchFamily="18" charset="0"/>
                              </a:rPr>
                            </m:ctrlPr>
                          </m:sSubPr>
                          <m:e>
                            <m:acc>
                              <m:accPr>
                                <m:chr m:val="̃"/>
                                <m:ctrlPr>
                                  <a:rPr lang="es-ES" sz="1100" i="1" smtClean="0">
                                    <a:latin typeface="Cambria Math" panose="02040503050406030204" pitchFamily="18" charset="0"/>
                                  </a:rPr>
                                </m:ctrlPr>
                              </m:accPr>
                              <m:e>
                                <m:r>
                                  <a:rPr lang="en-GB" sz="1100" b="0" i="1" smtClean="0">
                                    <a:latin typeface="Cambria Math" panose="02040503050406030204" pitchFamily="18" charset="0"/>
                                  </a:rPr>
                                  <m:t>𝐼</m:t>
                                </m:r>
                              </m:e>
                            </m:acc>
                          </m:e>
                          <m:sub>
                            <m:r>
                              <a:rPr lang="en-GB" sz="1100" b="0" i="1" smtClean="0">
                                <a:latin typeface="Cambria Math" panose="02040503050406030204" pitchFamily="18" charset="0"/>
                              </a:rPr>
                              <m:t>𝑔</m:t>
                            </m:r>
                          </m:sub>
                        </m:sSub>
                        <m:r>
                          <a:rPr lang="en-GB" sz="1100" b="0" i="1" smtClean="0">
                            <a:latin typeface="Cambria Math" panose="02040503050406030204" pitchFamily="18" charset="0"/>
                          </a:rPr>
                          <m:t>=</m:t>
                        </m:r>
                        <m:sSub>
                          <m:sSubPr>
                            <m:ctrlPr>
                              <a:rPr lang="en-GB" sz="1100" i="1">
                                <a:latin typeface="Cambria Math" panose="02040503050406030204" pitchFamily="18" charset="0"/>
                              </a:rPr>
                            </m:ctrlPr>
                          </m:sSubPr>
                          <m:e>
                            <m:acc>
                              <m:accPr>
                                <m:chr m:val="̃"/>
                                <m:ctrlPr>
                                  <a:rPr lang="es-ES" sz="1100" i="1">
                                    <a:latin typeface="Cambria Math" panose="02040503050406030204" pitchFamily="18" charset="0"/>
                                  </a:rPr>
                                </m:ctrlPr>
                              </m:accPr>
                              <m:e>
                                <m:r>
                                  <a:rPr lang="en-GB" sz="1100" i="1">
                                    <a:latin typeface="Cambria Math" panose="02040503050406030204" pitchFamily="18" charset="0"/>
                                  </a:rPr>
                                  <m:t>𝐼</m:t>
                                </m:r>
                              </m:e>
                            </m:acc>
                          </m:e>
                          <m:sub>
                            <m:r>
                              <a:rPr lang="en-GB" sz="1100" b="0" i="1" smtClean="0">
                                <a:latin typeface="Cambria Math" panose="02040503050406030204" pitchFamily="18" charset="0"/>
                              </a:rPr>
                              <m:t>𝑃𝐼</m:t>
                            </m:r>
                          </m:sub>
                        </m:sSub>
                        <m:r>
                          <a:rPr lang="en-GB" sz="1100" b="0" i="0" smtClean="0">
                            <a:latin typeface="Cambria Math" panose="02040503050406030204" pitchFamily="18" charset="0"/>
                          </a:rPr>
                          <m:t>+</m:t>
                        </m:r>
                        <m:sSub>
                          <m:sSubPr>
                            <m:ctrlPr>
                              <a:rPr lang="en-GB" sz="1100" i="1">
                                <a:latin typeface="Cambria Math" panose="02040503050406030204" pitchFamily="18" charset="0"/>
                              </a:rPr>
                            </m:ctrlPr>
                          </m:sSubPr>
                          <m:e>
                            <m:acc>
                              <m:accPr>
                                <m:chr m:val="̃"/>
                                <m:ctrlPr>
                                  <a:rPr lang="es-ES" sz="1100" i="1">
                                    <a:latin typeface="Cambria Math" panose="02040503050406030204" pitchFamily="18" charset="0"/>
                                  </a:rPr>
                                </m:ctrlPr>
                              </m:accPr>
                              <m:e>
                                <m:r>
                                  <a:rPr lang="en-GB" sz="1100" i="1">
                                    <a:latin typeface="Cambria Math" panose="02040503050406030204" pitchFamily="18" charset="0"/>
                                  </a:rPr>
                                  <m:t>𝐼</m:t>
                                </m:r>
                              </m:e>
                            </m:acc>
                          </m:e>
                          <m:sub>
                            <m:r>
                              <a:rPr lang="en-GB" sz="1100" i="1" smtClean="0">
                                <a:latin typeface="Cambria Math" panose="02040503050406030204" pitchFamily="18" charset="0"/>
                              </a:rPr>
                              <m:t>𝐹𝐵</m:t>
                            </m:r>
                          </m:sub>
                        </m:sSub>
                      </m:oMath>
                    </m:oMathPara>
                  </a14:m>
                  <a:endParaRPr lang="es-ES" sz="1100" dirty="0"/>
                </a:p>
              </p:txBody>
            </p:sp>
          </mc:Choice>
          <mc:Fallback xmlns="">
            <p:sp>
              <p:nvSpPr>
                <p:cNvPr id="77" name="TextBox 76">
                  <a:extLst>
                    <a:ext uri="{FF2B5EF4-FFF2-40B4-BE49-F238E27FC236}">
                      <a16:creationId xmlns:a16="http://schemas.microsoft.com/office/drawing/2014/main" id="{916D65FF-BC44-C5CD-1DB4-2F4DE3379261}"/>
                    </a:ext>
                  </a:extLst>
                </p:cNvPr>
                <p:cNvSpPr txBox="1">
                  <a:spLocks noRot="1" noChangeAspect="1" noMove="1" noResize="1" noEditPoints="1" noAdjustHandles="1" noChangeArrowheads="1" noChangeShapeType="1" noTextEdit="1"/>
                </p:cNvSpPr>
                <p:nvPr/>
              </p:nvSpPr>
              <p:spPr>
                <a:xfrm>
                  <a:off x="4331085" y="3667378"/>
                  <a:ext cx="853632" cy="189283"/>
                </a:xfrm>
                <a:prstGeom prst="rect">
                  <a:avLst/>
                </a:prstGeom>
                <a:blipFill>
                  <a:blip r:embed="rId7"/>
                  <a:stretch>
                    <a:fillRect l="-6107" t="-17241" r="-9160" b="-31034"/>
                  </a:stretch>
                </a:blipFill>
              </p:spPr>
              <p:txBody>
                <a:bodyPr/>
                <a:lstStyle/>
                <a:p>
                  <a:r>
                    <a:rPr lang="es-ES">
                      <a:noFill/>
                    </a:rPr>
                    <a:t> </a:t>
                  </a:r>
                </a:p>
              </p:txBody>
            </p:sp>
          </mc:Fallback>
        </mc:AlternateContent>
        <p:sp>
          <p:nvSpPr>
            <p:cNvPr id="78" name="TextBox 77">
              <a:extLst>
                <a:ext uri="{FF2B5EF4-FFF2-40B4-BE49-F238E27FC236}">
                  <a16:creationId xmlns:a16="http://schemas.microsoft.com/office/drawing/2014/main" id="{75E1DAFF-58E7-DB01-F285-8BB3FE1D87F2}"/>
                </a:ext>
              </a:extLst>
            </p:cNvPr>
            <p:cNvSpPr txBox="1"/>
            <p:nvPr/>
          </p:nvSpPr>
          <p:spPr>
            <a:xfrm>
              <a:off x="3985720" y="4963038"/>
              <a:ext cx="1010213" cy="246221"/>
            </a:xfrm>
            <a:prstGeom prst="rect">
              <a:avLst/>
            </a:prstGeom>
            <a:noFill/>
          </p:spPr>
          <p:txBody>
            <a:bodyPr wrap="none" rtlCol="0">
              <a:spAutoFit/>
            </a:bodyPr>
            <a:lstStyle/>
            <a:p>
              <a:r>
                <a:rPr lang="en-GB" sz="1000" dirty="0">
                  <a:solidFill>
                    <a:schemeClr val="tx1"/>
                  </a:solidFill>
                </a:rPr>
                <a:t>(G is complex)</a:t>
              </a:r>
            </a:p>
          </p:txBody>
        </p:sp>
      </p:grpSp>
      <p:sp>
        <p:nvSpPr>
          <p:cNvPr id="6" name="Title 1">
            <a:extLst>
              <a:ext uri="{FF2B5EF4-FFF2-40B4-BE49-F238E27FC236}">
                <a16:creationId xmlns:a16="http://schemas.microsoft.com/office/drawing/2014/main" id="{96318510-95F4-460D-505B-A662338BEA94}"/>
              </a:ext>
            </a:extLst>
          </p:cNvPr>
          <p:cNvSpPr>
            <a:spLocks noGrp="1"/>
          </p:cNvSpPr>
          <p:nvPr>
            <p:ph type="title"/>
          </p:nvPr>
        </p:nvSpPr>
        <p:spPr>
          <a:xfrm>
            <a:off x="911928" y="154410"/>
            <a:ext cx="7320143" cy="655216"/>
          </a:xfrm>
        </p:spPr>
        <p:txBody>
          <a:bodyPr/>
          <a:lstStyle/>
          <a:p>
            <a:pPr algn="ctr"/>
            <a:r>
              <a:rPr lang="en-US" sz="2800" b="1" dirty="0">
                <a:latin typeface="+mj-lt"/>
              </a:rPr>
              <a:t>BEAM STABILITY STUDIES – DRFF</a:t>
            </a:r>
            <a:endParaRPr lang="en-US" sz="2400" b="1" dirty="0">
              <a:latin typeface="+mj-lt"/>
            </a:endParaRPr>
          </a:p>
        </p:txBody>
      </p:sp>
    </p:spTree>
    <p:extLst>
      <p:ext uri="{BB962C8B-B14F-4D97-AF65-F5344CB8AC3E}">
        <p14:creationId xmlns:p14="http://schemas.microsoft.com/office/powerpoint/2010/main" val="377663489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08E59-3393-7AB8-4C65-ECD6886E1AC3}"/>
              </a:ext>
            </a:extLst>
          </p:cNvPr>
          <p:cNvSpPr txBox="1"/>
          <p:nvPr/>
        </p:nvSpPr>
        <p:spPr>
          <a:xfrm>
            <a:off x="2262454" y="9825729"/>
            <a:ext cx="2712602" cy="246221"/>
          </a:xfrm>
          <a:prstGeom prst="rect">
            <a:avLst/>
          </a:prstGeom>
          <a:noFill/>
        </p:spPr>
        <p:txBody>
          <a:bodyPr wrap="none" rtlCol="0">
            <a:spAutoFit/>
          </a:bodyPr>
          <a:lstStyle/>
          <a:p>
            <a:r>
              <a:rPr lang="en-US" sz="1000" b="1" dirty="0"/>
              <a:t>Feedback and trip compensation diagram</a:t>
            </a:r>
          </a:p>
        </p:txBody>
      </p:sp>
      <p:sp>
        <p:nvSpPr>
          <p:cNvPr id="6" name="Title 1">
            <a:extLst>
              <a:ext uri="{FF2B5EF4-FFF2-40B4-BE49-F238E27FC236}">
                <a16:creationId xmlns:a16="http://schemas.microsoft.com/office/drawing/2014/main" id="{96318510-95F4-460D-505B-A662338BEA94}"/>
              </a:ext>
            </a:extLst>
          </p:cNvPr>
          <p:cNvSpPr>
            <a:spLocks noGrp="1"/>
          </p:cNvSpPr>
          <p:nvPr>
            <p:ph type="title"/>
          </p:nvPr>
        </p:nvSpPr>
        <p:spPr>
          <a:xfrm>
            <a:off x="911928" y="154410"/>
            <a:ext cx="7320143" cy="655216"/>
          </a:xfrm>
        </p:spPr>
        <p:txBody>
          <a:bodyPr/>
          <a:lstStyle/>
          <a:p>
            <a:pPr algn="ctr"/>
            <a:r>
              <a:rPr lang="en-US" sz="2800" b="1" dirty="0">
                <a:latin typeface="+mj-lt"/>
              </a:rPr>
              <a:t>BEAM STABILITY STUDIES – DRFF</a:t>
            </a:r>
            <a:endParaRPr lang="en-US" sz="2400" b="1" dirty="0">
              <a:latin typeface="+mj-lt"/>
            </a:endParaRPr>
          </a:p>
        </p:txBody>
      </p:sp>
      <p:sp>
        <p:nvSpPr>
          <p:cNvPr id="8" name="TextBox 7">
            <a:extLst>
              <a:ext uri="{FF2B5EF4-FFF2-40B4-BE49-F238E27FC236}">
                <a16:creationId xmlns:a16="http://schemas.microsoft.com/office/drawing/2014/main" id="{22C2E571-C6AB-FD7E-350C-988105FBE020}"/>
              </a:ext>
            </a:extLst>
          </p:cNvPr>
          <p:cNvSpPr txBox="1"/>
          <p:nvPr/>
        </p:nvSpPr>
        <p:spPr>
          <a:xfrm>
            <a:off x="287338" y="5729742"/>
            <a:ext cx="8569326" cy="317395"/>
          </a:xfrm>
          <a:prstGeom prst="rect">
            <a:avLst/>
          </a:prstGeom>
          <a:noFill/>
        </p:spPr>
        <p:txBody>
          <a:bodyPr wrap="square">
            <a:spAutoFit/>
          </a:bodyPr>
          <a:lstStyle/>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DRFF was also tested at BESSY II with good results</a:t>
            </a:r>
          </a:p>
        </p:txBody>
      </p:sp>
      <p:pic>
        <p:nvPicPr>
          <p:cNvPr id="9" name="Picture 8">
            <a:extLst>
              <a:ext uri="{FF2B5EF4-FFF2-40B4-BE49-F238E27FC236}">
                <a16:creationId xmlns:a16="http://schemas.microsoft.com/office/drawing/2014/main" id="{DDBB193D-7F08-3D3D-EC5B-7656E0AEEDE2}"/>
              </a:ext>
            </a:extLst>
          </p:cNvPr>
          <p:cNvPicPr>
            <a:picLocks noChangeAspect="1"/>
          </p:cNvPicPr>
          <p:nvPr/>
        </p:nvPicPr>
        <p:blipFill>
          <a:blip r:embed="rId2"/>
          <a:stretch>
            <a:fillRect/>
          </a:stretch>
        </p:blipFill>
        <p:spPr>
          <a:xfrm>
            <a:off x="1371599" y="1089025"/>
            <a:ext cx="6162675" cy="4433459"/>
          </a:xfrm>
          <a:prstGeom prst="rect">
            <a:avLst/>
          </a:prstGeom>
        </p:spPr>
      </p:pic>
      <p:sp>
        <p:nvSpPr>
          <p:cNvPr id="10" name="TextBox 9">
            <a:extLst>
              <a:ext uri="{FF2B5EF4-FFF2-40B4-BE49-F238E27FC236}">
                <a16:creationId xmlns:a16="http://schemas.microsoft.com/office/drawing/2014/main" id="{7CE97359-A950-A179-07EF-B3E09EE567BC}"/>
              </a:ext>
            </a:extLst>
          </p:cNvPr>
          <p:cNvSpPr txBox="1"/>
          <p:nvPr/>
        </p:nvSpPr>
        <p:spPr>
          <a:xfrm>
            <a:off x="2783880" y="3214872"/>
            <a:ext cx="2497732" cy="577081"/>
          </a:xfrm>
          <a:prstGeom prst="rect">
            <a:avLst/>
          </a:prstGeom>
          <a:noFill/>
        </p:spPr>
        <p:txBody>
          <a:bodyPr wrap="square" rtlCol="0">
            <a:spAutoFit/>
          </a:bodyPr>
          <a:lstStyle/>
          <a:p>
            <a:r>
              <a:rPr lang="en-GB" sz="1050" dirty="0"/>
              <a:t>DRFF increases damping rate for mode 1 substantially, independently of BbB FB status</a:t>
            </a:r>
          </a:p>
        </p:txBody>
      </p:sp>
      <p:cxnSp>
        <p:nvCxnSpPr>
          <p:cNvPr id="11" name="Straight Arrow Connector 10">
            <a:extLst>
              <a:ext uri="{FF2B5EF4-FFF2-40B4-BE49-F238E27FC236}">
                <a16:creationId xmlns:a16="http://schemas.microsoft.com/office/drawing/2014/main" id="{D43DAE05-8DCF-BB93-ADD7-53B2F5E53D49}"/>
              </a:ext>
            </a:extLst>
          </p:cNvPr>
          <p:cNvCxnSpPr>
            <a:cxnSpLocks/>
          </p:cNvCxnSpPr>
          <p:nvPr/>
        </p:nvCxnSpPr>
        <p:spPr>
          <a:xfrm flipH="1">
            <a:off x="2365350" y="3772324"/>
            <a:ext cx="308426" cy="469188"/>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1BD14795-3AFB-7CAA-33A7-A5D4A7462100}"/>
              </a:ext>
            </a:extLst>
          </p:cNvPr>
          <p:cNvCxnSpPr>
            <a:cxnSpLocks/>
          </p:cNvCxnSpPr>
          <p:nvPr/>
        </p:nvCxnSpPr>
        <p:spPr>
          <a:xfrm flipH="1" flipV="1">
            <a:off x="2400300" y="2714513"/>
            <a:ext cx="273476" cy="445223"/>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4" name="Picture 3">
            <a:extLst>
              <a:ext uri="{FF2B5EF4-FFF2-40B4-BE49-F238E27FC236}">
                <a16:creationId xmlns:a16="http://schemas.microsoft.com/office/drawing/2014/main" id="{AE0A7582-9B9A-9F9A-BEFC-3E32821B32E8}"/>
              </a:ext>
            </a:extLst>
          </p:cNvPr>
          <p:cNvPicPr>
            <a:picLocks noChangeAspect="1"/>
          </p:cNvPicPr>
          <p:nvPr/>
        </p:nvPicPr>
        <p:blipFill>
          <a:blip r:embed="rId3"/>
          <a:srcRect l="85137" b="88064"/>
          <a:stretch/>
        </p:blipFill>
        <p:spPr>
          <a:xfrm>
            <a:off x="2143385" y="1433541"/>
            <a:ext cx="1060781" cy="518547"/>
          </a:xfrm>
          <a:prstGeom prst="rect">
            <a:avLst/>
          </a:prstGeom>
          <a:solidFill>
            <a:srgbClr val="FFFFFF">
              <a:shade val="85000"/>
            </a:srgbClr>
          </a:solidFill>
          <a:ln w="190500" cap="rnd">
            <a:noFill/>
          </a:ln>
          <a:effectLst/>
        </p:spPr>
      </p:pic>
    </p:spTree>
    <p:extLst>
      <p:ext uri="{BB962C8B-B14F-4D97-AF65-F5344CB8AC3E}">
        <p14:creationId xmlns:p14="http://schemas.microsoft.com/office/powerpoint/2010/main" val="94482525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8" name="ZoneTexte 11">
                <a:extLst>
                  <a:ext uri="{FF2B5EF4-FFF2-40B4-BE49-F238E27FC236}">
                    <a16:creationId xmlns:a16="http://schemas.microsoft.com/office/drawing/2014/main" id="{93022D54-6098-967A-DB9E-E5DB6036524E}"/>
                  </a:ext>
                </a:extLst>
              </p:cNvPr>
              <p:cNvSpPr txBox="1"/>
              <p:nvPr/>
            </p:nvSpPr>
            <p:spPr>
              <a:xfrm>
                <a:off x="446022" y="4562474"/>
                <a:ext cx="4042260" cy="503728"/>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p>
                        <m:sSupPr>
                          <m:ctrlPr>
                            <a:rPr lang="fr-FR" sz="1200" b="0" i="1" smtClean="0">
                              <a:latin typeface="Cambria Math" panose="02040503050406030204" pitchFamily="18" charset="0"/>
                            </a:rPr>
                          </m:ctrlPr>
                        </m:sSupPr>
                        <m:e>
                          <m:r>
                            <a:rPr lang="fr-FR" sz="1200" b="0" i="1" smtClean="0">
                              <a:latin typeface="Cambria Math" panose="02040503050406030204" pitchFamily="18" charset="0"/>
                            </a:rPr>
                            <m:t>𝜏</m:t>
                          </m:r>
                        </m:e>
                        <m:sup>
                          <m:r>
                            <a:rPr lang="fr-FR" sz="1200" b="0" i="1" smtClean="0">
                              <a:latin typeface="Cambria Math" panose="02040503050406030204" pitchFamily="18" charset="0"/>
                            </a:rPr>
                            <m:t>−1</m:t>
                          </m:r>
                        </m:sup>
                      </m:sSup>
                      <m:r>
                        <a:rPr lang="fr-FR" sz="1200" b="0" i="1" smtClean="0">
                          <a:latin typeface="Cambria Math" panose="02040503050406030204" pitchFamily="18" charset="0"/>
                        </a:rPr>
                        <m:t>=</m:t>
                      </m:r>
                      <m:f>
                        <m:fPr>
                          <m:ctrlPr>
                            <a:rPr lang="fr-FR" sz="1200" b="0" i="1" smtClean="0">
                              <a:latin typeface="Cambria Math" panose="02040503050406030204" pitchFamily="18" charset="0"/>
                            </a:rPr>
                          </m:ctrlPr>
                        </m:fPr>
                        <m:num>
                          <m:r>
                            <a:rPr lang="fr-FR" sz="1200" b="0" i="1" smtClean="0">
                              <a:latin typeface="Cambria Math" panose="02040503050406030204" pitchFamily="18" charset="0"/>
                            </a:rPr>
                            <m:t>𝑒</m:t>
                          </m:r>
                          <m:r>
                            <a:rPr lang="fr-FR" sz="1200" b="0" i="1" smtClean="0">
                              <a:latin typeface="Cambria Math" panose="02040503050406030204" pitchFamily="18" charset="0"/>
                            </a:rPr>
                            <m:t>𝛼</m:t>
                          </m:r>
                          <m:r>
                            <a:rPr lang="fr-FR" sz="1200" b="0" i="1" smtClean="0">
                              <a:latin typeface="Cambria Math" panose="02040503050406030204" pitchFamily="18" charset="0"/>
                            </a:rPr>
                            <m:t>𝐼</m:t>
                          </m:r>
                        </m:num>
                        <m:den>
                          <m:r>
                            <a:rPr lang="fr-FR" sz="1200" b="0" i="1" smtClean="0">
                              <a:latin typeface="Cambria Math" panose="02040503050406030204" pitchFamily="18" charset="0"/>
                            </a:rPr>
                            <m:t>4</m:t>
                          </m:r>
                          <m:r>
                            <a:rPr lang="fr-FR" sz="1200" b="0" i="1" smtClean="0">
                              <a:latin typeface="Cambria Math" panose="02040503050406030204" pitchFamily="18" charset="0"/>
                            </a:rPr>
                            <m:t>𝜋</m:t>
                          </m:r>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𝐸</m:t>
                              </m:r>
                            </m:e>
                            <m:sub>
                              <m:r>
                                <a:rPr lang="fr-FR" sz="1200" b="0" i="1" smtClean="0">
                                  <a:latin typeface="Cambria Math" panose="02040503050406030204" pitchFamily="18" charset="0"/>
                                </a:rPr>
                                <m:t>0</m:t>
                              </m:r>
                            </m:sub>
                          </m:sSub>
                          <m:sSub>
                            <m:sSubPr>
                              <m:ctrlPr>
                                <a:rPr lang="fr-FR" sz="1200" b="0" i="1" smtClean="0">
                                  <a:latin typeface="Cambria Math" panose="02040503050406030204" pitchFamily="18" charset="0"/>
                                </a:rPr>
                              </m:ctrlPr>
                            </m:sSubPr>
                            <m:e>
                              <m:r>
                                <a:rPr lang="fr-FR" sz="1200" b="0" i="1" smtClean="0">
                                  <a:latin typeface="Cambria Math" panose="02040503050406030204" pitchFamily="18" charset="0"/>
                                </a:rPr>
                                <m:t>𝜈</m:t>
                              </m:r>
                            </m:e>
                            <m:sub>
                              <m:r>
                                <a:rPr lang="fr-FR" sz="1200" b="0" i="1" smtClean="0">
                                  <a:latin typeface="Cambria Math" panose="02040503050406030204" pitchFamily="18" charset="0"/>
                                </a:rPr>
                                <m:t>𝑠</m:t>
                              </m:r>
                            </m:sub>
                          </m:sSub>
                        </m:den>
                      </m:f>
                      <m:d>
                        <m:dPr>
                          <m:begChr m:val="{"/>
                          <m:endChr m:val="}"/>
                          <m:ctrlPr>
                            <a:rPr lang="fr-FR" sz="1200" b="0" i="1" smtClean="0">
                              <a:latin typeface="Cambria Math" panose="02040503050406030204" pitchFamily="18" charset="0"/>
                            </a:rPr>
                          </m:ctrlPr>
                        </m:dPr>
                        <m:e>
                          <m:nary>
                            <m:naryPr>
                              <m:chr m:val="∑"/>
                              <m:ctrlPr>
                                <a:rPr lang="fr-FR" sz="1200" b="0" i="1" smtClean="0">
                                  <a:latin typeface="Cambria Math" panose="02040503050406030204" pitchFamily="18" charset="0"/>
                                </a:rPr>
                              </m:ctrlPr>
                            </m:naryPr>
                            <m:sub>
                              <m:r>
                                <m:rPr>
                                  <m:brk m:alnAt="23"/>
                                </m:rPr>
                                <a:rPr lang="fr-FR" sz="1200" b="0" i="1" smtClean="0">
                                  <a:latin typeface="Cambria Math" panose="02040503050406030204" pitchFamily="18" charset="0"/>
                                </a:rPr>
                                <m:t>𝑛</m:t>
                              </m:r>
                              <m:r>
                                <a:rPr lang="fr-FR" sz="1200" b="0" i="1" smtClean="0">
                                  <a:latin typeface="Cambria Math" panose="02040503050406030204" pitchFamily="18" charset="0"/>
                                </a:rPr>
                                <m:t>=0 </m:t>
                              </m:r>
                            </m:sub>
                            <m:sup>
                              <m:r>
                                <a:rPr lang="fr-FR" sz="1200" b="0" i="1" smtClean="0">
                                  <a:latin typeface="Cambria Math" panose="02040503050406030204" pitchFamily="18" charset="0"/>
                                </a:rPr>
                                <m:t>∞</m:t>
                              </m:r>
                            </m:sup>
                            <m:e>
                              <m:sSubSup>
                                <m:sSubSupPr>
                                  <m:ctrlPr>
                                    <a:rPr lang="fr-FR" sz="1200" b="0" i="1" smtClean="0">
                                      <a:latin typeface="Cambria Math" panose="02040503050406030204" pitchFamily="18" charset="0"/>
                                    </a:rPr>
                                  </m:ctrlPr>
                                </m:sSubSupPr>
                                <m:e>
                                  <m:r>
                                    <a:rPr lang="fr-FR" sz="1200" b="0" i="1" smtClean="0">
                                      <a:latin typeface="Cambria Math" panose="02040503050406030204" pitchFamily="18" charset="0"/>
                                    </a:rPr>
                                    <m:t>𝜔</m:t>
                                  </m:r>
                                </m:e>
                                <m:sub>
                                  <m:r>
                                    <a:rPr lang="fr-FR" sz="1200" b="0" i="1" smtClean="0">
                                      <a:latin typeface="Cambria Math" panose="02040503050406030204" pitchFamily="18" charset="0"/>
                                    </a:rPr>
                                    <m:t>𝜇</m:t>
                                  </m:r>
                                  <m:r>
                                    <a:rPr lang="fr-FR" sz="1200" b="0" i="1" smtClean="0">
                                      <a:latin typeface="Cambria Math" panose="02040503050406030204" pitchFamily="18" charset="0"/>
                                    </a:rPr>
                                    <m:t>,</m:t>
                                  </m:r>
                                  <m:r>
                                    <a:rPr lang="fr-FR" sz="1200" b="0" i="1" smtClean="0">
                                      <a:latin typeface="Cambria Math" panose="02040503050406030204" pitchFamily="18" charset="0"/>
                                    </a:rPr>
                                    <m:t>𝑛</m:t>
                                  </m:r>
                                </m:sub>
                                <m:sup>
                                  <m:r>
                                    <a:rPr lang="fr-FR" sz="1200" b="0" i="1" smtClean="0">
                                      <a:latin typeface="Cambria Math" panose="02040503050406030204" pitchFamily="18" charset="0"/>
                                    </a:rPr>
                                    <m:t>+</m:t>
                                  </m:r>
                                </m:sup>
                              </m:sSubSup>
                            </m:e>
                          </m:nary>
                          <m:r>
                            <a:rPr lang="fr-FR" sz="1200" b="0" i="1" smtClean="0">
                              <a:latin typeface="Cambria Math" panose="02040503050406030204" pitchFamily="18" charset="0"/>
                            </a:rPr>
                            <m:t>𝑅𝑒</m:t>
                          </m:r>
                          <m:d>
                            <m:dPr>
                              <m:begChr m:val="["/>
                              <m:endChr m:val="]"/>
                              <m:ctrlPr>
                                <a:rPr lang="fr-FR" sz="1200" b="0" i="1" smtClean="0">
                                  <a:latin typeface="Cambria Math" panose="02040503050406030204" pitchFamily="18" charset="0"/>
                                </a:rPr>
                              </m:ctrlPr>
                            </m:dPr>
                            <m:e>
                              <m:r>
                                <a:rPr lang="fr-FR" sz="1200" b="0" i="1" smtClean="0">
                                  <a:latin typeface="Cambria Math" panose="02040503050406030204" pitchFamily="18" charset="0"/>
                                </a:rPr>
                                <m:t>𝑍</m:t>
                              </m:r>
                              <m:d>
                                <m:dPr>
                                  <m:ctrlPr>
                                    <a:rPr lang="fr-FR" sz="1200" b="0" i="1" smtClean="0">
                                      <a:latin typeface="Cambria Math" panose="02040503050406030204" pitchFamily="18" charset="0"/>
                                    </a:rPr>
                                  </m:ctrlPr>
                                </m:dPr>
                                <m:e>
                                  <m:sSubSup>
                                    <m:sSubSupPr>
                                      <m:ctrlPr>
                                        <a:rPr lang="fr-FR" sz="1200" i="1">
                                          <a:latin typeface="Cambria Math" panose="02040503050406030204" pitchFamily="18" charset="0"/>
                                        </a:rPr>
                                      </m:ctrlPr>
                                    </m:sSubSupPr>
                                    <m:e>
                                      <m:r>
                                        <a:rPr lang="fr-FR" sz="1200" i="1">
                                          <a:latin typeface="Cambria Math" panose="02040503050406030204" pitchFamily="18" charset="0"/>
                                        </a:rPr>
                                        <m:t>𝜔</m:t>
                                      </m:r>
                                    </m:e>
                                    <m:sub>
                                      <m:r>
                                        <a:rPr lang="fr-FR" sz="1200" i="1">
                                          <a:latin typeface="Cambria Math" panose="02040503050406030204" pitchFamily="18" charset="0"/>
                                        </a:rPr>
                                        <m:t>𝜇</m:t>
                                      </m:r>
                                      <m:r>
                                        <a:rPr lang="fr-FR" sz="1200" i="1">
                                          <a:latin typeface="Cambria Math" panose="02040503050406030204" pitchFamily="18" charset="0"/>
                                        </a:rPr>
                                        <m:t>,</m:t>
                                      </m:r>
                                      <m:r>
                                        <a:rPr lang="fr-FR" sz="1200" i="1">
                                          <a:latin typeface="Cambria Math" panose="02040503050406030204" pitchFamily="18" charset="0"/>
                                        </a:rPr>
                                        <m:t>𝑛</m:t>
                                      </m:r>
                                    </m:sub>
                                    <m:sup>
                                      <m:r>
                                        <a:rPr lang="fr-FR" sz="1200" i="1">
                                          <a:latin typeface="Cambria Math" panose="02040503050406030204" pitchFamily="18" charset="0"/>
                                        </a:rPr>
                                        <m:t>+</m:t>
                                      </m:r>
                                    </m:sup>
                                  </m:sSubSup>
                                </m:e>
                              </m:d>
                            </m:e>
                          </m:d>
                          <m:r>
                            <a:rPr lang="fr-FR" sz="1200" b="0" i="1" smtClean="0">
                              <a:latin typeface="Cambria Math" panose="02040503050406030204" pitchFamily="18" charset="0"/>
                            </a:rPr>
                            <m:t>−</m:t>
                          </m:r>
                          <m:nary>
                            <m:naryPr>
                              <m:chr m:val="∑"/>
                              <m:ctrlPr>
                                <a:rPr lang="fr-FR" sz="1200" i="1">
                                  <a:latin typeface="Cambria Math" panose="02040503050406030204" pitchFamily="18" charset="0"/>
                                </a:rPr>
                              </m:ctrlPr>
                            </m:naryPr>
                            <m:sub>
                              <m:r>
                                <m:rPr>
                                  <m:brk m:alnAt="23"/>
                                </m:rPr>
                                <a:rPr lang="fr-FR" sz="1200" i="1">
                                  <a:latin typeface="Cambria Math" panose="02040503050406030204" pitchFamily="18" charset="0"/>
                                </a:rPr>
                                <m:t>𝑛</m:t>
                              </m:r>
                              <m:r>
                                <a:rPr lang="fr-FR" sz="1200" i="1">
                                  <a:latin typeface="Cambria Math" panose="02040503050406030204" pitchFamily="18" charset="0"/>
                                </a:rPr>
                                <m:t>=0 </m:t>
                              </m:r>
                            </m:sub>
                            <m:sup>
                              <m:r>
                                <a:rPr lang="fr-FR" sz="1200" i="1">
                                  <a:latin typeface="Cambria Math" panose="02040503050406030204" pitchFamily="18" charset="0"/>
                                </a:rPr>
                                <m:t>∞</m:t>
                              </m:r>
                            </m:sup>
                            <m:e>
                              <m:sSubSup>
                                <m:sSubSupPr>
                                  <m:ctrlPr>
                                    <a:rPr lang="fr-FR" sz="1200" i="1">
                                      <a:latin typeface="Cambria Math" panose="02040503050406030204" pitchFamily="18" charset="0"/>
                                    </a:rPr>
                                  </m:ctrlPr>
                                </m:sSubSupPr>
                                <m:e>
                                  <m:r>
                                    <a:rPr lang="fr-FR" sz="1200" i="1">
                                      <a:latin typeface="Cambria Math" panose="02040503050406030204" pitchFamily="18" charset="0"/>
                                    </a:rPr>
                                    <m:t>𝜔</m:t>
                                  </m:r>
                                </m:e>
                                <m:sub>
                                  <m:r>
                                    <a:rPr lang="fr-FR" sz="1200" i="1">
                                      <a:latin typeface="Cambria Math" panose="02040503050406030204" pitchFamily="18" charset="0"/>
                                    </a:rPr>
                                    <m:t>𝜇</m:t>
                                  </m:r>
                                  <m:r>
                                    <a:rPr lang="fr-FR" sz="1200" i="1">
                                      <a:latin typeface="Cambria Math" panose="02040503050406030204" pitchFamily="18" charset="0"/>
                                    </a:rPr>
                                    <m:t>,</m:t>
                                  </m:r>
                                  <m:r>
                                    <a:rPr lang="fr-FR" sz="1200" i="1">
                                      <a:latin typeface="Cambria Math" panose="02040503050406030204" pitchFamily="18" charset="0"/>
                                    </a:rPr>
                                    <m:t>𝑛</m:t>
                                  </m:r>
                                </m:sub>
                                <m:sup>
                                  <m:r>
                                    <a:rPr lang="fr-FR" sz="1200" b="0" i="1" smtClean="0">
                                      <a:latin typeface="Cambria Math" panose="02040503050406030204" pitchFamily="18" charset="0"/>
                                    </a:rPr>
                                    <m:t>−</m:t>
                                  </m:r>
                                </m:sup>
                              </m:sSubSup>
                            </m:e>
                          </m:nary>
                          <m:r>
                            <a:rPr lang="fr-FR" sz="1200" i="1">
                              <a:latin typeface="Cambria Math" panose="02040503050406030204" pitchFamily="18" charset="0"/>
                            </a:rPr>
                            <m:t>𝑅𝑒</m:t>
                          </m:r>
                          <m:d>
                            <m:dPr>
                              <m:begChr m:val="["/>
                              <m:endChr m:val="]"/>
                              <m:ctrlPr>
                                <a:rPr lang="fr-FR" sz="1200" i="1">
                                  <a:latin typeface="Cambria Math" panose="02040503050406030204" pitchFamily="18" charset="0"/>
                                </a:rPr>
                              </m:ctrlPr>
                            </m:dPr>
                            <m:e>
                              <m:r>
                                <a:rPr lang="fr-FR" sz="1200" i="1">
                                  <a:latin typeface="Cambria Math" panose="02040503050406030204" pitchFamily="18" charset="0"/>
                                </a:rPr>
                                <m:t>𝑍</m:t>
                              </m:r>
                              <m:d>
                                <m:dPr>
                                  <m:ctrlPr>
                                    <a:rPr lang="fr-FR" sz="1200" i="1">
                                      <a:latin typeface="Cambria Math" panose="02040503050406030204" pitchFamily="18" charset="0"/>
                                    </a:rPr>
                                  </m:ctrlPr>
                                </m:dPr>
                                <m:e>
                                  <m:sSubSup>
                                    <m:sSubSupPr>
                                      <m:ctrlPr>
                                        <a:rPr lang="fr-FR" sz="1200" i="1">
                                          <a:latin typeface="Cambria Math" panose="02040503050406030204" pitchFamily="18" charset="0"/>
                                        </a:rPr>
                                      </m:ctrlPr>
                                    </m:sSubSupPr>
                                    <m:e>
                                      <m:r>
                                        <a:rPr lang="fr-FR" sz="1200" i="1">
                                          <a:latin typeface="Cambria Math" panose="02040503050406030204" pitchFamily="18" charset="0"/>
                                        </a:rPr>
                                        <m:t>𝜔</m:t>
                                      </m:r>
                                    </m:e>
                                    <m:sub>
                                      <m:r>
                                        <a:rPr lang="fr-FR" sz="1200" i="1">
                                          <a:latin typeface="Cambria Math" panose="02040503050406030204" pitchFamily="18" charset="0"/>
                                        </a:rPr>
                                        <m:t>𝜇</m:t>
                                      </m:r>
                                      <m:r>
                                        <a:rPr lang="fr-FR" sz="1200" i="1">
                                          <a:latin typeface="Cambria Math" panose="02040503050406030204" pitchFamily="18" charset="0"/>
                                        </a:rPr>
                                        <m:t>,</m:t>
                                      </m:r>
                                      <m:r>
                                        <a:rPr lang="fr-FR" sz="1200" i="1">
                                          <a:latin typeface="Cambria Math" panose="02040503050406030204" pitchFamily="18" charset="0"/>
                                        </a:rPr>
                                        <m:t>𝑛</m:t>
                                      </m:r>
                                    </m:sub>
                                    <m:sup>
                                      <m:r>
                                        <a:rPr lang="fr-FR" sz="1200" b="0" i="1" smtClean="0">
                                          <a:latin typeface="Cambria Math" panose="02040503050406030204" pitchFamily="18" charset="0"/>
                                        </a:rPr>
                                        <m:t>−</m:t>
                                      </m:r>
                                    </m:sup>
                                  </m:sSubSup>
                                </m:e>
                              </m:d>
                            </m:e>
                          </m:d>
                        </m:e>
                      </m:d>
                    </m:oMath>
                  </m:oMathPara>
                </a14:m>
                <a:endParaRPr lang="en-US" sz="1200" dirty="0"/>
              </a:p>
            </p:txBody>
          </p:sp>
        </mc:Choice>
        <mc:Fallback xmlns="">
          <p:sp>
            <p:nvSpPr>
              <p:cNvPr id="8" name="ZoneTexte 11">
                <a:extLst>
                  <a:ext uri="{FF2B5EF4-FFF2-40B4-BE49-F238E27FC236}">
                    <a16:creationId xmlns:a16="http://schemas.microsoft.com/office/drawing/2014/main" id="{93022D54-6098-967A-DB9E-E5DB6036524E}"/>
                  </a:ext>
                </a:extLst>
              </p:cNvPr>
              <p:cNvSpPr txBox="1">
                <a:spLocks noRot="1" noChangeAspect="1" noMove="1" noResize="1" noEditPoints="1" noAdjustHandles="1" noChangeArrowheads="1" noChangeShapeType="1" noTextEdit="1"/>
              </p:cNvSpPr>
              <p:nvPr/>
            </p:nvSpPr>
            <p:spPr>
              <a:xfrm>
                <a:off x="446022" y="4562474"/>
                <a:ext cx="4042260" cy="503728"/>
              </a:xfrm>
              <a:prstGeom prst="rect">
                <a:avLst/>
              </a:prstGeom>
              <a:blipFill>
                <a:blip r:embed="rId2"/>
                <a:stretch>
                  <a:fillRect t="-121687" b="-184337"/>
                </a:stretch>
              </a:blipFill>
            </p:spPr>
            <p:txBody>
              <a:bodyPr/>
              <a:lstStyle/>
              <a:p>
                <a:r>
                  <a:rPr lang="es-ES">
                    <a:noFill/>
                  </a:rPr>
                  <a:t> </a:t>
                </a:r>
              </a:p>
            </p:txBody>
          </p:sp>
        </mc:Fallback>
      </mc:AlternateContent>
      <p:pic>
        <p:nvPicPr>
          <p:cNvPr id="15" name="Picture 14">
            <a:extLst>
              <a:ext uri="{FF2B5EF4-FFF2-40B4-BE49-F238E27FC236}">
                <a16:creationId xmlns:a16="http://schemas.microsoft.com/office/drawing/2014/main" id="{181FC41E-729A-895F-0467-767648606C7B}"/>
              </a:ext>
            </a:extLst>
          </p:cNvPr>
          <p:cNvPicPr>
            <a:picLocks noChangeAspect="1"/>
          </p:cNvPicPr>
          <p:nvPr/>
        </p:nvPicPr>
        <p:blipFill>
          <a:blip r:embed="rId3"/>
          <a:stretch>
            <a:fillRect/>
          </a:stretch>
        </p:blipFill>
        <p:spPr>
          <a:xfrm>
            <a:off x="258763" y="1095756"/>
            <a:ext cx="4359628" cy="3123819"/>
          </a:xfrm>
          <a:prstGeom prst="rect">
            <a:avLst/>
          </a:prstGeom>
        </p:spPr>
      </p:pic>
      <p:pic>
        <p:nvPicPr>
          <p:cNvPr id="16" name="Picture 15">
            <a:extLst>
              <a:ext uri="{FF2B5EF4-FFF2-40B4-BE49-F238E27FC236}">
                <a16:creationId xmlns:a16="http://schemas.microsoft.com/office/drawing/2014/main" id="{505FA7D0-0F76-E4A1-1A89-569BFB338C60}"/>
              </a:ext>
            </a:extLst>
          </p:cNvPr>
          <p:cNvPicPr>
            <a:picLocks noChangeAspect="1"/>
          </p:cNvPicPr>
          <p:nvPr/>
        </p:nvPicPr>
        <p:blipFill>
          <a:blip r:embed="rId4"/>
          <a:srcRect r="5069"/>
          <a:stretch/>
        </p:blipFill>
        <p:spPr>
          <a:xfrm>
            <a:off x="4486275" y="1095756"/>
            <a:ext cx="4448175" cy="3123819"/>
          </a:xfrm>
          <a:prstGeom prst="rect">
            <a:avLst/>
          </a:prstGeom>
        </p:spPr>
      </p:pic>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97A143EA-5B43-407F-C79A-A2C54736DF59}"/>
                  </a:ext>
                </a:extLst>
              </p:cNvPr>
              <p:cNvSpPr txBox="1"/>
              <p:nvPr/>
            </p:nvSpPr>
            <p:spPr>
              <a:xfrm>
                <a:off x="5634330" y="4462986"/>
                <a:ext cx="2152064" cy="5456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sz="1200" b="0" i="1" smtClean="0">
                              <a:latin typeface="Cambria Math" panose="02040503050406030204" pitchFamily="18" charset="0"/>
                            </a:rPr>
                          </m:ctrlPr>
                        </m:sSubPr>
                        <m:e>
                          <m:r>
                            <a:rPr lang="es-ES" sz="1200" b="0" i="1" smtClean="0">
                              <a:latin typeface="Cambria Math" panose="02040503050406030204" pitchFamily="18" charset="0"/>
                            </a:rPr>
                            <m:t>𝑓</m:t>
                          </m:r>
                        </m:e>
                        <m:sub>
                          <m:r>
                            <a:rPr lang="es-ES" sz="1200" b="0" i="1" smtClean="0">
                              <a:latin typeface="Cambria Math" panose="02040503050406030204" pitchFamily="18" charset="0"/>
                            </a:rPr>
                            <m:t>𝑠</m:t>
                          </m:r>
                        </m:sub>
                      </m:sSub>
                      <m:r>
                        <a:rPr lang="en-US" sz="1200" i="1" smtClean="0">
                          <a:latin typeface="Cambria Math" panose="02040503050406030204" pitchFamily="18" charset="0"/>
                        </a:rPr>
                        <m:t>=</m:t>
                      </m:r>
                      <m:sSub>
                        <m:sSubPr>
                          <m:ctrlPr>
                            <a:rPr lang="es-ES" sz="1200" b="0" i="1" smtClean="0">
                              <a:latin typeface="Cambria Math" panose="02040503050406030204" pitchFamily="18" charset="0"/>
                            </a:rPr>
                          </m:ctrlPr>
                        </m:sSubPr>
                        <m:e>
                          <m:r>
                            <a:rPr lang="es-ES" sz="1200" b="0" i="1" smtClean="0">
                              <a:latin typeface="Cambria Math" panose="02040503050406030204" pitchFamily="18" charset="0"/>
                            </a:rPr>
                            <m:t>𝑓</m:t>
                          </m:r>
                        </m:e>
                        <m:sub>
                          <m:r>
                            <a:rPr lang="es-ES" sz="1200" b="0" i="1" smtClean="0">
                              <a:latin typeface="Cambria Math" panose="02040503050406030204" pitchFamily="18" charset="0"/>
                            </a:rPr>
                            <m:t>𝑠</m:t>
                          </m:r>
                          <m:r>
                            <a:rPr lang="es-ES" sz="1200" b="0" i="1" smtClean="0">
                              <a:latin typeface="Cambria Math" panose="02040503050406030204" pitchFamily="18" charset="0"/>
                            </a:rPr>
                            <m:t>0</m:t>
                          </m:r>
                        </m:sub>
                      </m:sSub>
                      <m:r>
                        <a:rPr lang="es-ES" sz="1200" b="0" i="1" smtClean="0">
                          <a:latin typeface="Cambria Math" panose="02040503050406030204" pitchFamily="18" charset="0"/>
                        </a:rPr>
                        <m:t> </m:t>
                      </m:r>
                      <m:rad>
                        <m:radPr>
                          <m:degHide m:val="on"/>
                          <m:ctrlPr>
                            <a:rPr lang="es-ES" sz="1200" b="0" i="1" smtClean="0">
                              <a:latin typeface="Cambria Math" panose="02040503050406030204" pitchFamily="18" charset="0"/>
                            </a:rPr>
                          </m:ctrlPr>
                        </m:radPr>
                        <m:deg/>
                        <m:e>
                          <m:r>
                            <a:rPr lang="es-ES" sz="1200" b="0" i="1" smtClean="0">
                              <a:latin typeface="Cambria Math" panose="02040503050406030204" pitchFamily="18" charset="0"/>
                            </a:rPr>
                            <m:t>1−</m:t>
                          </m:r>
                          <m:f>
                            <m:fPr>
                              <m:ctrlPr>
                                <a:rPr lang="es-ES" sz="1200" b="0" i="1" smtClean="0">
                                  <a:latin typeface="Cambria Math" panose="02040503050406030204" pitchFamily="18" charset="0"/>
                                </a:rPr>
                              </m:ctrlPr>
                            </m:fPr>
                            <m:num>
                              <m:r>
                                <a:rPr lang="es-ES" sz="1200" b="0" i="1" smtClean="0">
                                  <a:latin typeface="Cambria Math" panose="02040503050406030204" pitchFamily="18" charset="0"/>
                                </a:rPr>
                                <m:t>2</m:t>
                              </m:r>
                              <m:sSubSup>
                                <m:sSubSupPr>
                                  <m:ctrlPr>
                                    <a:rPr lang="es-ES" sz="1200" b="0" i="1" smtClean="0">
                                      <a:latin typeface="Cambria Math" panose="02040503050406030204" pitchFamily="18" charset="0"/>
                                    </a:rPr>
                                  </m:ctrlPr>
                                </m:sSubSupPr>
                                <m:e>
                                  <m:r>
                                    <a:rPr lang="es-ES" sz="1200" b="0" i="1" smtClean="0">
                                      <a:latin typeface="Cambria Math" panose="02040503050406030204" pitchFamily="18" charset="0"/>
                                    </a:rPr>
                                    <m:t>(</m:t>
                                  </m:r>
                                  <m:r>
                                    <a:rPr lang="es-ES" sz="1200" b="0" i="1" smtClean="0">
                                      <a:latin typeface="Cambria Math" panose="02040503050406030204" pitchFamily="18" charset="0"/>
                                    </a:rPr>
                                    <m:t>𝑍</m:t>
                                  </m:r>
                                </m:e>
                                <m:sub>
                                  <m:r>
                                    <a:rPr lang="es-ES" sz="1200" b="0" i="1" smtClean="0">
                                      <a:latin typeface="Cambria Math" panose="02040503050406030204" pitchFamily="18" charset="0"/>
                                    </a:rPr>
                                    <m:t>𝑖</m:t>
                                  </m:r>
                                </m:sub>
                                <m:sup>
                                  <m:r>
                                    <a:rPr lang="es-ES" sz="1200" b="0" i="1" smtClean="0">
                                      <a:latin typeface="Cambria Math" panose="02040503050406030204" pitchFamily="18" charset="0"/>
                                    </a:rPr>
                                    <m:t>0 </m:t>
                                  </m:r>
                                </m:sup>
                              </m:sSubSup>
                              <m:r>
                                <a:rPr lang="es-ES" sz="1200" b="0" i="1" smtClean="0">
                                  <a:latin typeface="Cambria Math" panose="02040503050406030204" pitchFamily="18" charset="0"/>
                                </a:rPr>
                                <m:t>+ </m:t>
                              </m:r>
                              <m:sSubSup>
                                <m:sSubSupPr>
                                  <m:ctrlPr>
                                    <a:rPr lang="es-ES" sz="1200" b="0" i="1" smtClean="0">
                                      <a:latin typeface="Cambria Math" panose="02040503050406030204" pitchFamily="18" charset="0"/>
                                    </a:rPr>
                                  </m:ctrlPr>
                                </m:sSubSupPr>
                                <m:e>
                                  <m:r>
                                    <a:rPr lang="en-US" sz="1200" b="0" i="1" smtClean="0">
                                      <a:latin typeface="Cambria Math" panose="02040503050406030204" pitchFamily="18" charset="0"/>
                                    </a:rPr>
                                    <m:t>𝑚</m:t>
                                  </m:r>
                                  <m:r>
                                    <a:rPr lang="es-ES" sz="1200" b="0" i="1" smtClean="0">
                                      <a:latin typeface="Cambria Math" panose="02040503050406030204" pitchFamily="18" charset="0"/>
                                    </a:rPr>
                                    <m:t>𝑍</m:t>
                                  </m:r>
                                </m:e>
                                <m:sub>
                                  <m:r>
                                    <a:rPr lang="es-ES" sz="1200" b="0" i="1" smtClean="0">
                                      <a:latin typeface="Cambria Math" panose="02040503050406030204" pitchFamily="18" charset="0"/>
                                    </a:rPr>
                                    <m:t>𝑖</m:t>
                                  </m:r>
                                  <m:r>
                                    <a:rPr lang="es-ES" sz="1200" b="0" i="1" smtClean="0">
                                      <a:latin typeface="Cambria Math" panose="02040503050406030204" pitchFamily="18" charset="0"/>
                                    </a:rPr>
                                    <m:t> </m:t>
                                  </m:r>
                                  <m:r>
                                    <a:rPr lang="es-ES" sz="1200" b="0" i="1" smtClean="0">
                                      <a:latin typeface="Cambria Math" panose="02040503050406030204" pitchFamily="18" charset="0"/>
                                    </a:rPr>
                                    <m:t>h𝑐</m:t>
                                  </m:r>
                                </m:sub>
                                <m:sup>
                                  <m:r>
                                    <a:rPr lang="es-ES" sz="1200" b="0" i="1" smtClean="0">
                                      <a:latin typeface="Cambria Math" panose="02040503050406030204" pitchFamily="18" charset="0"/>
                                    </a:rPr>
                                    <m:t>0</m:t>
                                  </m:r>
                                </m:sup>
                              </m:sSubSup>
                              <m:r>
                                <a:rPr lang="es-ES" sz="1200" b="0" i="1" smtClean="0">
                                  <a:latin typeface="Cambria Math" panose="02040503050406030204" pitchFamily="18" charset="0"/>
                                </a:rPr>
                                <m:t>)</m:t>
                              </m:r>
                              <m:sSub>
                                <m:sSubPr>
                                  <m:ctrlPr>
                                    <a:rPr lang="es-ES" sz="1200" b="0" i="1" smtClean="0">
                                      <a:latin typeface="Cambria Math" panose="02040503050406030204" pitchFamily="18" charset="0"/>
                                    </a:rPr>
                                  </m:ctrlPr>
                                </m:sSubPr>
                                <m:e>
                                  <m:r>
                                    <a:rPr lang="es-ES" sz="1200" b="0" i="1" smtClean="0">
                                      <a:latin typeface="Cambria Math" panose="02040503050406030204" pitchFamily="18" charset="0"/>
                                    </a:rPr>
                                    <m:t> </m:t>
                                  </m:r>
                                  <m:r>
                                    <a:rPr lang="es-ES" sz="1200" b="0" i="1" smtClean="0">
                                      <a:latin typeface="Cambria Math" panose="02040503050406030204" pitchFamily="18" charset="0"/>
                                    </a:rPr>
                                    <m:t>𝐼</m:t>
                                  </m:r>
                                </m:e>
                                <m:sub>
                                  <m:r>
                                    <a:rPr lang="es-ES" sz="1200" b="0" i="1" smtClean="0">
                                      <a:latin typeface="Cambria Math" panose="02040503050406030204" pitchFamily="18" charset="0"/>
                                    </a:rPr>
                                    <m:t>𝑠𝑟</m:t>
                                  </m:r>
                                </m:sub>
                              </m:sSub>
                            </m:num>
                            <m:den>
                              <m:sSub>
                                <m:sSubPr>
                                  <m:ctrlPr>
                                    <a:rPr lang="es-ES" sz="1200" b="0" i="1" smtClean="0">
                                      <a:latin typeface="Cambria Math" panose="02040503050406030204" pitchFamily="18" charset="0"/>
                                    </a:rPr>
                                  </m:ctrlPr>
                                </m:sSubPr>
                                <m:e>
                                  <m:r>
                                    <a:rPr lang="es-ES" sz="1200" b="0" i="1" smtClean="0">
                                      <a:latin typeface="Cambria Math" panose="02040503050406030204" pitchFamily="18" charset="0"/>
                                    </a:rPr>
                                    <m:t>𝑉</m:t>
                                  </m:r>
                                </m:e>
                                <m:sub>
                                  <m:r>
                                    <a:rPr lang="es-ES" sz="1200" b="0" i="1" smtClean="0">
                                      <a:latin typeface="Cambria Math" panose="02040503050406030204" pitchFamily="18" charset="0"/>
                                    </a:rPr>
                                    <m:t>𝑐</m:t>
                                  </m:r>
                                </m:sub>
                              </m:sSub>
                              <m:func>
                                <m:funcPr>
                                  <m:ctrlPr>
                                    <a:rPr lang="es-ES" sz="1200" b="0" i="1" smtClean="0">
                                      <a:latin typeface="Cambria Math" panose="02040503050406030204" pitchFamily="18" charset="0"/>
                                    </a:rPr>
                                  </m:ctrlPr>
                                </m:funcPr>
                                <m:fName>
                                  <m:r>
                                    <m:rPr>
                                      <m:sty m:val="p"/>
                                    </m:rPr>
                                    <a:rPr lang="es-ES" sz="1200" b="0" i="0" smtClean="0">
                                      <a:latin typeface="Cambria Math" panose="02040503050406030204" pitchFamily="18" charset="0"/>
                                    </a:rPr>
                                    <m:t>cos</m:t>
                                  </m:r>
                                </m:fName>
                                <m:e>
                                  <m:sSub>
                                    <m:sSubPr>
                                      <m:ctrlPr>
                                        <a:rPr lang="es-ES" sz="1200" b="0" i="1" smtClean="0">
                                          <a:latin typeface="Cambria Math" panose="02040503050406030204" pitchFamily="18" charset="0"/>
                                        </a:rPr>
                                      </m:ctrlPr>
                                    </m:sSubPr>
                                    <m:e>
                                      <m:r>
                                        <a:rPr lang="es-ES" sz="1200" b="0" i="1" smtClean="0">
                                          <a:latin typeface="Cambria Math" panose="02040503050406030204" pitchFamily="18" charset="0"/>
                                        </a:rPr>
                                        <m:t>𝜙</m:t>
                                      </m:r>
                                    </m:e>
                                    <m:sub>
                                      <m:r>
                                        <a:rPr lang="es-ES" sz="1200" b="0" i="1" smtClean="0">
                                          <a:latin typeface="Cambria Math" panose="02040503050406030204" pitchFamily="18" charset="0"/>
                                        </a:rPr>
                                        <m:t>𝑠</m:t>
                                      </m:r>
                                    </m:sub>
                                  </m:sSub>
                                </m:e>
                              </m:func>
                            </m:den>
                          </m:f>
                        </m:e>
                      </m:rad>
                    </m:oMath>
                  </m:oMathPara>
                </a14:m>
                <a:endParaRPr lang="en-US" sz="1200" dirty="0"/>
              </a:p>
            </p:txBody>
          </p:sp>
        </mc:Choice>
        <mc:Fallback xmlns="">
          <p:sp>
            <p:nvSpPr>
              <p:cNvPr id="17" name="TextBox 16">
                <a:extLst>
                  <a:ext uri="{FF2B5EF4-FFF2-40B4-BE49-F238E27FC236}">
                    <a16:creationId xmlns:a16="http://schemas.microsoft.com/office/drawing/2014/main" id="{97A143EA-5B43-407F-C79A-A2C54736DF59}"/>
                  </a:ext>
                </a:extLst>
              </p:cNvPr>
              <p:cNvSpPr txBox="1">
                <a:spLocks noRot="1" noChangeAspect="1" noMove="1" noResize="1" noEditPoints="1" noAdjustHandles="1" noChangeArrowheads="1" noChangeShapeType="1" noTextEdit="1"/>
              </p:cNvSpPr>
              <p:nvPr/>
            </p:nvSpPr>
            <p:spPr>
              <a:xfrm>
                <a:off x="5634330" y="4462986"/>
                <a:ext cx="2152064" cy="545662"/>
              </a:xfrm>
              <a:prstGeom prst="rect">
                <a:avLst/>
              </a:prstGeom>
              <a:blipFill>
                <a:blip r:embed="rId5"/>
                <a:stretch>
                  <a:fillRect/>
                </a:stretch>
              </a:blipFill>
            </p:spPr>
            <p:txBody>
              <a:bodyPr/>
              <a:lstStyle/>
              <a:p>
                <a:r>
                  <a:rPr lang="es-ES">
                    <a:noFill/>
                  </a:rPr>
                  <a:t> </a:t>
                </a:r>
              </a:p>
            </p:txBody>
          </p:sp>
        </mc:Fallback>
      </mc:AlternateContent>
      <p:sp>
        <p:nvSpPr>
          <p:cNvPr id="18" name="TextBox 17">
            <a:extLst>
              <a:ext uri="{FF2B5EF4-FFF2-40B4-BE49-F238E27FC236}">
                <a16:creationId xmlns:a16="http://schemas.microsoft.com/office/drawing/2014/main" id="{7F7E8EAF-B5FB-8443-9F90-490D8631B6B0}"/>
              </a:ext>
            </a:extLst>
          </p:cNvPr>
          <p:cNvSpPr txBox="1"/>
          <p:nvPr/>
        </p:nvSpPr>
        <p:spPr>
          <a:xfrm>
            <a:off x="287337" y="5458102"/>
            <a:ext cx="8569326" cy="753880"/>
          </a:xfrm>
          <a:prstGeom prst="rect">
            <a:avLst/>
          </a:prstGeom>
        </p:spPr>
        <p:txBody>
          <a:bodyPr/>
          <a:lstStyle>
            <a:defPPr marR="0" lvl="0" algn="l" rtl="0">
              <a:lnSpc>
                <a:spcPct val="100000"/>
              </a:lnSpc>
              <a:spcBef>
                <a:spcPts val="0"/>
              </a:spcBef>
              <a:spcAft>
                <a:spcPts val="0"/>
              </a:spcAft>
              <a:defRPr/>
            </a:defPPr>
            <a:lvl1pPr marL="266700" indent="-266700">
              <a:spcBef>
                <a:spcPts val="600"/>
              </a:spcBef>
              <a:buClr>
                <a:srgbClr val="152F4E"/>
              </a:buClr>
              <a:buFont typeface="Wingdings" panose="05000000000000000000" pitchFamily="2" charset="2"/>
              <a:buChar char="§"/>
              <a:defRPr sz="1600"/>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a:lnSpc>
                <a:spcPct val="114000"/>
              </a:lnSpc>
            </a:pPr>
            <a:r>
              <a:rPr lang="en-US" sz="1400" dirty="0"/>
              <a:t>Coupled bunch (CBI) and Robinson DC instabilities have been also studied analytically for ALBA II. Robinson DC has been cross-checked with experimental studies at ALBA</a:t>
            </a:r>
            <a:endParaRPr lang="en-US" sz="1400" b="1" dirty="0"/>
          </a:p>
        </p:txBody>
      </p:sp>
      <p:sp>
        <p:nvSpPr>
          <p:cNvPr id="21" name="Title 1">
            <a:extLst>
              <a:ext uri="{FF2B5EF4-FFF2-40B4-BE49-F238E27FC236}">
                <a16:creationId xmlns:a16="http://schemas.microsoft.com/office/drawing/2014/main" id="{D9ECC615-3EB6-273C-AF85-8F0363074A09}"/>
              </a:ext>
            </a:extLst>
          </p:cNvPr>
          <p:cNvSpPr txBox="1">
            <a:spLocks/>
          </p:cNvSpPr>
          <p:nvPr/>
        </p:nvSpPr>
        <p:spPr>
          <a:xfrm>
            <a:off x="911928" y="154410"/>
            <a:ext cx="7320143" cy="6552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algn="ctr"/>
            <a:r>
              <a:rPr lang="en-US" sz="2800" dirty="0">
                <a:latin typeface="+mj-lt"/>
              </a:rPr>
              <a:t>BEAM STABILITY STUDIES</a:t>
            </a:r>
            <a:endParaRPr lang="en-US" sz="2400" dirty="0">
              <a:latin typeface="+mj-lt"/>
            </a:endParaRPr>
          </a:p>
        </p:txBody>
      </p:sp>
    </p:spTree>
    <p:extLst>
      <p:ext uri="{BB962C8B-B14F-4D97-AF65-F5344CB8AC3E}">
        <p14:creationId xmlns:p14="http://schemas.microsoft.com/office/powerpoint/2010/main" val="120367251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a:extLst>
              <a:ext uri="{FF2B5EF4-FFF2-40B4-BE49-F238E27FC236}">
                <a16:creationId xmlns:a16="http://schemas.microsoft.com/office/drawing/2014/main" id="{D9ECC615-3EB6-273C-AF85-8F0363074A09}"/>
              </a:ext>
            </a:extLst>
          </p:cNvPr>
          <p:cNvSpPr txBox="1">
            <a:spLocks/>
          </p:cNvSpPr>
          <p:nvPr/>
        </p:nvSpPr>
        <p:spPr>
          <a:xfrm>
            <a:off x="911928" y="154410"/>
            <a:ext cx="7320143" cy="6552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algn="ctr"/>
            <a:r>
              <a:rPr lang="en-US" sz="2800" dirty="0">
                <a:latin typeface="+mj-lt"/>
              </a:rPr>
              <a:t>BEAM STABILITY STUDIES</a:t>
            </a:r>
            <a:endParaRPr lang="en-US" sz="2400" dirty="0">
              <a:latin typeface="+mj-lt"/>
            </a:endParaRPr>
          </a:p>
        </p:txBody>
      </p:sp>
      <p:pic>
        <p:nvPicPr>
          <p:cNvPr id="3" name="Picture 2">
            <a:extLst>
              <a:ext uri="{FF2B5EF4-FFF2-40B4-BE49-F238E27FC236}">
                <a16:creationId xmlns:a16="http://schemas.microsoft.com/office/drawing/2014/main" id="{B23EEA50-0FAC-80AA-FB57-6AFB7EB10796}"/>
              </a:ext>
            </a:extLst>
          </p:cNvPr>
          <p:cNvPicPr>
            <a:picLocks noChangeAspect="1"/>
          </p:cNvPicPr>
          <p:nvPr/>
        </p:nvPicPr>
        <p:blipFill>
          <a:blip r:embed="rId2"/>
          <a:stretch>
            <a:fillRect/>
          </a:stretch>
        </p:blipFill>
        <p:spPr>
          <a:xfrm>
            <a:off x="199320" y="1155700"/>
            <a:ext cx="8745359" cy="4206875"/>
          </a:xfrm>
          <a:prstGeom prst="rect">
            <a:avLst/>
          </a:prstGeom>
        </p:spPr>
      </p:pic>
      <p:sp>
        <p:nvSpPr>
          <p:cNvPr id="4" name="TextBox 3">
            <a:extLst>
              <a:ext uri="{FF2B5EF4-FFF2-40B4-BE49-F238E27FC236}">
                <a16:creationId xmlns:a16="http://schemas.microsoft.com/office/drawing/2014/main" id="{631D5CD5-C7AE-4B56-BF68-94B84D41FCB6}"/>
              </a:ext>
            </a:extLst>
          </p:cNvPr>
          <p:cNvSpPr txBox="1"/>
          <p:nvPr/>
        </p:nvSpPr>
        <p:spPr>
          <a:xfrm>
            <a:off x="287338" y="5580666"/>
            <a:ext cx="8569326" cy="562975"/>
          </a:xfrm>
          <a:prstGeom prst="rect">
            <a:avLst/>
          </a:prstGeom>
          <a:noFill/>
        </p:spPr>
        <p:txBody>
          <a:bodyPr wrap="square">
            <a:spAutoFit/>
          </a:bodyPr>
          <a:lstStyle/>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As future work, we plan to generate </a:t>
            </a:r>
            <a:r>
              <a:rPr lang="en-GB" b="1" dirty="0">
                <a:latin typeface="Arial" panose="020B0604020202020204" pitchFamily="34" charset="0"/>
                <a:cs typeface="Arial" panose="020B0604020202020204" pitchFamily="34" charset="0"/>
              </a:rPr>
              <a:t>Bosch stability diagrams </a:t>
            </a:r>
            <a:r>
              <a:rPr lang="en-GB" dirty="0">
                <a:latin typeface="Arial" panose="020B0604020202020204" pitchFamily="34" charset="0"/>
                <a:cs typeface="Arial" panose="020B0604020202020204" pitchFamily="34" charset="0"/>
              </a:rPr>
              <a:t>for the double RF system operation (HC voltage vs current vs stability)</a:t>
            </a:r>
          </a:p>
        </p:txBody>
      </p:sp>
      <p:sp>
        <p:nvSpPr>
          <p:cNvPr id="6" name="TextBox 5">
            <a:extLst>
              <a:ext uri="{FF2B5EF4-FFF2-40B4-BE49-F238E27FC236}">
                <a16:creationId xmlns:a16="http://schemas.microsoft.com/office/drawing/2014/main" id="{A117C63E-CACF-BA45-BD11-98A2F57B7365}"/>
              </a:ext>
            </a:extLst>
          </p:cNvPr>
          <p:cNvSpPr txBox="1"/>
          <p:nvPr/>
        </p:nvSpPr>
        <p:spPr>
          <a:xfrm>
            <a:off x="835728" y="893264"/>
            <a:ext cx="4733924" cy="253083"/>
          </a:xfrm>
          <a:prstGeom prst="rect">
            <a:avLst/>
          </a:prstGeom>
          <a:noFill/>
        </p:spPr>
        <p:txBody>
          <a:bodyPr wrap="square">
            <a:spAutoFit/>
          </a:bodyPr>
          <a:lstStyle/>
          <a:p>
            <a:pPr>
              <a:lnSpc>
                <a:spcPct val="114000"/>
              </a:lnSpc>
              <a:spcBef>
                <a:spcPts val="1200"/>
              </a:spcBef>
              <a:buClr>
                <a:srgbClr val="152F4E"/>
              </a:buClr>
            </a:pPr>
            <a:r>
              <a:rPr lang="es-ES" sz="1000" i="1" dirty="0"/>
              <a:t>A. Gamelin et al.: DOI: </a:t>
            </a:r>
            <a:r>
              <a:rPr lang="es-ES" sz="1000" i="1" dirty="0">
                <a:hlinkClick r:id="rId3"/>
              </a:rPr>
              <a:t>10.1103/PhysRevAccelBeams.28.054401</a:t>
            </a:r>
            <a:endParaRPr lang="es-ES" sz="1000" i="1" dirty="0"/>
          </a:p>
        </p:txBody>
      </p:sp>
    </p:spTree>
    <p:extLst>
      <p:ext uri="{BB962C8B-B14F-4D97-AF65-F5344CB8AC3E}">
        <p14:creationId xmlns:p14="http://schemas.microsoft.com/office/powerpoint/2010/main" val="34675993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78A65342-3472-33A3-0FF8-B787780B1729}"/>
              </a:ext>
            </a:extLst>
          </p:cNvPr>
          <p:cNvSpPr txBox="1">
            <a:spLocks/>
          </p:cNvSpPr>
          <p:nvPr/>
        </p:nvSpPr>
        <p:spPr>
          <a:xfrm>
            <a:off x="287337" y="1108151"/>
            <a:ext cx="8569325" cy="193052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GB" sz="1400" dirty="0"/>
              <a:t>With a homogeneous filling pattern (HFP), and the 4 x 3HCs, we expect to reach a </a:t>
            </a:r>
            <a:r>
              <a:rPr lang="en-GB" sz="1400" b="1" dirty="0"/>
              <a:t>bunch</a:t>
            </a:r>
            <a:r>
              <a:rPr lang="en-GB" sz="1400" dirty="0"/>
              <a:t> </a:t>
            </a:r>
            <a:r>
              <a:rPr lang="en-GB" sz="1400" b="1" dirty="0"/>
              <a:t>lengthening factor of 3.9</a:t>
            </a:r>
            <a:r>
              <a:rPr lang="en-GB" sz="1400" dirty="0"/>
              <a:t>, increasing the default 8.2 ps length to approximately 31.7 ps</a:t>
            </a:r>
          </a:p>
          <a:p>
            <a:pPr marL="266700" indent="-266700">
              <a:lnSpc>
                <a:spcPct val="114000"/>
              </a:lnSpc>
              <a:spcBef>
                <a:spcPts val="600"/>
              </a:spcBef>
              <a:buClr>
                <a:srgbClr val="152F4E"/>
              </a:buClr>
              <a:buFont typeface="Wingdings" panose="05000000000000000000" pitchFamily="2" charset="2"/>
              <a:buChar char="§"/>
            </a:pPr>
            <a:r>
              <a:rPr lang="en-GB" sz="1400" dirty="0"/>
              <a:t>Under these conditions, and with full filling pattern, the Touschek lifetime would be then raised from </a:t>
            </a:r>
            <a:r>
              <a:rPr lang="en-GB" sz="1400" b="1" dirty="0"/>
              <a:t>5.4 h </a:t>
            </a:r>
            <a:r>
              <a:rPr lang="en-GB" sz="1400" dirty="0"/>
              <a:t>to around </a:t>
            </a:r>
            <a:r>
              <a:rPr lang="en-GB" sz="1400" b="1" dirty="0"/>
              <a:t>21 h </a:t>
            </a:r>
          </a:p>
          <a:p>
            <a:pPr marL="266700" indent="-266700">
              <a:lnSpc>
                <a:spcPct val="114000"/>
              </a:lnSpc>
              <a:spcBef>
                <a:spcPts val="600"/>
              </a:spcBef>
              <a:buClr>
                <a:srgbClr val="152F4E"/>
              </a:buClr>
              <a:buFont typeface="Wingdings" panose="05000000000000000000" pitchFamily="2" charset="2"/>
              <a:buChar char="§"/>
            </a:pPr>
            <a:r>
              <a:rPr lang="en-US" sz="1400" dirty="0"/>
              <a:t>By </a:t>
            </a:r>
            <a:r>
              <a:rPr lang="en-US" sz="1400" b="1" dirty="0"/>
              <a:t>implementing DRFF</a:t>
            </a:r>
            <a:r>
              <a:rPr lang="en-US" sz="1400" dirty="0"/>
              <a:t>, this lifetime enhancement factor could be </a:t>
            </a:r>
            <a:r>
              <a:rPr lang="en-US" sz="1400" b="1" dirty="0"/>
              <a:t>further improved </a:t>
            </a:r>
            <a:r>
              <a:rPr lang="en-US" sz="1400" dirty="0"/>
              <a:t>from 3.9 to close to 4.9, which corresponds to the theoretical maximum</a:t>
            </a:r>
          </a:p>
          <a:p>
            <a:pPr marL="266700" indent="-266700">
              <a:lnSpc>
                <a:spcPct val="114000"/>
              </a:lnSpc>
              <a:spcBef>
                <a:spcPts val="600"/>
              </a:spcBef>
              <a:buClr>
                <a:srgbClr val="152F4E"/>
              </a:buClr>
              <a:buFont typeface="Wingdings" panose="05000000000000000000" pitchFamily="2" charset="2"/>
              <a:buChar char="§"/>
            </a:pPr>
            <a:r>
              <a:rPr lang="en-GB" sz="1400" dirty="0"/>
              <a:t>Intra beam scattering (IBS) effect has also been considered in these studies. It increases horizontal emittance, energy spread and bunch length in </a:t>
            </a:r>
            <a:r>
              <a:rPr lang="en-GB" sz="1400" b="1" dirty="0"/>
              <a:t>less than 2%</a:t>
            </a:r>
          </a:p>
          <a:p>
            <a:pPr>
              <a:lnSpc>
                <a:spcPct val="114000"/>
              </a:lnSpc>
              <a:spcBef>
                <a:spcPts val="600"/>
              </a:spcBef>
              <a:buClr>
                <a:srgbClr val="152F4E"/>
              </a:buClr>
            </a:pPr>
            <a:endParaRPr lang="en-GB" sz="1000" dirty="0"/>
          </a:p>
        </p:txBody>
      </p:sp>
      <p:pic>
        <p:nvPicPr>
          <p:cNvPr id="3" name="Picture 2">
            <a:extLst>
              <a:ext uri="{FF2B5EF4-FFF2-40B4-BE49-F238E27FC236}">
                <a16:creationId xmlns:a16="http://schemas.microsoft.com/office/drawing/2014/main" id="{AE9C358D-6D9F-F281-5D63-933C0EBED9B3}"/>
              </a:ext>
            </a:extLst>
          </p:cNvPr>
          <p:cNvPicPr>
            <a:picLocks noChangeAspect="1"/>
          </p:cNvPicPr>
          <p:nvPr/>
        </p:nvPicPr>
        <p:blipFill>
          <a:blip r:embed="rId2"/>
          <a:srcRect/>
          <a:stretch/>
        </p:blipFill>
        <p:spPr>
          <a:xfrm>
            <a:off x="686946" y="3499073"/>
            <a:ext cx="7770108" cy="2648900"/>
          </a:xfrm>
          <a:prstGeom prst="rect">
            <a:avLst/>
          </a:prstGeom>
        </p:spPr>
      </p:pic>
      <p:sp>
        <p:nvSpPr>
          <p:cNvPr id="5" name="Title 1">
            <a:extLst>
              <a:ext uri="{FF2B5EF4-FFF2-40B4-BE49-F238E27FC236}">
                <a16:creationId xmlns:a16="http://schemas.microsoft.com/office/drawing/2014/main" id="{1F5CE65C-88BC-E7D6-E41F-33EC0C58F5DC}"/>
              </a:ext>
            </a:extLst>
          </p:cNvPr>
          <p:cNvSpPr>
            <a:spLocks noGrp="1"/>
          </p:cNvSpPr>
          <p:nvPr>
            <p:ph type="title"/>
          </p:nvPr>
        </p:nvSpPr>
        <p:spPr>
          <a:xfrm>
            <a:off x="997653" y="154410"/>
            <a:ext cx="7944734" cy="655216"/>
          </a:xfrm>
        </p:spPr>
        <p:txBody>
          <a:bodyPr/>
          <a:lstStyle/>
          <a:p>
            <a:pPr algn="ctr"/>
            <a:r>
              <a:rPr lang="en-US" sz="2800" b="1" dirty="0">
                <a:latin typeface="+mj-lt"/>
              </a:rPr>
              <a:t>BEAM STABILITY STUDIES – Resulting lifetime</a:t>
            </a:r>
            <a:endParaRPr lang="en-US" sz="2400" b="1" dirty="0">
              <a:latin typeface="+mj-lt"/>
            </a:endParaRPr>
          </a:p>
        </p:txBody>
      </p:sp>
    </p:spTree>
    <p:extLst>
      <p:ext uri="{BB962C8B-B14F-4D97-AF65-F5344CB8AC3E}">
        <p14:creationId xmlns:p14="http://schemas.microsoft.com/office/powerpoint/2010/main" val="48519743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2314736"/>
          </a:xfrm>
          <a:prstGeom prst="rect">
            <a:avLst/>
          </a:prstGeom>
          <a:noFill/>
        </p:spPr>
        <p:txBody>
          <a:bodyPr wrap="square" rtlCol="0">
            <a:spAutoFit/>
          </a:bodyPr>
          <a:lstStyle/>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Introduction: ALBA and ALBA II Light Sources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ALBA II RF system: Overview, new developments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Beam stability studies: Expected instabilities, tracking simulations, Direct RF Feedback</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tx1"/>
                </a:solidFill>
                <a:latin typeface="Arial" panose="020B0604020202020204" pitchFamily="34" charset="0"/>
                <a:cs typeface="Arial" panose="020B0604020202020204" pitchFamily="34" charset="0"/>
              </a:rPr>
              <a:t>Transient beam loading (TBL): Expected impact, foreseen solutions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Trip compensation system (TCS): Simulations and experimental results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384281657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2714205"/>
          </a:xfrm>
          <a:prstGeom prst="rect">
            <a:avLst/>
          </a:prstGeom>
          <a:noFill/>
        </p:spPr>
        <p:txBody>
          <a:bodyPr wrap="square" rtlCol="0">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Introduction:</a:t>
            </a:r>
            <a:r>
              <a:rPr lang="en-US" dirty="0">
                <a:latin typeface="Arial" panose="020B0604020202020204" pitchFamily="34" charset="0"/>
                <a:cs typeface="Arial" panose="020B0604020202020204" pitchFamily="34" charset="0"/>
              </a:rPr>
              <a:t> ALBA and ALBA II Light Sources</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ALBA II RF system:</a:t>
            </a:r>
            <a:r>
              <a:rPr lang="en-US" dirty="0">
                <a:latin typeface="Arial" panose="020B0604020202020204" pitchFamily="34" charset="0"/>
                <a:cs typeface="Arial" panose="020B0604020202020204" pitchFamily="34" charset="0"/>
              </a:rPr>
              <a:t> Overview</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Beam stability studies:</a:t>
            </a:r>
            <a:r>
              <a:rPr lang="en-US" dirty="0">
                <a:latin typeface="Arial" panose="020B0604020202020204" pitchFamily="34" charset="0"/>
                <a:cs typeface="Arial" panose="020B0604020202020204" pitchFamily="34" charset="0"/>
              </a:rPr>
              <a:t> Tracking simulations, foreseen solutions</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Transient beam loading (TBL):</a:t>
            </a:r>
            <a:r>
              <a:rPr lang="en-US" dirty="0">
                <a:latin typeface="Arial" panose="020B0604020202020204" pitchFamily="34" charset="0"/>
                <a:cs typeface="Arial" panose="020B0604020202020204" pitchFamily="34" charset="0"/>
              </a:rPr>
              <a:t> Expected impact, foreseen solutions</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Trip compensation system (TCS): </a:t>
            </a:r>
            <a:r>
              <a:rPr lang="en-US" dirty="0">
                <a:latin typeface="Arial" panose="020B0604020202020204" pitchFamily="34" charset="0"/>
                <a:cs typeface="Arial" panose="020B0604020202020204" pitchFamily="34" charset="0"/>
              </a:rPr>
              <a:t>Simulations and experimental results</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Future machine studies</a:t>
            </a:r>
          </a:p>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29291330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TRANSIENT BEAM LOADING (TBL)</a:t>
            </a:r>
            <a:endParaRPr lang="en-US" sz="2400" b="1" dirty="0">
              <a:latin typeface="+mj-lt"/>
            </a:endParaRP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EB9F79DD-69A5-4938-2996-38C13025FCC6}"/>
                  </a:ext>
                </a:extLst>
              </p:cNvPr>
              <p:cNvSpPr txBox="1">
                <a:spLocks/>
              </p:cNvSpPr>
              <p:nvPr/>
            </p:nvSpPr>
            <p:spPr>
              <a:xfrm>
                <a:off x="287337" y="1128198"/>
                <a:ext cx="8569325" cy="13701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1200"/>
                  </a:spcBef>
                  <a:buClr>
                    <a:srgbClr val="152F4E"/>
                  </a:buClr>
                  <a:buFont typeface="Wingdings" panose="05000000000000000000" pitchFamily="2" charset="2"/>
                  <a:buChar char="§"/>
                </a:pPr>
                <a:r>
                  <a:rPr lang="en-GB" sz="1400" dirty="0"/>
                  <a:t>In RF cavities, the </a:t>
                </a:r>
                <a:r>
                  <a:rPr lang="en-GB" sz="1400" b="1" dirty="0"/>
                  <a:t>beam induced voltage </a:t>
                </a:r>
                <a:r>
                  <a:rPr lang="en-GB" sz="1400" dirty="0"/>
                  <a:t>(the beam loading), </a:t>
                </a: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𝑏</m:t>
                        </m:r>
                      </m:sub>
                    </m:sSub>
                    <m:r>
                      <a:rPr lang="en-US" sz="1400" b="0" i="1" smtClean="0">
                        <a:latin typeface="Cambria Math" panose="02040503050406030204" pitchFamily="18" charset="0"/>
                      </a:rPr>
                      <m:t> </m:t>
                    </m:r>
                  </m:oMath>
                </a14:m>
                <a:r>
                  <a:rPr lang="en-GB" sz="1400" dirty="0"/>
                  <a:t>represents a considerable part of the total voltage, </a:t>
                </a:r>
                <a14:m>
                  <m:oMath xmlns:m="http://schemas.openxmlformats.org/officeDocument/2006/math">
                    <m:sSub>
                      <m:sSubPr>
                        <m:ctrlPr>
                          <a:rPr lang="en-US" sz="1400" i="1" smtClean="0">
                            <a:latin typeface="Cambria Math" panose="02040503050406030204" pitchFamily="18" charset="0"/>
                          </a:rPr>
                        </m:ctrlPr>
                      </m:sSubPr>
                      <m:e>
                        <m:r>
                          <a:rPr lang="en-US" sz="1400" i="1" smtClean="0">
                            <a:latin typeface="Cambria Math" panose="02040503050406030204" pitchFamily="18" charset="0"/>
                          </a:rPr>
                          <m:t>𝑉</m:t>
                        </m:r>
                      </m:e>
                      <m:sub>
                        <m:r>
                          <a:rPr lang="en-US" sz="1400" b="0" i="1" smtClean="0">
                            <a:latin typeface="Cambria Math" panose="02040503050406030204" pitchFamily="18" charset="0"/>
                          </a:rPr>
                          <m:t>𝑐</m:t>
                        </m:r>
                      </m:sub>
                    </m:sSub>
                  </m:oMath>
                </a14:m>
                <a:r>
                  <a:rPr lang="en-GB" sz="1400" dirty="0"/>
                  <a:t>. This contribution can be around the 40% in the MC and &gt; 80% in the HC</a:t>
                </a:r>
              </a:p>
              <a:p>
                <a:pPr marL="266700" indent="-266700">
                  <a:lnSpc>
                    <a:spcPct val="114000"/>
                  </a:lnSpc>
                  <a:spcBef>
                    <a:spcPts val="1200"/>
                  </a:spcBef>
                  <a:buClr>
                    <a:srgbClr val="152F4E"/>
                  </a:buClr>
                  <a:buFont typeface="Wingdings" panose="05000000000000000000" pitchFamily="2" charset="2"/>
                  <a:buChar char="§"/>
                </a:pPr>
                <a14:m>
                  <m:oMath xmlns:m="http://schemas.openxmlformats.org/officeDocument/2006/math">
                    <m:sSub>
                      <m:sSubPr>
                        <m:ctrlPr>
                          <a:rPr lang="en-US" sz="1400" b="0" i="1" smtClean="0">
                            <a:latin typeface="Cambria Math" panose="02040503050406030204" pitchFamily="18" charset="0"/>
                          </a:rPr>
                        </m:ctrlPr>
                      </m:sSubPr>
                      <m:e>
                        <m:r>
                          <a:rPr lang="en-US" sz="1400" b="0" i="1" smtClean="0">
                            <a:latin typeface="Cambria Math" panose="02040503050406030204" pitchFamily="18" charset="0"/>
                          </a:rPr>
                          <m:t>𝑉</m:t>
                        </m:r>
                      </m:e>
                      <m:sub>
                        <m:r>
                          <a:rPr lang="en-US" sz="1400" b="0" i="1" smtClean="0">
                            <a:latin typeface="Cambria Math" panose="02040503050406030204" pitchFamily="18" charset="0"/>
                          </a:rPr>
                          <m:t>𝑏</m:t>
                        </m:r>
                      </m:sub>
                    </m:sSub>
                  </m:oMath>
                </a14:m>
                <a:r>
                  <a:rPr lang="en-GB" sz="1400" dirty="0"/>
                  <a:t> is built on the </a:t>
                </a:r>
                <a:r>
                  <a:rPr lang="en-GB" sz="1400" b="1" dirty="0"/>
                  <a:t>successive passage </a:t>
                </a:r>
                <a:r>
                  <a:rPr lang="en-GB" sz="1400" dirty="0"/>
                  <a:t>of bunches. It reaches an </a:t>
                </a:r>
                <a:r>
                  <a:rPr lang="en-GB" sz="1400" b="1" dirty="0"/>
                  <a:t>equilibrium</a:t>
                </a:r>
                <a:r>
                  <a:rPr lang="en-GB" sz="1400" dirty="0"/>
                  <a:t> when the decay of the cavity voltage between bunch passages matches the voltage added by each bunch </a:t>
                </a:r>
              </a:p>
              <a:p>
                <a:pPr>
                  <a:spcBef>
                    <a:spcPts val="1200"/>
                  </a:spcBef>
                  <a:buClr>
                    <a:srgbClr val="152F4E"/>
                  </a:buClr>
                </a:pPr>
                <a:endParaRPr lang="en-GB" sz="1000" dirty="0"/>
              </a:p>
            </p:txBody>
          </p:sp>
        </mc:Choice>
        <mc:Fallback xmlns="">
          <p:sp>
            <p:nvSpPr>
              <p:cNvPr id="4" name="Content Placeholder 2">
                <a:extLst>
                  <a:ext uri="{FF2B5EF4-FFF2-40B4-BE49-F238E27FC236}">
                    <a16:creationId xmlns:a16="http://schemas.microsoft.com/office/drawing/2014/main" id="{EB9F79DD-69A5-4938-2996-38C13025FCC6}"/>
                  </a:ext>
                </a:extLst>
              </p:cNvPr>
              <p:cNvSpPr txBox="1">
                <a:spLocks noRot="1" noChangeAspect="1" noMove="1" noResize="1" noEditPoints="1" noAdjustHandles="1" noChangeArrowheads="1" noChangeShapeType="1" noTextEdit="1"/>
              </p:cNvSpPr>
              <p:nvPr/>
            </p:nvSpPr>
            <p:spPr>
              <a:xfrm>
                <a:off x="287337" y="1128198"/>
                <a:ext cx="8569325" cy="1370150"/>
              </a:xfrm>
              <a:prstGeom prst="rect">
                <a:avLst/>
              </a:prstGeom>
              <a:blipFill>
                <a:blip r:embed="rId2"/>
                <a:stretch>
                  <a:fillRect l="-71"/>
                </a:stretch>
              </a:blipFill>
            </p:spPr>
            <p:txBody>
              <a:bodyPr/>
              <a:lstStyle/>
              <a:p>
                <a:r>
                  <a:rPr lang="es-ES">
                    <a:noFill/>
                  </a:rPr>
                  <a:t> </a:t>
                </a:r>
              </a:p>
            </p:txBody>
          </p:sp>
        </mc:Fallback>
      </mc:AlternateContent>
      <p:sp>
        <p:nvSpPr>
          <p:cNvPr id="61" name="Content Placeholder 2">
            <a:extLst>
              <a:ext uri="{FF2B5EF4-FFF2-40B4-BE49-F238E27FC236}">
                <a16:creationId xmlns:a16="http://schemas.microsoft.com/office/drawing/2014/main" id="{84B6F2F4-3D10-F151-B7FE-F8ED4A2450F6}"/>
              </a:ext>
            </a:extLst>
          </p:cNvPr>
          <p:cNvSpPr txBox="1">
            <a:spLocks/>
          </p:cNvSpPr>
          <p:nvPr/>
        </p:nvSpPr>
        <p:spPr>
          <a:xfrm>
            <a:off x="287339" y="3222267"/>
            <a:ext cx="8569324" cy="13701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b="1" dirty="0"/>
              <a:t>Uneven charge distribution </a:t>
            </a:r>
            <a:r>
              <a:rPr lang="en-US" sz="1400" dirty="0"/>
              <a:t>in the buckets, such as ion clearing gaps, break the homogeneous build-up causing a periodic modulation in the cavity voltage with a period equal to the revolution time</a:t>
            </a:r>
            <a:endParaRPr lang="en-GB" sz="1400" dirty="0"/>
          </a:p>
          <a:p>
            <a:pPr>
              <a:buClr>
                <a:srgbClr val="152F4E"/>
              </a:buClr>
            </a:pPr>
            <a:endParaRPr lang="en-GB" sz="1000"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193BF8D5-E8CF-B9E7-D83C-5117E76AF3CA}"/>
                  </a:ext>
                </a:extLst>
              </p:cNvPr>
              <p:cNvSpPr txBox="1"/>
              <p:nvPr/>
            </p:nvSpPr>
            <p:spPr>
              <a:xfrm rot="16200000">
                <a:off x="604145" y="4856542"/>
                <a:ext cx="639662"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900" b="0" i="1" smtClean="0">
                          <a:latin typeface="Cambria Math" panose="02040503050406030204" pitchFamily="18" charset="0"/>
                        </a:rPr>
                        <m:t>|</m:t>
                      </m:r>
                      <m:sSub>
                        <m:sSubPr>
                          <m:ctrlPr>
                            <a:rPr lang="en-US" sz="900" b="0" i="1" smtClean="0">
                              <a:latin typeface="Cambria Math" panose="02040503050406030204" pitchFamily="18" charset="0"/>
                            </a:rPr>
                          </m:ctrlPr>
                        </m:sSubPr>
                        <m:e>
                          <m:r>
                            <a:rPr lang="en-US" sz="900" b="0" i="1" smtClean="0">
                              <a:latin typeface="Cambria Math" panose="02040503050406030204" pitchFamily="18" charset="0"/>
                            </a:rPr>
                            <m:t>𝑉</m:t>
                          </m:r>
                        </m:e>
                        <m:sub>
                          <m:r>
                            <a:rPr lang="en-US" sz="900" b="0" i="1" smtClean="0">
                              <a:latin typeface="Cambria Math" panose="02040503050406030204" pitchFamily="18" charset="0"/>
                            </a:rPr>
                            <m:t>𝑏</m:t>
                          </m:r>
                        </m:sub>
                      </m:sSub>
                      <m:r>
                        <a:rPr lang="en-US" sz="900" b="0" i="1" smtClean="0">
                          <a:latin typeface="Cambria Math" panose="02040503050406030204" pitchFamily="18" charset="0"/>
                        </a:rPr>
                        <m:t>| </m:t>
                      </m:r>
                      <m:r>
                        <a:rPr lang="en-US" sz="900" b="0" i="0" smtClean="0">
                          <a:latin typeface="Cambria Math" panose="02040503050406030204" pitchFamily="18" charset="0"/>
                        </a:rPr>
                        <m:t>[</m:t>
                      </m:r>
                      <m:r>
                        <m:rPr>
                          <m:sty m:val="p"/>
                        </m:rPr>
                        <a:rPr lang="en-US" sz="900" b="0" i="0" smtClean="0">
                          <a:latin typeface="Cambria Math" panose="02040503050406030204" pitchFamily="18" charset="0"/>
                        </a:rPr>
                        <m:t>kV</m:t>
                      </m:r>
                      <m:r>
                        <a:rPr lang="en-US" sz="900" b="0" i="0" smtClean="0">
                          <a:latin typeface="Cambria Math" panose="02040503050406030204" pitchFamily="18" charset="0"/>
                        </a:rPr>
                        <m:t>]</m:t>
                      </m:r>
                    </m:oMath>
                  </m:oMathPara>
                </a14:m>
                <a:endParaRPr lang="es-ES" sz="900" dirty="0">
                  <a:latin typeface="Arial" panose="020B0604020202020204" pitchFamily="34" charset="0"/>
                  <a:cs typeface="Arial" panose="020B0604020202020204" pitchFamily="34" charset="0"/>
                </a:endParaRPr>
              </a:p>
            </p:txBody>
          </p:sp>
        </mc:Choice>
        <mc:Fallback xmlns="">
          <p:sp>
            <p:nvSpPr>
              <p:cNvPr id="68" name="TextBox 67">
                <a:extLst>
                  <a:ext uri="{FF2B5EF4-FFF2-40B4-BE49-F238E27FC236}">
                    <a16:creationId xmlns:a16="http://schemas.microsoft.com/office/drawing/2014/main" id="{193BF8D5-E8CF-B9E7-D83C-5117E76AF3CA}"/>
                  </a:ext>
                </a:extLst>
              </p:cNvPr>
              <p:cNvSpPr txBox="1">
                <a:spLocks noRot="1" noChangeAspect="1" noMove="1" noResize="1" noEditPoints="1" noAdjustHandles="1" noChangeArrowheads="1" noChangeShapeType="1" noTextEdit="1"/>
              </p:cNvSpPr>
              <p:nvPr/>
            </p:nvSpPr>
            <p:spPr>
              <a:xfrm rot="16200000">
                <a:off x="604145" y="4856542"/>
                <a:ext cx="639662" cy="230832"/>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69" name="TextBox 68">
                <a:extLst>
                  <a:ext uri="{FF2B5EF4-FFF2-40B4-BE49-F238E27FC236}">
                    <a16:creationId xmlns:a16="http://schemas.microsoft.com/office/drawing/2014/main" id="{11D752C8-3678-C4E5-D197-A1F656928BAD}"/>
                  </a:ext>
                </a:extLst>
              </p:cNvPr>
              <p:cNvSpPr txBox="1"/>
              <p:nvPr/>
            </p:nvSpPr>
            <p:spPr>
              <a:xfrm rot="16200000">
                <a:off x="4737325" y="4856542"/>
                <a:ext cx="639662" cy="23083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900" b="0" i="1" smtClean="0">
                          <a:latin typeface="Cambria Math" panose="02040503050406030204" pitchFamily="18" charset="0"/>
                        </a:rPr>
                        <m:t>|</m:t>
                      </m:r>
                      <m:sSub>
                        <m:sSubPr>
                          <m:ctrlPr>
                            <a:rPr lang="en-US" sz="900" b="0" i="1" smtClean="0">
                              <a:latin typeface="Cambria Math" panose="02040503050406030204" pitchFamily="18" charset="0"/>
                            </a:rPr>
                          </m:ctrlPr>
                        </m:sSubPr>
                        <m:e>
                          <m:r>
                            <a:rPr lang="en-US" sz="900" b="0" i="1" smtClean="0">
                              <a:latin typeface="Cambria Math" panose="02040503050406030204" pitchFamily="18" charset="0"/>
                            </a:rPr>
                            <m:t>𝑉</m:t>
                          </m:r>
                        </m:e>
                        <m:sub>
                          <m:r>
                            <a:rPr lang="en-US" sz="900" b="0" i="1" smtClean="0">
                              <a:latin typeface="Cambria Math" panose="02040503050406030204" pitchFamily="18" charset="0"/>
                            </a:rPr>
                            <m:t>𝑏</m:t>
                          </m:r>
                        </m:sub>
                      </m:sSub>
                      <m:r>
                        <a:rPr lang="en-US" sz="900" b="0" i="1" smtClean="0">
                          <a:latin typeface="Cambria Math" panose="02040503050406030204" pitchFamily="18" charset="0"/>
                        </a:rPr>
                        <m:t>| </m:t>
                      </m:r>
                      <m:r>
                        <a:rPr lang="en-US" sz="900" b="0" i="0" smtClean="0">
                          <a:latin typeface="Cambria Math" panose="02040503050406030204" pitchFamily="18" charset="0"/>
                        </a:rPr>
                        <m:t>[</m:t>
                      </m:r>
                      <m:r>
                        <m:rPr>
                          <m:sty m:val="p"/>
                        </m:rPr>
                        <a:rPr lang="en-US" sz="900" b="0" i="0" smtClean="0">
                          <a:latin typeface="Cambria Math" panose="02040503050406030204" pitchFamily="18" charset="0"/>
                        </a:rPr>
                        <m:t>kV</m:t>
                      </m:r>
                      <m:r>
                        <a:rPr lang="en-US" sz="900" b="0" i="0" smtClean="0">
                          <a:latin typeface="Cambria Math" panose="02040503050406030204" pitchFamily="18" charset="0"/>
                        </a:rPr>
                        <m:t>]</m:t>
                      </m:r>
                    </m:oMath>
                  </m:oMathPara>
                </a14:m>
                <a:endParaRPr lang="es-ES" sz="900" dirty="0">
                  <a:latin typeface="Arial" panose="020B0604020202020204" pitchFamily="34" charset="0"/>
                  <a:cs typeface="Arial" panose="020B0604020202020204" pitchFamily="34" charset="0"/>
                </a:endParaRPr>
              </a:p>
            </p:txBody>
          </p:sp>
        </mc:Choice>
        <mc:Fallback xmlns="">
          <p:sp>
            <p:nvSpPr>
              <p:cNvPr id="69" name="TextBox 68">
                <a:extLst>
                  <a:ext uri="{FF2B5EF4-FFF2-40B4-BE49-F238E27FC236}">
                    <a16:creationId xmlns:a16="http://schemas.microsoft.com/office/drawing/2014/main" id="{11D752C8-3678-C4E5-D197-A1F656928BAD}"/>
                  </a:ext>
                </a:extLst>
              </p:cNvPr>
              <p:cNvSpPr txBox="1">
                <a:spLocks noRot="1" noChangeAspect="1" noMove="1" noResize="1" noEditPoints="1" noAdjustHandles="1" noChangeArrowheads="1" noChangeShapeType="1" noTextEdit="1"/>
              </p:cNvSpPr>
              <p:nvPr/>
            </p:nvSpPr>
            <p:spPr>
              <a:xfrm rot="16200000">
                <a:off x="4737325" y="4856542"/>
                <a:ext cx="639662" cy="230832"/>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6" name="TextBox 85">
                <a:extLst>
                  <a:ext uri="{FF2B5EF4-FFF2-40B4-BE49-F238E27FC236}">
                    <a16:creationId xmlns:a16="http://schemas.microsoft.com/office/drawing/2014/main" id="{9D5103D7-1C03-2C80-A76B-859BD48A9E15}"/>
                  </a:ext>
                </a:extLst>
              </p:cNvPr>
              <p:cNvSpPr txBox="1"/>
              <p:nvPr/>
            </p:nvSpPr>
            <p:spPr>
              <a:xfrm>
                <a:off x="1344706" y="2498348"/>
                <a:ext cx="6526722" cy="60580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𝑏</m:t>
                          </m:r>
                        </m:sub>
                      </m:sSub>
                      <m:r>
                        <a:rPr lang="en-US" b="0" i="1" smtClean="0">
                          <a:latin typeface="Cambria Math" panose="02040503050406030204" pitchFamily="18" charset="0"/>
                        </a:rPr>
                        <m:t>=−</m:t>
                      </m:r>
                      <m:d>
                        <m:dPr>
                          <m:ctrlPr>
                            <a:rPr lang="en-US" b="0" i="1" smtClean="0">
                              <a:latin typeface="Cambria Math" panose="02040503050406030204" pitchFamily="18" charset="0"/>
                            </a:rPr>
                          </m:ctrlPr>
                        </m:dPr>
                        <m:e>
                          <m:f>
                            <m:fPr>
                              <m:ctrlPr>
                                <a:rPr lang="en-US" i="1">
                                  <a:latin typeface="Cambria Math" panose="02040503050406030204" pitchFamily="18" charset="0"/>
                                </a:rPr>
                              </m:ctrlPr>
                            </m:fPr>
                            <m:num>
                              <m:r>
                                <a:rPr lang="en-US" i="1">
                                  <a:latin typeface="Cambria Math" panose="02040503050406030204" pitchFamily="18" charset="0"/>
                                </a:rPr>
                                <m:t>1</m:t>
                              </m:r>
                            </m:num>
                            <m:den>
                              <m:r>
                                <a:rPr lang="en-US" i="1">
                                  <a:latin typeface="Cambria Math" panose="02040503050406030204" pitchFamily="18" charset="0"/>
                                </a:rPr>
                                <m:t>2</m:t>
                              </m:r>
                            </m:den>
                          </m:f>
                          <m:r>
                            <a:rPr lang="en-US" i="1">
                              <a:latin typeface="Cambria Math" panose="02040503050406030204" pitchFamily="18" charset="0"/>
                            </a:rPr>
                            <m:t> </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m:t>
                              </m:r>
                              <m:r>
                                <a:rPr lang="en-US" i="1">
                                  <a:latin typeface="Cambria Math" panose="02040503050406030204" pitchFamily="18" charset="0"/>
                                </a:rPr>
                                <m:t>0</m:t>
                              </m:r>
                            </m:sub>
                          </m:sSub>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m:t>
                              </m:r>
                              <m:r>
                                <a:rPr lang="en-US" i="1">
                                  <a:latin typeface="Cambria Math" panose="02040503050406030204" pitchFamily="18" charset="0"/>
                                </a:rPr>
                                <m:t>1</m:t>
                              </m:r>
                            </m:sub>
                          </m:sSub>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1</m:t>
                                      </m:r>
                                    </m:sub>
                                  </m:sSub>
                                </m:num>
                                <m:den>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𝑓</m:t>
                                      </m:r>
                                    </m:sub>
                                  </m:sSub>
                                </m:den>
                              </m:f>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b="0" i="1" smtClean="0">
                                      <a:latin typeface="Cambria Math" panose="02040503050406030204" pitchFamily="18" charset="0"/>
                                    </a:rPr>
                                    <m:t>1</m:t>
                                  </m:r>
                                </m:sub>
                              </m:sSub>
                            </m:sup>
                          </m:sSup>
                          <m:r>
                            <a:rPr lang="en-US" i="1">
                              <a:latin typeface="Cambria Math" panose="02040503050406030204" pitchFamily="18" charset="0"/>
                            </a:rPr>
                            <m:t>+</m:t>
                          </m:r>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m:t>
                              </m:r>
                              <m:r>
                                <a:rPr lang="en-US" i="1">
                                  <a:latin typeface="Cambria Math" panose="02040503050406030204" pitchFamily="18" charset="0"/>
                                </a:rPr>
                                <m:t>2</m:t>
                              </m:r>
                            </m:sub>
                          </m:sSub>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m:t>
                              </m:r>
                              <m:f>
                                <m:fPr>
                                  <m:ctrlPr>
                                    <a:rPr lang="en-US" i="1">
                                      <a:latin typeface="Cambria Math" panose="02040503050406030204" pitchFamily="18" charset="0"/>
                                    </a:rPr>
                                  </m:ctrlPr>
                                </m:fPr>
                                <m:num>
                                  <m:sSub>
                                    <m:sSubPr>
                                      <m:ctrlPr>
                                        <a:rPr lang="en-US" i="1">
                                          <a:latin typeface="Cambria Math" panose="02040503050406030204" pitchFamily="18" charset="0"/>
                                        </a:rPr>
                                      </m:ctrlPr>
                                    </m:sSubPr>
                                    <m:e>
                                      <m:r>
                                        <a:rPr lang="en-US" i="1">
                                          <a:latin typeface="Cambria Math" panose="02040503050406030204" pitchFamily="18" charset="0"/>
                                        </a:rPr>
                                        <m:t>𝑡</m:t>
                                      </m:r>
                                    </m:e>
                                    <m:sub>
                                      <m:r>
                                        <a:rPr lang="en-US" i="1">
                                          <a:latin typeface="Cambria Math" panose="02040503050406030204" pitchFamily="18" charset="0"/>
                                        </a:rPr>
                                        <m:t>2</m:t>
                                      </m:r>
                                    </m:sub>
                                  </m:sSub>
                                </m:num>
                                <m:den>
                                  <m:sSub>
                                    <m:sSubPr>
                                      <m:ctrlPr>
                                        <a:rPr lang="en-US" i="1">
                                          <a:latin typeface="Cambria Math" panose="02040503050406030204" pitchFamily="18" charset="0"/>
                                        </a:rPr>
                                      </m:ctrlPr>
                                    </m:sSubPr>
                                    <m:e>
                                      <m:r>
                                        <a:rPr lang="en-US" i="1">
                                          <a:latin typeface="Cambria Math" panose="02040503050406030204" pitchFamily="18" charset="0"/>
                                        </a:rPr>
                                        <m:t>𝜏</m:t>
                                      </m:r>
                                    </m:e>
                                    <m:sub>
                                      <m:r>
                                        <a:rPr lang="en-US" i="1">
                                          <a:latin typeface="Cambria Math" panose="02040503050406030204" pitchFamily="18" charset="0"/>
                                        </a:rPr>
                                        <m:t>𝑓</m:t>
                                      </m:r>
                                    </m:sub>
                                  </m:sSub>
                                </m:den>
                              </m:f>
                            </m:sup>
                          </m:sSup>
                          <m:r>
                            <a:rPr lang="en-US" i="1">
                              <a:latin typeface="Cambria Math" panose="02040503050406030204" pitchFamily="18" charset="0"/>
                            </a:rPr>
                            <m:t> </m:t>
                          </m:r>
                          <m:sSup>
                            <m:sSupPr>
                              <m:ctrlPr>
                                <a:rPr lang="en-US" i="1">
                                  <a:latin typeface="Cambria Math" panose="02040503050406030204" pitchFamily="18" charset="0"/>
                                </a:rPr>
                              </m:ctrlPr>
                            </m:sSupPr>
                            <m:e>
                              <m:r>
                                <a:rPr lang="en-US" i="1">
                                  <a:latin typeface="Cambria Math" panose="02040503050406030204" pitchFamily="18" charset="0"/>
                                </a:rPr>
                                <m:t>𝑒</m:t>
                              </m:r>
                            </m:e>
                            <m:sup>
                              <m:r>
                                <a:rPr lang="en-US" i="1">
                                  <a:latin typeface="Cambria Math" panose="02040503050406030204" pitchFamily="18" charset="0"/>
                                </a:rPr>
                                <m:t>𝑖</m:t>
                              </m:r>
                              <m:sSub>
                                <m:sSubPr>
                                  <m:ctrlPr>
                                    <a:rPr lang="en-US" i="1">
                                      <a:latin typeface="Cambria Math" panose="02040503050406030204" pitchFamily="18" charset="0"/>
                                    </a:rPr>
                                  </m:ctrlPr>
                                </m:sSubPr>
                                <m:e>
                                  <m:r>
                                    <a:rPr lang="en-US" i="1">
                                      <a:latin typeface="Cambria Math" panose="02040503050406030204" pitchFamily="18" charset="0"/>
                                    </a:rPr>
                                    <m:t>𝜓</m:t>
                                  </m:r>
                                </m:e>
                                <m:sub>
                                  <m:r>
                                    <a:rPr lang="en-US" b="0" i="1" smtClean="0">
                                      <a:latin typeface="Cambria Math" panose="02040503050406030204" pitchFamily="18" charset="0"/>
                                    </a:rPr>
                                    <m:t>2</m:t>
                                  </m:r>
                                </m:sub>
                              </m:sSub>
                            </m:sup>
                          </m:sSup>
                          <m:r>
                            <a:rPr lang="en-US" i="1">
                              <a:latin typeface="Cambria Math" panose="02040503050406030204" pitchFamily="18" charset="0"/>
                            </a:rPr>
                            <m:t>+…</m:t>
                          </m:r>
                        </m:e>
                      </m:d>
                      <m:r>
                        <a:rPr lang="en-US" b="0" i="1" smtClean="0">
                          <a:latin typeface="Cambria Math" panose="02040503050406030204" pitchFamily="18" charset="0"/>
                        </a:rPr>
                        <m:t>=−</m:t>
                      </m:r>
                      <m:f>
                        <m:fPr>
                          <m:ctrlPr>
                            <a:rPr lang="en-US" b="0" i="1" smtClean="0">
                              <a:latin typeface="Cambria Math" panose="02040503050406030204" pitchFamily="18" charset="0"/>
                            </a:rPr>
                          </m:ctrlPr>
                        </m:fPr>
                        <m:num>
                          <m:r>
                            <a:rPr lang="en-US" b="0" i="1" smtClean="0">
                              <a:latin typeface="Cambria Math" panose="02040503050406030204" pitchFamily="18" charset="0"/>
                            </a:rPr>
                            <m:t>1</m:t>
                          </m:r>
                        </m:num>
                        <m:den>
                          <m:r>
                            <a:rPr lang="en-US" b="0" i="1" smtClean="0">
                              <a:latin typeface="Cambria Math" panose="02040503050406030204" pitchFamily="18" charset="0"/>
                            </a:rPr>
                            <m:t>2</m:t>
                          </m:r>
                        </m:den>
                      </m:f>
                      <m:r>
                        <a:rPr lang="en-US" b="0" i="1" smtClean="0">
                          <a:latin typeface="Cambria Math" panose="02040503050406030204" pitchFamily="18" charset="0"/>
                        </a:rPr>
                        <m:t> </m:t>
                      </m:r>
                      <m:sSub>
                        <m:sSubPr>
                          <m:ctrlPr>
                            <a:rPr lang="en-US" b="0" i="1" smtClean="0">
                              <a:latin typeface="Cambria Math" panose="02040503050406030204" pitchFamily="18" charset="0"/>
                            </a:rPr>
                          </m:ctrlPr>
                        </m:sSubPr>
                        <m:e>
                          <m:r>
                            <a:rPr lang="en-US" b="0" i="1" smtClean="0">
                              <a:latin typeface="Cambria Math" panose="02040503050406030204" pitchFamily="18" charset="0"/>
                            </a:rPr>
                            <m:t>𝑉</m:t>
                          </m:r>
                        </m:e>
                        <m:sub>
                          <m:r>
                            <a:rPr lang="en-US" b="0" i="1" smtClean="0">
                              <a:latin typeface="Cambria Math" panose="02040503050406030204" pitchFamily="18" charset="0"/>
                            </a:rPr>
                            <m:t>𝑏</m:t>
                          </m:r>
                          <m:r>
                            <a:rPr lang="en-US" b="0" i="1" smtClean="0">
                              <a:latin typeface="Cambria Math" panose="02040503050406030204" pitchFamily="18" charset="0"/>
                            </a:rPr>
                            <m:t>0</m:t>
                          </m:r>
                        </m:sub>
                      </m:sSub>
                      <m:r>
                        <a:rPr lang="en-US" b="0" i="1" smtClean="0">
                          <a:latin typeface="Cambria Math" panose="02040503050406030204" pitchFamily="18" charset="0"/>
                        </a:rPr>
                        <m:t> − </m:t>
                      </m:r>
                      <m:nary>
                        <m:naryPr>
                          <m:chr m:val="∑"/>
                          <m:ctrlPr>
                            <a:rPr lang="en-US" b="0" i="1" smtClean="0">
                              <a:latin typeface="Cambria Math" panose="02040503050406030204" pitchFamily="18" charset="0"/>
                            </a:rPr>
                          </m:ctrlPr>
                        </m:naryPr>
                        <m:sub>
                          <m:r>
                            <m:rPr>
                              <m:brk m:alnAt="23"/>
                            </m:rPr>
                            <a:rPr lang="en-US" b="0" i="1" smtClean="0">
                              <a:latin typeface="Cambria Math" panose="02040503050406030204" pitchFamily="18" charset="0"/>
                            </a:rPr>
                            <m:t>𝑙</m:t>
                          </m:r>
                          <m:r>
                            <a:rPr lang="en-US" b="0" i="1" smtClean="0">
                              <a:latin typeface="Cambria Math" panose="02040503050406030204" pitchFamily="18" charset="0"/>
                            </a:rPr>
                            <m:t>=1</m:t>
                          </m:r>
                        </m:sub>
                        <m:sup>
                          <m:r>
                            <a:rPr lang="en-US" b="0" i="1" smtClean="0">
                              <a:latin typeface="Cambria Math" panose="02040503050406030204" pitchFamily="18" charset="0"/>
                            </a:rPr>
                            <m:t>𝑁</m:t>
                          </m:r>
                        </m:sup>
                        <m:e>
                          <m:sSup>
                            <m:sSupPr>
                              <m:ctrlPr>
                                <a:rPr lang="en-US" b="0" i="1" smtClean="0">
                                  <a:latin typeface="Cambria Math" panose="02040503050406030204" pitchFamily="18" charset="0"/>
                                </a:rPr>
                              </m:ctrlPr>
                            </m:sSupPr>
                            <m:e>
                              <m:sSub>
                                <m:sSubPr>
                                  <m:ctrlPr>
                                    <a:rPr lang="en-US" i="1">
                                      <a:latin typeface="Cambria Math" panose="02040503050406030204" pitchFamily="18" charset="0"/>
                                    </a:rPr>
                                  </m:ctrlPr>
                                </m:sSubPr>
                                <m:e>
                                  <m:r>
                                    <a:rPr lang="en-US" i="1">
                                      <a:latin typeface="Cambria Math" panose="02040503050406030204" pitchFamily="18" charset="0"/>
                                    </a:rPr>
                                    <m:t>𝑉</m:t>
                                  </m:r>
                                </m:e>
                                <m:sub>
                                  <m:r>
                                    <a:rPr lang="en-US" i="1">
                                      <a:latin typeface="Cambria Math" panose="02040503050406030204" pitchFamily="18" charset="0"/>
                                    </a:rPr>
                                    <m:t>𝑏</m:t>
                                  </m:r>
                                  <m:r>
                                    <a:rPr lang="en-US" i="1">
                                      <a:latin typeface="Cambria Math" panose="02040503050406030204" pitchFamily="18" charset="0"/>
                                    </a:rPr>
                                    <m:t>0</m:t>
                                  </m:r>
                                </m:sub>
                              </m:sSub>
                              <m:r>
                                <a:rPr lang="en-US" b="0" i="1" smtClean="0">
                                  <a:latin typeface="Cambria Math" panose="02040503050406030204" pitchFamily="18" charset="0"/>
                                </a:rPr>
                                <m:t> </m:t>
                              </m:r>
                              <m:r>
                                <a:rPr lang="en-US" b="0" i="1" smtClean="0">
                                  <a:latin typeface="Cambria Math" panose="02040503050406030204" pitchFamily="18" charset="0"/>
                                </a:rPr>
                                <m:t>𝑒</m:t>
                              </m:r>
                            </m:e>
                            <m:sup>
                              <m:r>
                                <a:rPr lang="en-US" b="0" i="1" smtClean="0">
                                  <a:latin typeface="Cambria Math" panose="02040503050406030204" pitchFamily="18" charset="0"/>
                                </a:rPr>
                                <m:t>𝑙</m:t>
                              </m:r>
                              <m:r>
                                <a:rPr lang="en-US" b="0" i="1" smtClean="0">
                                  <a:latin typeface="Cambria Math" panose="02040503050406030204" pitchFamily="18" charset="0"/>
                                </a:rPr>
                                <m:t>(−</m:t>
                              </m:r>
                              <m:r>
                                <a:rPr lang="en-US" b="0" i="1" smtClean="0">
                                  <a:latin typeface="Cambria Math" panose="02040503050406030204" pitchFamily="18" charset="0"/>
                                </a:rPr>
                                <m:t>𝛿</m:t>
                              </m:r>
                              <m:r>
                                <a:rPr lang="en-US" b="0" i="1" smtClean="0">
                                  <a:latin typeface="Cambria Math" panose="02040503050406030204" pitchFamily="18" charset="0"/>
                                </a:rPr>
                                <m:t> + </m:t>
                              </m:r>
                              <m:r>
                                <a:rPr lang="en-US" b="0" i="1" smtClean="0">
                                  <a:latin typeface="Cambria Math" panose="02040503050406030204" pitchFamily="18" charset="0"/>
                                </a:rPr>
                                <m:t>𝑖</m:t>
                              </m:r>
                              <m:r>
                                <a:rPr lang="en-US" b="0" i="1" smtClean="0">
                                  <a:latin typeface="Cambria Math" panose="02040503050406030204" pitchFamily="18" charset="0"/>
                                </a:rPr>
                                <m:t>𝜓</m:t>
                              </m:r>
                              <m:r>
                                <a:rPr lang="en-US" b="0" i="1" smtClean="0">
                                  <a:latin typeface="Cambria Math" panose="02040503050406030204" pitchFamily="18" charset="0"/>
                                </a:rPr>
                                <m:t>)</m:t>
                              </m:r>
                            </m:sup>
                          </m:sSup>
                        </m:e>
                      </m:nary>
                    </m:oMath>
                  </m:oMathPara>
                </a14:m>
                <a:endParaRPr lang="es-ES" dirty="0"/>
              </a:p>
            </p:txBody>
          </p:sp>
        </mc:Choice>
        <mc:Fallback xmlns="">
          <p:sp>
            <p:nvSpPr>
              <p:cNvPr id="86" name="TextBox 85">
                <a:extLst>
                  <a:ext uri="{FF2B5EF4-FFF2-40B4-BE49-F238E27FC236}">
                    <a16:creationId xmlns:a16="http://schemas.microsoft.com/office/drawing/2014/main" id="{9D5103D7-1C03-2C80-A76B-859BD48A9E15}"/>
                  </a:ext>
                </a:extLst>
              </p:cNvPr>
              <p:cNvSpPr txBox="1">
                <a:spLocks noRot="1" noChangeAspect="1" noMove="1" noResize="1" noEditPoints="1" noAdjustHandles="1" noChangeArrowheads="1" noChangeShapeType="1" noTextEdit="1"/>
              </p:cNvSpPr>
              <p:nvPr/>
            </p:nvSpPr>
            <p:spPr>
              <a:xfrm>
                <a:off x="1344706" y="2498348"/>
                <a:ext cx="6526722" cy="605807"/>
              </a:xfrm>
              <a:prstGeom prst="rect">
                <a:avLst/>
              </a:prstGeom>
              <a:blipFill>
                <a:blip r:embed="rId4"/>
                <a:stretch>
                  <a:fillRect b="-1010"/>
                </a:stretch>
              </a:blipFill>
            </p:spPr>
            <p:txBody>
              <a:bodyPr/>
              <a:lstStyle/>
              <a:p>
                <a:r>
                  <a:rPr lang="es-ES">
                    <a:noFill/>
                  </a:rPr>
                  <a:t> </a:t>
                </a:r>
              </a:p>
            </p:txBody>
          </p:sp>
        </mc:Fallback>
      </mc:AlternateContent>
      <p:cxnSp>
        <p:nvCxnSpPr>
          <p:cNvPr id="89" name="Straight Connector 88">
            <a:extLst>
              <a:ext uri="{FF2B5EF4-FFF2-40B4-BE49-F238E27FC236}">
                <a16:creationId xmlns:a16="http://schemas.microsoft.com/office/drawing/2014/main" id="{C3F09FEA-21E9-87CA-0352-7022DA20A7C4}"/>
              </a:ext>
            </a:extLst>
          </p:cNvPr>
          <p:cNvCxnSpPr>
            <a:cxnSpLocks/>
          </p:cNvCxnSpPr>
          <p:nvPr/>
        </p:nvCxnSpPr>
        <p:spPr>
          <a:xfrm>
            <a:off x="3740150" y="4210050"/>
            <a:ext cx="0" cy="1616075"/>
          </a:xfrm>
          <a:prstGeom prst="line">
            <a:avLst/>
          </a:prstGeom>
          <a:ln>
            <a:solidFill>
              <a:srgbClr val="152F4E"/>
            </a:solidFill>
            <a:prstDash val="sysDash"/>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FC15377E-0794-EA54-391F-398D203A0404}"/>
              </a:ext>
            </a:extLst>
          </p:cNvPr>
          <p:cNvSpPr txBox="1"/>
          <p:nvPr/>
        </p:nvSpPr>
        <p:spPr>
          <a:xfrm>
            <a:off x="3671762" y="4393410"/>
            <a:ext cx="419349" cy="200055"/>
          </a:xfrm>
          <a:prstGeom prst="rect">
            <a:avLst/>
          </a:prstGeom>
          <a:noFill/>
        </p:spPr>
        <p:txBody>
          <a:bodyPr wrap="square" rtlCol="0">
            <a:spAutoFit/>
          </a:bodyPr>
          <a:lstStyle/>
          <a:p>
            <a:pPr algn="ctr"/>
            <a:r>
              <a:rPr lang="en-US" sz="700" dirty="0"/>
              <a:t>gap</a:t>
            </a:r>
            <a:endParaRPr lang="es-ES" sz="700" dirty="0"/>
          </a:p>
        </p:txBody>
      </p:sp>
      <p:cxnSp>
        <p:nvCxnSpPr>
          <p:cNvPr id="95" name="Straight Connector 94">
            <a:extLst>
              <a:ext uri="{FF2B5EF4-FFF2-40B4-BE49-F238E27FC236}">
                <a16:creationId xmlns:a16="http://schemas.microsoft.com/office/drawing/2014/main" id="{5325D89E-8FF9-C660-2A1C-D5F2E076A320}"/>
              </a:ext>
            </a:extLst>
          </p:cNvPr>
          <p:cNvCxnSpPr>
            <a:cxnSpLocks/>
          </p:cNvCxnSpPr>
          <p:nvPr/>
        </p:nvCxnSpPr>
        <p:spPr>
          <a:xfrm>
            <a:off x="7848806" y="4210050"/>
            <a:ext cx="0" cy="1616075"/>
          </a:xfrm>
          <a:prstGeom prst="line">
            <a:avLst/>
          </a:prstGeom>
          <a:ln>
            <a:solidFill>
              <a:srgbClr val="152F4E"/>
            </a:solidFill>
            <a:prstDash val="sysDash"/>
          </a:ln>
        </p:spPr>
        <p:style>
          <a:lnRef idx="1">
            <a:schemeClr val="accent1"/>
          </a:lnRef>
          <a:fillRef idx="0">
            <a:schemeClr val="accent1"/>
          </a:fillRef>
          <a:effectRef idx="0">
            <a:schemeClr val="accent1"/>
          </a:effectRef>
          <a:fontRef idx="minor">
            <a:schemeClr val="tx1"/>
          </a:fontRef>
        </p:style>
      </p:cxnSp>
      <p:sp>
        <p:nvSpPr>
          <p:cNvPr id="98" name="TextBox 97">
            <a:extLst>
              <a:ext uri="{FF2B5EF4-FFF2-40B4-BE49-F238E27FC236}">
                <a16:creationId xmlns:a16="http://schemas.microsoft.com/office/drawing/2014/main" id="{2344E9CD-CE83-2B28-DC31-63EB93D640F9}"/>
              </a:ext>
            </a:extLst>
          </p:cNvPr>
          <p:cNvSpPr txBox="1"/>
          <p:nvPr/>
        </p:nvSpPr>
        <p:spPr>
          <a:xfrm>
            <a:off x="7780418" y="4693318"/>
            <a:ext cx="419349" cy="200055"/>
          </a:xfrm>
          <a:prstGeom prst="rect">
            <a:avLst/>
          </a:prstGeom>
          <a:noFill/>
        </p:spPr>
        <p:txBody>
          <a:bodyPr wrap="square" rtlCol="0">
            <a:spAutoFit/>
          </a:bodyPr>
          <a:lstStyle/>
          <a:p>
            <a:pPr algn="ctr"/>
            <a:r>
              <a:rPr lang="en-US" sz="700" dirty="0"/>
              <a:t>gap</a:t>
            </a:r>
            <a:endParaRPr lang="es-ES" sz="700" dirty="0"/>
          </a:p>
        </p:txBody>
      </p:sp>
      <p:pic>
        <p:nvPicPr>
          <p:cNvPr id="102" name="Picture 101">
            <a:extLst>
              <a:ext uri="{FF2B5EF4-FFF2-40B4-BE49-F238E27FC236}">
                <a16:creationId xmlns:a16="http://schemas.microsoft.com/office/drawing/2014/main" id="{895BE2D7-6A2E-C46D-7ADD-6E107A119F58}"/>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1079380" y="4057825"/>
            <a:ext cx="3050076" cy="2069925"/>
          </a:xfrm>
          <a:prstGeom prst="rect">
            <a:avLst/>
          </a:prstGeom>
        </p:spPr>
      </p:pic>
      <p:cxnSp>
        <p:nvCxnSpPr>
          <p:cNvPr id="103" name="Straight Arrow Connector 102">
            <a:extLst>
              <a:ext uri="{FF2B5EF4-FFF2-40B4-BE49-F238E27FC236}">
                <a16:creationId xmlns:a16="http://schemas.microsoft.com/office/drawing/2014/main" id="{413AA543-B669-0FC6-C264-DCD4F9D2C5C2}"/>
              </a:ext>
            </a:extLst>
          </p:cNvPr>
          <p:cNvCxnSpPr>
            <a:cxnSpLocks/>
          </p:cNvCxnSpPr>
          <p:nvPr/>
        </p:nvCxnSpPr>
        <p:spPr>
          <a:xfrm>
            <a:off x="3740150" y="4635500"/>
            <a:ext cx="28257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105" name="Picture 104">
            <a:extLst>
              <a:ext uri="{FF2B5EF4-FFF2-40B4-BE49-F238E27FC236}">
                <a16:creationId xmlns:a16="http://schemas.microsoft.com/office/drawing/2014/main" id="{2C8C3C0C-FC6F-5F2F-8FB1-38E5B7D551D2}"/>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5219362" y="4008016"/>
            <a:ext cx="3004951" cy="2126084"/>
          </a:xfrm>
          <a:prstGeom prst="rect">
            <a:avLst/>
          </a:prstGeom>
        </p:spPr>
      </p:pic>
      <p:cxnSp>
        <p:nvCxnSpPr>
          <p:cNvPr id="106" name="Straight Arrow Connector 105">
            <a:extLst>
              <a:ext uri="{FF2B5EF4-FFF2-40B4-BE49-F238E27FC236}">
                <a16:creationId xmlns:a16="http://schemas.microsoft.com/office/drawing/2014/main" id="{89F0710C-44DF-630E-7653-84EBDD295967}"/>
              </a:ext>
            </a:extLst>
          </p:cNvPr>
          <p:cNvCxnSpPr>
            <a:cxnSpLocks/>
          </p:cNvCxnSpPr>
          <p:nvPr/>
        </p:nvCxnSpPr>
        <p:spPr>
          <a:xfrm>
            <a:off x="7848806" y="4930775"/>
            <a:ext cx="282575"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88784327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TRANSIENT BEAM LOADING (TBL)</a:t>
            </a:r>
            <a:endParaRPr lang="en-US" sz="2400" b="1" dirty="0">
              <a:latin typeface="+mj-lt"/>
            </a:endParaRPr>
          </a:p>
        </p:txBody>
      </p:sp>
      <p:sp>
        <p:nvSpPr>
          <p:cNvPr id="4" name="Content Placeholder 2">
            <a:extLst>
              <a:ext uri="{FF2B5EF4-FFF2-40B4-BE49-F238E27FC236}">
                <a16:creationId xmlns:a16="http://schemas.microsoft.com/office/drawing/2014/main" id="{EB9F79DD-69A5-4938-2996-38C13025FCC6}"/>
              </a:ext>
            </a:extLst>
          </p:cNvPr>
          <p:cNvSpPr txBox="1">
            <a:spLocks/>
          </p:cNvSpPr>
          <p:nvPr/>
        </p:nvSpPr>
        <p:spPr>
          <a:xfrm>
            <a:off x="287337" y="3945169"/>
            <a:ext cx="8569325" cy="219528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1200"/>
              </a:spcBef>
              <a:buClr>
                <a:srgbClr val="152F4E"/>
              </a:buClr>
              <a:buFont typeface="Wingdings" panose="05000000000000000000" pitchFamily="2" charset="2"/>
              <a:buChar char="§"/>
            </a:pPr>
            <a:r>
              <a:rPr lang="en-US" sz="1400" dirty="0"/>
              <a:t>The </a:t>
            </a:r>
            <a:r>
              <a:rPr lang="en-US" sz="1400" b="1" dirty="0"/>
              <a:t>different MC and HC voltages </a:t>
            </a:r>
            <a:r>
              <a:rPr lang="en-US" sz="1400" dirty="0"/>
              <a:t>seen by the bunches cause different bunch properties (synchrotron frequency, bunch length, phase, etc.) along the bunch train</a:t>
            </a:r>
          </a:p>
          <a:p>
            <a:pPr marL="266700" indent="-266700">
              <a:lnSpc>
                <a:spcPct val="114000"/>
              </a:lnSpc>
              <a:spcBef>
                <a:spcPts val="1200"/>
              </a:spcBef>
              <a:buClr>
                <a:srgbClr val="152F4E"/>
              </a:buClr>
              <a:buFont typeface="Wingdings" panose="05000000000000000000" pitchFamily="2" charset="2"/>
              <a:buChar char="§"/>
            </a:pPr>
            <a:r>
              <a:rPr lang="en-US" sz="1400" dirty="0"/>
              <a:t>The bunch length, and thus the </a:t>
            </a:r>
            <a:r>
              <a:rPr lang="en-US" sz="1400" b="1" dirty="0"/>
              <a:t>Touschek</a:t>
            </a:r>
            <a:r>
              <a:rPr lang="en-US" sz="1400" dirty="0"/>
              <a:t> </a:t>
            </a:r>
            <a:r>
              <a:rPr lang="en-US" sz="1400" b="1" dirty="0"/>
              <a:t>beam lifetime</a:t>
            </a:r>
            <a:r>
              <a:rPr lang="en-US" sz="1400" dirty="0"/>
              <a:t>, is </a:t>
            </a:r>
            <a:r>
              <a:rPr lang="en-US" sz="1400" b="1" dirty="0"/>
              <a:t>specially</a:t>
            </a:r>
            <a:r>
              <a:rPr lang="en-US" sz="1400" dirty="0"/>
              <a:t> </a:t>
            </a:r>
            <a:r>
              <a:rPr lang="en-US" sz="1400" b="1" dirty="0"/>
              <a:t>affected</a:t>
            </a:r>
            <a:r>
              <a:rPr lang="en-US" sz="1400" dirty="0"/>
              <a:t> in the case of a double NC RF system tuned to maximize them</a:t>
            </a:r>
          </a:p>
          <a:p>
            <a:pPr marL="266700" indent="-266700">
              <a:lnSpc>
                <a:spcPct val="114000"/>
              </a:lnSpc>
              <a:spcBef>
                <a:spcPts val="1200"/>
              </a:spcBef>
              <a:buClr>
                <a:srgbClr val="152F4E"/>
              </a:buClr>
              <a:buFont typeface="Wingdings" panose="05000000000000000000" pitchFamily="2" charset="2"/>
              <a:buChar char="§"/>
            </a:pPr>
            <a:r>
              <a:rPr lang="en-US" sz="1400" dirty="0"/>
              <a:t>Just a 2% gap can lead to Touschek lifetime reductions of about 45%</a:t>
            </a:r>
          </a:p>
          <a:p>
            <a:pPr marL="266700" indent="-266700">
              <a:lnSpc>
                <a:spcPct val="114000"/>
              </a:lnSpc>
              <a:spcBef>
                <a:spcPts val="1200"/>
              </a:spcBef>
              <a:buClr>
                <a:srgbClr val="152F4E"/>
              </a:buClr>
              <a:buFont typeface="Wingdings" panose="05000000000000000000" pitchFamily="2" charset="2"/>
              <a:buChar char="§"/>
            </a:pPr>
            <a:r>
              <a:rPr lang="en-US" sz="1400" dirty="0"/>
              <a:t>A proper transient beam loading (TBL) calculation and </a:t>
            </a:r>
            <a:r>
              <a:rPr lang="en-US" sz="1400" b="1" dirty="0"/>
              <a:t>compensation </a:t>
            </a:r>
            <a:r>
              <a:rPr lang="en-US" sz="1400" dirty="0"/>
              <a:t>is therefore </a:t>
            </a:r>
            <a:r>
              <a:rPr lang="en-US" sz="1400" b="1" dirty="0"/>
              <a:t>highly advised </a:t>
            </a:r>
            <a:r>
              <a:rPr lang="en-US" sz="1400" dirty="0"/>
              <a:t>in case a gap in the beam is foreseen in a SR with a double RF system</a:t>
            </a:r>
          </a:p>
          <a:p>
            <a:pPr marL="266700" indent="-266700">
              <a:lnSpc>
                <a:spcPct val="114000"/>
              </a:lnSpc>
              <a:spcBef>
                <a:spcPts val="1200"/>
              </a:spcBef>
              <a:buClr>
                <a:srgbClr val="152F4E"/>
              </a:buClr>
              <a:buFont typeface="Wingdings" panose="05000000000000000000" pitchFamily="2" charset="2"/>
              <a:buChar char="§"/>
            </a:pPr>
            <a:endParaRPr lang="en-US" sz="1400" dirty="0"/>
          </a:p>
          <a:p>
            <a:pPr marL="266700" indent="-266700">
              <a:lnSpc>
                <a:spcPct val="114000"/>
              </a:lnSpc>
              <a:spcBef>
                <a:spcPts val="1200"/>
              </a:spcBef>
              <a:buClr>
                <a:srgbClr val="152F4E"/>
              </a:buClr>
              <a:buFont typeface="Wingdings" panose="05000000000000000000" pitchFamily="2" charset="2"/>
              <a:buChar char="§"/>
            </a:pPr>
            <a:endParaRPr lang="en-GB" sz="1400" dirty="0"/>
          </a:p>
          <a:p>
            <a:pPr>
              <a:spcBef>
                <a:spcPts val="1200"/>
              </a:spcBef>
              <a:buClr>
                <a:srgbClr val="152F4E"/>
              </a:buClr>
            </a:pPr>
            <a:endParaRPr lang="en-GB" sz="1000" dirty="0"/>
          </a:p>
        </p:txBody>
      </p:sp>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76D8251-33AF-C014-BAEE-C8199428B94B}"/>
                  </a:ext>
                </a:extLst>
              </p:cNvPr>
              <p:cNvSpPr txBox="1"/>
              <p:nvPr/>
            </p:nvSpPr>
            <p:spPr>
              <a:xfrm>
                <a:off x="1088660" y="2538761"/>
                <a:ext cx="1265155" cy="223138"/>
              </a:xfrm>
              <a:prstGeom prst="rect">
                <a:avLst/>
              </a:prstGeom>
              <a:noFill/>
            </p:spPr>
            <p:txBody>
              <a:bodyPr wrap="none" rtlCol="0">
                <a:spAutoFit/>
              </a:bodyPr>
              <a:lstStyle/>
              <a:p>
                <a14:m>
                  <m:oMath xmlns:m="http://schemas.openxmlformats.org/officeDocument/2006/math">
                    <m:sSub>
                      <m:sSubPr>
                        <m:ctrlPr>
                          <a:rPr lang="es-ES" sz="850" b="0" i="1" smtClean="0">
                            <a:latin typeface="Cambria Math" panose="02040503050406030204" pitchFamily="18" charset="0"/>
                          </a:rPr>
                        </m:ctrlPr>
                      </m:sSubPr>
                      <m:e>
                        <m:r>
                          <a:rPr lang="es-ES" sz="850" b="0" i="1" smtClean="0">
                            <a:latin typeface="Cambria Math" panose="02040503050406030204" pitchFamily="18" charset="0"/>
                          </a:rPr>
                          <m:t>𝜎</m:t>
                        </m:r>
                      </m:e>
                      <m:sub>
                        <m:r>
                          <a:rPr lang="es-ES" sz="850" b="0" i="1" smtClean="0">
                            <a:latin typeface="Cambria Math" panose="02040503050406030204" pitchFamily="18" charset="0"/>
                          </a:rPr>
                          <m:t>𝑧</m:t>
                        </m:r>
                      </m:sub>
                    </m:sSub>
                    <m:r>
                      <a:rPr lang="es-ES" sz="850" b="0" i="1" smtClean="0">
                        <a:latin typeface="Cambria Math" panose="02040503050406030204" pitchFamily="18" charset="0"/>
                      </a:rPr>
                      <m:t> 1</m:t>
                    </m:r>
                    <m:r>
                      <a:rPr lang="en-US" sz="850" b="0" i="1" smtClean="0">
                        <a:latin typeface="Cambria Math" panose="02040503050406030204" pitchFamily="18" charset="0"/>
                      </a:rPr>
                      <m:t>1</m:t>
                    </m:r>
                    <m:r>
                      <a:rPr lang="es-ES" sz="850" b="0" i="1" smtClean="0">
                        <a:latin typeface="Cambria Math" panose="02040503050406030204" pitchFamily="18" charset="0"/>
                      </a:rPr>
                      <m:t>% </m:t>
                    </m:r>
                    <m:r>
                      <m:rPr>
                        <m:sty m:val="p"/>
                      </m:rPr>
                      <a:rPr lang="es-ES" sz="850" b="0" i="0" smtClean="0">
                        <a:latin typeface="Cambria Math" panose="02040503050406030204" pitchFamily="18" charset="0"/>
                      </a:rPr>
                      <m:t>gap</m:t>
                    </m:r>
                    <m:r>
                      <a:rPr lang="es-ES" sz="850" b="0" i="1" smtClean="0">
                        <a:latin typeface="Cambria Math" panose="02040503050406030204" pitchFamily="18" charset="0"/>
                      </a:rPr>
                      <m:t>= </m:t>
                    </m:r>
                    <m:r>
                      <a:rPr lang="en-US" sz="850" b="0" i="1" smtClean="0">
                        <a:latin typeface="Cambria Math" panose="02040503050406030204" pitchFamily="18" charset="0"/>
                      </a:rPr>
                      <m:t> </m:t>
                    </m:r>
                    <m:r>
                      <a:rPr lang="es-ES" sz="850" b="0" i="0" smtClean="0">
                        <a:latin typeface="Cambria Math" panose="02040503050406030204" pitchFamily="18" charset="0"/>
                      </a:rPr>
                      <m:t>14.5</m:t>
                    </m:r>
                  </m:oMath>
                </a14:m>
                <a:r>
                  <a:rPr lang="es-ES" sz="850" dirty="0">
                    <a:latin typeface="Arial" panose="020B0604020202020204" pitchFamily="34" charset="0"/>
                    <a:cs typeface="Arial" panose="020B0604020202020204" pitchFamily="34" charset="0"/>
                  </a:rPr>
                  <a:t> ps</a:t>
                </a:r>
              </a:p>
            </p:txBody>
          </p:sp>
        </mc:Choice>
        <mc:Fallback xmlns="">
          <p:sp>
            <p:nvSpPr>
              <p:cNvPr id="10" name="TextBox 9">
                <a:extLst>
                  <a:ext uri="{FF2B5EF4-FFF2-40B4-BE49-F238E27FC236}">
                    <a16:creationId xmlns:a16="http://schemas.microsoft.com/office/drawing/2014/main" id="{A76D8251-33AF-C014-BAEE-C8199428B94B}"/>
                  </a:ext>
                </a:extLst>
              </p:cNvPr>
              <p:cNvSpPr txBox="1">
                <a:spLocks noRot="1" noChangeAspect="1" noMove="1" noResize="1" noEditPoints="1" noAdjustHandles="1" noChangeArrowheads="1" noChangeShapeType="1" noTextEdit="1"/>
              </p:cNvSpPr>
              <p:nvPr/>
            </p:nvSpPr>
            <p:spPr>
              <a:xfrm>
                <a:off x="1088660" y="2538761"/>
                <a:ext cx="1265155" cy="223138"/>
              </a:xfrm>
              <a:prstGeom prst="rect">
                <a:avLst/>
              </a:prstGeom>
              <a:blipFill>
                <a:blip r:embed="rId2"/>
                <a:stretch>
                  <a:fillRect b="-8108"/>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020070DE-A4BA-9679-6AD4-4EED20F5016F}"/>
                  </a:ext>
                </a:extLst>
              </p:cNvPr>
              <p:cNvSpPr txBox="1"/>
              <p:nvPr/>
            </p:nvSpPr>
            <p:spPr>
              <a:xfrm>
                <a:off x="974739" y="1435162"/>
                <a:ext cx="991041" cy="2231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850" b="0" i="1" smtClean="0">
                              <a:latin typeface="Cambria Math" panose="02040503050406030204" pitchFamily="18" charset="0"/>
                            </a:rPr>
                          </m:ctrlPr>
                        </m:sSubPr>
                        <m:e>
                          <m:r>
                            <a:rPr lang="es-ES" sz="850" b="0" i="1" smtClean="0">
                              <a:latin typeface="Cambria Math" panose="02040503050406030204" pitchFamily="18" charset="0"/>
                            </a:rPr>
                            <m:t>𝜎</m:t>
                          </m:r>
                        </m:e>
                        <m:sub>
                          <m:r>
                            <a:rPr lang="es-ES" sz="850" b="0" i="1" smtClean="0">
                              <a:latin typeface="Cambria Math" panose="02040503050406030204" pitchFamily="18" charset="0"/>
                            </a:rPr>
                            <m:t>𝑧</m:t>
                          </m:r>
                        </m:sub>
                      </m:sSub>
                      <m:r>
                        <a:rPr lang="es-ES" sz="850" b="0" i="1" smtClean="0">
                          <a:latin typeface="Cambria Math" panose="02040503050406030204" pitchFamily="18" charset="0"/>
                        </a:rPr>
                        <m:t> </m:t>
                      </m:r>
                      <m:r>
                        <m:rPr>
                          <m:sty m:val="p"/>
                        </m:rPr>
                        <a:rPr lang="es-ES" sz="850" b="0" i="0" smtClean="0">
                          <a:latin typeface="Cambria Math" panose="02040503050406030204" pitchFamily="18" charset="0"/>
                        </a:rPr>
                        <m:t>FP</m:t>
                      </m:r>
                      <m:r>
                        <a:rPr lang="es-ES" sz="850" b="0" i="1" smtClean="0">
                          <a:latin typeface="Cambria Math" panose="02040503050406030204" pitchFamily="18" charset="0"/>
                        </a:rPr>
                        <m:t>= </m:t>
                      </m:r>
                      <m:r>
                        <a:rPr lang="en-US" sz="850" b="0" i="1" smtClean="0">
                          <a:latin typeface="Cambria Math" panose="02040503050406030204" pitchFamily="18" charset="0"/>
                        </a:rPr>
                        <m:t> </m:t>
                      </m:r>
                      <m:r>
                        <a:rPr lang="es-ES" sz="850" b="0" i="0" smtClean="0">
                          <a:latin typeface="Cambria Math" panose="02040503050406030204" pitchFamily="18" charset="0"/>
                        </a:rPr>
                        <m:t>39.8 </m:t>
                      </m:r>
                      <m:r>
                        <m:rPr>
                          <m:sty m:val="p"/>
                        </m:rPr>
                        <a:rPr lang="es-ES" sz="850" b="0" i="0" smtClean="0">
                          <a:latin typeface="Cambria Math" panose="02040503050406030204" pitchFamily="18" charset="0"/>
                        </a:rPr>
                        <m:t>ps</m:t>
                      </m:r>
                    </m:oMath>
                  </m:oMathPara>
                </a14:m>
                <a:endParaRPr lang="es-ES" sz="850" dirty="0">
                  <a:latin typeface="Arial" panose="020B0604020202020204" pitchFamily="34" charset="0"/>
                  <a:cs typeface="Arial" panose="020B0604020202020204" pitchFamily="34" charset="0"/>
                </a:endParaRPr>
              </a:p>
            </p:txBody>
          </p:sp>
        </mc:Choice>
        <mc:Fallback xmlns="">
          <p:sp>
            <p:nvSpPr>
              <p:cNvPr id="12" name="TextBox 11">
                <a:extLst>
                  <a:ext uri="{FF2B5EF4-FFF2-40B4-BE49-F238E27FC236}">
                    <a16:creationId xmlns:a16="http://schemas.microsoft.com/office/drawing/2014/main" id="{020070DE-A4BA-9679-6AD4-4EED20F5016F}"/>
                  </a:ext>
                </a:extLst>
              </p:cNvPr>
              <p:cNvSpPr txBox="1">
                <a:spLocks noRot="1" noChangeAspect="1" noMove="1" noResize="1" noEditPoints="1" noAdjustHandles="1" noChangeArrowheads="1" noChangeShapeType="1" noTextEdit="1"/>
              </p:cNvSpPr>
              <p:nvPr/>
            </p:nvSpPr>
            <p:spPr>
              <a:xfrm>
                <a:off x="974739" y="1435162"/>
                <a:ext cx="991041" cy="223138"/>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1C731839-0A5B-D92C-C3F0-F420FB1E34D7}"/>
                  </a:ext>
                </a:extLst>
              </p:cNvPr>
              <p:cNvSpPr txBox="1"/>
              <p:nvPr/>
            </p:nvSpPr>
            <p:spPr>
              <a:xfrm>
                <a:off x="2092586" y="3144454"/>
                <a:ext cx="1088824" cy="223138"/>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s-ES" sz="850" b="0" i="1" smtClean="0">
                              <a:latin typeface="Cambria Math" panose="02040503050406030204" pitchFamily="18" charset="0"/>
                            </a:rPr>
                          </m:ctrlPr>
                        </m:sSubPr>
                        <m:e>
                          <m:r>
                            <a:rPr lang="es-ES" sz="850" b="0" i="1" smtClean="0">
                              <a:latin typeface="Cambria Math" panose="02040503050406030204" pitchFamily="18" charset="0"/>
                            </a:rPr>
                            <m:t>𝜎</m:t>
                          </m:r>
                        </m:e>
                        <m:sub>
                          <m:r>
                            <a:rPr lang="es-ES" sz="850" b="0" i="1" smtClean="0">
                              <a:latin typeface="Cambria Math" panose="02040503050406030204" pitchFamily="18" charset="0"/>
                            </a:rPr>
                            <m:t>𝑧</m:t>
                          </m:r>
                        </m:sub>
                      </m:sSub>
                      <m:r>
                        <a:rPr lang="es-ES" sz="850" b="0" i="1" smtClean="0">
                          <a:latin typeface="Cambria Math" panose="02040503050406030204" pitchFamily="18" charset="0"/>
                        </a:rPr>
                        <m:t> </m:t>
                      </m:r>
                      <m:r>
                        <m:rPr>
                          <m:sty m:val="p"/>
                        </m:rPr>
                        <a:rPr lang="es-ES" sz="850" b="0" i="0" smtClean="0">
                          <a:latin typeface="Cambria Math" panose="02040503050406030204" pitchFamily="18" charset="0"/>
                        </a:rPr>
                        <m:t>no</m:t>
                      </m:r>
                      <m:r>
                        <a:rPr lang="es-ES" sz="850" b="0" i="0" smtClean="0">
                          <a:latin typeface="Cambria Math" panose="02040503050406030204" pitchFamily="18" charset="0"/>
                        </a:rPr>
                        <m:t> </m:t>
                      </m:r>
                      <m:r>
                        <m:rPr>
                          <m:sty m:val="p"/>
                        </m:rPr>
                        <a:rPr lang="es-ES" sz="850" b="0" i="0" smtClean="0">
                          <a:latin typeface="Cambria Math" panose="02040503050406030204" pitchFamily="18" charset="0"/>
                        </a:rPr>
                        <m:t>HC</m:t>
                      </m:r>
                      <m:r>
                        <a:rPr lang="es-ES" sz="850" b="0" i="1" smtClean="0">
                          <a:latin typeface="Cambria Math" panose="02040503050406030204" pitchFamily="18" charset="0"/>
                        </a:rPr>
                        <m:t>= </m:t>
                      </m:r>
                      <m:r>
                        <a:rPr lang="en-US" sz="850" b="0" i="1" smtClean="0">
                          <a:latin typeface="Cambria Math" panose="02040503050406030204" pitchFamily="18" charset="0"/>
                        </a:rPr>
                        <m:t> </m:t>
                      </m:r>
                      <m:r>
                        <a:rPr lang="es-ES" sz="850" b="0" i="0" smtClean="0">
                          <a:latin typeface="Cambria Math" panose="02040503050406030204" pitchFamily="18" charset="0"/>
                        </a:rPr>
                        <m:t>8.2 </m:t>
                      </m:r>
                      <m:r>
                        <m:rPr>
                          <m:sty m:val="p"/>
                        </m:rPr>
                        <a:rPr lang="es-ES" sz="850" b="0" i="0" smtClean="0">
                          <a:latin typeface="Cambria Math" panose="02040503050406030204" pitchFamily="18" charset="0"/>
                        </a:rPr>
                        <m:t>ps</m:t>
                      </m:r>
                    </m:oMath>
                  </m:oMathPara>
                </a14:m>
                <a:endParaRPr lang="es-ES" sz="850" dirty="0">
                  <a:latin typeface="Arial" panose="020B0604020202020204" pitchFamily="34" charset="0"/>
                  <a:cs typeface="Arial" panose="020B0604020202020204" pitchFamily="34" charset="0"/>
                </a:endParaRPr>
              </a:p>
            </p:txBody>
          </p:sp>
        </mc:Choice>
        <mc:Fallback xmlns="">
          <p:sp>
            <p:nvSpPr>
              <p:cNvPr id="13" name="TextBox 12">
                <a:extLst>
                  <a:ext uri="{FF2B5EF4-FFF2-40B4-BE49-F238E27FC236}">
                    <a16:creationId xmlns:a16="http://schemas.microsoft.com/office/drawing/2014/main" id="{1C731839-0A5B-D92C-C3F0-F420FB1E34D7}"/>
                  </a:ext>
                </a:extLst>
              </p:cNvPr>
              <p:cNvSpPr txBox="1">
                <a:spLocks noRot="1" noChangeAspect="1" noMove="1" noResize="1" noEditPoints="1" noAdjustHandles="1" noChangeArrowheads="1" noChangeShapeType="1" noTextEdit="1"/>
              </p:cNvSpPr>
              <p:nvPr/>
            </p:nvSpPr>
            <p:spPr>
              <a:xfrm>
                <a:off x="2092586" y="3144454"/>
                <a:ext cx="1088824" cy="223138"/>
              </a:xfrm>
              <a:prstGeom prst="rect">
                <a:avLst/>
              </a:prstGeom>
              <a:blipFill>
                <a:blip r:embed="rId4"/>
                <a:stretch>
                  <a:fillRect/>
                </a:stretch>
              </a:blipFill>
            </p:spPr>
            <p:txBody>
              <a:bodyPr/>
              <a:lstStyle/>
              <a:p>
                <a:r>
                  <a:rPr lang="es-ES">
                    <a:noFill/>
                  </a:rPr>
                  <a:t> </a:t>
                </a:r>
              </a:p>
            </p:txBody>
          </p:sp>
        </mc:Fallback>
      </mc:AlternateContent>
      <p:pic>
        <p:nvPicPr>
          <p:cNvPr id="17" name="Picture 16">
            <a:extLst>
              <a:ext uri="{FF2B5EF4-FFF2-40B4-BE49-F238E27FC236}">
                <a16:creationId xmlns:a16="http://schemas.microsoft.com/office/drawing/2014/main" id="{2ED41E49-B27C-5A98-C6EF-3A72049ADB3D}"/>
              </a:ext>
            </a:extLst>
          </p:cNvPr>
          <p:cNvPicPr>
            <a:picLocks noChangeAspect="1"/>
          </p:cNvPicPr>
          <p:nvPr/>
        </p:nvPicPr>
        <p:blipFill>
          <a:blip r:embed="rId5">
            <a:clrChange>
              <a:clrFrom>
                <a:srgbClr val="FFFFFF"/>
              </a:clrFrom>
              <a:clrTo>
                <a:srgbClr val="FFFFFF">
                  <a:alpha val="0"/>
                </a:srgbClr>
              </a:clrTo>
            </a:clrChange>
          </a:blip>
          <a:stretch>
            <a:fillRect/>
          </a:stretch>
        </p:blipFill>
        <p:spPr>
          <a:xfrm>
            <a:off x="2232681" y="3644577"/>
            <a:ext cx="678657" cy="110209"/>
          </a:xfrm>
          <a:prstGeom prst="rect">
            <a:avLst/>
          </a:prstGeom>
        </p:spPr>
      </p:pic>
      <p:pic>
        <p:nvPicPr>
          <p:cNvPr id="5" name="Picture 4">
            <a:extLst>
              <a:ext uri="{FF2B5EF4-FFF2-40B4-BE49-F238E27FC236}">
                <a16:creationId xmlns:a16="http://schemas.microsoft.com/office/drawing/2014/main" id="{9F91A826-0D82-1B11-B422-F9095F532067}"/>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725573" y="1134564"/>
            <a:ext cx="3363123" cy="2507796"/>
          </a:xfrm>
          <a:prstGeom prst="rect">
            <a:avLst/>
          </a:prstGeom>
        </p:spPr>
      </p:pic>
      <p:grpSp>
        <p:nvGrpSpPr>
          <p:cNvPr id="18" name="Group 17">
            <a:extLst>
              <a:ext uri="{FF2B5EF4-FFF2-40B4-BE49-F238E27FC236}">
                <a16:creationId xmlns:a16="http://schemas.microsoft.com/office/drawing/2014/main" id="{071AA1CF-FEA6-4561-8ED0-95FEF9682F28}"/>
              </a:ext>
            </a:extLst>
          </p:cNvPr>
          <p:cNvGrpSpPr/>
          <p:nvPr/>
        </p:nvGrpSpPr>
        <p:grpSpPr>
          <a:xfrm>
            <a:off x="4548423" y="1057772"/>
            <a:ext cx="3929486" cy="2800350"/>
            <a:chOff x="0" y="1"/>
            <a:chExt cx="5068145" cy="3848893"/>
          </a:xfrm>
        </p:grpSpPr>
        <p:grpSp>
          <p:nvGrpSpPr>
            <p:cNvPr id="19" name="Group 18">
              <a:extLst>
                <a:ext uri="{FF2B5EF4-FFF2-40B4-BE49-F238E27FC236}">
                  <a16:creationId xmlns:a16="http://schemas.microsoft.com/office/drawing/2014/main" id="{90767F43-6C62-F70E-5D42-50732FCA0B61}"/>
                </a:ext>
              </a:extLst>
            </p:cNvPr>
            <p:cNvGrpSpPr/>
            <p:nvPr/>
          </p:nvGrpSpPr>
          <p:grpSpPr>
            <a:xfrm>
              <a:off x="0" y="1"/>
              <a:ext cx="5068145" cy="3848893"/>
              <a:chOff x="0" y="1"/>
              <a:chExt cx="5305997" cy="3940594"/>
            </a:xfrm>
          </p:grpSpPr>
          <p:graphicFrame>
            <p:nvGraphicFramePr>
              <p:cNvPr id="21" name="Chart 20">
                <a:extLst>
                  <a:ext uri="{FF2B5EF4-FFF2-40B4-BE49-F238E27FC236}">
                    <a16:creationId xmlns:a16="http://schemas.microsoft.com/office/drawing/2014/main" id="{6ED1DEC6-C525-FFB3-1D87-046EA4C797C6}"/>
                  </a:ext>
                </a:extLst>
              </p:cNvPr>
              <p:cNvGraphicFramePr/>
              <p:nvPr/>
            </p:nvGraphicFramePr>
            <p:xfrm>
              <a:off x="0" y="1"/>
              <a:ext cx="5305997" cy="3940594"/>
            </p:xfrm>
            <a:graphic>
              <a:graphicData uri="http://schemas.openxmlformats.org/drawingml/2006/chart">
                <c:chart xmlns:c="http://schemas.openxmlformats.org/drawingml/2006/chart" xmlns:r="http://schemas.openxmlformats.org/officeDocument/2006/relationships" r:id="rId7"/>
              </a:graphicData>
            </a:graphic>
          </p:graphicFrame>
          <p:sp>
            <p:nvSpPr>
              <p:cNvPr id="22" name="TextBox 14">
                <a:extLst>
                  <a:ext uri="{FF2B5EF4-FFF2-40B4-BE49-F238E27FC236}">
                    <a16:creationId xmlns:a16="http://schemas.microsoft.com/office/drawing/2014/main" id="{A0C22178-222E-2801-0776-50DDD59EB457}"/>
                  </a:ext>
                </a:extLst>
              </p:cNvPr>
              <p:cNvSpPr txBox="1"/>
              <p:nvPr/>
            </p:nvSpPr>
            <p:spPr>
              <a:xfrm>
                <a:off x="2063406" y="337275"/>
                <a:ext cx="2659765" cy="303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es-ES" sz="800" dirty="0">
                    <a:latin typeface="Arial" panose="020B0604020202020204" pitchFamily="34" charset="0"/>
                    <a:cs typeface="Arial" panose="020B0604020202020204" pitchFamily="34" charset="0"/>
                  </a:rPr>
                  <a:t>PTBL threshold (680 kV without DRFF)</a:t>
                </a:r>
              </a:p>
            </p:txBody>
          </p:sp>
          <p:sp>
            <p:nvSpPr>
              <p:cNvPr id="23" name="TextBox 15">
                <a:extLst>
                  <a:ext uri="{FF2B5EF4-FFF2-40B4-BE49-F238E27FC236}">
                    <a16:creationId xmlns:a16="http://schemas.microsoft.com/office/drawing/2014/main" id="{D1D53CEA-0025-22B3-E060-C50D2767A799}"/>
                  </a:ext>
                </a:extLst>
              </p:cNvPr>
              <p:cNvSpPr txBox="1"/>
              <p:nvPr/>
            </p:nvSpPr>
            <p:spPr>
              <a:xfrm>
                <a:off x="4190004" y="2693785"/>
                <a:ext cx="513874" cy="220577"/>
              </a:xfrm>
              <a:prstGeom prst="rect">
                <a:avLst/>
              </a:prstGeom>
              <a:noFill/>
            </p:spPr>
            <p:style>
              <a:lnRef idx="0">
                <a:scrgbClr r="0" g="0" b="0"/>
              </a:lnRef>
              <a:fillRef idx="0">
                <a:scrgbClr r="0" g="0" b="0"/>
              </a:fillRef>
              <a:effectRef idx="0">
                <a:scrgbClr r="0" g="0" b="0"/>
              </a:effectRef>
              <a:fontRef idx="minor">
                <a:schemeClr val="tx1"/>
              </a:fontRef>
            </p:style>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r"/>
                <a:r>
                  <a:rPr lang="es-ES" sz="800" dirty="0">
                    <a:latin typeface="Arial" panose="020B0604020202020204" pitchFamily="34" charset="0"/>
                    <a:cs typeface="Arial" panose="020B0604020202020204" pitchFamily="34" charset="0"/>
                  </a:rPr>
                  <a:t>No HC</a:t>
                </a:r>
              </a:p>
            </p:txBody>
          </p:sp>
          <p:sp>
            <p:nvSpPr>
              <p:cNvPr id="24" name="TextBox 16">
                <a:extLst>
                  <a:ext uri="{FF2B5EF4-FFF2-40B4-BE49-F238E27FC236}">
                    <a16:creationId xmlns:a16="http://schemas.microsoft.com/office/drawing/2014/main" id="{749593D6-AFB4-A484-E47A-F722DF5354AA}"/>
                  </a:ext>
                </a:extLst>
              </p:cNvPr>
              <p:cNvSpPr txBox="1"/>
              <p:nvPr/>
            </p:nvSpPr>
            <p:spPr>
              <a:xfrm>
                <a:off x="1118988" y="3033802"/>
                <a:ext cx="2346902" cy="30316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s-ES" sz="800" dirty="0">
                    <a:latin typeface="Arial" panose="020B0604020202020204" pitchFamily="34" charset="0"/>
                    <a:cs typeface="Arial" panose="020B0604020202020204" pitchFamily="34" charset="0"/>
                  </a:rPr>
                  <a:t>ALBA II baseline (1.79%)</a:t>
                </a:r>
              </a:p>
            </p:txBody>
          </p:sp>
        </p:grpSp>
        <p:cxnSp>
          <p:nvCxnSpPr>
            <p:cNvPr id="20" name="Straight Connector 19">
              <a:extLst>
                <a:ext uri="{FF2B5EF4-FFF2-40B4-BE49-F238E27FC236}">
                  <a16:creationId xmlns:a16="http://schemas.microsoft.com/office/drawing/2014/main" id="{8B7CB0C7-3623-D792-FF1A-5B1A68323CE8}"/>
                </a:ext>
              </a:extLst>
            </p:cNvPr>
            <p:cNvCxnSpPr>
              <a:cxnSpLocks/>
            </p:cNvCxnSpPr>
            <p:nvPr/>
          </p:nvCxnSpPr>
          <p:spPr>
            <a:xfrm>
              <a:off x="1111899" y="369675"/>
              <a:ext cx="0" cy="2951555"/>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cxnSp>
        <p:nvCxnSpPr>
          <p:cNvPr id="3" name="Straight Connector 2">
            <a:extLst>
              <a:ext uri="{FF2B5EF4-FFF2-40B4-BE49-F238E27FC236}">
                <a16:creationId xmlns:a16="http://schemas.microsoft.com/office/drawing/2014/main" id="{46940DEA-0676-0D62-036F-2383D3B5A79B}"/>
              </a:ext>
            </a:extLst>
          </p:cNvPr>
          <p:cNvCxnSpPr>
            <a:cxnSpLocks/>
          </p:cNvCxnSpPr>
          <p:nvPr/>
        </p:nvCxnSpPr>
        <p:spPr>
          <a:xfrm>
            <a:off x="1002300" y="1888777"/>
            <a:ext cx="2985500"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49DBBDA-062E-F2AC-AEDE-BD696AEFD416}"/>
                  </a:ext>
                </a:extLst>
              </p:cNvPr>
              <p:cNvSpPr txBox="1"/>
              <p:nvPr/>
            </p:nvSpPr>
            <p:spPr>
              <a:xfrm>
                <a:off x="1002300" y="1885957"/>
                <a:ext cx="1226682" cy="223138"/>
              </a:xfrm>
              <a:prstGeom prst="rect">
                <a:avLst/>
              </a:prstGeom>
              <a:noFill/>
            </p:spPr>
            <p:txBody>
              <a:bodyPr wrap="none" rtlCol="0">
                <a:spAutoFit/>
              </a:bodyPr>
              <a:lstStyle/>
              <a:p>
                <a14:m>
                  <m:oMath xmlns:m="http://schemas.openxmlformats.org/officeDocument/2006/math">
                    <m:sSub>
                      <m:sSubPr>
                        <m:ctrlPr>
                          <a:rPr lang="es-ES" sz="850" b="0" i="1" smtClean="0">
                            <a:latin typeface="Cambria Math" panose="02040503050406030204" pitchFamily="18" charset="0"/>
                          </a:rPr>
                        </m:ctrlPr>
                      </m:sSubPr>
                      <m:e>
                        <m:r>
                          <a:rPr lang="es-ES" sz="850" b="0" i="1" smtClean="0">
                            <a:latin typeface="Cambria Math" panose="02040503050406030204" pitchFamily="18" charset="0"/>
                          </a:rPr>
                          <m:t>𝜎</m:t>
                        </m:r>
                      </m:e>
                      <m:sub>
                        <m:r>
                          <a:rPr lang="es-ES" sz="850" b="0" i="1" smtClean="0">
                            <a:latin typeface="Cambria Math" panose="02040503050406030204" pitchFamily="18" charset="0"/>
                          </a:rPr>
                          <m:t>𝑧</m:t>
                        </m:r>
                      </m:sub>
                    </m:sSub>
                    <m:r>
                      <a:rPr lang="es-ES" sz="850" b="0" i="1" smtClean="0">
                        <a:latin typeface="Cambria Math" panose="02040503050406030204" pitchFamily="18" charset="0"/>
                      </a:rPr>
                      <m:t> </m:t>
                    </m:r>
                    <m:r>
                      <m:rPr>
                        <m:sty m:val="p"/>
                      </m:rPr>
                      <a:rPr lang="es-ES" sz="850" b="0" i="0" smtClean="0">
                        <a:latin typeface="Cambria Math" panose="02040503050406030204" pitchFamily="18" charset="0"/>
                      </a:rPr>
                      <m:t>no</m:t>
                    </m:r>
                    <m:r>
                      <a:rPr lang="es-ES" sz="850" b="0" i="1" smtClean="0">
                        <a:latin typeface="Cambria Math" panose="02040503050406030204" pitchFamily="18" charset="0"/>
                      </a:rPr>
                      <m:t> </m:t>
                    </m:r>
                    <m:r>
                      <m:rPr>
                        <m:sty m:val="p"/>
                      </m:rPr>
                      <a:rPr lang="es-ES" sz="850" b="0" i="0" smtClean="0">
                        <a:latin typeface="Cambria Math" panose="02040503050406030204" pitchFamily="18" charset="0"/>
                      </a:rPr>
                      <m:t>gap</m:t>
                    </m:r>
                    <m:r>
                      <a:rPr lang="es-ES" sz="850" b="0" i="1" smtClean="0">
                        <a:latin typeface="Cambria Math" panose="02040503050406030204" pitchFamily="18" charset="0"/>
                      </a:rPr>
                      <m:t>= </m:t>
                    </m:r>
                    <m:r>
                      <a:rPr lang="en-US" sz="850" b="0" i="1" smtClean="0">
                        <a:latin typeface="Cambria Math" panose="02040503050406030204" pitchFamily="18" charset="0"/>
                      </a:rPr>
                      <m:t> </m:t>
                    </m:r>
                    <m:r>
                      <a:rPr lang="es-ES" sz="850" b="0" i="0" smtClean="0">
                        <a:latin typeface="Cambria Math" panose="02040503050406030204" pitchFamily="18" charset="0"/>
                      </a:rPr>
                      <m:t>32.15</m:t>
                    </m:r>
                  </m:oMath>
                </a14:m>
                <a:r>
                  <a:rPr lang="es-ES" sz="850" dirty="0">
                    <a:latin typeface="Arial" panose="020B0604020202020204" pitchFamily="34" charset="0"/>
                    <a:cs typeface="Arial" panose="020B0604020202020204" pitchFamily="34" charset="0"/>
                  </a:rPr>
                  <a:t> ps</a:t>
                </a:r>
              </a:p>
            </p:txBody>
          </p:sp>
        </mc:Choice>
        <mc:Fallback xmlns="">
          <p:sp>
            <p:nvSpPr>
              <p:cNvPr id="7" name="TextBox 6">
                <a:extLst>
                  <a:ext uri="{FF2B5EF4-FFF2-40B4-BE49-F238E27FC236}">
                    <a16:creationId xmlns:a16="http://schemas.microsoft.com/office/drawing/2014/main" id="{949DBBDA-062E-F2AC-AEDE-BD696AEFD416}"/>
                  </a:ext>
                </a:extLst>
              </p:cNvPr>
              <p:cNvSpPr txBox="1">
                <a:spLocks noRot="1" noChangeAspect="1" noMove="1" noResize="1" noEditPoints="1" noAdjustHandles="1" noChangeArrowheads="1" noChangeShapeType="1" noTextEdit="1"/>
              </p:cNvSpPr>
              <p:nvPr/>
            </p:nvSpPr>
            <p:spPr>
              <a:xfrm>
                <a:off x="1002300" y="1885957"/>
                <a:ext cx="1226682" cy="223138"/>
              </a:xfrm>
              <a:prstGeom prst="rect">
                <a:avLst/>
              </a:prstGeom>
              <a:blipFill>
                <a:blip r:embed="rId8"/>
                <a:stretch>
                  <a:fillRect b="-8108"/>
                </a:stretch>
              </a:blipFill>
            </p:spPr>
            <p:txBody>
              <a:bodyPr/>
              <a:lstStyle/>
              <a:p>
                <a:r>
                  <a:rPr lang="es-ES">
                    <a:noFill/>
                  </a:rPr>
                  <a:t> </a:t>
                </a:r>
              </a:p>
            </p:txBody>
          </p:sp>
        </mc:Fallback>
      </mc:AlternateContent>
      <p:sp>
        <p:nvSpPr>
          <p:cNvPr id="2" name="TextBox 1">
            <a:extLst>
              <a:ext uri="{FF2B5EF4-FFF2-40B4-BE49-F238E27FC236}">
                <a16:creationId xmlns:a16="http://schemas.microsoft.com/office/drawing/2014/main" id="{8AB6BE57-E065-0A7D-D29D-9A91A49C5A99}"/>
              </a:ext>
            </a:extLst>
          </p:cNvPr>
          <p:cNvSpPr txBox="1"/>
          <p:nvPr/>
        </p:nvSpPr>
        <p:spPr>
          <a:xfrm>
            <a:off x="3377877" y="1427606"/>
            <a:ext cx="615874" cy="215444"/>
          </a:xfrm>
          <a:prstGeom prst="rect">
            <a:avLst/>
          </a:prstGeom>
          <a:noFill/>
        </p:spPr>
        <p:txBody>
          <a:bodyPr wrap="none" rtlCol="0">
            <a:spAutoFit/>
          </a:bodyPr>
          <a:lstStyle/>
          <a:p>
            <a:r>
              <a:rPr lang="es-ES" sz="800" dirty="0">
                <a:latin typeface="Arial" panose="020B0604020202020204" pitchFamily="34" charset="0"/>
                <a:cs typeface="Arial" panose="020B0604020202020204" pitchFamily="34" charset="0"/>
              </a:rPr>
              <a:t>A2L006C</a:t>
            </a:r>
          </a:p>
        </p:txBody>
      </p:sp>
    </p:spTree>
    <p:extLst>
      <p:ext uri="{BB962C8B-B14F-4D97-AF65-F5344CB8AC3E}">
        <p14:creationId xmlns:p14="http://schemas.microsoft.com/office/powerpoint/2010/main" val="3236175344"/>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TBL COMPENSATION - METHODOLOGY</a:t>
            </a:r>
            <a:endParaRPr lang="en-US" sz="2400" b="1" dirty="0">
              <a:latin typeface="+mj-lt"/>
            </a:endParaRP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EB9F79DD-69A5-4938-2996-38C13025FCC6}"/>
                  </a:ext>
                </a:extLst>
              </p:cNvPr>
              <p:cNvSpPr txBox="1">
                <a:spLocks/>
              </p:cNvSpPr>
              <p:nvPr/>
            </p:nvSpPr>
            <p:spPr>
              <a:xfrm>
                <a:off x="287337" y="1129597"/>
                <a:ext cx="8569325" cy="65521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Taking advantage of the active HCs, it is possible to modulate the generator induced voltage </a:t>
                </a:r>
                <a14:m>
                  <m:oMath xmlns:m="http://schemas.openxmlformats.org/officeDocument/2006/math">
                    <m:sSub>
                      <m:sSubPr>
                        <m:ctrlPr>
                          <a:rPr lang="en-US" sz="1400" b="0" i="1" smtClean="0">
                            <a:latin typeface="Cambria Math" panose="02040503050406030204" pitchFamily="18" charset="0"/>
                          </a:rPr>
                        </m:ctrlPr>
                      </m:sSubPr>
                      <m:e>
                        <m:acc>
                          <m:accPr>
                            <m:chr m:val="̃"/>
                            <m:ctrlPr>
                              <a:rPr lang="en-US" sz="1400" b="0" i="1" smtClean="0">
                                <a:latin typeface="Cambria Math" panose="02040503050406030204" pitchFamily="18" charset="0"/>
                              </a:rPr>
                            </m:ctrlPr>
                          </m:accPr>
                          <m:e>
                            <m:r>
                              <a:rPr lang="en-US" sz="1400" i="1">
                                <a:latin typeface="Cambria Math" panose="02040503050406030204" pitchFamily="18" charset="0"/>
                              </a:rPr>
                              <m:t>𝑉</m:t>
                            </m:r>
                          </m:e>
                        </m:acc>
                      </m:e>
                      <m:sub>
                        <m:r>
                          <a:rPr lang="en-US" sz="1400" b="0" i="1" smtClean="0">
                            <a:latin typeface="Cambria Math" panose="02040503050406030204" pitchFamily="18" charset="0"/>
                          </a:rPr>
                          <m:t>𝑏</m:t>
                        </m:r>
                      </m:sub>
                    </m:sSub>
                  </m:oMath>
                </a14:m>
                <a:r>
                  <a:rPr lang="en-US" sz="1400" dirty="0"/>
                  <a:t>, to </a:t>
                </a:r>
                <a:r>
                  <a:rPr lang="en-US" sz="1400" b="1" dirty="0"/>
                  <a:t>counter</a:t>
                </a:r>
                <a:r>
                  <a:rPr lang="en-US" sz="1400" dirty="0"/>
                  <a:t> the modulation induced by the beam and get a flatter cavity voltage (</a:t>
                </a:r>
                <a14:m>
                  <m:oMath xmlns:m="http://schemas.openxmlformats.org/officeDocument/2006/math">
                    <m:sSub>
                      <m:sSubPr>
                        <m:ctrlPr>
                          <a:rPr lang="en-US" sz="1400" i="1">
                            <a:latin typeface="Cambria Math" panose="02040503050406030204" pitchFamily="18" charset="0"/>
                          </a:rPr>
                        </m:ctrlPr>
                      </m:sSubPr>
                      <m:e>
                        <m:acc>
                          <m:accPr>
                            <m:chr m:val="̃"/>
                            <m:ctrlPr>
                              <a:rPr lang="en-US" sz="1400" i="1" smtClean="0">
                                <a:latin typeface="Cambria Math" panose="02040503050406030204" pitchFamily="18" charset="0"/>
                              </a:rPr>
                            </m:ctrlPr>
                          </m:accPr>
                          <m:e>
                            <m:r>
                              <a:rPr lang="en-US" sz="1400" i="1">
                                <a:latin typeface="Cambria Math" panose="02040503050406030204" pitchFamily="18" charset="0"/>
                              </a:rPr>
                              <m:t>𝑉</m:t>
                            </m:r>
                          </m:e>
                        </m:acc>
                      </m:e>
                      <m:sub>
                        <m:r>
                          <a:rPr lang="es-ES" sz="1400" b="0" i="1" smtClean="0">
                            <a:latin typeface="Cambria Math" panose="02040503050406030204" pitchFamily="18" charset="0"/>
                          </a:rPr>
                          <m:t>𝑐</m:t>
                        </m:r>
                      </m:sub>
                    </m:sSub>
                  </m:oMath>
                </a14:m>
                <a:r>
                  <a:rPr lang="en-US" sz="1400" dirty="0"/>
                  <a:t>) : </a:t>
                </a:r>
              </a:p>
              <a:p>
                <a:pPr marL="266700" indent="-266700">
                  <a:lnSpc>
                    <a:spcPct val="114000"/>
                  </a:lnSpc>
                  <a:spcBef>
                    <a:spcPts val="600"/>
                  </a:spcBef>
                  <a:buClr>
                    <a:srgbClr val="152F4E"/>
                  </a:buClr>
                  <a:buFont typeface="Wingdings" panose="05000000000000000000" pitchFamily="2" charset="2"/>
                  <a:buChar char="§"/>
                </a:pPr>
                <a:endParaRPr lang="en-GB" sz="1400" dirty="0"/>
              </a:p>
              <a:p>
                <a:pPr>
                  <a:buClr>
                    <a:srgbClr val="152F4E"/>
                  </a:buClr>
                </a:pPr>
                <a:endParaRPr lang="en-GB" sz="1000" dirty="0"/>
              </a:p>
            </p:txBody>
          </p:sp>
        </mc:Choice>
        <mc:Fallback xmlns="">
          <p:sp>
            <p:nvSpPr>
              <p:cNvPr id="4" name="Content Placeholder 2">
                <a:extLst>
                  <a:ext uri="{FF2B5EF4-FFF2-40B4-BE49-F238E27FC236}">
                    <a16:creationId xmlns:a16="http://schemas.microsoft.com/office/drawing/2014/main" id="{EB9F79DD-69A5-4938-2996-38C13025FCC6}"/>
                  </a:ext>
                </a:extLst>
              </p:cNvPr>
              <p:cNvSpPr txBox="1">
                <a:spLocks noRot="1" noChangeAspect="1" noMove="1" noResize="1" noEditPoints="1" noAdjustHandles="1" noChangeArrowheads="1" noChangeShapeType="1" noTextEdit="1"/>
              </p:cNvSpPr>
              <p:nvPr/>
            </p:nvSpPr>
            <p:spPr>
              <a:xfrm>
                <a:off x="287337" y="1129597"/>
                <a:ext cx="8569325" cy="655216"/>
              </a:xfrm>
              <a:prstGeom prst="rect">
                <a:avLst/>
              </a:prstGeom>
              <a:blipFill>
                <a:blip r:embed="rId2"/>
                <a:stretch>
                  <a:fillRect l="-71" t="-926"/>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 name="TextBox 1">
                <a:extLst>
                  <a:ext uri="{FF2B5EF4-FFF2-40B4-BE49-F238E27FC236}">
                    <a16:creationId xmlns:a16="http://schemas.microsoft.com/office/drawing/2014/main" id="{AC7CE97C-AFC4-F105-0A27-B605765B35C9}"/>
                  </a:ext>
                </a:extLst>
              </p:cNvPr>
              <p:cNvSpPr txBox="1"/>
              <p:nvPr/>
            </p:nvSpPr>
            <p:spPr>
              <a:xfrm>
                <a:off x="3707084" y="1898283"/>
                <a:ext cx="1729833" cy="241797"/>
              </a:xfrm>
              <a:prstGeom prst="rect">
                <a:avLst/>
              </a:prstGeom>
              <a:noFill/>
            </p:spPr>
            <p:txBody>
              <a:bodyPr wrap="none" lIns="0" tIns="0" rIns="0" bIns="0" rtlCol="0">
                <a:spAutoFit/>
              </a:bodyPr>
              <a:lstStyle/>
              <a:p>
                <a14:m>
                  <m:oMath xmlns:m="http://schemas.openxmlformats.org/officeDocument/2006/math">
                    <m:sSub>
                      <m:sSubPr>
                        <m:ctrlPr>
                          <a:rPr lang="es-ES" b="0" i="1" smtClean="0">
                            <a:latin typeface="Cambria Math" panose="02040503050406030204" pitchFamily="18" charset="0"/>
                          </a:rPr>
                        </m:ctrlPr>
                      </m:sSubPr>
                      <m:e>
                        <m:acc>
                          <m:accPr>
                            <m:chr m:val="̃"/>
                            <m:ctrlPr>
                              <a:rPr lang="es-ES" b="0" i="1" smtClean="0">
                                <a:latin typeface="Cambria Math" panose="02040503050406030204" pitchFamily="18" charset="0"/>
                              </a:rPr>
                            </m:ctrlPr>
                          </m:accPr>
                          <m:e>
                            <m:r>
                              <a:rPr lang="es-ES" i="1">
                                <a:latin typeface="Cambria Math" panose="02040503050406030204" pitchFamily="18" charset="0"/>
                              </a:rPr>
                              <m:t>𝑉</m:t>
                            </m:r>
                          </m:e>
                        </m:acc>
                      </m:e>
                      <m:sub>
                        <m:r>
                          <a:rPr lang="es-ES" b="0" i="1" smtClean="0">
                            <a:latin typeface="Cambria Math" panose="02040503050406030204" pitchFamily="18" charset="0"/>
                          </a:rPr>
                          <m:t>𝑐</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 −</m:t>
                    </m:r>
                    <m:sSub>
                      <m:sSubPr>
                        <m:ctrlPr>
                          <a:rPr lang="es-ES" b="0" i="1" smtClean="0">
                            <a:latin typeface="Cambria Math" panose="02040503050406030204" pitchFamily="18" charset="0"/>
                          </a:rPr>
                        </m:ctrlPr>
                      </m:sSubPr>
                      <m:e>
                        <m:acc>
                          <m:accPr>
                            <m:chr m:val="̃"/>
                            <m:ctrlPr>
                              <a:rPr lang="es-ES" b="0" i="1" smtClean="0">
                                <a:latin typeface="Cambria Math" panose="02040503050406030204" pitchFamily="18" charset="0"/>
                              </a:rPr>
                            </m:ctrlPr>
                          </m:accPr>
                          <m:e>
                            <m:r>
                              <a:rPr lang="es-ES" i="1">
                                <a:latin typeface="Cambria Math" panose="02040503050406030204" pitchFamily="18" charset="0"/>
                              </a:rPr>
                              <m:t>𝑉</m:t>
                            </m:r>
                          </m:e>
                        </m:acc>
                      </m:e>
                      <m:sub>
                        <m:r>
                          <a:rPr lang="es-ES" b="0" i="1" smtClean="0">
                            <a:latin typeface="Cambria Math" panose="02040503050406030204" pitchFamily="18" charset="0"/>
                          </a:rPr>
                          <m:t>𝑏</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sSub>
                      <m:sSubPr>
                        <m:ctrlPr>
                          <a:rPr lang="es-ES" b="0" i="1" smtClean="0">
                            <a:latin typeface="Cambria Math" panose="02040503050406030204" pitchFamily="18" charset="0"/>
                          </a:rPr>
                        </m:ctrlPr>
                      </m:sSubPr>
                      <m:e>
                        <m:acc>
                          <m:accPr>
                            <m:chr m:val="̃"/>
                            <m:ctrlPr>
                              <a:rPr lang="es-ES" b="0" i="1" smtClean="0">
                                <a:latin typeface="Cambria Math" panose="02040503050406030204" pitchFamily="18" charset="0"/>
                              </a:rPr>
                            </m:ctrlPr>
                          </m:accPr>
                          <m:e>
                            <m:r>
                              <a:rPr lang="es-ES" i="1">
                                <a:latin typeface="Cambria Math" panose="02040503050406030204" pitchFamily="18" charset="0"/>
                              </a:rPr>
                              <m:t>𝑉</m:t>
                            </m:r>
                          </m:e>
                        </m:acc>
                      </m:e>
                      <m:sub>
                        <m:r>
                          <a:rPr lang="es-E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oMath>
                </a14:m>
                <a:r>
                  <a:rPr lang="es-ES" dirty="0"/>
                  <a:t> </a:t>
                </a:r>
              </a:p>
            </p:txBody>
          </p:sp>
        </mc:Choice>
        <mc:Fallback xmlns="">
          <p:sp>
            <p:nvSpPr>
              <p:cNvPr id="2" name="TextBox 1">
                <a:extLst>
                  <a:ext uri="{FF2B5EF4-FFF2-40B4-BE49-F238E27FC236}">
                    <a16:creationId xmlns:a16="http://schemas.microsoft.com/office/drawing/2014/main" id="{AC7CE97C-AFC4-F105-0A27-B605765B35C9}"/>
                  </a:ext>
                </a:extLst>
              </p:cNvPr>
              <p:cNvSpPr txBox="1">
                <a:spLocks noRot="1" noChangeAspect="1" noMove="1" noResize="1" noEditPoints="1" noAdjustHandles="1" noChangeArrowheads="1" noChangeShapeType="1" noTextEdit="1"/>
              </p:cNvSpPr>
              <p:nvPr/>
            </p:nvSpPr>
            <p:spPr>
              <a:xfrm>
                <a:off x="3707084" y="1898283"/>
                <a:ext cx="1729833" cy="241797"/>
              </a:xfrm>
              <a:prstGeom prst="rect">
                <a:avLst/>
              </a:prstGeom>
              <a:blipFill>
                <a:blip r:embed="rId3"/>
                <a:stretch>
                  <a:fillRect l="-3521" t="-22500" b="-225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 name="Content Placeholder 2">
                <a:extLst>
                  <a:ext uri="{FF2B5EF4-FFF2-40B4-BE49-F238E27FC236}">
                    <a16:creationId xmlns:a16="http://schemas.microsoft.com/office/drawing/2014/main" id="{1F96498B-D761-E33A-C40C-3941AA8A28F6}"/>
                  </a:ext>
                </a:extLst>
              </p:cNvPr>
              <p:cNvSpPr txBox="1">
                <a:spLocks/>
              </p:cNvSpPr>
              <p:nvPr/>
            </p:nvSpPr>
            <p:spPr>
              <a:xfrm>
                <a:off x="542925" y="2314535"/>
                <a:ext cx="8313737" cy="238175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spcBef>
                    <a:spcPts val="1200"/>
                  </a:spcBef>
                  <a:buClr>
                    <a:srgbClr val="152F4E"/>
                  </a:buClr>
                </a:pPr>
                <a:r>
                  <a:rPr lang="en-US" sz="1400" dirty="0"/>
                  <a:t>which gives us </a:t>
                </a:r>
                <a:r>
                  <a:rPr lang="en-US" sz="1400" b="1" dirty="0"/>
                  <a:t>the ideal generator voltage </a:t>
                </a:r>
                <a:r>
                  <a:rPr lang="en-US" sz="1400" dirty="0"/>
                  <a:t>to fully compensate the TBL. From this signal, </a:t>
                </a:r>
                <a14:m>
                  <m:oMath xmlns:m="http://schemas.openxmlformats.org/officeDocument/2006/math">
                    <m:sSub>
                      <m:sSubPr>
                        <m:ctrlPr>
                          <a:rPr lang="es-ES" sz="1400" i="1">
                            <a:latin typeface="Cambria Math" panose="02040503050406030204" pitchFamily="18" charset="0"/>
                          </a:rPr>
                        </m:ctrlPr>
                      </m:sSubPr>
                      <m:e>
                        <m:r>
                          <a:rPr lang="en-US" sz="1400" b="0" i="1" smtClean="0">
                            <a:latin typeface="Cambria Math" panose="02040503050406030204" pitchFamily="18" charset="0"/>
                          </a:rPr>
                          <m:t>𝐼</m:t>
                        </m:r>
                      </m:e>
                      <m:sub>
                        <m:r>
                          <a:rPr lang="es-ES" sz="1400" i="1">
                            <a:latin typeface="Cambria Math" panose="02040503050406030204" pitchFamily="18" charset="0"/>
                          </a:rPr>
                          <m:t>𝑔</m:t>
                        </m:r>
                      </m:sub>
                    </m:sSub>
                  </m:oMath>
                </a14:m>
                <a:r>
                  <a:rPr lang="en-US" sz="1400" dirty="0"/>
                  <a:t> and then </a:t>
                </a:r>
                <a14:m>
                  <m:oMath xmlns:m="http://schemas.openxmlformats.org/officeDocument/2006/math">
                    <m:sSub>
                      <m:sSubPr>
                        <m:ctrlPr>
                          <a:rPr lang="es-ES" sz="1400" i="1">
                            <a:latin typeface="Cambria Math" panose="02040503050406030204" pitchFamily="18" charset="0"/>
                          </a:rPr>
                        </m:ctrlPr>
                      </m:sSubPr>
                      <m:e>
                        <m:r>
                          <a:rPr lang="en-US" sz="1400" b="0" i="1" smtClean="0">
                            <a:latin typeface="Cambria Math" panose="02040503050406030204" pitchFamily="18" charset="0"/>
                          </a:rPr>
                          <m:t>𝑃</m:t>
                        </m:r>
                      </m:e>
                      <m:sub>
                        <m:r>
                          <a:rPr lang="es-ES" sz="1400" i="1">
                            <a:latin typeface="Cambria Math" panose="02040503050406030204" pitchFamily="18" charset="0"/>
                          </a:rPr>
                          <m:t>𝑔</m:t>
                        </m:r>
                      </m:sub>
                    </m:sSub>
                  </m:oMath>
                </a14:m>
                <a:r>
                  <a:rPr lang="en-US" sz="1400" dirty="0"/>
                  <a:t> can be then calculated [1]:</a:t>
                </a:r>
              </a:p>
              <a:p>
                <a:pPr>
                  <a:lnSpc>
                    <a:spcPct val="114000"/>
                  </a:lnSpc>
                  <a:spcBef>
                    <a:spcPts val="1200"/>
                  </a:spcBef>
                  <a:buClr>
                    <a:srgbClr val="152F4E"/>
                  </a:buClr>
                </a:pPr>
                <a:endParaRPr lang="en-US" sz="1400" dirty="0"/>
              </a:p>
              <a:p>
                <a:pPr>
                  <a:lnSpc>
                    <a:spcPct val="114000"/>
                  </a:lnSpc>
                  <a:spcBef>
                    <a:spcPts val="1200"/>
                  </a:spcBef>
                  <a:buClr>
                    <a:srgbClr val="152F4E"/>
                  </a:buClr>
                </a:pPr>
                <a:endParaRPr lang="en-US" sz="1400" dirty="0"/>
              </a:p>
              <a:p>
                <a:pPr>
                  <a:spcBef>
                    <a:spcPts val="1200"/>
                  </a:spcBef>
                  <a:buClr>
                    <a:srgbClr val="152F4E"/>
                  </a:buClr>
                </a:pPr>
                <a:endParaRPr lang="en-US" sz="1000" dirty="0"/>
              </a:p>
            </p:txBody>
          </p:sp>
        </mc:Choice>
        <mc:Fallback xmlns="">
          <p:sp>
            <p:nvSpPr>
              <p:cNvPr id="3" name="Content Placeholder 2">
                <a:extLst>
                  <a:ext uri="{FF2B5EF4-FFF2-40B4-BE49-F238E27FC236}">
                    <a16:creationId xmlns:a16="http://schemas.microsoft.com/office/drawing/2014/main" id="{1F96498B-D761-E33A-C40C-3941AA8A28F6}"/>
                  </a:ext>
                </a:extLst>
              </p:cNvPr>
              <p:cNvSpPr txBox="1">
                <a:spLocks noRot="1" noChangeAspect="1" noMove="1" noResize="1" noEditPoints="1" noAdjustHandles="1" noChangeArrowheads="1" noChangeShapeType="1" noTextEdit="1"/>
              </p:cNvSpPr>
              <p:nvPr/>
            </p:nvSpPr>
            <p:spPr>
              <a:xfrm>
                <a:off x="542925" y="2314535"/>
                <a:ext cx="8313737" cy="2381754"/>
              </a:xfrm>
              <a:prstGeom prst="rect">
                <a:avLst/>
              </a:prstGeom>
              <a:blipFill>
                <a:blip r:embed="rId4"/>
                <a:stretch>
                  <a:fillRect l="-22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EFD2B33-92A2-9A1F-1398-81B154EA0FAD}"/>
                  </a:ext>
                </a:extLst>
              </p:cNvPr>
              <p:cNvSpPr txBox="1"/>
              <p:nvPr/>
            </p:nvSpPr>
            <p:spPr>
              <a:xfrm>
                <a:off x="478058" y="3157994"/>
                <a:ext cx="4733924" cy="59618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n-US" b="0" i="1" dirty="0" smtClean="0">
                              <a:latin typeface="Cambria Math" panose="02040503050406030204" pitchFamily="18" charset="0"/>
                              <a:cs typeface="Arial" panose="020B0604020202020204" pitchFamily="34" charset="0"/>
                            </a:rPr>
                          </m:ctrlPr>
                        </m:sSubPr>
                        <m:e>
                          <m:acc>
                            <m:accPr>
                              <m:chr m:val="̃"/>
                              <m:ctrlPr>
                                <a:rPr lang="en-US" b="0" i="1" dirty="0" smtClean="0">
                                  <a:latin typeface="Cambria Math" panose="02040503050406030204" pitchFamily="18" charset="0"/>
                                  <a:cs typeface="Arial" panose="020B0604020202020204" pitchFamily="34" charset="0"/>
                                </a:rPr>
                              </m:ctrlPr>
                            </m:accPr>
                            <m:e>
                              <m:r>
                                <a:rPr lang="en-US" i="1" dirty="0">
                                  <a:latin typeface="Cambria Math" panose="02040503050406030204" pitchFamily="18" charset="0"/>
                                  <a:cs typeface="Arial" panose="020B0604020202020204" pitchFamily="34" charset="0"/>
                                </a:rPr>
                                <m:t>𝐼</m:t>
                              </m:r>
                            </m:e>
                          </m:acc>
                        </m:e>
                        <m:sub>
                          <m:r>
                            <a:rPr lang="en-US" b="0" i="1" dirty="0" smtClean="0">
                              <a:latin typeface="Cambria Math" panose="02040503050406030204" pitchFamily="18" charset="0"/>
                              <a:cs typeface="Arial" panose="020B0604020202020204" pitchFamily="34" charset="0"/>
                            </a:rPr>
                            <m:t>𝑔</m:t>
                          </m:r>
                        </m:sub>
                      </m:sSub>
                      <m:r>
                        <a:rPr lang="en-US" b="0" i="1" dirty="0" smtClean="0">
                          <a:latin typeface="Cambria Math" panose="02040503050406030204" pitchFamily="18" charset="0"/>
                          <a:cs typeface="Arial" panose="020B0604020202020204" pitchFamily="34" charset="0"/>
                        </a:rPr>
                        <m:t>(</m:t>
                      </m:r>
                      <m:r>
                        <a:rPr lang="en-US" b="0" i="1" dirty="0" smtClean="0">
                          <a:latin typeface="Cambria Math" panose="02040503050406030204" pitchFamily="18" charset="0"/>
                          <a:cs typeface="Arial" panose="020B0604020202020204" pitchFamily="34" charset="0"/>
                        </a:rPr>
                        <m:t>𝑡</m:t>
                      </m:r>
                      <m:r>
                        <a:rPr lang="en-US" b="0" i="1" dirty="0" smtClean="0">
                          <a:latin typeface="Cambria Math" panose="02040503050406030204" pitchFamily="18" charset="0"/>
                          <a:cs typeface="Arial" panose="020B0604020202020204" pitchFamily="34" charset="0"/>
                        </a:rPr>
                        <m:t>)=</m:t>
                      </m:r>
                      <m:f>
                        <m:fPr>
                          <m:ctrlPr>
                            <a:rPr lang="es-ES" b="0" i="1" dirty="0" smtClean="0">
                              <a:latin typeface="Cambria Math" panose="02040503050406030204" pitchFamily="18" charset="0"/>
                              <a:cs typeface="Arial" panose="020B0604020202020204" pitchFamily="34" charset="0"/>
                            </a:rPr>
                          </m:ctrlPr>
                        </m:fPr>
                        <m:num>
                          <m:r>
                            <a:rPr lang="es-ES" b="0" i="1" dirty="0" smtClean="0">
                              <a:latin typeface="Cambria Math" panose="02040503050406030204" pitchFamily="18" charset="0"/>
                              <a:cs typeface="Arial" panose="020B0604020202020204" pitchFamily="34" charset="0"/>
                            </a:rPr>
                            <m:t>1</m:t>
                          </m:r>
                        </m:num>
                        <m:den>
                          <m:sSub>
                            <m:sSubPr>
                              <m:ctrlPr>
                                <a:rPr lang="es-ES" b="0" i="1" dirty="0" smtClean="0">
                                  <a:latin typeface="Cambria Math" panose="02040503050406030204" pitchFamily="18" charset="0"/>
                                  <a:cs typeface="Arial" panose="020B0604020202020204" pitchFamily="34" charset="0"/>
                                </a:rPr>
                              </m:ctrlPr>
                            </m:sSubPr>
                            <m:e>
                              <m:r>
                                <a:rPr lang="en-US" b="0" i="1" dirty="0" smtClean="0">
                                  <a:latin typeface="Cambria Math" panose="02040503050406030204" pitchFamily="18" charset="0"/>
                                  <a:cs typeface="Arial" panose="020B0604020202020204" pitchFamily="34" charset="0"/>
                                </a:rPr>
                                <m:t>𝑘</m:t>
                              </m:r>
                            </m:e>
                            <m:sub>
                              <m:r>
                                <a:rPr lang="es-ES" b="0" i="1" dirty="0" smtClean="0">
                                  <a:latin typeface="Cambria Math" panose="02040503050406030204" pitchFamily="18" charset="0"/>
                                  <a:cs typeface="Arial" panose="020B0604020202020204" pitchFamily="34" charset="0"/>
                                </a:rPr>
                                <m:t>𝑙</m:t>
                              </m:r>
                            </m:sub>
                          </m:sSub>
                        </m:den>
                      </m:f>
                      <m:d>
                        <m:dPr>
                          <m:begChr m:val="["/>
                          <m:endChr m:val="]"/>
                          <m:ctrlPr>
                            <a:rPr lang="es-ES" b="0" i="1" dirty="0" smtClean="0">
                              <a:latin typeface="Cambria Math" panose="02040503050406030204" pitchFamily="18" charset="0"/>
                              <a:cs typeface="Arial" panose="020B0604020202020204" pitchFamily="34" charset="0"/>
                            </a:rPr>
                          </m:ctrlPr>
                        </m:dPr>
                        <m:e>
                          <m:f>
                            <m:fPr>
                              <m:ctrlPr>
                                <a:rPr lang="es-ES" i="1">
                                  <a:latin typeface="Cambria Math" panose="02040503050406030204" pitchFamily="18" charset="0"/>
                                  <a:cs typeface="Arial" panose="020B0604020202020204" pitchFamily="34" charset="0"/>
                                </a:rPr>
                              </m:ctrlPr>
                            </m:fPr>
                            <m:num>
                              <m:r>
                                <a:rPr lang="en-US" b="0" i="1" smtClean="0">
                                  <a:latin typeface="Cambria Math" panose="02040503050406030204" pitchFamily="18" charset="0"/>
                                  <a:cs typeface="Arial" panose="020B0604020202020204" pitchFamily="34" charset="0"/>
                                </a:rPr>
                                <m:t>𝑑</m:t>
                              </m:r>
                              <m:sSub>
                                <m:sSubPr>
                                  <m:ctrlPr>
                                    <a:rPr lang="en-US" b="0" i="1" smtClean="0">
                                      <a:latin typeface="Cambria Math" panose="02040503050406030204" pitchFamily="18" charset="0"/>
                                      <a:cs typeface="Arial" panose="020B0604020202020204" pitchFamily="34" charset="0"/>
                                    </a:rPr>
                                  </m:ctrlPr>
                                </m:sSubPr>
                                <m:e>
                                  <m:acc>
                                    <m:accPr>
                                      <m:chr m:val="̃"/>
                                      <m:ctrlPr>
                                        <a:rPr lang="en-US" b="0" i="1" smtClean="0">
                                          <a:latin typeface="Cambria Math" panose="02040503050406030204" pitchFamily="18" charset="0"/>
                                          <a:cs typeface="Arial" panose="020B0604020202020204" pitchFamily="34" charset="0"/>
                                        </a:rPr>
                                      </m:ctrlPr>
                                    </m:accPr>
                                    <m:e>
                                      <m:r>
                                        <a:rPr lang="en-US" i="1">
                                          <a:latin typeface="Cambria Math" panose="02040503050406030204" pitchFamily="18" charset="0"/>
                                          <a:cs typeface="Arial" panose="020B0604020202020204" pitchFamily="34" charset="0"/>
                                        </a:rPr>
                                        <m:t>𝑉</m:t>
                                      </m:r>
                                    </m:e>
                                  </m:acc>
                                </m:e>
                                <m:sub>
                                  <m:r>
                                    <a:rPr lang="en-US" b="0" i="1" smtClean="0">
                                      <a:latin typeface="Cambria Math" panose="02040503050406030204" pitchFamily="18" charset="0"/>
                                      <a:cs typeface="Arial" panose="020B0604020202020204" pitchFamily="34" charset="0"/>
                                    </a:rPr>
                                    <m:t>𝑔</m:t>
                                  </m:r>
                                </m:sub>
                              </m:sSub>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𝑡</m:t>
                              </m:r>
                              <m:r>
                                <a:rPr lang="en-US" b="0" i="1" smtClean="0">
                                  <a:latin typeface="Cambria Math" panose="02040503050406030204" pitchFamily="18" charset="0"/>
                                  <a:cs typeface="Arial" panose="020B0604020202020204" pitchFamily="34" charset="0"/>
                                </a:rPr>
                                <m:t>)</m:t>
                              </m:r>
                            </m:num>
                            <m:den>
                              <m:r>
                                <a:rPr lang="es-ES" i="1">
                                  <a:latin typeface="Cambria Math" panose="02040503050406030204" pitchFamily="18" charset="0"/>
                                  <a:cs typeface="Arial" panose="020B0604020202020204" pitchFamily="34" charset="0"/>
                                </a:rPr>
                                <m:t>𝑑𝑡</m:t>
                              </m:r>
                            </m:den>
                          </m:f>
                          <m:r>
                            <a:rPr lang="es-ES" i="1">
                              <a:latin typeface="Cambria Math" panose="02040503050406030204" pitchFamily="18" charset="0"/>
                              <a:cs typeface="Arial" panose="020B0604020202020204" pitchFamily="34" charset="0"/>
                            </a:rPr>
                            <m:t>+</m:t>
                          </m:r>
                          <m:f>
                            <m:fPr>
                              <m:ctrlPr>
                                <a:rPr lang="es-ES" i="1">
                                  <a:latin typeface="Cambria Math" panose="02040503050406030204" pitchFamily="18" charset="0"/>
                                </a:rPr>
                              </m:ctrlPr>
                            </m:fPr>
                            <m:num>
                              <m:r>
                                <a:rPr lang="es-ES" i="1">
                                  <a:latin typeface="Cambria Math" panose="02040503050406030204" pitchFamily="18" charset="0"/>
                                </a:rPr>
                                <m:t>1</m:t>
                              </m:r>
                            </m:num>
                            <m:den>
                              <m:sSub>
                                <m:sSubPr>
                                  <m:ctrlPr>
                                    <a:rPr lang="es-ES" i="1">
                                      <a:latin typeface="Cambria Math" panose="02040503050406030204" pitchFamily="18" charset="0"/>
                                    </a:rPr>
                                  </m:ctrlPr>
                                </m:sSubPr>
                                <m:e>
                                  <m:r>
                                    <a:rPr lang="es-ES" i="1">
                                      <a:latin typeface="Cambria Math" panose="02040503050406030204" pitchFamily="18" charset="0"/>
                                    </a:rPr>
                                    <m:t>𝜏</m:t>
                                  </m:r>
                                </m:e>
                                <m:sub>
                                  <m:r>
                                    <a:rPr lang="es-ES" i="1">
                                      <a:latin typeface="Cambria Math" panose="02040503050406030204" pitchFamily="18" charset="0"/>
                                    </a:rPr>
                                    <m:t>𝑓</m:t>
                                  </m:r>
                                </m:sub>
                              </m:sSub>
                            </m:den>
                          </m:f>
                          <m:d>
                            <m:dPr>
                              <m:begChr m:val="["/>
                              <m:endChr m:val="]"/>
                              <m:ctrlPr>
                                <a:rPr lang="es-ES" i="1">
                                  <a:latin typeface="Cambria Math" panose="02040503050406030204" pitchFamily="18" charset="0"/>
                                  <a:cs typeface="Arial" panose="020B0604020202020204" pitchFamily="34" charset="0"/>
                                </a:rPr>
                              </m:ctrlPr>
                            </m:dPr>
                            <m:e>
                              <m:r>
                                <a:rPr lang="es-ES" i="1">
                                  <a:latin typeface="Cambria Math" panose="02040503050406030204" pitchFamily="18" charset="0"/>
                                  <a:cs typeface="Arial" panose="020B0604020202020204" pitchFamily="34" charset="0"/>
                                </a:rPr>
                                <m:t>1−</m:t>
                              </m:r>
                              <m:r>
                                <a:rPr lang="es-ES" i="1">
                                  <a:latin typeface="Cambria Math" panose="02040503050406030204" pitchFamily="18" charset="0"/>
                                  <a:cs typeface="Arial" panose="020B0604020202020204" pitchFamily="34" charset="0"/>
                                </a:rPr>
                                <m:t>𝑖</m:t>
                              </m:r>
                              <m:func>
                                <m:funcPr>
                                  <m:ctrlPr>
                                    <a:rPr lang="en-GB" i="1">
                                      <a:latin typeface="Cambria Math" panose="02040503050406030204" pitchFamily="18" charset="0"/>
                                    </a:rPr>
                                  </m:ctrlPr>
                                </m:funcPr>
                                <m:fName>
                                  <m:r>
                                    <m:rPr>
                                      <m:sty m:val="p"/>
                                    </m:rPr>
                                    <a:rPr lang="en-US" b="0" i="0" smtClean="0">
                                      <a:latin typeface="Cambria Math" panose="02040503050406030204" pitchFamily="18" charset="0"/>
                                    </a:rPr>
                                    <m:t>t</m:t>
                                  </m:r>
                                  <m:r>
                                    <m:rPr>
                                      <m:sty m:val="p"/>
                                    </m:rPr>
                                    <a:rPr lang="en-GB">
                                      <a:latin typeface="Cambria Math" panose="02040503050406030204" pitchFamily="18" charset="0"/>
                                    </a:rPr>
                                    <m:t>an</m:t>
                                  </m:r>
                                </m:fName>
                                <m:e>
                                  <m:sSub>
                                    <m:sSubPr>
                                      <m:ctrlPr>
                                        <a:rPr lang="es-ES" i="1">
                                          <a:latin typeface="Cambria Math" panose="02040503050406030204" pitchFamily="18" charset="0"/>
                                        </a:rPr>
                                      </m:ctrlPr>
                                    </m:sSubPr>
                                    <m:e>
                                      <m:r>
                                        <a:rPr lang="es-ES" i="1">
                                          <a:latin typeface="Cambria Math" panose="02040503050406030204" pitchFamily="18" charset="0"/>
                                        </a:rPr>
                                        <m:t>𝜓</m:t>
                                      </m:r>
                                    </m:e>
                                    <m:sub>
                                      <m:r>
                                        <a:rPr lang="es-ES" i="1">
                                          <a:latin typeface="Cambria Math" panose="02040503050406030204" pitchFamily="18" charset="0"/>
                                        </a:rPr>
                                        <m:t>𝑑</m:t>
                                      </m:r>
                                    </m:sub>
                                  </m:sSub>
                                </m:e>
                              </m:func>
                            </m:e>
                          </m:d>
                          <m:sSub>
                            <m:sSubPr>
                              <m:ctrlPr>
                                <a:rPr lang="en-US" b="0" i="1" smtClean="0">
                                  <a:latin typeface="Cambria Math" panose="02040503050406030204" pitchFamily="18" charset="0"/>
                                </a:rPr>
                              </m:ctrlPr>
                            </m:sSubPr>
                            <m:e>
                              <m:r>
                                <a:rPr lang="en-US" b="0" i="1" smtClean="0">
                                  <a:latin typeface="Cambria Math" panose="02040503050406030204" pitchFamily="18" charset="0"/>
                                </a:rPr>
                                <m:t> </m:t>
                              </m:r>
                              <m:acc>
                                <m:accPr>
                                  <m:chr m:val="̃"/>
                                  <m:ctrlPr>
                                    <a:rPr lang="en-US" b="0" i="1" smtClean="0">
                                      <a:latin typeface="Cambria Math" panose="02040503050406030204" pitchFamily="18" charset="0"/>
                                      <a:cs typeface="Arial" panose="020B0604020202020204" pitchFamily="34" charset="0"/>
                                    </a:rPr>
                                  </m:ctrlPr>
                                </m:accPr>
                                <m:e>
                                  <m:r>
                                    <a:rPr lang="en-US" i="1">
                                      <a:latin typeface="Cambria Math" panose="02040503050406030204" pitchFamily="18" charset="0"/>
                                    </a:rPr>
                                    <m:t>𝑉</m:t>
                                  </m:r>
                                </m:e>
                              </m:acc>
                            </m:e>
                            <m:sub>
                              <m:r>
                                <a:rPr lang="en-US" b="0" i="1" smtClean="0">
                                  <a:latin typeface="Cambria Math" panose="02040503050406030204" pitchFamily="18" charset="0"/>
                                </a:rPr>
                                <m:t>𝑔</m:t>
                              </m:r>
                            </m:sub>
                          </m:sSub>
                          <m:r>
                            <a:rPr lang="en-US" b="0" i="1" smtClean="0">
                              <a:latin typeface="Cambria Math" panose="02040503050406030204" pitchFamily="18" charset="0"/>
                            </a:rPr>
                            <m:t>(</m:t>
                          </m:r>
                          <m:r>
                            <a:rPr lang="en-US" b="0" i="1" smtClean="0">
                              <a:latin typeface="Cambria Math" panose="02040503050406030204" pitchFamily="18" charset="0"/>
                            </a:rPr>
                            <m:t>𝑡</m:t>
                          </m:r>
                          <m:r>
                            <a:rPr lang="en-US" b="0" i="1" smtClean="0">
                              <a:latin typeface="Cambria Math" panose="02040503050406030204" pitchFamily="18" charset="0"/>
                            </a:rPr>
                            <m:t>)</m:t>
                          </m:r>
                        </m:e>
                      </m:d>
                    </m:oMath>
                  </m:oMathPara>
                </a14:m>
                <a:endParaRPr lang="es-ES" dirty="0"/>
              </a:p>
            </p:txBody>
          </p:sp>
        </mc:Choice>
        <mc:Fallback xmlns="">
          <p:sp>
            <p:nvSpPr>
              <p:cNvPr id="20" name="TextBox 19">
                <a:extLst>
                  <a:ext uri="{FF2B5EF4-FFF2-40B4-BE49-F238E27FC236}">
                    <a16:creationId xmlns:a16="http://schemas.microsoft.com/office/drawing/2014/main" id="{4EFD2B33-92A2-9A1F-1398-81B154EA0FAD}"/>
                  </a:ext>
                </a:extLst>
              </p:cNvPr>
              <p:cNvSpPr txBox="1">
                <a:spLocks noRot="1" noChangeAspect="1" noMove="1" noResize="1" noEditPoints="1" noAdjustHandles="1" noChangeArrowheads="1" noChangeShapeType="1" noTextEdit="1"/>
              </p:cNvSpPr>
              <p:nvPr/>
            </p:nvSpPr>
            <p:spPr>
              <a:xfrm>
                <a:off x="478058" y="3157994"/>
                <a:ext cx="4733924" cy="596189"/>
              </a:xfrm>
              <a:prstGeom prst="rect">
                <a:avLst/>
              </a:prstGeom>
              <a:blipFill>
                <a:blip r:embed="rId5"/>
                <a:stretch>
                  <a:fillRect/>
                </a:stretch>
              </a:blipFill>
            </p:spPr>
            <p:txBody>
              <a:bodyPr/>
              <a:lstStyle/>
              <a:p>
                <a:r>
                  <a:rPr lang="es-ES">
                    <a:noFill/>
                  </a:rPr>
                  <a:t> </a:t>
                </a:r>
              </a:p>
            </p:txBody>
          </p:sp>
        </mc:Fallback>
      </mc:AlternateContent>
      <p:sp>
        <p:nvSpPr>
          <p:cNvPr id="22" name="TextBox 21">
            <a:extLst>
              <a:ext uri="{FF2B5EF4-FFF2-40B4-BE49-F238E27FC236}">
                <a16:creationId xmlns:a16="http://schemas.microsoft.com/office/drawing/2014/main" id="{426E85BB-9982-DD7C-6615-A49F7960EA18}"/>
              </a:ext>
            </a:extLst>
          </p:cNvPr>
          <p:cNvSpPr txBox="1"/>
          <p:nvPr/>
        </p:nvSpPr>
        <p:spPr>
          <a:xfrm>
            <a:off x="287337" y="3981584"/>
            <a:ext cx="8569326" cy="1699183"/>
          </a:xfrm>
          <a:prstGeom prst="rect">
            <a:avLst/>
          </a:prstGeom>
          <a:noFill/>
        </p:spPr>
        <p:txBody>
          <a:bodyPr wrap="square">
            <a:spAutoFit/>
          </a:bodyPr>
          <a:lstStyle/>
          <a:p>
            <a:pPr marL="266700" indent="-266700">
              <a:lnSpc>
                <a:spcPct val="114000"/>
              </a:lnSpc>
              <a:spcBef>
                <a:spcPts val="1200"/>
              </a:spcBef>
              <a:buClr>
                <a:srgbClr val="152F4E"/>
              </a:buClr>
              <a:buFont typeface="Wingdings" panose="05000000000000000000" pitchFamily="2" charset="2"/>
              <a:buChar char="§"/>
            </a:pPr>
            <a:r>
              <a:rPr lang="en-US" sz="1400" dirty="0"/>
              <a:t>However, RF cavities have a </a:t>
            </a:r>
            <a:r>
              <a:rPr lang="en-US" sz="1400" b="1" dirty="0"/>
              <a:t>narrow bandwidth </a:t>
            </a:r>
            <a:r>
              <a:rPr lang="en-US" sz="1400" dirty="0"/>
              <a:t>and </a:t>
            </a:r>
            <a:r>
              <a:rPr lang="en-US" sz="1400" b="1" dirty="0"/>
              <a:t>do not accept well</a:t>
            </a:r>
            <a:r>
              <a:rPr lang="en-US" sz="1400" dirty="0"/>
              <a:t> the high frequency </a:t>
            </a:r>
            <a:r>
              <a:rPr lang="en-US" sz="1400" b="1" dirty="0"/>
              <a:t>components</a:t>
            </a:r>
            <a:r>
              <a:rPr lang="en-US" sz="1400" dirty="0"/>
              <a:t> of the modulated power required to fully compensate the TBL. A very </a:t>
            </a:r>
            <a:r>
              <a:rPr lang="en-US" sz="1400" b="1" dirty="0"/>
              <a:t>high generator </a:t>
            </a:r>
            <a:r>
              <a:rPr lang="en-US" sz="1400" dirty="0"/>
              <a:t>power is required for some buckets, far exceeding the availabl</a:t>
            </a:r>
            <a:r>
              <a:rPr lang="en-US" dirty="0"/>
              <a:t>e one,</a:t>
            </a:r>
            <a:r>
              <a:rPr lang="en-US" sz="1400" dirty="0"/>
              <a:t> resulting in a high reflected power, as well</a:t>
            </a:r>
          </a:p>
          <a:p>
            <a:pPr marL="266700" indent="-266700">
              <a:lnSpc>
                <a:spcPct val="114000"/>
              </a:lnSpc>
              <a:spcBef>
                <a:spcPts val="1200"/>
              </a:spcBef>
              <a:buClr>
                <a:srgbClr val="152F4E"/>
              </a:buClr>
              <a:buFont typeface="Wingdings" panose="05000000000000000000" pitchFamily="2" charset="2"/>
              <a:buChar char="§"/>
            </a:pPr>
            <a:r>
              <a:rPr lang="en-US" sz="1400" dirty="0"/>
              <a:t>Following the strategy proposed by [1], we </a:t>
            </a:r>
            <a:r>
              <a:rPr lang="en-US" sz="1400" b="1" dirty="0"/>
              <a:t>can filter out most of the high frequency components </a:t>
            </a:r>
            <a:r>
              <a:rPr lang="en-US" sz="1400" dirty="0"/>
              <a:t>to effectively mitigate the TBL effects with reasonable amounts of additional generator power</a:t>
            </a:r>
          </a:p>
        </p:txBody>
      </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4C06DC9D-2672-FC2A-46A0-10FC25BC4D9E}"/>
                  </a:ext>
                </a:extLst>
              </p:cNvPr>
              <p:cNvSpPr txBox="1"/>
              <p:nvPr/>
            </p:nvSpPr>
            <p:spPr>
              <a:xfrm>
                <a:off x="5577116" y="3052227"/>
                <a:ext cx="1890944" cy="725381"/>
              </a:xfrm>
              <a:prstGeom prst="rect">
                <a:avLst/>
              </a:prstGeom>
            </p:spPr>
            <p:txBody>
              <a:bodyPr vert="horz" wrap="none" lIns="91440" tIns="45720" rIns="91440" bIns="45720" rtlCol="0" anchor="t">
                <a:no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𝑃</m:t>
                          </m:r>
                        </m:e>
                        <m:sub>
                          <m:r>
                            <a:rPr lang="en-US" b="0" i="1" smtClean="0">
                              <a:latin typeface="Cambria Math" panose="02040503050406030204" pitchFamily="18" charset="0"/>
                              <a:cs typeface="Arial" panose="020B0604020202020204" pitchFamily="34" charset="0"/>
                            </a:rPr>
                            <m:t>𝑔</m:t>
                          </m:r>
                        </m:sub>
                      </m:sSub>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𝑡</m:t>
                      </m:r>
                      <m:r>
                        <a:rPr lang="en-US" b="0" i="1" smtClean="0">
                          <a:latin typeface="Cambria Math" panose="02040503050406030204" pitchFamily="18" charset="0"/>
                          <a:cs typeface="Arial" panose="020B0604020202020204" pitchFamily="34" charset="0"/>
                        </a:rPr>
                        <m:t>)=</m:t>
                      </m:r>
                      <m:f>
                        <m:fPr>
                          <m:ctrlPr>
                            <a:rPr lang="es-ES" b="0" i="1" smtClean="0">
                              <a:latin typeface="Cambria Math" panose="02040503050406030204" pitchFamily="18" charset="0"/>
                              <a:cs typeface="Arial" panose="020B0604020202020204" pitchFamily="34" charset="0"/>
                            </a:rPr>
                          </m:ctrlPr>
                        </m:fPr>
                        <m:num>
                          <m:sSub>
                            <m:sSubPr>
                              <m:ctrlPr>
                                <a:rPr lang="es-ES" b="0" i="1" smtClean="0">
                                  <a:latin typeface="Cambria Math" panose="02040503050406030204" pitchFamily="18" charset="0"/>
                                  <a:cs typeface="Arial" panose="020B0604020202020204" pitchFamily="34" charset="0"/>
                                </a:rPr>
                              </m:ctrlPr>
                            </m:sSubPr>
                            <m:e>
                              <m:r>
                                <a:rPr lang="es-ES" b="0" i="1" smtClean="0">
                                  <a:latin typeface="Cambria Math" panose="02040503050406030204" pitchFamily="18" charset="0"/>
                                  <a:cs typeface="Arial" panose="020B0604020202020204" pitchFamily="34" charset="0"/>
                                </a:rPr>
                                <m:t>𝑅</m:t>
                              </m:r>
                            </m:e>
                            <m:sub>
                              <m:r>
                                <a:rPr lang="es-ES" b="0" i="1" smtClean="0">
                                  <a:latin typeface="Cambria Math" panose="02040503050406030204" pitchFamily="18" charset="0"/>
                                  <a:cs typeface="Arial" panose="020B0604020202020204" pitchFamily="34" charset="0"/>
                                </a:rPr>
                                <m:t>𝑠</m:t>
                              </m:r>
                            </m:sub>
                          </m:sSub>
                          <m:sSup>
                            <m:sSupPr>
                              <m:ctrlPr>
                                <a:rPr lang="es-ES" b="0" i="1" smtClean="0">
                                  <a:latin typeface="Cambria Math" panose="02040503050406030204" pitchFamily="18" charset="0"/>
                                  <a:cs typeface="Arial" panose="020B0604020202020204" pitchFamily="34" charset="0"/>
                                </a:rPr>
                              </m:ctrlPr>
                            </m:sSupPr>
                            <m:e>
                              <m:d>
                                <m:dPr>
                                  <m:begChr m:val="|"/>
                                  <m:endChr m:val="|"/>
                                  <m:ctrlPr>
                                    <a:rPr lang="es-ES" b="0" i="1" smtClean="0">
                                      <a:latin typeface="Cambria Math" panose="02040503050406030204" pitchFamily="18" charset="0"/>
                                      <a:cs typeface="Arial" panose="020B0604020202020204" pitchFamily="34" charset="0"/>
                                    </a:rPr>
                                  </m:ctrlPr>
                                </m:dPr>
                                <m:e>
                                  <m:sSub>
                                    <m:sSubPr>
                                      <m:ctrlPr>
                                        <a:rPr lang="en-US" b="0" i="1" dirty="0" smtClean="0">
                                          <a:latin typeface="Cambria Math" panose="02040503050406030204" pitchFamily="18" charset="0"/>
                                          <a:cs typeface="Arial" panose="020B0604020202020204" pitchFamily="34" charset="0"/>
                                        </a:rPr>
                                      </m:ctrlPr>
                                    </m:sSubPr>
                                    <m:e>
                                      <m:acc>
                                        <m:accPr>
                                          <m:chr m:val="̃"/>
                                          <m:ctrlPr>
                                            <a:rPr lang="en-US" b="0" i="1" dirty="0" smtClean="0">
                                              <a:latin typeface="Cambria Math" panose="02040503050406030204" pitchFamily="18" charset="0"/>
                                              <a:cs typeface="Arial" panose="020B0604020202020204" pitchFamily="34" charset="0"/>
                                            </a:rPr>
                                          </m:ctrlPr>
                                        </m:accPr>
                                        <m:e>
                                          <m:r>
                                            <a:rPr lang="en-US" i="1" dirty="0">
                                              <a:latin typeface="Cambria Math" panose="02040503050406030204" pitchFamily="18" charset="0"/>
                                              <a:cs typeface="Arial" panose="020B0604020202020204" pitchFamily="34" charset="0"/>
                                            </a:rPr>
                                            <m:t>𝐼</m:t>
                                          </m:r>
                                        </m:e>
                                      </m:acc>
                                    </m:e>
                                    <m:sub>
                                      <m:r>
                                        <a:rPr lang="en-US" b="0" i="1" dirty="0" smtClean="0">
                                          <a:latin typeface="Cambria Math" panose="02040503050406030204" pitchFamily="18" charset="0"/>
                                          <a:cs typeface="Arial" panose="020B0604020202020204" pitchFamily="34" charset="0"/>
                                        </a:rPr>
                                        <m:t>𝑔</m:t>
                                      </m:r>
                                    </m:sub>
                                  </m:sSub>
                                  <m:r>
                                    <a:rPr lang="en-US" b="0" i="1" dirty="0" smtClean="0">
                                      <a:latin typeface="Cambria Math" panose="02040503050406030204" pitchFamily="18" charset="0"/>
                                      <a:cs typeface="Arial" panose="020B0604020202020204" pitchFamily="34" charset="0"/>
                                    </a:rPr>
                                    <m:t>(</m:t>
                                  </m:r>
                                  <m:r>
                                    <a:rPr lang="en-US" b="0" i="1" dirty="0" smtClean="0">
                                      <a:latin typeface="Cambria Math" panose="02040503050406030204" pitchFamily="18" charset="0"/>
                                      <a:cs typeface="Arial" panose="020B0604020202020204" pitchFamily="34" charset="0"/>
                                    </a:rPr>
                                    <m:t>𝑡</m:t>
                                  </m:r>
                                  <m:r>
                                    <a:rPr lang="en-US" b="0" i="1" dirty="0" smtClean="0">
                                      <a:latin typeface="Cambria Math" panose="02040503050406030204" pitchFamily="18" charset="0"/>
                                      <a:cs typeface="Arial" panose="020B0604020202020204" pitchFamily="34" charset="0"/>
                                    </a:rPr>
                                    <m:t>)</m:t>
                                  </m:r>
                                </m:e>
                              </m:d>
                            </m:e>
                            <m:sup>
                              <m:r>
                                <a:rPr lang="es-ES" b="0" i="1" smtClean="0">
                                  <a:latin typeface="Cambria Math" panose="02040503050406030204" pitchFamily="18" charset="0"/>
                                  <a:cs typeface="Arial" panose="020B0604020202020204" pitchFamily="34" charset="0"/>
                                </a:rPr>
                                <m:t>2</m:t>
                              </m:r>
                            </m:sup>
                          </m:sSup>
                        </m:num>
                        <m:den>
                          <m:r>
                            <a:rPr lang="es-ES" b="0" i="1" smtClean="0">
                              <a:latin typeface="Cambria Math" panose="02040503050406030204" pitchFamily="18" charset="0"/>
                              <a:cs typeface="Arial" panose="020B0604020202020204" pitchFamily="34" charset="0"/>
                            </a:rPr>
                            <m:t>8</m:t>
                          </m:r>
                          <m:r>
                            <a:rPr lang="es-ES" b="0" i="1" smtClean="0">
                              <a:latin typeface="Cambria Math" panose="02040503050406030204" pitchFamily="18" charset="0"/>
                              <a:cs typeface="Arial" panose="020B0604020202020204" pitchFamily="34" charset="0"/>
                            </a:rPr>
                            <m:t>𝛽</m:t>
                          </m:r>
                        </m:den>
                      </m:f>
                    </m:oMath>
                  </m:oMathPara>
                </a14:m>
                <a:endParaRPr lang="en-GB" dirty="0">
                  <a:latin typeface="Arial" panose="020B0604020202020204" pitchFamily="34" charset="0"/>
                  <a:cs typeface="Arial" panose="020B0604020202020204" pitchFamily="34" charset="0"/>
                </a:endParaRPr>
              </a:p>
            </p:txBody>
          </p:sp>
        </mc:Choice>
        <mc:Fallback xmlns="">
          <p:sp>
            <p:nvSpPr>
              <p:cNvPr id="23" name="TextBox 22">
                <a:extLst>
                  <a:ext uri="{FF2B5EF4-FFF2-40B4-BE49-F238E27FC236}">
                    <a16:creationId xmlns:a16="http://schemas.microsoft.com/office/drawing/2014/main" id="{4C06DC9D-2672-FC2A-46A0-10FC25BC4D9E}"/>
                  </a:ext>
                </a:extLst>
              </p:cNvPr>
              <p:cNvSpPr txBox="1">
                <a:spLocks noRot="1" noChangeAspect="1" noMove="1" noResize="1" noEditPoints="1" noAdjustHandles="1" noChangeArrowheads="1" noChangeShapeType="1" noTextEdit="1"/>
              </p:cNvSpPr>
              <p:nvPr/>
            </p:nvSpPr>
            <p:spPr>
              <a:xfrm>
                <a:off x="5577116" y="3052227"/>
                <a:ext cx="1890944" cy="725381"/>
              </a:xfrm>
              <a:prstGeom prst="rect">
                <a:avLst/>
              </a:prstGeom>
              <a:blipFill>
                <a:blip r:embed="rId6"/>
                <a:stretch>
                  <a:fillRect/>
                </a:stretch>
              </a:blipFill>
            </p:spPr>
            <p:txBody>
              <a:bodyPr/>
              <a:lstStyle/>
              <a:p>
                <a:r>
                  <a:rPr lang="es-ES">
                    <a:noFill/>
                  </a:rPr>
                  <a:t> </a:t>
                </a:r>
              </a:p>
            </p:txBody>
          </p:sp>
        </mc:Fallback>
      </mc:AlternateContent>
      <p:sp>
        <p:nvSpPr>
          <p:cNvPr id="24" name="Freeform 5">
            <a:extLst>
              <a:ext uri="{FF2B5EF4-FFF2-40B4-BE49-F238E27FC236}">
                <a16:creationId xmlns:a16="http://schemas.microsoft.com/office/drawing/2014/main" id="{E2654EBA-A385-5F3B-16CE-23373892E333}"/>
              </a:ext>
            </a:extLst>
          </p:cNvPr>
          <p:cNvSpPr>
            <a:spLocks/>
          </p:cNvSpPr>
          <p:nvPr/>
        </p:nvSpPr>
        <p:spPr bwMode="auto">
          <a:xfrm rot="11522107" flipH="1" flipV="1">
            <a:off x="4681035" y="3206122"/>
            <a:ext cx="806310" cy="323868"/>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gradFill flip="none" rotWithShape="1">
            <a:gsLst>
              <a:gs pos="0">
                <a:srgbClr val="093D4F"/>
              </a:gs>
              <a:gs pos="100000">
                <a:srgbClr val="4BACC6">
                  <a:shade val="94000"/>
                  <a:satMod val="135000"/>
                </a:srgbClr>
              </a:gs>
            </a:gsLst>
            <a:lin ang="10800000" scaled="1"/>
            <a:tileRect/>
          </a:gradFill>
          <a:ln>
            <a:noFill/>
          </a:ln>
          <a:effectLst/>
          <a:scene3d>
            <a:camera prst="orthographicFront">
              <a:rot lat="0" lon="0" rev="0"/>
            </a:camera>
            <a:lightRig rig="threePt" dir="t">
              <a:rot lat="0" lon="0" rev="1200000"/>
            </a:lightRig>
          </a:scene3d>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a:ea typeface="+mn-ea"/>
              <a:cs typeface="+mn-cs"/>
            </a:endParaRPr>
          </a:p>
        </p:txBody>
      </p:sp>
      <p:sp>
        <p:nvSpPr>
          <p:cNvPr id="25" name="TextBox 24">
            <a:extLst>
              <a:ext uri="{FF2B5EF4-FFF2-40B4-BE49-F238E27FC236}">
                <a16:creationId xmlns:a16="http://schemas.microsoft.com/office/drawing/2014/main" id="{447E7FCB-5586-DA8B-696A-94ADCCE1D9DB}"/>
              </a:ext>
            </a:extLst>
          </p:cNvPr>
          <p:cNvSpPr txBox="1"/>
          <p:nvPr/>
        </p:nvSpPr>
        <p:spPr>
          <a:xfrm>
            <a:off x="542925" y="5884053"/>
            <a:ext cx="8569326" cy="317395"/>
          </a:xfrm>
          <a:prstGeom prst="rect">
            <a:avLst/>
          </a:prstGeom>
          <a:noFill/>
        </p:spPr>
        <p:txBody>
          <a:bodyPr wrap="square">
            <a:spAutoFit/>
          </a:bodyPr>
          <a:lstStyle/>
          <a:p>
            <a:pPr>
              <a:lnSpc>
                <a:spcPct val="114000"/>
              </a:lnSpc>
              <a:spcBef>
                <a:spcPts val="1200"/>
              </a:spcBef>
              <a:buClr>
                <a:srgbClr val="152F4E"/>
              </a:buClr>
            </a:pPr>
            <a:r>
              <a:rPr lang="en-US" sz="1400" i="1" dirty="0"/>
              <a:t>[1] Yamamoto et al., </a:t>
            </a:r>
            <a:r>
              <a:rPr lang="es-ES" sz="1400" i="1" dirty="0">
                <a:hlinkClick r:id="rId7"/>
              </a:rPr>
              <a:t>DOI: 10.1103/PhysRevAccelBeams.21.012001</a:t>
            </a:r>
            <a:endParaRPr lang="en-US" sz="1400" i="1" dirty="0"/>
          </a:p>
        </p:txBody>
      </p:sp>
    </p:spTree>
    <p:extLst>
      <p:ext uri="{BB962C8B-B14F-4D97-AF65-F5344CB8AC3E}">
        <p14:creationId xmlns:p14="http://schemas.microsoft.com/office/powerpoint/2010/main" val="40995341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068951E-1159-C41A-845B-0B9F5A09A70F}"/>
              </a:ext>
            </a:extLst>
          </p:cNvPr>
          <p:cNvPicPr>
            <a:picLocks noChangeAspect="1"/>
          </p:cNvPicPr>
          <p:nvPr/>
        </p:nvPicPr>
        <p:blipFill>
          <a:blip r:embed="rId2"/>
          <a:srcRect t="854" b="-1"/>
          <a:stretch/>
        </p:blipFill>
        <p:spPr>
          <a:xfrm>
            <a:off x="831735" y="1349374"/>
            <a:ext cx="3176015" cy="1971365"/>
          </a:xfrm>
          <a:prstGeom prst="rect">
            <a:avLst/>
          </a:prstGeom>
        </p:spPr>
      </p:pic>
      <p:pic>
        <p:nvPicPr>
          <p:cNvPr id="3" name="Picture 2">
            <a:extLst>
              <a:ext uri="{FF2B5EF4-FFF2-40B4-BE49-F238E27FC236}">
                <a16:creationId xmlns:a16="http://schemas.microsoft.com/office/drawing/2014/main" id="{D7FE30B1-CBEC-D7D3-B317-3916F9B0D297}"/>
              </a:ext>
            </a:extLst>
          </p:cNvPr>
          <p:cNvPicPr>
            <a:picLocks noChangeAspect="1"/>
          </p:cNvPicPr>
          <p:nvPr/>
        </p:nvPicPr>
        <p:blipFill>
          <a:blip r:embed="rId3"/>
          <a:srcRect l="8474" t="-210" b="94126"/>
          <a:stretch/>
        </p:blipFill>
        <p:spPr>
          <a:xfrm>
            <a:off x="949326" y="1194669"/>
            <a:ext cx="3133421" cy="137955"/>
          </a:xfrm>
          <a:prstGeom prst="rect">
            <a:avLst/>
          </a:prstGeom>
        </p:spPr>
      </p:pic>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TBL COMPENSATION -</a:t>
            </a:r>
            <a:r>
              <a:rPr lang="en-US" sz="2400" b="1" dirty="0">
                <a:latin typeface="+mj-lt"/>
              </a:rPr>
              <a:t> </a:t>
            </a:r>
            <a:r>
              <a:rPr lang="en-US" sz="2800" b="1" dirty="0">
                <a:latin typeface="+mj-lt"/>
              </a:rPr>
              <a:t>METHODOLOGY</a:t>
            </a:r>
            <a:endParaRPr lang="en-US" sz="2400" b="1" dirty="0">
              <a:latin typeface="+mj-lt"/>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F80AF980-7565-7228-68EE-E581D39F1195}"/>
                  </a:ext>
                </a:extLst>
              </p:cNvPr>
              <p:cNvSpPr txBox="1"/>
              <p:nvPr/>
            </p:nvSpPr>
            <p:spPr>
              <a:xfrm>
                <a:off x="4261645" y="2273542"/>
                <a:ext cx="4733924" cy="777392"/>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sSub>
                        <m:sSubPr>
                          <m:ctrlPr>
                            <a:rPr lang="es-ES" b="0" i="1" dirty="0" smtClean="0">
                              <a:latin typeface="Cambria Math" panose="02040503050406030204" pitchFamily="18" charset="0"/>
                              <a:cs typeface="Arial" panose="020B0604020202020204" pitchFamily="34" charset="0"/>
                            </a:rPr>
                          </m:ctrlPr>
                        </m:sSubPr>
                        <m:e>
                          <m:acc>
                            <m:accPr>
                              <m:chr m:val="̃"/>
                              <m:ctrlPr>
                                <a:rPr lang="es-ES" b="0" i="1" dirty="0" smtClean="0">
                                  <a:latin typeface="Cambria Math" panose="02040503050406030204" pitchFamily="18" charset="0"/>
                                  <a:cs typeface="Arial" panose="020B0604020202020204" pitchFamily="34" charset="0"/>
                                </a:rPr>
                              </m:ctrlPr>
                            </m:accPr>
                            <m:e>
                              <m:r>
                                <a:rPr lang="en-US" i="1" dirty="0">
                                  <a:latin typeface="Cambria Math" panose="02040503050406030204" pitchFamily="18" charset="0"/>
                                  <a:cs typeface="Arial" panose="020B0604020202020204" pitchFamily="34" charset="0"/>
                                </a:rPr>
                                <m:t>𝑉</m:t>
                              </m:r>
                            </m:e>
                          </m:acc>
                        </m:e>
                        <m:sub>
                          <m:r>
                            <a:rPr lang="es-ES" b="0" i="1" dirty="0" smtClean="0">
                              <a:latin typeface="Cambria Math" panose="02040503050406030204" pitchFamily="18" charset="0"/>
                              <a:cs typeface="Arial" panose="020B0604020202020204" pitchFamily="34" charset="0"/>
                            </a:rPr>
                            <m:t>𝑔</m:t>
                          </m:r>
                        </m:sub>
                      </m:sSub>
                      <m:d>
                        <m:dPr>
                          <m:ctrlPr>
                            <a:rPr lang="es-ES" b="0" i="1" dirty="0" smtClean="0">
                              <a:latin typeface="Cambria Math" panose="02040503050406030204" pitchFamily="18" charset="0"/>
                              <a:cs typeface="Arial" panose="020B0604020202020204" pitchFamily="34" charset="0"/>
                            </a:rPr>
                          </m:ctrlPr>
                        </m:dPr>
                        <m:e>
                          <m:r>
                            <a:rPr lang="es-ES" b="0" i="1" dirty="0" smtClean="0">
                              <a:latin typeface="Cambria Math" panose="02040503050406030204" pitchFamily="18" charset="0"/>
                              <a:cs typeface="Arial" panose="020B0604020202020204" pitchFamily="34" charset="0"/>
                            </a:rPr>
                            <m:t>𝑡</m:t>
                          </m:r>
                        </m:e>
                      </m:d>
                      <m:r>
                        <a:rPr lang="es-ES" b="0" i="1" dirty="0" smtClean="0">
                          <a:latin typeface="Cambria Math" panose="02040503050406030204" pitchFamily="18" charset="0"/>
                          <a:cs typeface="Arial" panose="020B0604020202020204" pitchFamily="34" charset="0"/>
                        </a:rPr>
                        <m:t>=</m:t>
                      </m:r>
                      <m:sSup>
                        <m:sSupPr>
                          <m:ctrlPr>
                            <a:rPr lang="es-ES" i="1">
                              <a:latin typeface="Cambria Math" panose="02040503050406030204" pitchFamily="18" charset="0"/>
                              <a:cs typeface="Arial" panose="020B0604020202020204" pitchFamily="34" charset="0"/>
                            </a:rPr>
                          </m:ctrlPr>
                        </m:sSupPr>
                        <m:e>
                          <m:r>
                            <a:rPr lang="es-ES" i="1">
                              <a:latin typeface="Cambria Math" panose="02040503050406030204" pitchFamily="18" charset="0"/>
                              <a:cs typeface="Arial" panose="020B0604020202020204" pitchFamily="34" charset="0"/>
                            </a:rPr>
                            <m:t>𝑒</m:t>
                          </m:r>
                        </m:e>
                        <m:sup>
                          <m:r>
                            <a:rPr lang="es-ES" i="1">
                              <a:latin typeface="Cambria Math" panose="02040503050406030204" pitchFamily="18" charset="0"/>
                              <a:cs typeface="Arial" panose="020B0604020202020204" pitchFamily="34" charset="0"/>
                            </a:rPr>
                            <m:t>𝛼</m:t>
                          </m:r>
                          <m:r>
                            <a:rPr lang="es-ES" i="1">
                              <a:latin typeface="Cambria Math" panose="02040503050406030204" pitchFamily="18" charset="0"/>
                              <a:cs typeface="Arial" panose="020B0604020202020204" pitchFamily="34" charset="0"/>
                            </a:rPr>
                            <m:t>(</m:t>
                          </m:r>
                          <m:r>
                            <a:rPr lang="es-ES" i="1">
                              <a:latin typeface="Cambria Math" panose="02040503050406030204" pitchFamily="18" charset="0"/>
                              <a:cs typeface="Arial" panose="020B0604020202020204" pitchFamily="34" charset="0"/>
                            </a:rPr>
                            <m:t>𝑡</m:t>
                          </m:r>
                          <m:r>
                            <a:rPr lang="es-ES" i="1">
                              <a:latin typeface="Cambria Math" panose="02040503050406030204" pitchFamily="18" charset="0"/>
                              <a:cs typeface="Arial" panose="020B0604020202020204" pitchFamily="34" charset="0"/>
                            </a:rPr>
                            <m:t>−</m:t>
                          </m:r>
                          <m:sSub>
                            <m:sSubPr>
                              <m:ctrlPr>
                                <a:rPr lang="es-ES" i="1">
                                  <a:latin typeface="Cambria Math" panose="02040503050406030204" pitchFamily="18" charset="0"/>
                                  <a:cs typeface="Arial" panose="020B0604020202020204" pitchFamily="34" charset="0"/>
                                </a:rPr>
                              </m:ctrlPr>
                            </m:sSubPr>
                            <m:e>
                              <m:r>
                                <a:rPr lang="es-ES" i="1">
                                  <a:latin typeface="Cambria Math" panose="02040503050406030204" pitchFamily="18" charset="0"/>
                                  <a:cs typeface="Arial" panose="020B0604020202020204" pitchFamily="34" charset="0"/>
                                </a:rPr>
                                <m:t>𝑡</m:t>
                              </m:r>
                            </m:e>
                            <m:sub>
                              <m:r>
                                <a:rPr lang="es-ES" i="1">
                                  <a:latin typeface="Cambria Math" panose="02040503050406030204" pitchFamily="18" charset="0"/>
                                  <a:cs typeface="Arial" panose="020B0604020202020204" pitchFamily="34" charset="0"/>
                                </a:rPr>
                                <m:t>0</m:t>
                              </m:r>
                            </m:sub>
                          </m:sSub>
                          <m:r>
                            <a:rPr lang="es-ES" i="1">
                              <a:latin typeface="Cambria Math" panose="02040503050406030204" pitchFamily="18" charset="0"/>
                              <a:cs typeface="Arial" panose="020B0604020202020204" pitchFamily="34" charset="0"/>
                            </a:rPr>
                            <m:t>)</m:t>
                          </m:r>
                        </m:sup>
                      </m:sSup>
                      <m:d>
                        <m:dPr>
                          <m:begChr m:val="["/>
                          <m:endChr m:val="]"/>
                          <m:ctrlPr>
                            <a:rPr lang="es-ES" i="1">
                              <a:latin typeface="Cambria Math" panose="02040503050406030204" pitchFamily="18" charset="0"/>
                              <a:cs typeface="Arial" panose="020B0604020202020204" pitchFamily="34" charset="0"/>
                            </a:rPr>
                          </m:ctrlPr>
                        </m:dPr>
                        <m:e>
                          <m:sSub>
                            <m:sSubPr>
                              <m:ctrlPr>
                                <a:rPr lang="en-US" b="0" i="1" smtClean="0">
                                  <a:latin typeface="Cambria Math" panose="02040503050406030204" pitchFamily="18" charset="0"/>
                                  <a:cs typeface="Arial" panose="020B0604020202020204" pitchFamily="34" charset="0"/>
                                </a:rPr>
                              </m:ctrlPr>
                            </m:sSubPr>
                            <m:e>
                              <m:acc>
                                <m:accPr>
                                  <m:chr m:val="̃"/>
                                  <m:ctrlPr>
                                    <a:rPr lang="en-US" b="0" i="1" smtClean="0">
                                      <a:latin typeface="Cambria Math" panose="02040503050406030204" pitchFamily="18" charset="0"/>
                                      <a:cs typeface="Arial" panose="020B0604020202020204" pitchFamily="34" charset="0"/>
                                    </a:rPr>
                                  </m:ctrlPr>
                                </m:accPr>
                                <m:e>
                                  <m:r>
                                    <a:rPr lang="en-US" i="1">
                                      <a:latin typeface="Cambria Math" panose="02040503050406030204" pitchFamily="18" charset="0"/>
                                      <a:cs typeface="Arial" panose="020B0604020202020204" pitchFamily="34" charset="0"/>
                                    </a:rPr>
                                    <m:t>𝑉</m:t>
                                  </m:r>
                                </m:e>
                              </m:acc>
                            </m:e>
                            <m:sub>
                              <m:r>
                                <a:rPr lang="en-US" b="0" i="1" smtClean="0">
                                  <a:latin typeface="Cambria Math" panose="02040503050406030204" pitchFamily="18" charset="0"/>
                                  <a:cs typeface="Arial" panose="020B0604020202020204" pitchFamily="34" charset="0"/>
                                </a:rPr>
                                <m:t>𝑔</m:t>
                              </m:r>
                            </m:sub>
                          </m:sSub>
                          <m:d>
                            <m:dPr>
                              <m:ctrlPr>
                                <a:rPr lang="es-ES" i="1">
                                  <a:latin typeface="Cambria Math" panose="02040503050406030204" pitchFamily="18" charset="0"/>
                                  <a:cs typeface="Arial" panose="020B0604020202020204" pitchFamily="34" charset="0"/>
                                </a:rPr>
                              </m:ctrlPr>
                            </m:dPr>
                            <m:e>
                              <m:sSub>
                                <m:sSubPr>
                                  <m:ctrlPr>
                                    <a:rPr lang="es-ES" i="1">
                                      <a:latin typeface="Cambria Math" panose="02040503050406030204" pitchFamily="18" charset="0"/>
                                      <a:cs typeface="Arial" panose="020B0604020202020204" pitchFamily="34" charset="0"/>
                                    </a:rPr>
                                  </m:ctrlPr>
                                </m:sSubPr>
                                <m:e>
                                  <m:r>
                                    <a:rPr lang="es-ES" i="1">
                                      <a:latin typeface="Cambria Math" panose="02040503050406030204" pitchFamily="18" charset="0"/>
                                      <a:cs typeface="Arial" panose="020B0604020202020204" pitchFamily="34" charset="0"/>
                                    </a:rPr>
                                    <m:t>𝑡</m:t>
                                  </m:r>
                                </m:e>
                                <m:sub>
                                  <m:r>
                                    <a:rPr lang="es-ES" i="1">
                                      <a:latin typeface="Cambria Math" panose="02040503050406030204" pitchFamily="18" charset="0"/>
                                      <a:cs typeface="Arial" panose="020B0604020202020204" pitchFamily="34" charset="0"/>
                                    </a:rPr>
                                    <m:t>0</m:t>
                                  </m:r>
                                </m:sub>
                              </m:sSub>
                            </m:e>
                          </m:d>
                          <m:r>
                            <a:rPr lang="es-ES" i="1">
                              <a:latin typeface="Cambria Math" panose="02040503050406030204" pitchFamily="18" charset="0"/>
                              <a:cs typeface="Arial" panose="020B0604020202020204" pitchFamily="34" charset="0"/>
                            </a:rPr>
                            <m:t>+</m:t>
                          </m:r>
                          <m:sSub>
                            <m:sSubPr>
                              <m:ctrlPr>
                                <a:rPr lang="es-ES" b="0" i="1" smtClean="0">
                                  <a:latin typeface="Cambria Math" panose="02040503050406030204" pitchFamily="18" charset="0"/>
                                  <a:cs typeface="Arial" panose="020B0604020202020204" pitchFamily="34" charset="0"/>
                                </a:rPr>
                              </m:ctrlPr>
                            </m:sSubPr>
                            <m:e>
                              <m:r>
                                <a:rPr lang="es-ES" i="1">
                                  <a:latin typeface="Cambria Math" panose="02040503050406030204" pitchFamily="18" charset="0"/>
                                  <a:cs typeface="Arial" panose="020B0604020202020204" pitchFamily="34" charset="0"/>
                                </a:rPr>
                                <m:t>𝑘</m:t>
                              </m:r>
                            </m:e>
                            <m:sub>
                              <m:r>
                                <a:rPr lang="es-ES" b="0" i="1" smtClean="0">
                                  <a:latin typeface="Cambria Math" panose="02040503050406030204" pitchFamily="18" charset="0"/>
                                  <a:cs typeface="Arial" panose="020B0604020202020204" pitchFamily="34" charset="0"/>
                                </a:rPr>
                                <m:t>𝑙</m:t>
                              </m:r>
                            </m:sub>
                          </m:sSub>
                          <m:nary>
                            <m:naryPr>
                              <m:limLoc m:val="undOvr"/>
                              <m:ctrlPr>
                                <a:rPr lang="es-ES" i="1">
                                  <a:latin typeface="Cambria Math" panose="02040503050406030204" pitchFamily="18" charset="0"/>
                                  <a:cs typeface="Arial" panose="020B0604020202020204" pitchFamily="34" charset="0"/>
                                </a:rPr>
                              </m:ctrlPr>
                            </m:naryPr>
                            <m:sub>
                              <m:sSub>
                                <m:sSubPr>
                                  <m:ctrlPr>
                                    <a:rPr lang="es-ES" i="1">
                                      <a:latin typeface="Cambria Math" panose="02040503050406030204" pitchFamily="18" charset="0"/>
                                      <a:cs typeface="Arial" panose="020B0604020202020204" pitchFamily="34" charset="0"/>
                                    </a:rPr>
                                  </m:ctrlPr>
                                </m:sSubPr>
                                <m:e>
                                  <m:r>
                                    <m:rPr>
                                      <m:brk m:alnAt="24"/>
                                    </m:rPr>
                                    <a:rPr lang="es-ES" i="1">
                                      <a:latin typeface="Cambria Math" panose="02040503050406030204" pitchFamily="18" charset="0"/>
                                      <a:cs typeface="Arial" panose="020B0604020202020204" pitchFamily="34" charset="0"/>
                                    </a:rPr>
                                    <m:t>𝑡</m:t>
                                  </m:r>
                                </m:e>
                                <m:sub>
                                  <m:r>
                                    <m:rPr>
                                      <m:brk m:alnAt="24"/>
                                    </m:rPr>
                                    <a:rPr lang="es-ES" i="1">
                                      <a:latin typeface="Cambria Math" panose="02040503050406030204" pitchFamily="18" charset="0"/>
                                      <a:cs typeface="Arial" panose="020B0604020202020204" pitchFamily="34" charset="0"/>
                                    </a:rPr>
                                    <m:t>0</m:t>
                                  </m:r>
                                </m:sub>
                              </m:sSub>
                            </m:sub>
                            <m:sup>
                              <m:r>
                                <a:rPr lang="es-ES" i="1">
                                  <a:latin typeface="Cambria Math" panose="02040503050406030204" pitchFamily="18" charset="0"/>
                                  <a:cs typeface="Arial" panose="020B0604020202020204" pitchFamily="34" charset="0"/>
                                </a:rPr>
                                <m:t>𝑡</m:t>
                              </m:r>
                            </m:sup>
                            <m:e>
                              <m:sSub>
                                <m:sSubPr>
                                  <m:ctrlPr>
                                    <a:rPr lang="en-US" b="0" i="1" smtClean="0">
                                      <a:latin typeface="Cambria Math" panose="02040503050406030204" pitchFamily="18" charset="0"/>
                                      <a:cs typeface="Arial" panose="020B0604020202020204" pitchFamily="34" charset="0"/>
                                    </a:rPr>
                                  </m:ctrlPr>
                                </m:sSubPr>
                                <m:e>
                                  <m:acc>
                                    <m:accPr>
                                      <m:chr m:val="̃"/>
                                      <m:ctrlPr>
                                        <a:rPr lang="en-US" b="0" i="1" smtClean="0">
                                          <a:latin typeface="Cambria Math" panose="02040503050406030204" pitchFamily="18" charset="0"/>
                                          <a:cs typeface="Arial" panose="020B0604020202020204" pitchFamily="34" charset="0"/>
                                        </a:rPr>
                                      </m:ctrlPr>
                                    </m:accPr>
                                    <m:e>
                                      <m:r>
                                        <a:rPr lang="en-US" i="1">
                                          <a:latin typeface="Cambria Math" panose="02040503050406030204" pitchFamily="18" charset="0"/>
                                          <a:cs typeface="Arial" panose="020B0604020202020204" pitchFamily="34" charset="0"/>
                                        </a:rPr>
                                        <m:t>𝐼</m:t>
                                      </m:r>
                                    </m:e>
                                  </m:acc>
                                </m:e>
                                <m:sub>
                                  <m:r>
                                    <a:rPr lang="en-US" b="0" i="1" smtClean="0">
                                      <a:latin typeface="Cambria Math" panose="02040503050406030204" pitchFamily="18" charset="0"/>
                                      <a:cs typeface="Arial" panose="020B0604020202020204" pitchFamily="34" charset="0"/>
                                    </a:rPr>
                                    <m:t>𝑔</m:t>
                                  </m:r>
                                  <m:r>
                                    <a:rPr lang="en-US" b="0" i="1" smtClean="0">
                                      <a:latin typeface="Cambria Math" panose="02040503050406030204" pitchFamily="18" charset="0"/>
                                      <a:cs typeface="Arial" panose="020B0604020202020204" pitchFamily="34" charset="0"/>
                                    </a:rPr>
                                    <m:t> </m:t>
                                  </m:r>
                                  <m:r>
                                    <a:rPr lang="en-US" b="0" i="1" smtClean="0">
                                      <a:latin typeface="Cambria Math" panose="02040503050406030204" pitchFamily="18" charset="0"/>
                                      <a:cs typeface="Arial" panose="020B0604020202020204" pitchFamily="34" charset="0"/>
                                    </a:rPr>
                                    <m:t>𝑓𝑖𝑙𝑡</m:t>
                                  </m:r>
                                </m:sub>
                              </m:sSub>
                              <m:r>
                                <a:rPr lang="es-ES" i="1" smtClean="0">
                                  <a:latin typeface="Cambria Math" panose="02040503050406030204" pitchFamily="18" charset="0"/>
                                  <a:cs typeface="Arial" panose="020B0604020202020204" pitchFamily="34" charset="0"/>
                                </a:rPr>
                                <m:t> </m:t>
                              </m:r>
                              <m:r>
                                <a:rPr lang="es-ES" i="1">
                                  <a:latin typeface="Cambria Math" panose="02040503050406030204" pitchFamily="18" charset="0"/>
                                  <a:cs typeface="Arial" panose="020B0604020202020204" pitchFamily="34" charset="0"/>
                                </a:rPr>
                                <m:t>(</m:t>
                              </m:r>
                              <m:sSup>
                                <m:sSupPr>
                                  <m:ctrlPr>
                                    <a:rPr lang="es-ES" i="1">
                                      <a:latin typeface="Cambria Math" panose="02040503050406030204" pitchFamily="18" charset="0"/>
                                      <a:cs typeface="Arial" panose="020B0604020202020204" pitchFamily="34" charset="0"/>
                                    </a:rPr>
                                  </m:ctrlPr>
                                </m:sSupPr>
                                <m:e>
                                  <m:r>
                                    <a:rPr lang="es-ES" i="1">
                                      <a:latin typeface="Cambria Math" panose="02040503050406030204" pitchFamily="18" charset="0"/>
                                      <a:cs typeface="Arial" panose="020B0604020202020204" pitchFamily="34" charset="0"/>
                                    </a:rPr>
                                    <m:t>𝑡</m:t>
                                  </m:r>
                                </m:e>
                                <m:sup>
                                  <m:r>
                                    <a:rPr lang="es-ES" i="1">
                                      <a:latin typeface="Cambria Math" panose="02040503050406030204" pitchFamily="18" charset="0"/>
                                      <a:cs typeface="Arial" panose="020B0604020202020204" pitchFamily="34" charset="0"/>
                                    </a:rPr>
                                    <m:t>′</m:t>
                                  </m:r>
                                </m:sup>
                              </m:sSup>
                              <m:r>
                                <a:rPr lang="es-ES" i="1">
                                  <a:latin typeface="Cambria Math" panose="02040503050406030204" pitchFamily="18" charset="0"/>
                                  <a:cs typeface="Arial" panose="020B0604020202020204" pitchFamily="34" charset="0"/>
                                </a:rPr>
                                <m:t>)</m:t>
                              </m:r>
                              <m:sSup>
                                <m:sSupPr>
                                  <m:ctrlPr>
                                    <a:rPr lang="es-ES" i="1">
                                      <a:latin typeface="Cambria Math" panose="02040503050406030204" pitchFamily="18" charset="0"/>
                                      <a:cs typeface="Arial" panose="020B0604020202020204" pitchFamily="34" charset="0"/>
                                    </a:rPr>
                                  </m:ctrlPr>
                                </m:sSupPr>
                                <m:e>
                                  <m:r>
                                    <a:rPr lang="es-ES" i="1">
                                      <a:latin typeface="Cambria Math" panose="02040503050406030204" pitchFamily="18" charset="0"/>
                                      <a:cs typeface="Arial" panose="020B0604020202020204" pitchFamily="34" charset="0"/>
                                    </a:rPr>
                                    <m:t>𝑒</m:t>
                                  </m:r>
                                </m:e>
                                <m:sup>
                                  <m:r>
                                    <a:rPr lang="es-ES" i="1">
                                      <a:latin typeface="Cambria Math" panose="02040503050406030204" pitchFamily="18" charset="0"/>
                                      <a:cs typeface="Arial" panose="020B0604020202020204" pitchFamily="34" charset="0"/>
                                    </a:rPr>
                                    <m:t>−</m:t>
                                  </m:r>
                                  <m:r>
                                    <a:rPr lang="es-ES" i="1">
                                      <a:latin typeface="Cambria Math" panose="02040503050406030204" pitchFamily="18" charset="0"/>
                                      <a:cs typeface="Arial" panose="020B0604020202020204" pitchFamily="34" charset="0"/>
                                    </a:rPr>
                                    <m:t>𝛼</m:t>
                                  </m:r>
                                  <m:d>
                                    <m:dPr>
                                      <m:ctrlPr>
                                        <a:rPr lang="es-ES" i="1">
                                          <a:latin typeface="Cambria Math" panose="02040503050406030204" pitchFamily="18" charset="0"/>
                                          <a:cs typeface="Arial" panose="020B0604020202020204" pitchFamily="34" charset="0"/>
                                        </a:rPr>
                                      </m:ctrlPr>
                                    </m:dPr>
                                    <m:e>
                                      <m:sSup>
                                        <m:sSupPr>
                                          <m:ctrlPr>
                                            <a:rPr lang="es-ES" i="1">
                                              <a:latin typeface="Cambria Math" panose="02040503050406030204" pitchFamily="18" charset="0"/>
                                              <a:cs typeface="Arial" panose="020B0604020202020204" pitchFamily="34" charset="0"/>
                                            </a:rPr>
                                          </m:ctrlPr>
                                        </m:sSupPr>
                                        <m:e>
                                          <m:r>
                                            <a:rPr lang="es-ES" i="1">
                                              <a:latin typeface="Cambria Math" panose="02040503050406030204" pitchFamily="18" charset="0"/>
                                              <a:cs typeface="Arial" panose="020B0604020202020204" pitchFamily="34" charset="0"/>
                                            </a:rPr>
                                            <m:t>𝑡</m:t>
                                          </m:r>
                                        </m:e>
                                        <m:sup>
                                          <m:r>
                                            <a:rPr lang="es-ES" i="1">
                                              <a:latin typeface="Cambria Math" panose="02040503050406030204" pitchFamily="18" charset="0"/>
                                              <a:cs typeface="Arial" panose="020B0604020202020204" pitchFamily="34" charset="0"/>
                                            </a:rPr>
                                            <m:t>′</m:t>
                                          </m:r>
                                        </m:sup>
                                      </m:sSup>
                                      <m:r>
                                        <a:rPr lang="es-ES" i="1">
                                          <a:latin typeface="Cambria Math" panose="02040503050406030204" pitchFamily="18" charset="0"/>
                                          <a:cs typeface="Arial" panose="020B0604020202020204" pitchFamily="34" charset="0"/>
                                        </a:rPr>
                                        <m:t>−</m:t>
                                      </m:r>
                                      <m:sSub>
                                        <m:sSubPr>
                                          <m:ctrlPr>
                                            <a:rPr lang="es-ES" i="1">
                                              <a:latin typeface="Cambria Math" panose="02040503050406030204" pitchFamily="18" charset="0"/>
                                              <a:cs typeface="Arial" panose="020B0604020202020204" pitchFamily="34" charset="0"/>
                                            </a:rPr>
                                          </m:ctrlPr>
                                        </m:sSubPr>
                                        <m:e>
                                          <m:r>
                                            <a:rPr lang="es-ES" i="1">
                                              <a:latin typeface="Cambria Math" panose="02040503050406030204" pitchFamily="18" charset="0"/>
                                              <a:cs typeface="Arial" panose="020B0604020202020204" pitchFamily="34" charset="0"/>
                                            </a:rPr>
                                            <m:t>𝑡</m:t>
                                          </m:r>
                                        </m:e>
                                        <m:sub>
                                          <m:r>
                                            <a:rPr lang="es-ES" i="1">
                                              <a:latin typeface="Cambria Math" panose="02040503050406030204" pitchFamily="18" charset="0"/>
                                              <a:cs typeface="Arial" panose="020B0604020202020204" pitchFamily="34" charset="0"/>
                                            </a:rPr>
                                            <m:t>0</m:t>
                                          </m:r>
                                        </m:sub>
                                      </m:sSub>
                                    </m:e>
                                  </m:d>
                                </m:sup>
                              </m:sSup>
                              <m:r>
                                <a:rPr lang="es-ES" i="1">
                                  <a:latin typeface="Cambria Math" panose="02040503050406030204" pitchFamily="18" charset="0"/>
                                  <a:cs typeface="Arial" panose="020B0604020202020204" pitchFamily="34" charset="0"/>
                                </a:rPr>
                                <m:t>𝑑𝑡</m:t>
                              </m:r>
                              <m:r>
                                <a:rPr lang="es-ES" i="1">
                                  <a:latin typeface="Cambria Math" panose="02040503050406030204" pitchFamily="18" charset="0"/>
                                  <a:cs typeface="Arial" panose="020B0604020202020204" pitchFamily="34" charset="0"/>
                                </a:rPr>
                                <m:t>′</m:t>
                              </m:r>
                            </m:e>
                          </m:nary>
                        </m:e>
                      </m:d>
                    </m:oMath>
                  </m:oMathPara>
                </a14:m>
                <a:endParaRPr lang="es-ES" dirty="0"/>
              </a:p>
            </p:txBody>
          </p:sp>
        </mc:Choice>
        <mc:Fallback xmlns="">
          <p:sp>
            <p:nvSpPr>
              <p:cNvPr id="9" name="TextBox 8">
                <a:extLst>
                  <a:ext uri="{FF2B5EF4-FFF2-40B4-BE49-F238E27FC236}">
                    <a16:creationId xmlns:a16="http://schemas.microsoft.com/office/drawing/2014/main" id="{F80AF980-7565-7228-68EE-E581D39F1195}"/>
                  </a:ext>
                </a:extLst>
              </p:cNvPr>
              <p:cNvSpPr txBox="1">
                <a:spLocks noRot="1" noChangeAspect="1" noMove="1" noResize="1" noEditPoints="1" noAdjustHandles="1" noChangeArrowheads="1" noChangeShapeType="1" noTextEdit="1"/>
              </p:cNvSpPr>
              <p:nvPr/>
            </p:nvSpPr>
            <p:spPr>
              <a:xfrm>
                <a:off x="4261645" y="2273542"/>
                <a:ext cx="4733924" cy="777392"/>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20" name="Content Placeholder 2">
                <a:extLst>
                  <a:ext uri="{FF2B5EF4-FFF2-40B4-BE49-F238E27FC236}">
                    <a16:creationId xmlns:a16="http://schemas.microsoft.com/office/drawing/2014/main" id="{6C6219CA-0F68-017F-5B74-64C5B96076C4}"/>
                  </a:ext>
                </a:extLst>
              </p:cNvPr>
              <p:cNvSpPr txBox="1">
                <a:spLocks/>
              </p:cNvSpPr>
              <p:nvPr/>
            </p:nvSpPr>
            <p:spPr>
              <a:xfrm>
                <a:off x="4400550" y="1129596"/>
                <a:ext cx="4456114" cy="9182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After removing the </a:t>
                </a:r>
                <a:r>
                  <a:rPr lang="en-US" sz="1400" b="1" dirty="0"/>
                  <a:t>frequency components </a:t>
                </a:r>
                <a:r>
                  <a:rPr lang="en-US" sz="1400" dirty="0"/>
                  <a:t>higher than </a:t>
                </a:r>
                <a14:m>
                  <m:oMath xmlns:m="http://schemas.openxmlformats.org/officeDocument/2006/math">
                    <m:sSub>
                      <m:sSubPr>
                        <m:ctrlPr>
                          <a:rPr lang="es-ES" sz="1400" b="0" i="1" dirty="0" smtClean="0">
                            <a:latin typeface="Cambria Math" panose="02040503050406030204" pitchFamily="18" charset="0"/>
                            <a:cs typeface="Arial" panose="020B0604020202020204" pitchFamily="34" charset="0"/>
                          </a:rPr>
                        </m:ctrlPr>
                      </m:sSubPr>
                      <m:e>
                        <m:r>
                          <a:rPr lang="es-ES" sz="1400" b="0" i="1" dirty="0" smtClean="0">
                            <a:latin typeface="Cambria Math" panose="02040503050406030204" pitchFamily="18" charset="0"/>
                            <a:cs typeface="Arial" panose="020B0604020202020204" pitchFamily="34" charset="0"/>
                          </a:rPr>
                          <m:t>±</m:t>
                        </m:r>
                        <m:r>
                          <a:rPr lang="en-US" sz="1400" b="0" i="1" dirty="0" smtClean="0">
                            <a:latin typeface="Cambria Math" panose="02040503050406030204" pitchFamily="18" charset="0"/>
                            <a:cs typeface="Arial" panose="020B0604020202020204" pitchFamily="34" charset="0"/>
                          </a:rPr>
                          <m:t>𝑛𝑓</m:t>
                        </m:r>
                      </m:e>
                      <m:sub>
                        <m:r>
                          <a:rPr lang="en-US" sz="1400" b="0" i="1" dirty="0" smtClean="0">
                            <a:latin typeface="Cambria Math" panose="02040503050406030204" pitchFamily="18" charset="0"/>
                            <a:cs typeface="Arial" panose="020B0604020202020204" pitchFamily="34" charset="0"/>
                          </a:rPr>
                          <m:t>𝑐</m:t>
                        </m:r>
                      </m:sub>
                    </m:sSub>
                  </m:oMath>
                </a14:m>
                <a:r>
                  <a:rPr lang="en-US" sz="1400" dirty="0"/>
                  <a:t>, where </a:t>
                </a:r>
                <a14:m>
                  <m:oMath xmlns:m="http://schemas.openxmlformats.org/officeDocument/2006/math">
                    <m:sSub>
                      <m:sSubPr>
                        <m:ctrlPr>
                          <a:rPr lang="es-ES" sz="1400" i="1" dirty="0">
                            <a:latin typeface="Cambria Math" panose="02040503050406030204" pitchFamily="18" charset="0"/>
                            <a:cs typeface="Arial" panose="020B0604020202020204" pitchFamily="34" charset="0"/>
                          </a:rPr>
                        </m:ctrlPr>
                      </m:sSubPr>
                      <m:e>
                        <m:r>
                          <a:rPr lang="en-US" sz="1400" i="1" dirty="0">
                            <a:latin typeface="Cambria Math" panose="02040503050406030204" pitchFamily="18" charset="0"/>
                            <a:cs typeface="Arial" panose="020B0604020202020204" pitchFamily="34" charset="0"/>
                          </a:rPr>
                          <m:t>𝑓</m:t>
                        </m:r>
                      </m:e>
                      <m:sub>
                        <m:r>
                          <a:rPr lang="en-US" sz="1400" i="1" dirty="0">
                            <a:latin typeface="Cambria Math" panose="02040503050406030204" pitchFamily="18" charset="0"/>
                            <a:cs typeface="Arial" panose="020B0604020202020204" pitchFamily="34" charset="0"/>
                          </a:rPr>
                          <m:t>𝑐</m:t>
                        </m:r>
                      </m:sub>
                    </m:sSub>
                  </m:oMath>
                </a14:m>
                <a:r>
                  <a:rPr lang="en-US" sz="1400" dirty="0"/>
                  <a:t> = </a:t>
                </a:r>
                <a14:m>
                  <m:oMath xmlns:m="http://schemas.openxmlformats.org/officeDocument/2006/math">
                    <m:sSub>
                      <m:sSubPr>
                        <m:ctrlPr>
                          <a:rPr lang="es-ES" sz="1400" i="1" dirty="0">
                            <a:latin typeface="Cambria Math" panose="02040503050406030204" pitchFamily="18" charset="0"/>
                            <a:cs typeface="Arial" panose="020B0604020202020204" pitchFamily="34" charset="0"/>
                          </a:rPr>
                        </m:ctrlPr>
                      </m:sSubPr>
                      <m:e>
                        <m:r>
                          <a:rPr lang="en-US" sz="1400" i="1" dirty="0">
                            <a:latin typeface="Cambria Math" panose="02040503050406030204" pitchFamily="18" charset="0"/>
                            <a:cs typeface="Arial" panose="020B0604020202020204" pitchFamily="34" charset="0"/>
                          </a:rPr>
                          <m:t>𝑓</m:t>
                        </m:r>
                      </m:e>
                      <m:sub>
                        <m:r>
                          <a:rPr lang="en-US" sz="1400" b="0" i="1" dirty="0" smtClean="0">
                            <a:latin typeface="Cambria Math" panose="02040503050406030204" pitchFamily="18" charset="0"/>
                            <a:cs typeface="Arial" panose="020B0604020202020204" pitchFamily="34" charset="0"/>
                          </a:rPr>
                          <m:t>𝑟𝑒𝑣</m:t>
                        </m:r>
                      </m:sub>
                    </m:sSub>
                  </m:oMath>
                </a14:m>
                <a:r>
                  <a:rPr lang="en-US" sz="1400" dirty="0"/>
                  <a:t> (1.12 MHz for ALBA and ALBA II) we construct a new, filtered </a:t>
                </a:r>
                <a14:m>
                  <m:oMath xmlns:m="http://schemas.openxmlformats.org/officeDocument/2006/math">
                    <m:sSub>
                      <m:sSubPr>
                        <m:ctrlPr>
                          <a:rPr lang="es-ES" sz="1400" i="1" dirty="0">
                            <a:latin typeface="Cambria Math" panose="02040503050406030204" pitchFamily="18" charset="0"/>
                            <a:cs typeface="Arial" panose="020B0604020202020204" pitchFamily="34" charset="0"/>
                          </a:rPr>
                        </m:ctrlPr>
                      </m:sSubPr>
                      <m:e>
                        <m:acc>
                          <m:accPr>
                            <m:chr m:val="̃"/>
                            <m:ctrlPr>
                              <a:rPr lang="es-ES" sz="1400" i="1" dirty="0" smtClean="0">
                                <a:latin typeface="Cambria Math" panose="02040503050406030204" pitchFamily="18" charset="0"/>
                                <a:cs typeface="Arial" panose="020B0604020202020204" pitchFamily="34" charset="0"/>
                              </a:rPr>
                            </m:ctrlPr>
                          </m:accPr>
                          <m:e>
                            <m:r>
                              <a:rPr lang="en-US" sz="1400" i="1" dirty="0">
                                <a:latin typeface="Cambria Math" panose="02040503050406030204" pitchFamily="18" charset="0"/>
                                <a:cs typeface="Arial" panose="020B0604020202020204" pitchFamily="34" charset="0"/>
                              </a:rPr>
                              <m:t>𝑉</m:t>
                            </m:r>
                          </m:e>
                        </m:acc>
                      </m:e>
                      <m:sub>
                        <m:r>
                          <a:rPr lang="es-ES" sz="1400" i="1" dirty="0">
                            <a:latin typeface="Cambria Math" panose="02040503050406030204" pitchFamily="18" charset="0"/>
                            <a:cs typeface="Arial" panose="020B0604020202020204" pitchFamily="34" charset="0"/>
                          </a:rPr>
                          <m:t>𝑔</m:t>
                        </m:r>
                      </m:sub>
                    </m:sSub>
                    <m:r>
                      <a:rPr lang="es-ES" sz="1400" i="1" dirty="0">
                        <a:latin typeface="Cambria Math" panose="02040503050406030204" pitchFamily="18" charset="0"/>
                        <a:cs typeface="Arial" panose="020B0604020202020204" pitchFamily="34" charset="0"/>
                      </a:rPr>
                      <m:t> </m:t>
                    </m:r>
                  </m:oMath>
                </a14:m>
                <a:r>
                  <a:rPr lang="en-US" sz="1400" dirty="0"/>
                  <a:t>: </a:t>
                </a:r>
                <a:endParaRPr lang="en-GB" sz="1000" dirty="0"/>
              </a:p>
            </p:txBody>
          </p:sp>
        </mc:Choice>
        <mc:Fallback xmlns="">
          <p:sp>
            <p:nvSpPr>
              <p:cNvPr id="20" name="Content Placeholder 2">
                <a:extLst>
                  <a:ext uri="{FF2B5EF4-FFF2-40B4-BE49-F238E27FC236}">
                    <a16:creationId xmlns:a16="http://schemas.microsoft.com/office/drawing/2014/main" id="{6C6219CA-0F68-017F-5B74-64C5B96076C4}"/>
                  </a:ext>
                </a:extLst>
              </p:cNvPr>
              <p:cNvSpPr txBox="1">
                <a:spLocks noRot="1" noChangeAspect="1" noMove="1" noResize="1" noEditPoints="1" noAdjustHandles="1" noChangeArrowheads="1" noChangeShapeType="1" noTextEdit="1"/>
              </p:cNvSpPr>
              <p:nvPr/>
            </p:nvSpPr>
            <p:spPr>
              <a:xfrm>
                <a:off x="4400550" y="1129596"/>
                <a:ext cx="4456114" cy="918279"/>
              </a:xfrm>
              <a:prstGeom prst="rect">
                <a:avLst/>
              </a:prstGeom>
              <a:blipFill>
                <a:blip r:embed="rId5"/>
                <a:stretch>
                  <a:fillRect l="-274" r="-1505"/>
                </a:stretch>
              </a:blipFill>
            </p:spPr>
            <p:txBody>
              <a:bodyPr/>
              <a:lstStyle/>
              <a:p>
                <a:r>
                  <a:rPr lang="es-ES">
                    <a:noFill/>
                  </a:rPr>
                  <a:t> </a:t>
                </a:r>
              </a:p>
            </p:txBody>
          </p:sp>
        </mc:Fallback>
      </mc:AlternateContent>
      <p:sp>
        <p:nvSpPr>
          <p:cNvPr id="21" name="Content Placeholder 2">
            <a:extLst>
              <a:ext uri="{FF2B5EF4-FFF2-40B4-BE49-F238E27FC236}">
                <a16:creationId xmlns:a16="http://schemas.microsoft.com/office/drawing/2014/main" id="{F7A1071D-3F3E-36E9-1327-9036B010913E}"/>
              </a:ext>
            </a:extLst>
          </p:cNvPr>
          <p:cNvSpPr txBox="1">
            <a:spLocks/>
          </p:cNvSpPr>
          <p:nvPr/>
        </p:nvSpPr>
        <p:spPr>
          <a:xfrm>
            <a:off x="1268538" y="2291385"/>
            <a:ext cx="1525584" cy="65777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buClr>
                <a:srgbClr val="152F4E"/>
              </a:buClr>
            </a:pPr>
            <a:r>
              <a:rPr lang="en-GB" sz="800" dirty="0"/>
              <a:t>Revolution frequency harmonics</a:t>
            </a:r>
          </a:p>
        </p:txBody>
      </p:sp>
      <p:cxnSp>
        <p:nvCxnSpPr>
          <p:cNvPr id="23" name="Straight Arrow Connector 22">
            <a:extLst>
              <a:ext uri="{FF2B5EF4-FFF2-40B4-BE49-F238E27FC236}">
                <a16:creationId xmlns:a16="http://schemas.microsoft.com/office/drawing/2014/main" id="{4E6CAD04-CAC6-584F-225C-6692C989851F}"/>
              </a:ext>
            </a:extLst>
          </p:cNvPr>
          <p:cNvCxnSpPr/>
          <p:nvPr/>
        </p:nvCxnSpPr>
        <p:spPr>
          <a:xfrm>
            <a:off x="1955130" y="2640003"/>
            <a:ext cx="152400" cy="288682"/>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Content Placeholder 2">
            <a:extLst>
              <a:ext uri="{FF2B5EF4-FFF2-40B4-BE49-F238E27FC236}">
                <a16:creationId xmlns:a16="http://schemas.microsoft.com/office/drawing/2014/main" id="{0B8B4877-3057-139C-A900-EE28121B1826}"/>
              </a:ext>
            </a:extLst>
          </p:cNvPr>
          <p:cNvSpPr txBox="1">
            <a:spLocks/>
          </p:cNvSpPr>
          <p:nvPr/>
        </p:nvSpPr>
        <p:spPr>
          <a:xfrm>
            <a:off x="287338" y="3435977"/>
            <a:ext cx="8569326" cy="91827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The result is a </a:t>
            </a:r>
            <a:r>
              <a:rPr lang="en-US" sz="1400" b="1" dirty="0"/>
              <a:t>flatter cavity voltage</a:t>
            </a:r>
            <a:r>
              <a:rPr lang="en-US" sz="1400" dirty="0"/>
              <a:t>, both in amplitude and phase, for both the MCs and HCs, without requiring an unaffordable amount of RF power: </a:t>
            </a:r>
            <a:endParaRPr lang="en-GB" sz="1000" dirty="0"/>
          </a:p>
        </p:txBody>
      </p:sp>
      <p:pic>
        <p:nvPicPr>
          <p:cNvPr id="29" name="Picture 28">
            <a:extLst>
              <a:ext uri="{FF2B5EF4-FFF2-40B4-BE49-F238E27FC236}">
                <a16:creationId xmlns:a16="http://schemas.microsoft.com/office/drawing/2014/main" id="{199B7C07-6CEB-813B-B732-0BF98AC9D20B}"/>
              </a:ext>
            </a:extLst>
          </p:cNvPr>
          <p:cNvPicPr>
            <a:picLocks noChangeAspect="1"/>
          </p:cNvPicPr>
          <p:nvPr/>
        </p:nvPicPr>
        <p:blipFill>
          <a:blip r:embed="rId6">
            <a:clrChange>
              <a:clrFrom>
                <a:srgbClr val="FFFFFF"/>
              </a:clrFrom>
              <a:clrTo>
                <a:srgbClr val="FFFFFF">
                  <a:alpha val="0"/>
                </a:srgbClr>
              </a:clrTo>
            </a:clrChange>
          </a:blip>
          <a:stretch>
            <a:fillRect/>
          </a:stretch>
        </p:blipFill>
        <p:spPr>
          <a:xfrm>
            <a:off x="855147" y="4177549"/>
            <a:ext cx="3178694" cy="2097417"/>
          </a:xfrm>
          <a:prstGeom prst="rect">
            <a:avLst/>
          </a:prstGeom>
        </p:spPr>
      </p:pic>
      <p:pic>
        <p:nvPicPr>
          <p:cNvPr id="31" name="Picture 30">
            <a:extLst>
              <a:ext uri="{FF2B5EF4-FFF2-40B4-BE49-F238E27FC236}">
                <a16:creationId xmlns:a16="http://schemas.microsoft.com/office/drawing/2014/main" id="{AA389AA1-46CC-10C2-8F7A-6EE1F8B9E3B5}"/>
              </a:ext>
            </a:extLst>
          </p:cNvPr>
          <p:cNvPicPr>
            <a:picLocks noChangeAspect="1"/>
          </p:cNvPicPr>
          <p:nvPr/>
        </p:nvPicPr>
        <p:blipFill>
          <a:blip r:embed="rId7">
            <a:clrChange>
              <a:clrFrom>
                <a:srgbClr val="FFFFFF"/>
              </a:clrFrom>
              <a:clrTo>
                <a:srgbClr val="FFFFFF">
                  <a:alpha val="0"/>
                </a:srgbClr>
              </a:clrTo>
            </a:clrChange>
          </a:blip>
          <a:stretch>
            <a:fillRect/>
          </a:stretch>
        </p:blipFill>
        <p:spPr>
          <a:xfrm>
            <a:off x="5119869" y="4179559"/>
            <a:ext cx="3199150" cy="2100055"/>
          </a:xfrm>
          <a:prstGeom prst="rect">
            <a:avLst/>
          </a:prstGeom>
        </p:spPr>
      </p:pic>
      <p:pic>
        <p:nvPicPr>
          <p:cNvPr id="33" name="Picture 32">
            <a:extLst>
              <a:ext uri="{FF2B5EF4-FFF2-40B4-BE49-F238E27FC236}">
                <a16:creationId xmlns:a16="http://schemas.microsoft.com/office/drawing/2014/main" id="{B91493D6-7162-6357-C42F-1F30647FB108}"/>
              </a:ext>
            </a:extLst>
          </p:cNvPr>
          <p:cNvPicPr>
            <a:picLocks noChangeAspect="1"/>
          </p:cNvPicPr>
          <p:nvPr/>
        </p:nvPicPr>
        <p:blipFill>
          <a:blip r:embed="rId8"/>
          <a:stretch>
            <a:fillRect/>
          </a:stretch>
        </p:blipFill>
        <p:spPr>
          <a:xfrm>
            <a:off x="4886909" y="4863538"/>
            <a:ext cx="215496" cy="689588"/>
          </a:xfrm>
          <a:prstGeom prst="rect">
            <a:avLst/>
          </a:prstGeom>
        </p:spPr>
      </p:pic>
      <p:pic>
        <p:nvPicPr>
          <p:cNvPr id="35" name="Picture 34">
            <a:extLst>
              <a:ext uri="{FF2B5EF4-FFF2-40B4-BE49-F238E27FC236}">
                <a16:creationId xmlns:a16="http://schemas.microsoft.com/office/drawing/2014/main" id="{6004A69B-8729-944F-FC7D-6182E09372EB}"/>
              </a:ext>
            </a:extLst>
          </p:cNvPr>
          <p:cNvPicPr>
            <a:picLocks noChangeAspect="1"/>
          </p:cNvPicPr>
          <p:nvPr/>
        </p:nvPicPr>
        <p:blipFill>
          <a:blip r:embed="rId9"/>
          <a:stretch>
            <a:fillRect/>
          </a:stretch>
        </p:blipFill>
        <p:spPr>
          <a:xfrm>
            <a:off x="610827" y="4780988"/>
            <a:ext cx="151173" cy="755867"/>
          </a:xfrm>
          <a:prstGeom prst="rect">
            <a:avLst/>
          </a:prstGeom>
        </p:spPr>
      </p:pic>
      <p:cxnSp>
        <p:nvCxnSpPr>
          <p:cNvPr id="36" name="Straight Connector 35">
            <a:extLst>
              <a:ext uri="{FF2B5EF4-FFF2-40B4-BE49-F238E27FC236}">
                <a16:creationId xmlns:a16="http://schemas.microsoft.com/office/drawing/2014/main" id="{30E02CBE-BCCA-1747-0B8A-D88B07BF59C5}"/>
              </a:ext>
            </a:extLst>
          </p:cNvPr>
          <p:cNvCxnSpPr>
            <a:cxnSpLocks/>
          </p:cNvCxnSpPr>
          <p:nvPr/>
        </p:nvCxnSpPr>
        <p:spPr>
          <a:xfrm>
            <a:off x="3626750" y="4333876"/>
            <a:ext cx="0" cy="1645443"/>
          </a:xfrm>
          <a:prstGeom prst="line">
            <a:avLst/>
          </a:prstGeom>
          <a:ln>
            <a:solidFill>
              <a:srgbClr val="152F4E"/>
            </a:solidFill>
            <a:prstDash val="sys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C7C11574-1238-FF04-EC38-A7FDD0AA960F}"/>
              </a:ext>
            </a:extLst>
          </p:cNvPr>
          <p:cNvSpPr txBox="1"/>
          <p:nvPr/>
        </p:nvSpPr>
        <p:spPr>
          <a:xfrm>
            <a:off x="3572649" y="4521344"/>
            <a:ext cx="419349" cy="215444"/>
          </a:xfrm>
          <a:prstGeom prst="rect">
            <a:avLst/>
          </a:prstGeom>
          <a:noFill/>
        </p:spPr>
        <p:txBody>
          <a:bodyPr wrap="square" rtlCol="0">
            <a:spAutoFit/>
          </a:bodyPr>
          <a:lstStyle/>
          <a:p>
            <a:pPr algn="ctr"/>
            <a:r>
              <a:rPr lang="en-US" sz="800" dirty="0"/>
              <a:t>gap</a:t>
            </a:r>
            <a:endParaRPr lang="es-ES" sz="800" dirty="0"/>
          </a:p>
        </p:txBody>
      </p:sp>
      <p:cxnSp>
        <p:nvCxnSpPr>
          <p:cNvPr id="38" name="Straight Arrow Connector 37">
            <a:extLst>
              <a:ext uri="{FF2B5EF4-FFF2-40B4-BE49-F238E27FC236}">
                <a16:creationId xmlns:a16="http://schemas.microsoft.com/office/drawing/2014/main" id="{35F7F691-2B32-AFBC-2451-E651DE05EF8C}"/>
              </a:ext>
            </a:extLst>
          </p:cNvPr>
          <p:cNvCxnSpPr>
            <a:cxnSpLocks/>
          </p:cNvCxnSpPr>
          <p:nvPr/>
        </p:nvCxnSpPr>
        <p:spPr>
          <a:xfrm>
            <a:off x="3626750" y="4759326"/>
            <a:ext cx="3039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04406D26-4925-4D8A-EA18-C4B121EF5A84}"/>
              </a:ext>
            </a:extLst>
          </p:cNvPr>
          <p:cNvCxnSpPr>
            <a:cxnSpLocks/>
          </p:cNvCxnSpPr>
          <p:nvPr/>
        </p:nvCxnSpPr>
        <p:spPr>
          <a:xfrm>
            <a:off x="7910620" y="4333876"/>
            <a:ext cx="0" cy="1645443"/>
          </a:xfrm>
          <a:prstGeom prst="line">
            <a:avLst/>
          </a:prstGeom>
          <a:ln>
            <a:solidFill>
              <a:srgbClr val="152F4E"/>
            </a:solidFill>
            <a:prstDash val="sysDash"/>
          </a:ln>
        </p:spPr>
        <p:style>
          <a:lnRef idx="1">
            <a:schemeClr val="accent1"/>
          </a:lnRef>
          <a:fillRef idx="0">
            <a:schemeClr val="accent1"/>
          </a:fillRef>
          <a:effectRef idx="0">
            <a:schemeClr val="accent1"/>
          </a:effectRef>
          <a:fontRef idx="minor">
            <a:schemeClr val="tx1"/>
          </a:fontRef>
        </p:style>
      </p:cxnSp>
      <p:sp>
        <p:nvSpPr>
          <p:cNvPr id="42" name="TextBox 41">
            <a:extLst>
              <a:ext uri="{FF2B5EF4-FFF2-40B4-BE49-F238E27FC236}">
                <a16:creationId xmlns:a16="http://schemas.microsoft.com/office/drawing/2014/main" id="{21945DA9-0413-AC4A-D586-8C96F81A7A23}"/>
              </a:ext>
            </a:extLst>
          </p:cNvPr>
          <p:cNvSpPr txBox="1"/>
          <p:nvPr/>
        </p:nvSpPr>
        <p:spPr>
          <a:xfrm>
            <a:off x="7856519" y="5495477"/>
            <a:ext cx="419349" cy="215444"/>
          </a:xfrm>
          <a:prstGeom prst="rect">
            <a:avLst/>
          </a:prstGeom>
          <a:noFill/>
        </p:spPr>
        <p:txBody>
          <a:bodyPr wrap="square" rtlCol="0">
            <a:spAutoFit/>
          </a:bodyPr>
          <a:lstStyle/>
          <a:p>
            <a:pPr algn="ctr"/>
            <a:r>
              <a:rPr lang="en-US" sz="800" dirty="0"/>
              <a:t>gap</a:t>
            </a:r>
            <a:endParaRPr lang="es-ES" sz="800" dirty="0"/>
          </a:p>
        </p:txBody>
      </p:sp>
      <p:cxnSp>
        <p:nvCxnSpPr>
          <p:cNvPr id="43" name="Straight Arrow Connector 42">
            <a:extLst>
              <a:ext uri="{FF2B5EF4-FFF2-40B4-BE49-F238E27FC236}">
                <a16:creationId xmlns:a16="http://schemas.microsoft.com/office/drawing/2014/main" id="{C8CEFF29-3B70-C53D-7B36-1216B5BDBF18}"/>
              </a:ext>
            </a:extLst>
          </p:cNvPr>
          <p:cNvCxnSpPr>
            <a:cxnSpLocks/>
          </p:cNvCxnSpPr>
          <p:nvPr/>
        </p:nvCxnSpPr>
        <p:spPr>
          <a:xfrm>
            <a:off x="7910620" y="5733826"/>
            <a:ext cx="303900" cy="0"/>
          </a:xfrm>
          <a:prstGeom prst="straightConnector1">
            <a:avLst/>
          </a:prstGeom>
          <a:ln>
            <a:solidFill>
              <a:schemeClr val="tx1"/>
            </a:solidFill>
            <a:headEnd type="triangle"/>
            <a:tailEnd type="triangle"/>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4BC45E67-01EA-F17B-2B70-90E8C9E568EA}"/>
              </a:ext>
            </a:extLst>
          </p:cNvPr>
          <p:cNvPicPr>
            <a:picLocks noChangeAspect="1"/>
          </p:cNvPicPr>
          <p:nvPr/>
        </p:nvPicPr>
        <p:blipFill>
          <a:blip r:embed="rId3"/>
          <a:srcRect t="30767" r="97113" b="34382"/>
          <a:stretch/>
        </p:blipFill>
        <p:spPr>
          <a:xfrm>
            <a:off x="679803" y="1841735"/>
            <a:ext cx="108000" cy="863613"/>
          </a:xfrm>
          <a:prstGeom prst="rect">
            <a:avLst/>
          </a:prstGeom>
        </p:spPr>
      </p:pic>
    </p:spTree>
    <p:extLst>
      <p:ext uri="{BB962C8B-B14F-4D97-AF65-F5344CB8AC3E}">
        <p14:creationId xmlns:p14="http://schemas.microsoft.com/office/powerpoint/2010/main" val="3222030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9283429E-BCE6-2312-7C15-AD19F5A0C4B6}"/>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5069911" y="3505199"/>
            <a:ext cx="3442246" cy="2317779"/>
          </a:xfrm>
          <a:prstGeom prst="rect">
            <a:avLst/>
          </a:prstGeom>
        </p:spPr>
      </p:pic>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TBL COMPENSATION </a:t>
            </a:r>
            <a:r>
              <a:rPr lang="en-US" sz="2800" dirty="0">
                <a:latin typeface="+mj-lt"/>
              </a:rPr>
              <a:t>-</a:t>
            </a:r>
            <a:r>
              <a:rPr lang="en-US" sz="2400" b="1" dirty="0">
                <a:latin typeface="+mj-lt"/>
              </a:rPr>
              <a:t> </a:t>
            </a:r>
            <a:r>
              <a:rPr lang="en-US" sz="2800" dirty="0">
                <a:latin typeface="+mj-lt"/>
              </a:rPr>
              <a:t>ALBA II CASE</a:t>
            </a:r>
            <a:endParaRPr lang="en-US" sz="2400" b="1" dirty="0">
              <a:latin typeface="+mj-lt"/>
            </a:endParaRPr>
          </a:p>
        </p:txBody>
      </p:sp>
      <mc:AlternateContent xmlns:mc="http://schemas.openxmlformats.org/markup-compatibility/2006" xmlns:a14="http://schemas.microsoft.com/office/drawing/2010/main">
        <mc:Choice Requires="a14">
          <p:sp>
            <p:nvSpPr>
              <p:cNvPr id="13" name="Content Placeholder 2">
                <a:extLst>
                  <a:ext uri="{FF2B5EF4-FFF2-40B4-BE49-F238E27FC236}">
                    <a16:creationId xmlns:a16="http://schemas.microsoft.com/office/drawing/2014/main" id="{84566C50-88C6-E4B7-840E-19C1E1CE0884}"/>
                  </a:ext>
                </a:extLst>
              </p:cNvPr>
              <p:cNvSpPr txBox="1">
                <a:spLocks/>
              </p:cNvSpPr>
              <p:nvPr/>
            </p:nvSpPr>
            <p:spPr>
              <a:xfrm>
                <a:off x="287339" y="1368005"/>
                <a:ext cx="8569326" cy="1327854"/>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For the ALBA II baseline scenario, full compensation of the TBL in the HCs would require </a:t>
                </a:r>
                <a:r>
                  <a:rPr lang="en-US" sz="1400" b="1" dirty="0"/>
                  <a:t>80 kW of SSPA power</a:t>
                </a:r>
                <a:r>
                  <a:rPr lang="en-US" sz="1400" dirty="0"/>
                  <a:t>, per harmonic plant</a:t>
                </a:r>
                <a:endParaRPr lang="en-US" sz="1400" b="1" dirty="0"/>
              </a:p>
              <a:p>
                <a:pPr marL="266700" indent="-266700">
                  <a:lnSpc>
                    <a:spcPct val="114000"/>
                  </a:lnSpc>
                  <a:spcBef>
                    <a:spcPts val="600"/>
                  </a:spcBef>
                  <a:buClr>
                    <a:srgbClr val="152F4E"/>
                  </a:buClr>
                  <a:buFont typeface="Wingdings" panose="05000000000000000000" pitchFamily="2" charset="2"/>
                  <a:buChar char="§"/>
                </a:pPr>
                <a:r>
                  <a:rPr lang="en-US" sz="1400" dirty="0"/>
                  <a:t>By filtering the harmonics higher/lower than </a:t>
                </a:r>
                <a:r>
                  <a:rPr lang="en-US" sz="1400" dirty="0">
                    <a:latin typeface="Aptos Narrow" panose="020B0004020202020204" pitchFamily="34" charset="0"/>
                  </a:rPr>
                  <a:t>±</a:t>
                </a:r>
                <a:r>
                  <a:rPr lang="en-US" sz="1400" dirty="0"/>
                  <a:t>1 </a:t>
                </a:r>
                <a14:m>
                  <m:oMath xmlns:m="http://schemas.openxmlformats.org/officeDocument/2006/math">
                    <m:sSub>
                      <m:sSubPr>
                        <m:ctrlPr>
                          <a:rPr lang="es-ES" sz="1400" i="1" dirty="0" smtClean="0">
                            <a:latin typeface="Cambria Math" panose="02040503050406030204" pitchFamily="18" charset="0"/>
                            <a:cs typeface="Arial" panose="020B0604020202020204" pitchFamily="34" charset="0"/>
                          </a:rPr>
                        </m:ctrlPr>
                      </m:sSubPr>
                      <m:e>
                        <m:r>
                          <a:rPr lang="en-US" sz="1400" i="1" dirty="0">
                            <a:latin typeface="Cambria Math" panose="02040503050406030204" pitchFamily="18" charset="0"/>
                            <a:cs typeface="Arial" panose="020B0604020202020204" pitchFamily="34" charset="0"/>
                          </a:rPr>
                          <m:t>𝑓</m:t>
                        </m:r>
                      </m:e>
                      <m:sub>
                        <m:r>
                          <a:rPr lang="en-US" sz="1400" b="0" i="1" dirty="0" smtClean="0">
                            <a:latin typeface="Cambria Math" panose="02040503050406030204" pitchFamily="18" charset="0"/>
                            <a:cs typeface="Arial" panose="020B0604020202020204" pitchFamily="34" charset="0"/>
                          </a:rPr>
                          <m:t>𝑟𝑒𝑣</m:t>
                        </m:r>
                      </m:sub>
                    </m:sSub>
                  </m:oMath>
                </a14:m>
                <a:r>
                  <a:rPr lang="en-US" sz="1400" dirty="0"/>
                  <a:t>, the required power is only 1 kW above the no-gap case, reaching a maximum of </a:t>
                </a:r>
                <a:r>
                  <a:rPr lang="en-US" sz="1400" b="1" dirty="0"/>
                  <a:t>5.4 kW </a:t>
                </a:r>
                <a:endParaRPr lang="en-US" sz="1400" dirty="0"/>
              </a:p>
              <a:p>
                <a:pPr marL="266700" indent="-266700">
                  <a:lnSpc>
                    <a:spcPct val="114000"/>
                  </a:lnSpc>
                  <a:spcBef>
                    <a:spcPts val="600"/>
                  </a:spcBef>
                  <a:buClr>
                    <a:srgbClr val="152F4E"/>
                  </a:buClr>
                  <a:buFont typeface="Wingdings" panose="05000000000000000000" pitchFamily="2" charset="2"/>
                  <a:buChar char="§"/>
                </a:pPr>
                <a:r>
                  <a:rPr lang="en-US" sz="1400" dirty="0"/>
                  <a:t>With the proposed compensation scheme, and for small gaps, the average energy </a:t>
                </a:r>
                <a:r>
                  <a:rPr lang="en-US" sz="1400" b="1" dirty="0"/>
                  <a:t>consumption </a:t>
                </a:r>
                <a:r>
                  <a:rPr lang="en-US" sz="1400" dirty="0"/>
                  <a:t>should not be much higher than without compensation</a:t>
                </a:r>
                <a:endParaRPr lang="en-GB" sz="1000" dirty="0"/>
              </a:p>
            </p:txBody>
          </p:sp>
        </mc:Choice>
        <mc:Fallback xmlns="">
          <p:sp>
            <p:nvSpPr>
              <p:cNvPr id="13" name="Content Placeholder 2">
                <a:extLst>
                  <a:ext uri="{FF2B5EF4-FFF2-40B4-BE49-F238E27FC236}">
                    <a16:creationId xmlns:a16="http://schemas.microsoft.com/office/drawing/2014/main" id="{84566C50-88C6-E4B7-840E-19C1E1CE0884}"/>
                  </a:ext>
                </a:extLst>
              </p:cNvPr>
              <p:cNvSpPr txBox="1">
                <a:spLocks noRot="1" noChangeAspect="1" noMove="1" noResize="1" noEditPoints="1" noAdjustHandles="1" noChangeArrowheads="1" noChangeShapeType="1" noTextEdit="1"/>
              </p:cNvSpPr>
              <p:nvPr/>
            </p:nvSpPr>
            <p:spPr>
              <a:xfrm>
                <a:off x="287339" y="1368005"/>
                <a:ext cx="8569326" cy="1327854"/>
              </a:xfrm>
              <a:prstGeom prst="rect">
                <a:avLst/>
              </a:prstGeom>
              <a:blipFill>
                <a:blip r:embed="rId3"/>
                <a:stretch>
                  <a:fillRect l="-71" b="-31651"/>
                </a:stretch>
              </a:blipFill>
            </p:spPr>
            <p:txBody>
              <a:bodyPr/>
              <a:lstStyle/>
              <a:p>
                <a:r>
                  <a:rPr lang="es-ES">
                    <a:noFill/>
                  </a:rPr>
                  <a:t> </a:t>
                </a:r>
              </a:p>
            </p:txBody>
          </p:sp>
        </mc:Fallback>
      </mc:AlternateContent>
      <p:pic>
        <p:nvPicPr>
          <p:cNvPr id="6" name="Picture 5">
            <a:extLst>
              <a:ext uri="{FF2B5EF4-FFF2-40B4-BE49-F238E27FC236}">
                <a16:creationId xmlns:a16="http://schemas.microsoft.com/office/drawing/2014/main" id="{886752F3-3C3A-780F-5D7F-A6065B0F96FE}"/>
              </a:ext>
            </a:extLst>
          </p:cNvPr>
          <p:cNvPicPr>
            <a:picLocks noChangeAspect="1"/>
          </p:cNvPicPr>
          <p:nvPr/>
        </p:nvPicPr>
        <p:blipFill>
          <a:blip r:embed="rId4"/>
          <a:stretch>
            <a:fillRect/>
          </a:stretch>
        </p:blipFill>
        <p:spPr>
          <a:xfrm>
            <a:off x="1630680" y="4914267"/>
            <a:ext cx="1561856" cy="670978"/>
          </a:xfrm>
          <a:prstGeom prst="rect">
            <a:avLst/>
          </a:prstGeom>
        </p:spPr>
      </p:pic>
      <p:pic>
        <p:nvPicPr>
          <p:cNvPr id="8" name="Picture 7">
            <a:extLst>
              <a:ext uri="{FF2B5EF4-FFF2-40B4-BE49-F238E27FC236}">
                <a16:creationId xmlns:a16="http://schemas.microsoft.com/office/drawing/2014/main" id="{98E93C13-A316-7029-3EF4-5281D4B92D77}"/>
              </a:ext>
            </a:extLst>
          </p:cNvPr>
          <p:cNvPicPr>
            <a:picLocks noChangeAspect="1"/>
          </p:cNvPicPr>
          <p:nvPr/>
        </p:nvPicPr>
        <p:blipFill>
          <a:blip r:embed="rId5"/>
          <a:stretch>
            <a:fillRect/>
          </a:stretch>
        </p:blipFill>
        <p:spPr>
          <a:xfrm>
            <a:off x="6477001" y="4505741"/>
            <a:ext cx="1554480" cy="657450"/>
          </a:xfrm>
          <a:prstGeom prst="rect">
            <a:avLst/>
          </a:prstGeom>
        </p:spPr>
      </p:pic>
      <p:pic>
        <p:nvPicPr>
          <p:cNvPr id="4" name="Picture 3">
            <a:extLst>
              <a:ext uri="{FF2B5EF4-FFF2-40B4-BE49-F238E27FC236}">
                <a16:creationId xmlns:a16="http://schemas.microsoft.com/office/drawing/2014/main" id="{98720B51-ED67-C33B-7603-FDA851B45273}"/>
              </a:ext>
            </a:extLst>
          </p:cNvPr>
          <p:cNvPicPr>
            <a:picLocks noChangeAspect="1"/>
          </p:cNvPicPr>
          <p:nvPr/>
        </p:nvPicPr>
        <p:blipFill>
          <a:blip r:embed="rId6">
            <a:clrChange>
              <a:clrFrom>
                <a:srgbClr val="FFFFFF"/>
              </a:clrFrom>
              <a:clrTo>
                <a:srgbClr val="FFFFFF">
                  <a:alpha val="0"/>
                </a:srgbClr>
              </a:clrTo>
            </a:clrChange>
          </a:blip>
          <a:srcRect t="700" b="1"/>
          <a:stretch/>
        </p:blipFill>
        <p:spPr>
          <a:xfrm>
            <a:off x="889391" y="3527424"/>
            <a:ext cx="3436419" cy="2288163"/>
          </a:xfrm>
          <a:prstGeom prst="rect">
            <a:avLst/>
          </a:prstGeom>
        </p:spPr>
      </p:pic>
      <p:pic>
        <p:nvPicPr>
          <p:cNvPr id="12" name="Picture 11">
            <a:extLst>
              <a:ext uri="{FF2B5EF4-FFF2-40B4-BE49-F238E27FC236}">
                <a16:creationId xmlns:a16="http://schemas.microsoft.com/office/drawing/2014/main" id="{BAAFA69E-81E6-BDE8-215A-0BB9CD02FB6B}"/>
              </a:ext>
            </a:extLst>
          </p:cNvPr>
          <p:cNvPicPr>
            <a:picLocks noChangeAspect="1"/>
          </p:cNvPicPr>
          <p:nvPr/>
        </p:nvPicPr>
        <p:blipFill>
          <a:blip r:embed="rId7"/>
          <a:stretch>
            <a:fillRect/>
          </a:stretch>
        </p:blipFill>
        <p:spPr>
          <a:xfrm>
            <a:off x="619879" y="4368813"/>
            <a:ext cx="220802" cy="571487"/>
          </a:xfrm>
          <a:prstGeom prst="rect">
            <a:avLst/>
          </a:prstGeom>
        </p:spPr>
      </p:pic>
      <p:pic>
        <p:nvPicPr>
          <p:cNvPr id="16" name="Picture 15">
            <a:extLst>
              <a:ext uri="{FF2B5EF4-FFF2-40B4-BE49-F238E27FC236}">
                <a16:creationId xmlns:a16="http://schemas.microsoft.com/office/drawing/2014/main" id="{7EEAD238-DF46-C502-A845-1FC49F875D5C}"/>
              </a:ext>
            </a:extLst>
          </p:cNvPr>
          <p:cNvPicPr>
            <a:picLocks noChangeAspect="1"/>
          </p:cNvPicPr>
          <p:nvPr/>
        </p:nvPicPr>
        <p:blipFill>
          <a:blip r:embed="rId8"/>
          <a:stretch>
            <a:fillRect/>
          </a:stretch>
        </p:blipFill>
        <p:spPr>
          <a:xfrm>
            <a:off x="4778693" y="4270057"/>
            <a:ext cx="235832" cy="545783"/>
          </a:xfrm>
          <a:prstGeom prst="rect">
            <a:avLst/>
          </a:prstGeom>
        </p:spPr>
      </p:pic>
    </p:spTree>
    <p:extLst>
      <p:ext uri="{BB962C8B-B14F-4D97-AF65-F5344CB8AC3E}">
        <p14:creationId xmlns:p14="http://schemas.microsoft.com/office/powerpoint/2010/main" val="28259526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a:extLst>
              <a:ext uri="{FF2B5EF4-FFF2-40B4-BE49-F238E27FC236}">
                <a16:creationId xmlns:a16="http://schemas.microsoft.com/office/drawing/2014/main" id="{5A048D17-7C45-3843-EC34-CF654076792A}"/>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912995" y="2647950"/>
            <a:ext cx="3526573" cy="3338322"/>
          </a:xfrm>
          <a:prstGeom prst="rect">
            <a:avLst/>
          </a:prstGeom>
        </p:spPr>
      </p:pic>
      <p:pic>
        <p:nvPicPr>
          <p:cNvPr id="13" name="Picture 12">
            <a:extLst>
              <a:ext uri="{FF2B5EF4-FFF2-40B4-BE49-F238E27FC236}">
                <a16:creationId xmlns:a16="http://schemas.microsoft.com/office/drawing/2014/main" id="{4D5EF35C-F608-4C29-AC4D-842A99B904B4}"/>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838383" y="2624030"/>
            <a:ext cx="3254199" cy="3312000"/>
          </a:xfrm>
          <a:prstGeom prst="rect">
            <a:avLst/>
          </a:prstGeom>
        </p:spPr>
      </p:pic>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TBL COMPENSATION - ALBA II CASE</a:t>
            </a:r>
            <a:endParaRPr lang="en-US" sz="2400" b="1" dirty="0">
              <a:latin typeface="+mj-lt"/>
            </a:endParaRPr>
          </a:p>
        </p:txBody>
      </p:sp>
      <p:pic>
        <p:nvPicPr>
          <p:cNvPr id="15" name="Picture 14" descr="A close-up of black text&#10;&#10;AI-generated content may be incorrect.">
            <a:extLst>
              <a:ext uri="{FF2B5EF4-FFF2-40B4-BE49-F238E27FC236}">
                <a16:creationId xmlns:a16="http://schemas.microsoft.com/office/drawing/2014/main" id="{46C104B0-F00C-13F0-9678-524ADB8D3256}"/>
              </a:ext>
            </a:extLst>
          </p:cNvPr>
          <p:cNvPicPr>
            <a:picLocks noChangeAspect="1"/>
          </p:cNvPicPr>
          <p:nvPr/>
        </p:nvPicPr>
        <p:blipFill>
          <a:blip r:embed="rId4">
            <a:clrChange>
              <a:clrFrom>
                <a:srgbClr val="FFFFFF"/>
              </a:clrFrom>
              <a:clrTo>
                <a:srgbClr val="FFFFFF">
                  <a:alpha val="0"/>
                </a:srgbClr>
              </a:clrTo>
            </a:clrChange>
          </a:blip>
          <a:stretch>
            <a:fillRect/>
          </a:stretch>
        </p:blipFill>
        <p:spPr>
          <a:xfrm>
            <a:off x="1427217" y="4962958"/>
            <a:ext cx="1456071" cy="540000"/>
          </a:xfrm>
          <a:prstGeom prst="rect">
            <a:avLst/>
          </a:prstGeom>
        </p:spPr>
      </p:pic>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32A29A7E-B619-A19F-CDC6-BE732D7A64F2}"/>
                  </a:ext>
                </a:extLst>
              </p:cNvPr>
              <p:cNvSpPr txBox="1"/>
              <p:nvPr/>
            </p:nvSpPr>
            <p:spPr>
              <a:xfrm>
                <a:off x="1063538" y="2962710"/>
                <a:ext cx="805733" cy="192360"/>
              </a:xfrm>
              <a:prstGeom prst="rect">
                <a:avLst/>
              </a:prstGeom>
              <a:noFill/>
            </p:spPr>
            <p:txBody>
              <a:bodyPr wrap="none" rtlCol="0">
                <a:spAutoFit/>
              </a:bodyPr>
              <a:lstStyle/>
              <a:p>
                <a14:m>
                  <m:oMath xmlns:m="http://schemas.openxmlformats.org/officeDocument/2006/math">
                    <m:sSub>
                      <m:sSubPr>
                        <m:ctrlPr>
                          <a:rPr lang="es-ES" sz="650" b="0" i="1" smtClean="0">
                            <a:latin typeface="Cambria Math" panose="02040503050406030204" pitchFamily="18" charset="0"/>
                          </a:rPr>
                        </m:ctrlPr>
                      </m:sSubPr>
                      <m:e>
                        <m:r>
                          <a:rPr lang="es-ES" sz="650" b="0" i="1" smtClean="0">
                            <a:latin typeface="Cambria Math" panose="02040503050406030204" pitchFamily="18" charset="0"/>
                          </a:rPr>
                          <m:t>𝜎</m:t>
                        </m:r>
                      </m:e>
                      <m:sub>
                        <m:r>
                          <a:rPr lang="es-ES" sz="650" b="0" i="1" smtClean="0">
                            <a:latin typeface="Cambria Math" panose="02040503050406030204" pitchFamily="18" charset="0"/>
                          </a:rPr>
                          <m:t>𝑧</m:t>
                        </m:r>
                      </m:sub>
                    </m:sSub>
                  </m:oMath>
                </a14:m>
                <a:r>
                  <a:rPr lang="es-ES" sz="650" dirty="0">
                    <a:latin typeface="Arial" panose="020B0604020202020204" pitchFamily="34" charset="0"/>
                    <a:cs typeface="Arial" panose="020B0604020202020204" pitchFamily="34" charset="0"/>
                  </a:rPr>
                  <a:t> FP = 39.68 ps</a:t>
                </a:r>
              </a:p>
            </p:txBody>
          </p:sp>
        </mc:Choice>
        <mc:Fallback xmlns="">
          <p:sp>
            <p:nvSpPr>
              <p:cNvPr id="16" name="TextBox 15">
                <a:extLst>
                  <a:ext uri="{FF2B5EF4-FFF2-40B4-BE49-F238E27FC236}">
                    <a16:creationId xmlns:a16="http://schemas.microsoft.com/office/drawing/2014/main" id="{32A29A7E-B619-A19F-CDC6-BE732D7A64F2}"/>
                  </a:ext>
                </a:extLst>
              </p:cNvPr>
              <p:cNvSpPr txBox="1">
                <a:spLocks noRot="1" noChangeAspect="1" noMove="1" noResize="1" noEditPoints="1" noAdjustHandles="1" noChangeArrowheads="1" noChangeShapeType="1" noTextEdit="1"/>
              </p:cNvSpPr>
              <p:nvPr/>
            </p:nvSpPr>
            <p:spPr>
              <a:xfrm>
                <a:off x="1063538" y="2962710"/>
                <a:ext cx="805733" cy="192360"/>
              </a:xfrm>
              <a:prstGeom prst="rect">
                <a:avLst/>
              </a:prstGeom>
              <a:blipFill>
                <a:blip r:embed="rId5"/>
                <a:stretch>
                  <a:fillRect b="-3125"/>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D4CA13C8-C958-70BC-513F-AFBF5BC19292}"/>
                  </a:ext>
                </a:extLst>
              </p:cNvPr>
              <p:cNvSpPr txBox="1"/>
              <p:nvPr/>
            </p:nvSpPr>
            <p:spPr>
              <a:xfrm>
                <a:off x="2978433" y="5288919"/>
                <a:ext cx="842603" cy="192360"/>
              </a:xfrm>
              <a:prstGeom prst="rect">
                <a:avLst/>
              </a:prstGeom>
              <a:noFill/>
            </p:spPr>
            <p:txBody>
              <a:bodyPr wrap="none" rtlCol="0">
                <a:spAutoFit/>
              </a:bodyPr>
              <a:lstStyle/>
              <a:p>
                <a14:m>
                  <m:oMath xmlns:m="http://schemas.openxmlformats.org/officeDocument/2006/math">
                    <m:sSub>
                      <m:sSubPr>
                        <m:ctrlPr>
                          <a:rPr lang="es-ES" sz="650" b="0" i="1" smtClean="0">
                            <a:latin typeface="Cambria Math" panose="02040503050406030204" pitchFamily="18" charset="0"/>
                          </a:rPr>
                        </m:ctrlPr>
                      </m:sSubPr>
                      <m:e>
                        <m:r>
                          <a:rPr lang="es-ES" sz="650" b="0" i="1" smtClean="0">
                            <a:latin typeface="Cambria Math" panose="02040503050406030204" pitchFamily="18" charset="0"/>
                          </a:rPr>
                          <m:t>𝜎</m:t>
                        </m:r>
                      </m:e>
                      <m:sub>
                        <m:r>
                          <a:rPr lang="es-ES" sz="650" b="0" i="1" smtClean="0">
                            <a:latin typeface="Cambria Math" panose="02040503050406030204" pitchFamily="18" charset="0"/>
                          </a:rPr>
                          <m:t>𝑧</m:t>
                        </m:r>
                      </m:sub>
                    </m:sSub>
                  </m:oMath>
                </a14:m>
                <a:r>
                  <a:rPr lang="es-ES" sz="650" dirty="0">
                    <a:latin typeface="Arial" panose="020B0604020202020204" pitchFamily="34" charset="0"/>
                    <a:cs typeface="Arial" panose="020B0604020202020204" pitchFamily="34" charset="0"/>
                  </a:rPr>
                  <a:t> no HC = 8.2 ps</a:t>
                </a:r>
              </a:p>
            </p:txBody>
          </p:sp>
        </mc:Choice>
        <mc:Fallback xmlns="">
          <p:sp>
            <p:nvSpPr>
              <p:cNvPr id="17" name="TextBox 16">
                <a:extLst>
                  <a:ext uri="{FF2B5EF4-FFF2-40B4-BE49-F238E27FC236}">
                    <a16:creationId xmlns:a16="http://schemas.microsoft.com/office/drawing/2014/main" id="{D4CA13C8-C958-70BC-513F-AFBF5BC19292}"/>
                  </a:ext>
                </a:extLst>
              </p:cNvPr>
              <p:cNvSpPr txBox="1">
                <a:spLocks noRot="1" noChangeAspect="1" noMove="1" noResize="1" noEditPoints="1" noAdjustHandles="1" noChangeArrowheads="1" noChangeShapeType="1" noTextEdit="1"/>
              </p:cNvSpPr>
              <p:nvPr/>
            </p:nvSpPr>
            <p:spPr>
              <a:xfrm>
                <a:off x="2978433" y="5288919"/>
                <a:ext cx="842603" cy="192360"/>
              </a:xfrm>
              <a:prstGeom prst="rect">
                <a:avLst/>
              </a:prstGeom>
              <a:blipFill>
                <a:blip r:embed="rId6"/>
                <a:stretch>
                  <a:fillRect b="-3226"/>
                </a:stretch>
              </a:blipFill>
            </p:spPr>
            <p:txBody>
              <a:bodyPr/>
              <a:lstStyle/>
              <a:p>
                <a:r>
                  <a:rPr lang="es-ES">
                    <a:noFill/>
                  </a:rPr>
                  <a:t> </a:t>
                </a:r>
              </a:p>
            </p:txBody>
          </p:sp>
        </mc:Fallback>
      </mc:AlternateContent>
      <p:pic>
        <p:nvPicPr>
          <p:cNvPr id="33" name="Picture 32">
            <a:extLst>
              <a:ext uri="{FF2B5EF4-FFF2-40B4-BE49-F238E27FC236}">
                <a16:creationId xmlns:a16="http://schemas.microsoft.com/office/drawing/2014/main" id="{353C6894-8601-661F-12B9-E703ED8A1CD0}"/>
              </a:ext>
            </a:extLst>
          </p:cNvPr>
          <p:cNvPicPr>
            <a:picLocks noChangeAspect="1"/>
          </p:cNvPicPr>
          <p:nvPr/>
        </p:nvPicPr>
        <p:blipFill>
          <a:blip r:embed="rId7"/>
          <a:srcRect l="-76" t="29876" r="96297" b="36099"/>
          <a:stretch/>
        </p:blipFill>
        <p:spPr>
          <a:xfrm>
            <a:off x="660223" y="3559243"/>
            <a:ext cx="165600" cy="1089164"/>
          </a:xfrm>
          <a:prstGeom prst="rect">
            <a:avLst/>
          </a:prstGeom>
        </p:spPr>
      </p:pic>
      <p:pic>
        <p:nvPicPr>
          <p:cNvPr id="34" name="Picture 33">
            <a:extLst>
              <a:ext uri="{FF2B5EF4-FFF2-40B4-BE49-F238E27FC236}">
                <a16:creationId xmlns:a16="http://schemas.microsoft.com/office/drawing/2014/main" id="{BEF1B136-BAA8-DC11-3D67-E20AC77F42D5}"/>
              </a:ext>
            </a:extLst>
          </p:cNvPr>
          <p:cNvPicPr>
            <a:picLocks noChangeAspect="1"/>
          </p:cNvPicPr>
          <p:nvPr/>
        </p:nvPicPr>
        <p:blipFill>
          <a:blip r:embed="rId8"/>
          <a:srcRect l="52340" t="7467" r="8444" b="83528"/>
          <a:stretch/>
        </p:blipFill>
        <p:spPr>
          <a:xfrm>
            <a:off x="5384801" y="5262503"/>
            <a:ext cx="1254691" cy="277200"/>
          </a:xfrm>
          <a:prstGeom prst="rect">
            <a:avLst/>
          </a:prstGeom>
        </p:spPr>
      </p:pic>
      <p:sp>
        <p:nvSpPr>
          <p:cNvPr id="35" name="Rectangle 34">
            <a:extLst>
              <a:ext uri="{FF2B5EF4-FFF2-40B4-BE49-F238E27FC236}">
                <a16:creationId xmlns:a16="http://schemas.microsoft.com/office/drawing/2014/main" id="{5EA63AA9-FD29-9643-9DB3-CF4688319140}"/>
              </a:ext>
            </a:extLst>
          </p:cNvPr>
          <p:cNvSpPr/>
          <p:nvPr/>
        </p:nvSpPr>
        <p:spPr>
          <a:xfrm>
            <a:off x="6750050" y="2894613"/>
            <a:ext cx="1330197" cy="23785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solidFill>
                <a:schemeClr val="bg1"/>
              </a:solidFill>
            </a:endParaRPr>
          </a:p>
        </p:txBody>
      </p:sp>
      <p:pic>
        <p:nvPicPr>
          <p:cNvPr id="37" name="Picture 36">
            <a:extLst>
              <a:ext uri="{FF2B5EF4-FFF2-40B4-BE49-F238E27FC236}">
                <a16:creationId xmlns:a16="http://schemas.microsoft.com/office/drawing/2014/main" id="{F081153B-0512-348E-900C-A2060009928E}"/>
              </a:ext>
            </a:extLst>
          </p:cNvPr>
          <p:cNvPicPr>
            <a:picLocks noChangeAspect="1"/>
          </p:cNvPicPr>
          <p:nvPr/>
        </p:nvPicPr>
        <p:blipFill>
          <a:blip r:embed="rId9"/>
          <a:stretch>
            <a:fillRect/>
          </a:stretch>
        </p:blipFill>
        <p:spPr>
          <a:xfrm>
            <a:off x="8480814" y="3559243"/>
            <a:ext cx="167776" cy="1174433"/>
          </a:xfrm>
          <a:prstGeom prst="rect">
            <a:avLst/>
          </a:prstGeom>
        </p:spPr>
      </p:pic>
      <p:pic>
        <p:nvPicPr>
          <p:cNvPr id="39" name="Picture 38">
            <a:extLst>
              <a:ext uri="{FF2B5EF4-FFF2-40B4-BE49-F238E27FC236}">
                <a16:creationId xmlns:a16="http://schemas.microsoft.com/office/drawing/2014/main" id="{C3A86AE6-E0E9-DE74-C569-14093BB61FAE}"/>
              </a:ext>
            </a:extLst>
          </p:cNvPr>
          <p:cNvPicPr>
            <a:picLocks noChangeAspect="1"/>
          </p:cNvPicPr>
          <p:nvPr/>
        </p:nvPicPr>
        <p:blipFill>
          <a:blip r:embed="rId10"/>
          <a:stretch>
            <a:fillRect/>
          </a:stretch>
        </p:blipFill>
        <p:spPr>
          <a:xfrm>
            <a:off x="4843934" y="3687319"/>
            <a:ext cx="165290" cy="918279"/>
          </a:xfrm>
          <a:prstGeom prst="rect">
            <a:avLst/>
          </a:prstGeom>
        </p:spPr>
      </p:pic>
      <p:sp>
        <p:nvSpPr>
          <p:cNvPr id="4" name="Content Placeholder 2">
            <a:extLst>
              <a:ext uri="{FF2B5EF4-FFF2-40B4-BE49-F238E27FC236}">
                <a16:creationId xmlns:a16="http://schemas.microsoft.com/office/drawing/2014/main" id="{19434F9F-0038-26D9-73B4-13511C24ECAB}"/>
              </a:ext>
            </a:extLst>
          </p:cNvPr>
          <p:cNvSpPr txBox="1">
            <a:spLocks/>
          </p:cNvSpPr>
          <p:nvPr/>
        </p:nvSpPr>
        <p:spPr>
          <a:xfrm>
            <a:off x="287338" y="1152653"/>
            <a:ext cx="8569326" cy="10980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In the ALBA II baseline scenario correcting only the 1</a:t>
            </a:r>
            <a:r>
              <a:rPr lang="en-US" sz="1400" baseline="30000" dirty="0"/>
              <a:t>st</a:t>
            </a:r>
            <a:r>
              <a:rPr lang="en-US" sz="1400" dirty="0"/>
              <a:t> revolution harmonic  in both MCs and HCs would yield a </a:t>
            </a:r>
            <a:r>
              <a:rPr lang="en-US" sz="1400" b="1" dirty="0"/>
              <a:t>very high compensation efficacy</a:t>
            </a:r>
            <a:r>
              <a:rPr lang="en-US" sz="1400" dirty="0"/>
              <a:t>, with a bunch length around 98% of the no-gap case</a:t>
            </a:r>
          </a:p>
          <a:p>
            <a:pPr marL="266700" indent="-266700">
              <a:lnSpc>
                <a:spcPct val="114000"/>
              </a:lnSpc>
              <a:spcBef>
                <a:spcPts val="600"/>
              </a:spcBef>
              <a:buClr>
                <a:srgbClr val="152F4E"/>
              </a:buClr>
              <a:buFont typeface="Wingdings" panose="05000000000000000000" pitchFamily="2" charset="2"/>
              <a:buChar char="§"/>
            </a:pPr>
            <a:r>
              <a:rPr lang="en-US" sz="1400" dirty="0"/>
              <a:t>With these settings the Touschek lifetime would be improved </a:t>
            </a:r>
            <a:r>
              <a:rPr lang="en-US" sz="1400" b="1" dirty="0"/>
              <a:t>from 11.5 h to 20.6 h</a:t>
            </a:r>
            <a:endParaRPr lang="en-GB" sz="1000" b="1" dirty="0"/>
          </a:p>
        </p:txBody>
      </p:sp>
      <p:pic>
        <p:nvPicPr>
          <p:cNvPr id="6" name="Picture 5">
            <a:extLst>
              <a:ext uri="{FF2B5EF4-FFF2-40B4-BE49-F238E27FC236}">
                <a16:creationId xmlns:a16="http://schemas.microsoft.com/office/drawing/2014/main" id="{140C5687-087C-9883-F352-9A80A05FE693}"/>
              </a:ext>
            </a:extLst>
          </p:cNvPr>
          <p:cNvPicPr>
            <a:picLocks noChangeAspect="1"/>
          </p:cNvPicPr>
          <p:nvPr/>
        </p:nvPicPr>
        <p:blipFill>
          <a:blip r:embed="rId11"/>
          <a:stretch>
            <a:fillRect/>
          </a:stretch>
        </p:blipFill>
        <p:spPr>
          <a:xfrm>
            <a:off x="2355353" y="3766249"/>
            <a:ext cx="1533896" cy="337576"/>
          </a:xfrm>
          <a:prstGeom prst="rect">
            <a:avLst/>
          </a:prstGeom>
        </p:spPr>
      </p:pic>
      <p:pic>
        <p:nvPicPr>
          <p:cNvPr id="8" name="Picture 7">
            <a:extLst>
              <a:ext uri="{FF2B5EF4-FFF2-40B4-BE49-F238E27FC236}">
                <a16:creationId xmlns:a16="http://schemas.microsoft.com/office/drawing/2014/main" id="{450DD516-CB86-2ADA-09A5-973E7446C4FD}"/>
              </a:ext>
            </a:extLst>
          </p:cNvPr>
          <p:cNvPicPr>
            <a:picLocks noChangeAspect="1"/>
          </p:cNvPicPr>
          <p:nvPr/>
        </p:nvPicPr>
        <p:blipFill>
          <a:blip r:embed="rId12"/>
          <a:stretch>
            <a:fillRect/>
          </a:stretch>
        </p:blipFill>
        <p:spPr>
          <a:xfrm>
            <a:off x="6825556" y="2924756"/>
            <a:ext cx="1254691" cy="541239"/>
          </a:xfrm>
          <a:prstGeom prst="rect">
            <a:avLst/>
          </a:prstGeom>
        </p:spPr>
      </p:pic>
      <p:cxnSp>
        <p:nvCxnSpPr>
          <p:cNvPr id="2" name="Straight Connector 1">
            <a:extLst>
              <a:ext uri="{FF2B5EF4-FFF2-40B4-BE49-F238E27FC236}">
                <a16:creationId xmlns:a16="http://schemas.microsoft.com/office/drawing/2014/main" id="{7892C483-E416-371B-4083-30E9AB989A9C}"/>
              </a:ext>
            </a:extLst>
          </p:cNvPr>
          <p:cNvCxnSpPr>
            <a:cxnSpLocks/>
          </p:cNvCxnSpPr>
          <p:nvPr/>
        </p:nvCxnSpPr>
        <p:spPr>
          <a:xfrm>
            <a:off x="1030113" y="3572578"/>
            <a:ext cx="2964672" cy="0"/>
          </a:xfrm>
          <a:prstGeom prst="line">
            <a:avLst/>
          </a:prstGeom>
          <a:ln>
            <a:solidFill>
              <a:schemeClr val="tx1"/>
            </a:solidFill>
            <a:prstDash val="sysDash"/>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5CB14AE8-EDA2-DB80-5A5C-83213D6F1768}"/>
                  </a:ext>
                </a:extLst>
              </p:cNvPr>
              <p:cNvSpPr txBox="1"/>
              <p:nvPr/>
            </p:nvSpPr>
            <p:spPr>
              <a:xfrm>
                <a:off x="1148882" y="3366394"/>
                <a:ext cx="953210" cy="192360"/>
              </a:xfrm>
              <a:prstGeom prst="rect">
                <a:avLst/>
              </a:prstGeom>
              <a:noFill/>
            </p:spPr>
            <p:txBody>
              <a:bodyPr wrap="none" rtlCol="0">
                <a:spAutoFit/>
              </a:bodyPr>
              <a:lstStyle/>
              <a:p>
                <a14:m>
                  <m:oMath xmlns:m="http://schemas.openxmlformats.org/officeDocument/2006/math">
                    <m:sSub>
                      <m:sSubPr>
                        <m:ctrlPr>
                          <a:rPr lang="es-ES" sz="650" b="0" i="1" smtClean="0">
                            <a:latin typeface="Cambria Math" panose="02040503050406030204" pitchFamily="18" charset="0"/>
                          </a:rPr>
                        </m:ctrlPr>
                      </m:sSubPr>
                      <m:e>
                        <m:r>
                          <a:rPr lang="es-ES" sz="650" b="0" i="1" smtClean="0">
                            <a:latin typeface="Cambria Math" panose="02040503050406030204" pitchFamily="18" charset="0"/>
                          </a:rPr>
                          <m:t>𝜎</m:t>
                        </m:r>
                      </m:e>
                      <m:sub>
                        <m:r>
                          <a:rPr lang="es-ES" sz="650" b="0" i="1" smtClean="0">
                            <a:latin typeface="Cambria Math" panose="02040503050406030204" pitchFamily="18" charset="0"/>
                          </a:rPr>
                          <m:t>𝑧</m:t>
                        </m:r>
                      </m:sub>
                    </m:sSub>
                  </m:oMath>
                </a14:m>
                <a:r>
                  <a:rPr lang="es-ES" sz="650" dirty="0">
                    <a:latin typeface="Arial" panose="020B0604020202020204" pitchFamily="34" charset="0"/>
                    <a:cs typeface="Arial" panose="020B0604020202020204" pitchFamily="34" charset="0"/>
                  </a:rPr>
                  <a:t> no gap = 32.15 ps</a:t>
                </a:r>
              </a:p>
            </p:txBody>
          </p:sp>
        </mc:Choice>
        <mc:Fallback xmlns="">
          <p:sp>
            <p:nvSpPr>
              <p:cNvPr id="5" name="TextBox 4">
                <a:extLst>
                  <a:ext uri="{FF2B5EF4-FFF2-40B4-BE49-F238E27FC236}">
                    <a16:creationId xmlns:a16="http://schemas.microsoft.com/office/drawing/2014/main" id="{5CB14AE8-EDA2-DB80-5A5C-83213D6F1768}"/>
                  </a:ext>
                </a:extLst>
              </p:cNvPr>
              <p:cNvSpPr txBox="1">
                <a:spLocks noRot="1" noChangeAspect="1" noMove="1" noResize="1" noEditPoints="1" noAdjustHandles="1" noChangeArrowheads="1" noChangeShapeType="1" noTextEdit="1"/>
              </p:cNvSpPr>
              <p:nvPr/>
            </p:nvSpPr>
            <p:spPr>
              <a:xfrm>
                <a:off x="1148882" y="3366394"/>
                <a:ext cx="953210" cy="192360"/>
              </a:xfrm>
              <a:prstGeom prst="rect">
                <a:avLst/>
              </a:prstGeom>
              <a:blipFill>
                <a:blip r:embed="rId13"/>
                <a:stretch>
                  <a:fillRect b="-3125"/>
                </a:stretch>
              </a:blipFill>
            </p:spPr>
            <p:txBody>
              <a:bodyPr/>
              <a:lstStyle/>
              <a:p>
                <a:r>
                  <a:rPr lang="es-ES">
                    <a:noFill/>
                  </a:rPr>
                  <a:t> </a:t>
                </a:r>
              </a:p>
            </p:txBody>
          </p:sp>
        </mc:Fallback>
      </mc:AlternateContent>
      <p:sp>
        <p:nvSpPr>
          <p:cNvPr id="7" name="TextBox 6">
            <a:extLst>
              <a:ext uri="{FF2B5EF4-FFF2-40B4-BE49-F238E27FC236}">
                <a16:creationId xmlns:a16="http://schemas.microsoft.com/office/drawing/2014/main" id="{DE8A30EC-CB7F-CF63-A663-AA863189BD83}"/>
              </a:ext>
            </a:extLst>
          </p:cNvPr>
          <p:cNvSpPr txBox="1"/>
          <p:nvPr/>
        </p:nvSpPr>
        <p:spPr>
          <a:xfrm>
            <a:off x="3368993" y="2962710"/>
            <a:ext cx="615874" cy="215444"/>
          </a:xfrm>
          <a:prstGeom prst="rect">
            <a:avLst/>
          </a:prstGeom>
          <a:noFill/>
        </p:spPr>
        <p:txBody>
          <a:bodyPr wrap="none" rtlCol="0">
            <a:spAutoFit/>
          </a:bodyPr>
          <a:lstStyle/>
          <a:p>
            <a:r>
              <a:rPr lang="es-ES" sz="800" dirty="0">
                <a:latin typeface="Arial" panose="020B0604020202020204" pitchFamily="34" charset="0"/>
                <a:cs typeface="Arial" panose="020B0604020202020204" pitchFamily="34" charset="0"/>
              </a:rPr>
              <a:t>A2L006C</a:t>
            </a:r>
          </a:p>
        </p:txBody>
      </p:sp>
      <p:sp>
        <p:nvSpPr>
          <p:cNvPr id="9" name="TextBox 8">
            <a:extLst>
              <a:ext uri="{FF2B5EF4-FFF2-40B4-BE49-F238E27FC236}">
                <a16:creationId xmlns:a16="http://schemas.microsoft.com/office/drawing/2014/main" id="{1F575DD0-EA34-A951-D1A6-54C0D7F34CAA}"/>
              </a:ext>
            </a:extLst>
          </p:cNvPr>
          <p:cNvSpPr txBox="1"/>
          <p:nvPr/>
        </p:nvSpPr>
        <p:spPr>
          <a:xfrm>
            <a:off x="7231593" y="5423199"/>
            <a:ext cx="615874" cy="215444"/>
          </a:xfrm>
          <a:prstGeom prst="rect">
            <a:avLst/>
          </a:prstGeom>
          <a:noFill/>
        </p:spPr>
        <p:txBody>
          <a:bodyPr wrap="none" rtlCol="0">
            <a:spAutoFit/>
          </a:bodyPr>
          <a:lstStyle/>
          <a:p>
            <a:r>
              <a:rPr lang="es-ES" sz="800" dirty="0">
                <a:latin typeface="Arial" panose="020B0604020202020204" pitchFamily="34" charset="0"/>
                <a:cs typeface="Arial" panose="020B0604020202020204" pitchFamily="34" charset="0"/>
              </a:rPr>
              <a:t>A2L006C</a:t>
            </a:r>
          </a:p>
        </p:txBody>
      </p:sp>
    </p:spTree>
    <p:extLst>
      <p:ext uri="{BB962C8B-B14F-4D97-AF65-F5344CB8AC3E}">
        <p14:creationId xmlns:p14="http://schemas.microsoft.com/office/powerpoint/2010/main" val="227581094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F4FF8C84-4DD6-4741-9E9C-B27759D31B43}"/>
              </a:ext>
            </a:extLst>
          </p:cNvPr>
          <p:cNvGrpSpPr/>
          <p:nvPr/>
        </p:nvGrpSpPr>
        <p:grpSpPr>
          <a:xfrm>
            <a:off x="1962802" y="2375721"/>
            <a:ext cx="5096720" cy="3979807"/>
            <a:chOff x="0" y="0"/>
            <a:chExt cx="5068145" cy="3979807"/>
          </a:xfrm>
        </p:grpSpPr>
        <p:grpSp>
          <p:nvGrpSpPr>
            <p:cNvPr id="3" name="Group 2">
              <a:extLst>
                <a:ext uri="{FF2B5EF4-FFF2-40B4-BE49-F238E27FC236}">
                  <a16:creationId xmlns:a16="http://schemas.microsoft.com/office/drawing/2014/main" id="{A8075880-9689-043F-35A3-B7A57B785902}"/>
                </a:ext>
              </a:extLst>
            </p:cNvPr>
            <p:cNvGrpSpPr/>
            <p:nvPr/>
          </p:nvGrpSpPr>
          <p:grpSpPr>
            <a:xfrm>
              <a:off x="0" y="0"/>
              <a:ext cx="5068145" cy="3979807"/>
              <a:chOff x="0" y="0"/>
              <a:chExt cx="5305997" cy="4074628"/>
            </a:xfrm>
          </p:grpSpPr>
          <p:graphicFrame>
            <p:nvGraphicFramePr>
              <p:cNvPr id="5" name="Chart 4">
                <a:extLst>
                  <a:ext uri="{FF2B5EF4-FFF2-40B4-BE49-F238E27FC236}">
                    <a16:creationId xmlns:a16="http://schemas.microsoft.com/office/drawing/2014/main" id="{A3E33584-21E8-2201-E50A-7330E6105C8B}"/>
                  </a:ext>
                </a:extLst>
              </p:cNvPr>
              <p:cNvGraphicFramePr/>
              <p:nvPr/>
            </p:nvGraphicFramePr>
            <p:xfrm>
              <a:off x="0" y="0"/>
              <a:ext cx="5305997" cy="4074628"/>
            </p:xfrm>
            <a:graphic>
              <a:graphicData uri="http://schemas.openxmlformats.org/drawingml/2006/chart">
                <c:chart xmlns:c="http://schemas.openxmlformats.org/drawingml/2006/chart" xmlns:r="http://schemas.openxmlformats.org/officeDocument/2006/relationships" r:id="rId2"/>
              </a:graphicData>
            </a:graphic>
          </p:graphicFrame>
          <p:sp>
            <p:nvSpPr>
              <p:cNvPr id="6" name="TextBox 6">
                <a:extLst>
                  <a:ext uri="{FF2B5EF4-FFF2-40B4-BE49-F238E27FC236}">
                    <a16:creationId xmlns:a16="http://schemas.microsoft.com/office/drawing/2014/main" id="{2F2F051C-7C3E-070D-97FC-7AB46C3E2AD2}"/>
                  </a:ext>
                </a:extLst>
              </p:cNvPr>
              <p:cNvSpPr txBox="1"/>
              <p:nvPr/>
            </p:nvSpPr>
            <p:spPr>
              <a:xfrm>
                <a:off x="3746500" y="521805"/>
                <a:ext cx="992776" cy="270863"/>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a:ln>
                      <a:noFill/>
                    </a:ln>
                    <a:solidFill>
                      <a:sysClr val="windowText" lastClr="000000"/>
                    </a:solidFill>
                    <a:effectLst/>
                    <a:uLnTx/>
                    <a:uFillTx/>
                    <a:latin typeface="Calibri" panose="020F0502020204030204"/>
                    <a:ea typeface="+mn-ea"/>
                    <a:cs typeface="+mn-cs"/>
                  </a:rPr>
                  <a:t>Flat potential</a:t>
                </a:r>
              </a:p>
            </p:txBody>
          </p:sp>
          <p:sp>
            <p:nvSpPr>
              <p:cNvPr id="7" name="TextBox 7">
                <a:extLst>
                  <a:ext uri="{FF2B5EF4-FFF2-40B4-BE49-F238E27FC236}">
                    <a16:creationId xmlns:a16="http://schemas.microsoft.com/office/drawing/2014/main" id="{4A39ED36-8457-787B-B402-8C688DF7616E}"/>
                  </a:ext>
                </a:extLst>
              </p:cNvPr>
              <p:cNvSpPr txBox="1"/>
              <p:nvPr/>
            </p:nvSpPr>
            <p:spPr>
              <a:xfrm>
                <a:off x="2247726" y="1060175"/>
                <a:ext cx="2480354" cy="270863"/>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dirty="0">
                    <a:ln>
                      <a:noFill/>
                    </a:ln>
                    <a:solidFill>
                      <a:sysClr val="windowText" lastClr="000000"/>
                    </a:solidFill>
                    <a:effectLst/>
                    <a:uLnTx/>
                    <a:uFillTx/>
                    <a:latin typeface="Calibri" panose="020F0502020204030204"/>
                    <a:ea typeface="+mn-ea"/>
                    <a:cs typeface="+mn-cs"/>
                  </a:rPr>
                  <a:t>PTBL threshold (680 kV </a:t>
                </a:r>
                <a:r>
                  <a:rPr kumimoji="0" lang="es-ES" sz="1100" b="0" i="0" u="none" strike="noStrike" kern="0" cap="none" spc="0" normalizeH="0" baseline="0" noProof="0" dirty="0" err="1">
                    <a:ln>
                      <a:noFill/>
                    </a:ln>
                    <a:solidFill>
                      <a:sysClr val="windowText" lastClr="000000"/>
                    </a:solidFill>
                    <a:effectLst/>
                    <a:uLnTx/>
                    <a:uFillTx/>
                    <a:latin typeface="Calibri" panose="020F0502020204030204"/>
                    <a:ea typeface="+mn-ea"/>
                    <a:cs typeface="+mn-cs"/>
                  </a:rPr>
                  <a:t>without</a:t>
                </a:r>
                <a:r>
                  <a:rPr kumimoji="0" lang="es-ES" sz="1100" b="0" i="0" u="none" strike="noStrike" kern="0" cap="none" spc="0" normalizeH="0" baseline="0" noProof="0" dirty="0">
                    <a:ln>
                      <a:noFill/>
                    </a:ln>
                    <a:solidFill>
                      <a:sysClr val="windowText" lastClr="000000"/>
                    </a:solidFill>
                    <a:effectLst/>
                    <a:uLnTx/>
                    <a:uFillTx/>
                    <a:latin typeface="Calibri" panose="020F0502020204030204"/>
                    <a:ea typeface="+mn-ea"/>
                    <a:cs typeface="+mn-cs"/>
                  </a:rPr>
                  <a:t> DRFF)</a:t>
                </a:r>
              </a:p>
            </p:txBody>
          </p:sp>
          <p:sp>
            <p:nvSpPr>
              <p:cNvPr id="9" name="TextBox 8">
                <a:extLst>
                  <a:ext uri="{FF2B5EF4-FFF2-40B4-BE49-F238E27FC236}">
                    <a16:creationId xmlns:a16="http://schemas.microsoft.com/office/drawing/2014/main" id="{609BC0DD-6A55-083D-5A03-5053ABE16C90}"/>
                  </a:ext>
                </a:extLst>
              </p:cNvPr>
              <p:cNvSpPr txBox="1"/>
              <p:nvPr/>
            </p:nvSpPr>
            <p:spPr>
              <a:xfrm>
                <a:off x="4160664" y="2700130"/>
                <a:ext cx="570667" cy="270863"/>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a:ln>
                      <a:noFill/>
                    </a:ln>
                    <a:solidFill>
                      <a:sysClr val="windowText" lastClr="000000"/>
                    </a:solidFill>
                    <a:effectLst/>
                    <a:uLnTx/>
                    <a:uFillTx/>
                    <a:latin typeface="Calibri" panose="020F0502020204030204"/>
                    <a:ea typeface="+mn-ea"/>
                    <a:cs typeface="+mn-cs"/>
                  </a:rPr>
                  <a:t>No HC</a:t>
                </a:r>
              </a:p>
            </p:txBody>
          </p:sp>
          <p:sp>
            <p:nvSpPr>
              <p:cNvPr id="10" name="TextBox 9">
                <a:extLst>
                  <a:ext uri="{FF2B5EF4-FFF2-40B4-BE49-F238E27FC236}">
                    <a16:creationId xmlns:a16="http://schemas.microsoft.com/office/drawing/2014/main" id="{AF9ABC2D-BC95-3C29-3BA1-394520FB3B4C}"/>
                  </a:ext>
                </a:extLst>
              </p:cNvPr>
              <p:cNvSpPr txBox="1"/>
              <p:nvPr/>
            </p:nvSpPr>
            <p:spPr>
              <a:xfrm>
                <a:off x="1252646" y="3118258"/>
                <a:ext cx="1700371" cy="270863"/>
              </a:xfrm>
              <a:prstGeom prst="rect">
                <a:avLst/>
              </a:prstGeom>
              <a:noFill/>
              <a:ln>
                <a:noFill/>
              </a:ln>
              <a:effectLst/>
            </p:spPr>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defTabSz="914400" eaLnBrk="1" fontAlgn="auto" latinLnBrk="0" hangingPunct="1">
                  <a:lnSpc>
                    <a:spcPct val="100000"/>
                  </a:lnSpc>
                  <a:spcBef>
                    <a:spcPts val="0"/>
                  </a:spcBef>
                  <a:spcAft>
                    <a:spcPts val="0"/>
                  </a:spcAft>
                  <a:buClrTx/>
                  <a:buSzTx/>
                  <a:buFontTx/>
                  <a:buNone/>
                  <a:tabLst/>
                  <a:defRPr/>
                </a:pPr>
                <a:r>
                  <a:rPr kumimoji="0" lang="es-ES" sz="1100" b="0" i="0" u="none" strike="noStrike" kern="0" cap="none" spc="0" normalizeH="0" baseline="0" noProof="0">
                    <a:ln>
                      <a:noFill/>
                    </a:ln>
                    <a:solidFill>
                      <a:sysClr val="windowText" lastClr="000000"/>
                    </a:solidFill>
                    <a:effectLst/>
                    <a:uLnTx/>
                    <a:uFillTx/>
                    <a:latin typeface="Calibri" panose="020F0502020204030204"/>
                    <a:ea typeface="+mn-ea"/>
                    <a:cs typeface="+mn-cs"/>
                  </a:rPr>
                  <a:t>ALBA II baseline (1.79%)</a:t>
                </a:r>
              </a:p>
            </p:txBody>
          </p:sp>
        </p:grpSp>
        <p:cxnSp>
          <p:nvCxnSpPr>
            <p:cNvPr id="4" name="Straight Connector 3">
              <a:extLst>
                <a:ext uri="{FF2B5EF4-FFF2-40B4-BE49-F238E27FC236}">
                  <a16:creationId xmlns:a16="http://schemas.microsoft.com/office/drawing/2014/main" id="{5E5F72D0-3960-B711-532C-1A4B3DFE8EE3}"/>
                </a:ext>
              </a:extLst>
            </p:cNvPr>
            <p:cNvCxnSpPr/>
            <p:nvPr/>
          </p:nvCxnSpPr>
          <p:spPr>
            <a:xfrm>
              <a:off x="1197895" y="377997"/>
              <a:ext cx="0" cy="3064329"/>
            </a:xfrm>
            <a:prstGeom prst="line">
              <a:avLst/>
            </a:prstGeom>
            <a:noFill/>
            <a:ln w="15875" cap="flat" cmpd="sng" algn="ctr">
              <a:solidFill>
                <a:sysClr val="windowText" lastClr="000000"/>
              </a:solidFill>
              <a:prstDash val="sysDash"/>
              <a:miter lim="800000"/>
            </a:ln>
            <a:effectLst/>
          </p:spPr>
        </p:cxnSp>
      </p:gr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TBL COMPENSATION - ALBA II CASE</a:t>
            </a:r>
            <a:endParaRPr lang="en-US" sz="2400" b="1" dirty="0">
              <a:latin typeface="+mj-lt"/>
            </a:endParaRPr>
          </a:p>
        </p:txBody>
      </p:sp>
      <p:sp>
        <p:nvSpPr>
          <p:cNvPr id="13" name="Freeform 5">
            <a:extLst>
              <a:ext uri="{FF2B5EF4-FFF2-40B4-BE49-F238E27FC236}">
                <a16:creationId xmlns:a16="http://schemas.microsoft.com/office/drawing/2014/main" id="{BE6C14D9-4A7A-73EC-ABD7-8B275CCD0DBC}"/>
              </a:ext>
            </a:extLst>
          </p:cNvPr>
          <p:cNvSpPr>
            <a:spLocks/>
          </p:cNvSpPr>
          <p:nvPr/>
        </p:nvSpPr>
        <p:spPr bwMode="auto">
          <a:xfrm rot="14747518" flipV="1">
            <a:off x="3164249" y="4098362"/>
            <a:ext cx="600059" cy="241024"/>
          </a:xfrm>
          <a:custGeom>
            <a:avLst/>
            <a:gdLst>
              <a:gd name="T0" fmla="*/ 1642 w 1642"/>
              <a:gd name="T1" fmla="*/ 266 h 771"/>
              <a:gd name="T2" fmla="*/ 1333 w 1642"/>
              <a:gd name="T3" fmla="*/ 0 h 771"/>
              <a:gd name="T4" fmla="*/ 1333 w 1642"/>
              <a:gd name="T5" fmla="*/ 134 h 771"/>
              <a:gd name="T6" fmla="*/ 0 w 1642"/>
              <a:gd name="T7" fmla="*/ 771 h 771"/>
              <a:gd name="T8" fmla="*/ 0 w 1642"/>
              <a:gd name="T9" fmla="*/ 771 h 771"/>
              <a:gd name="T10" fmla="*/ 1333 w 1642"/>
              <a:gd name="T11" fmla="*/ 398 h 771"/>
              <a:gd name="T12" fmla="*/ 1333 w 1642"/>
              <a:gd name="T13" fmla="*/ 532 h 771"/>
              <a:gd name="T14" fmla="*/ 1642 w 1642"/>
              <a:gd name="T15" fmla="*/ 266 h 77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42" h="771">
                <a:moveTo>
                  <a:pt x="1642" y="266"/>
                </a:moveTo>
                <a:cubicBezTo>
                  <a:pt x="1333" y="0"/>
                  <a:pt x="1333" y="0"/>
                  <a:pt x="1333" y="0"/>
                </a:cubicBezTo>
                <a:cubicBezTo>
                  <a:pt x="1333" y="134"/>
                  <a:pt x="1333" y="134"/>
                  <a:pt x="1333" y="134"/>
                </a:cubicBezTo>
                <a:cubicBezTo>
                  <a:pt x="1333" y="134"/>
                  <a:pt x="394" y="110"/>
                  <a:pt x="0" y="771"/>
                </a:cubicBezTo>
                <a:cubicBezTo>
                  <a:pt x="0" y="771"/>
                  <a:pt x="0" y="771"/>
                  <a:pt x="0" y="771"/>
                </a:cubicBezTo>
                <a:cubicBezTo>
                  <a:pt x="402" y="297"/>
                  <a:pt x="1333" y="398"/>
                  <a:pt x="1333" y="398"/>
                </a:cubicBezTo>
                <a:cubicBezTo>
                  <a:pt x="1333" y="532"/>
                  <a:pt x="1333" y="532"/>
                  <a:pt x="1333" y="532"/>
                </a:cubicBezTo>
                <a:lnTo>
                  <a:pt x="1642" y="266"/>
                </a:lnTo>
                <a:close/>
              </a:path>
            </a:pathLst>
          </a:custGeom>
          <a:gradFill flip="none" rotWithShape="1">
            <a:gsLst>
              <a:gs pos="0">
                <a:srgbClr val="093D4F"/>
              </a:gs>
              <a:gs pos="100000">
                <a:srgbClr val="4BACC6">
                  <a:shade val="94000"/>
                  <a:satMod val="135000"/>
                </a:srgbClr>
              </a:gs>
            </a:gsLst>
            <a:lin ang="10800000" scaled="1"/>
            <a:tileRect/>
          </a:gradFill>
          <a:ln>
            <a:noFill/>
          </a:ln>
          <a:effectLst/>
          <a:scene3d>
            <a:camera prst="orthographicFront">
              <a:rot lat="0" lon="0" rev="0"/>
            </a:camera>
            <a:lightRig rig="threePt" dir="t">
              <a:rot lat="0" lon="0" rev="1200000"/>
            </a:lightRig>
          </a:scene3d>
          <a:sp3d/>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500" b="0" i="0" u="none" strike="noStrike" kern="0" cap="none" spc="0" normalizeH="0" baseline="0" noProof="0" dirty="0">
              <a:ln>
                <a:noFill/>
              </a:ln>
              <a:solidFill>
                <a:prstClr val="white"/>
              </a:solidFill>
              <a:effectLst/>
              <a:uLnTx/>
              <a:uFillTx/>
              <a:latin typeface="Calibri"/>
              <a:ea typeface="+mn-ea"/>
              <a:cs typeface="+mn-cs"/>
            </a:endParaRPr>
          </a:p>
        </p:txBody>
      </p:sp>
      <p:sp>
        <p:nvSpPr>
          <p:cNvPr id="23" name="TextBox 4">
            <a:extLst>
              <a:ext uri="{FF2B5EF4-FFF2-40B4-BE49-F238E27FC236}">
                <a16:creationId xmlns:a16="http://schemas.microsoft.com/office/drawing/2014/main" id="{9E45AE43-DAF7-6FEC-0B5B-72981607DC08}"/>
              </a:ext>
            </a:extLst>
          </p:cNvPr>
          <p:cNvSpPr txBox="1"/>
          <p:nvPr/>
        </p:nvSpPr>
        <p:spPr>
          <a:xfrm>
            <a:off x="3559848" y="4119404"/>
            <a:ext cx="460382" cy="246221"/>
          </a:xfrm>
          <a:prstGeom prst="rect">
            <a:avLst/>
          </a:prstGeom>
          <a:noFill/>
          <a:ln>
            <a:noFill/>
          </a:ln>
          <a:effectLst/>
        </p:spPr>
        <p:txBody>
          <a:bodyPr wrap="non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marL="0" marR="0" lvl="0" indent="0" algn="r" defTabSz="914400" eaLnBrk="1" fontAlgn="auto" latinLnBrk="0" hangingPunct="1">
              <a:lnSpc>
                <a:spcPct val="100000"/>
              </a:lnSpc>
              <a:spcBef>
                <a:spcPts val="0"/>
              </a:spcBef>
              <a:spcAft>
                <a:spcPts val="0"/>
              </a:spcAft>
              <a:buClrTx/>
              <a:buSzTx/>
              <a:buFontTx/>
              <a:buNone/>
              <a:tabLst/>
              <a:defRPr/>
            </a:pPr>
            <a:r>
              <a:rPr lang="es-ES" sz="1000" dirty="0">
                <a:solidFill>
                  <a:sysClr val="windowText" lastClr="000000"/>
                </a:solidFill>
                <a:latin typeface="Arial" panose="020B0604020202020204" pitchFamily="34" charset="0"/>
                <a:cs typeface="Arial" panose="020B0604020202020204" pitchFamily="34" charset="0"/>
              </a:rPr>
              <a:t>x</a:t>
            </a:r>
            <a:r>
              <a:rPr kumimoji="0" lang="es-ES" sz="1000" b="0" i="0" u="none" strike="noStrike" kern="0" cap="none" spc="0" normalizeH="0" baseline="0" noProof="0" dirty="0">
                <a:ln>
                  <a:noFill/>
                </a:ln>
                <a:solidFill>
                  <a:sysClr val="windowText" lastClr="000000"/>
                </a:solidFill>
                <a:effectLst/>
                <a:uLnTx/>
                <a:uFillTx/>
                <a:latin typeface="Arial" panose="020B0604020202020204" pitchFamily="34" charset="0"/>
                <a:cs typeface="Arial" panose="020B0604020202020204" pitchFamily="34" charset="0"/>
              </a:rPr>
              <a:t> 1.8</a:t>
            </a:r>
          </a:p>
        </p:txBody>
      </p:sp>
      <p:sp>
        <p:nvSpPr>
          <p:cNvPr id="14" name="Content Placeholder 2">
            <a:extLst>
              <a:ext uri="{FF2B5EF4-FFF2-40B4-BE49-F238E27FC236}">
                <a16:creationId xmlns:a16="http://schemas.microsoft.com/office/drawing/2014/main" id="{9429D720-7BC9-0AF9-2549-1001A5C0F0C7}"/>
              </a:ext>
            </a:extLst>
          </p:cNvPr>
          <p:cNvSpPr txBox="1">
            <a:spLocks/>
          </p:cNvSpPr>
          <p:nvPr/>
        </p:nvSpPr>
        <p:spPr>
          <a:xfrm>
            <a:off x="287337" y="1125537"/>
            <a:ext cx="8569325" cy="170338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Even if the 1.8% of gap has a </a:t>
            </a:r>
            <a:r>
              <a:rPr lang="en-US" sz="1400" b="1" dirty="0"/>
              <a:t>heavy impact</a:t>
            </a:r>
            <a:r>
              <a:rPr lang="en-US" sz="1400" dirty="0"/>
              <a:t> on the average bunch length, further increasing this value does not seem to worsen the impact on the average bunch length much</a:t>
            </a:r>
          </a:p>
          <a:p>
            <a:pPr marL="266700" indent="-266700">
              <a:lnSpc>
                <a:spcPct val="114000"/>
              </a:lnSpc>
              <a:spcBef>
                <a:spcPts val="600"/>
              </a:spcBef>
              <a:buClr>
                <a:srgbClr val="152F4E"/>
              </a:buClr>
              <a:buFont typeface="Wingdings" panose="05000000000000000000" pitchFamily="2" charset="2"/>
              <a:buChar char="§"/>
            </a:pPr>
            <a:r>
              <a:rPr lang="en-US" sz="1400" dirty="0"/>
              <a:t>For </a:t>
            </a:r>
            <a:r>
              <a:rPr lang="en-US" sz="1400" b="1" dirty="0"/>
              <a:t>gaps &lt; 2%, </a:t>
            </a:r>
            <a:r>
              <a:rPr lang="en-US" sz="1400" dirty="0"/>
              <a:t>compensations higher than 90% should be </a:t>
            </a:r>
            <a:r>
              <a:rPr lang="en-US" sz="1400" b="1" dirty="0"/>
              <a:t>easily achieved</a:t>
            </a:r>
          </a:p>
          <a:p>
            <a:pPr marL="266700" indent="-266700">
              <a:lnSpc>
                <a:spcPct val="114000"/>
              </a:lnSpc>
              <a:spcBef>
                <a:spcPts val="600"/>
              </a:spcBef>
              <a:buClr>
                <a:srgbClr val="152F4E"/>
              </a:buClr>
              <a:buFont typeface="Wingdings" panose="05000000000000000000" pitchFamily="2" charset="2"/>
              <a:buChar char="§"/>
            </a:pPr>
            <a:r>
              <a:rPr lang="en-US" sz="1400" b="1" dirty="0"/>
              <a:t>Tracking</a:t>
            </a:r>
            <a:r>
              <a:rPr lang="en-US" sz="1400" dirty="0"/>
              <a:t> simulations with power modulation are planned as future work</a:t>
            </a:r>
            <a:endParaRPr lang="en-US" sz="1000" dirty="0"/>
          </a:p>
        </p:txBody>
      </p:sp>
    </p:spTree>
    <p:extLst>
      <p:ext uri="{BB962C8B-B14F-4D97-AF65-F5344CB8AC3E}">
        <p14:creationId xmlns:p14="http://schemas.microsoft.com/office/powerpoint/2010/main" val="34966722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TBL COMPENSATION - ALBA II CASE</a:t>
            </a:r>
            <a:endParaRPr lang="en-US" sz="2400" b="1" dirty="0">
              <a:latin typeface="+mj-lt"/>
            </a:endParaRPr>
          </a:p>
        </p:txBody>
      </p:sp>
      <p:sp>
        <p:nvSpPr>
          <p:cNvPr id="4" name="Content Placeholder 2">
            <a:extLst>
              <a:ext uri="{FF2B5EF4-FFF2-40B4-BE49-F238E27FC236}">
                <a16:creationId xmlns:a16="http://schemas.microsoft.com/office/drawing/2014/main" id="{19434F9F-0038-26D9-73B4-13511C24ECAB}"/>
              </a:ext>
            </a:extLst>
          </p:cNvPr>
          <p:cNvSpPr txBox="1">
            <a:spLocks/>
          </p:cNvSpPr>
          <p:nvPr/>
        </p:nvSpPr>
        <p:spPr>
          <a:xfrm>
            <a:off x="287338" y="1152653"/>
            <a:ext cx="8569326" cy="109801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The phase offset as a function of bucket index obtained with the developed code has been </a:t>
            </a:r>
            <a:r>
              <a:rPr lang="en-US" sz="1400" b="1" dirty="0"/>
              <a:t>validated</a:t>
            </a:r>
            <a:r>
              <a:rPr lang="en-US" sz="1400" dirty="0"/>
              <a:t> against </a:t>
            </a:r>
            <a:r>
              <a:rPr lang="en-US" sz="1400" b="1" dirty="0"/>
              <a:t>experimental measurements </a:t>
            </a:r>
            <a:r>
              <a:rPr lang="en-US" sz="1400" dirty="0"/>
              <a:t>at ALBA using both the streak camera and the fast oscilloscope acquisition method, showing very good agreement</a:t>
            </a:r>
            <a:endParaRPr lang="en-GB" sz="1000" b="1" dirty="0"/>
          </a:p>
        </p:txBody>
      </p:sp>
      <p:pic>
        <p:nvPicPr>
          <p:cNvPr id="10" name="Picture 9">
            <a:extLst>
              <a:ext uri="{FF2B5EF4-FFF2-40B4-BE49-F238E27FC236}">
                <a16:creationId xmlns:a16="http://schemas.microsoft.com/office/drawing/2014/main" id="{19EC9D95-AEE3-2D88-41A5-150BEA223AB8}"/>
              </a:ext>
            </a:extLst>
          </p:cNvPr>
          <p:cNvPicPr>
            <a:picLocks noChangeAspect="1"/>
          </p:cNvPicPr>
          <p:nvPr/>
        </p:nvPicPr>
        <p:blipFill>
          <a:blip r:embed="rId2"/>
          <a:stretch>
            <a:fillRect/>
          </a:stretch>
        </p:blipFill>
        <p:spPr>
          <a:xfrm>
            <a:off x="1581150" y="2250666"/>
            <a:ext cx="5657850" cy="3596554"/>
          </a:xfrm>
          <a:prstGeom prst="rect">
            <a:avLst/>
          </a:prstGeom>
        </p:spPr>
      </p:pic>
    </p:spTree>
    <p:extLst>
      <p:ext uri="{BB962C8B-B14F-4D97-AF65-F5344CB8AC3E}">
        <p14:creationId xmlns:p14="http://schemas.microsoft.com/office/powerpoint/2010/main" val="184850600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2314736"/>
          </a:xfrm>
          <a:prstGeom prst="rect">
            <a:avLst/>
          </a:prstGeom>
          <a:noFill/>
        </p:spPr>
        <p:txBody>
          <a:bodyPr wrap="square" rtlCol="0">
            <a:spAutoFit/>
          </a:bodyPr>
          <a:lstStyle/>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Introduction: ALBA and ALBA II Light Sources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ALBA II RF system: Overview, new developments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Beam stability studies: Expected instabilities, tracking simulations, Direct RF Feedback</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Transient beam loading (TBL): Expected impact, foreseen solutions</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tx1"/>
                </a:solidFill>
                <a:latin typeface="Arial" panose="020B0604020202020204" pitchFamily="34" charset="0"/>
                <a:cs typeface="Arial" panose="020B0604020202020204" pitchFamily="34" charset="0"/>
              </a:rPr>
              <a:t>Trip compensation system (TCS): </a:t>
            </a:r>
            <a:r>
              <a:rPr lang="en-US" dirty="0">
                <a:solidFill>
                  <a:schemeClr val="tx1"/>
                </a:solidFill>
                <a:latin typeface="Arial" panose="020B0604020202020204" pitchFamily="34" charset="0"/>
                <a:cs typeface="Arial" panose="020B0604020202020204" pitchFamily="34" charset="0"/>
              </a:rPr>
              <a:t>Simulations and experimental results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426064120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sp>
        <p:nvSpPr>
          <p:cNvPr id="4" name="TextBox 3">
            <a:extLst>
              <a:ext uri="{FF2B5EF4-FFF2-40B4-BE49-F238E27FC236}">
                <a16:creationId xmlns:a16="http://schemas.microsoft.com/office/drawing/2014/main" id="{574C6C4C-170F-00A3-83BD-B63B859329AC}"/>
              </a:ext>
            </a:extLst>
          </p:cNvPr>
          <p:cNvSpPr txBox="1"/>
          <p:nvPr/>
        </p:nvSpPr>
        <p:spPr>
          <a:xfrm>
            <a:off x="287336" y="1083817"/>
            <a:ext cx="8569326" cy="3249608"/>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US" b="1" dirty="0"/>
              <a:t>Good</a:t>
            </a:r>
            <a:r>
              <a:rPr lang="en-US" dirty="0"/>
              <a:t> </a:t>
            </a:r>
            <a:r>
              <a:rPr lang="en-US" b="1" dirty="0"/>
              <a:t>beam availability </a:t>
            </a:r>
            <a:r>
              <a:rPr lang="en-US" dirty="0"/>
              <a:t>is an essential goal for ALBA II, as it is for ALBA</a:t>
            </a:r>
          </a:p>
          <a:p>
            <a:r>
              <a:rPr lang="en-US" dirty="0"/>
              <a:t>The RF system of ALBA currently has around </a:t>
            </a:r>
            <a:r>
              <a:rPr lang="en-US" b="1" dirty="0"/>
              <a:t>10 RF interlocks </a:t>
            </a:r>
            <a:r>
              <a:rPr lang="en-US" dirty="0"/>
              <a:t>per month. So 10 potential beam losses due to RF</a:t>
            </a:r>
          </a:p>
          <a:p>
            <a:r>
              <a:rPr lang="en-US" dirty="0"/>
              <a:t>When there is a </a:t>
            </a:r>
            <a:r>
              <a:rPr lang="en-US" b="1" dirty="0"/>
              <a:t>sudden loss of 400 kV </a:t>
            </a:r>
            <a:r>
              <a:rPr lang="en-US" dirty="0"/>
              <a:t>on RF voltage, combined with additional losses from an unexpected parasitic cavity, the beam transitions from one equilibrium phase to another. The resulting oscillation reduces the total voltage due to increased beam loading, which, at sufficiently high currents, can lead to </a:t>
            </a:r>
            <a:r>
              <a:rPr lang="en-US" b="1" dirty="0"/>
              <a:t>beam loss</a:t>
            </a:r>
          </a:p>
          <a:p>
            <a:r>
              <a:rPr lang="es-ES" dirty="0"/>
              <a:t>A</a:t>
            </a:r>
            <a:r>
              <a:rPr lang="en-US" dirty="0"/>
              <a:t>t ALBA, we have a dedicated </a:t>
            </a:r>
            <a:r>
              <a:rPr lang="en-US" b="1" dirty="0"/>
              <a:t>Trip Compensation System (TCS) </a:t>
            </a:r>
            <a:r>
              <a:rPr lang="en-US" dirty="0"/>
              <a:t>which raises automatically the RF power and phase delivered to the cavities after a beam loss to </a:t>
            </a:r>
            <a:r>
              <a:rPr lang="en-US" b="1" dirty="0"/>
              <a:t>counter</a:t>
            </a:r>
            <a:r>
              <a:rPr lang="en-US" dirty="0"/>
              <a:t> the large beam </a:t>
            </a:r>
            <a:r>
              <a:rPr lang="en-US" b="1" dirty="0"/>
              <a:t>oscillations</a:t>
            </a:r>
            <a:r>
              <a:rPr lang="en-US" dirty="0"/>
              <a:t>. To mathematically simulate a trip, </a:t>
            </a:r>
            <a:r>
              <a:rPr lang="es-ES" dirty="0"/>
              <a:t>w</a:t>
            </a:r>
            <a:r>
              <a:rPr lang="en-US" dirty="0"/>
              <a:t>e have a </a:t>
            </a:r>
            <a:r>
              <a:rPr lang="en-US" b="1" dirty="0"/>
              <a:t>Simulink</a:t>
            </a:r>
            <a:r>
              <a:rPr lang="en-US" dirty="0"/>
              <a:t> model which includes longitudinal dynamics equations and a </a:t>
            </a:r>
            <a:r>
              <a:rPr lang="en-US" b="1" dirty="0"/>
              <a:t>RLC cavity </a:t>
            </a:r>
            <a:r>
              <a:rPr lang="en-US" dirty="0"/>
              <a:t>model. It has been compared with experimental results at ALBA, resulting in a </a:t>
            </a:r>
            <a:r>
              <a:rPr lang="en-US" b="1" dirty="0"/>
              <a:t>good match</a:t>
            </a:r>
          </a:p>
        </p:txBody>
      </p:sp>
      <p:sp>
        <p:nvSpPr>
          <p:cNvPr id="8" name="TextBox 7">
            <a:extLst>
              <a:ext uri="{FF2B5EF4-FFF2-40B4-BE49-F238E27FC236}">
                <a16:creationId xmlns:a16="http://schemas.microsoft.com/office/drawing/2014/main" id="{AB27BBB8-29C2-1314-6BF7-ADA81598EBBD}"/>
              </a:ext>
            </a:extLst>
          </p:cNvPr>
          <p:cNvSpPr txBox="1"/>
          <p:nvPr/>
        </p:nvSpPr>
        <p:spPr>
          <a:xfrm>
            <a:off x="-1543050" y="2638425"/>
            <a:ext cx="184731" cy="307777"/>
          </a:xfrm>
          <a:prstGeom prst="rect">
            <a:avLst/>
          </a:prstGeom>
          <a:noFill/>
        </p:spPr>
        <p:txBody>
          <a:bodyPr wrap="none" rtlCol="0">
            <a:spAutoFit/>
          </a:bodyPr>
          <a:lstStyle/>
          <a:p>
            <a:endParaRPr lang="es-ES" dirty="0"/>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4099433E-9115-789C-EC3B-9E57EAAF51CB}"/>
                  </a:ext>
                </a:extLst>
              </p:cNvPr>
              <p:cNvSpPr txBox="1"/>
              <p:nvPr/>
            </p:nvSpPr>
            <p:spPr>
              <a:xfrm>
                <a:off x="581692" y="4703876"/>
                <a:ext cx="3682995" cy="4396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acc>
                            <m:accPr>
                              <m:chr m:val="̇"/>
                              <m:ctrlPr>
                                <a:rPr lang="es-ES" i="1" smtClean="0">
                                  <a:latin typeface="Cambria Math" panose="02040503050406030204" pitchFamily="18" charset="0"/>
                                </a:rPr>
                              </m:ctrlPr>
                            </m:accPr>
                            <m:e>
                              <m:r>
                                <a:rPr lang="en-US" b="0" i="1" smtClean="0">
                                  <a:latin typeface="Cambria Math" panose="02040503050406030204" pitchFamily="18" charset="0"/>
                                </a:rPr>
                                <m:t>𝑉</m:t>
                              </m:r>
                            </m:e>
                          </m:acc>
                          <m:r>
                            <a:rPr lang="en-US" b="0" i="1" smtClean="0">
                              <a:latin typeface="Cambria Math" panose="02040503050406030204" pitchFamily="18" charset="0"/>
                            </a:rPr>
                            <m:t> </m:t>
                          </m:r>
                        </m:e>
                        <m:sub>
                          <m:r>
                            <a:rPr lang="es-ES" i="1">
                              <a:latin typeface="Cambria Math" panose="02040503050406030204" pitchFamily="18" charset="0"/>
                            </a:rPr>
                            <m:t>𝑟</m:t>
                          </m:r>
                        </m:sub>
                      </m:sSub>
                      <m:r>
                        <a:rPr lang="es-ES" i="1">
                          <a:latin typeface="Cambria Math" panose="02040503050406030204" pitchFamily="18" charset="0"/>
                        </a:rPr>
                        <m:t>+</m:t>
                      </m:r>
                      <m:f>
                        <m:fPr>
                          <m:ctrlPr>
                            <a:rPr lang="en-US" b="0" i="1" smtClean="0">
                              <a:latin typeface="Cambria Math" panose="02040503050406030204" pitchFamily="18" charset="0"/>
                            </a:rPr>
                          </m:ctrlPr>
                        </m:fPr>
                        <m:num>
                          <m:r>
                            <a:rPr lang="es-ES" i="1" smtClean="0">
                              <a:latin typeface="Cambria Math" panose="02040503050406030204" pitchFamily="18" charset="0"/>
                            </a:rPr>
                            <m:t>𝜔</m:t>
                          </m:r>
                        </m:num>
                        <m:den>
                          <m:r>
                            <a:rPr lang="es-ES" i="1">
                              <a:latin typeface="Cambria Math" panose="02040503050406030204" pitchFamily="18" charset="0"/>
                            </a:rPr>
                            <m:t>2 </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𝑙</m:t>
                              </m:r>
                            </m:sub>
                          </m:sSub>
                        </m:den>
                      </m:f>
                      <m:sSub>
                        <m:sSubPr>
                          <m:ctrlPr>
                            <a:rPr lang="es-ES" i="1">
                              <a:latin typeface="Cambria Math" panose="02040503050406030204" pitchFamily="18" charset="0"/>
                            </a:rPr>
                          </m:ctrlPr>
                        </m:sSubPr>
                        <m:e>
                          <m:r>
                            <a:rPr lang="es-ES" i="1">
                              <a:latin typeface="Cambria Math" panose="02040503050406030204" pitchFamily="18" charset="0"/>
                            </a:rPr>
                            <m:t>𝑉</m:t>
                          </m:r>
                        </m:e>
                        <m:sub>
                          <m:r>
                            <a:rPr lang="es-ES" i="1">
                              <a:latin typeface="Cambria Math" panose="02040503050406030204" pitchFamily="18" charset="0"/>
                            </a:rPr>
                            <m:t>𝑟</m:t>
                          </m:r>
                        </m:sub>
                      </m:sSub>
                      <m:r>
                        <a:rPr lang="es-ES" i="1">
                          <a:latin typeface="Cambria Math" panose="02040503050406030204" pitchFamily="18" charset="0"/>
                        </a:rPr>
                        <m:t>+</m:t>
                      </m:r>
                      <m:d>
                        <m:dPr>
                          <m:ctrlPr>
                            <a:rPr lang="es-ES" i="1">
                              <a:latin typeface="Cambria Math" panose="02040503050406030204" pitchFamily="18" charset="0"/>
                            </a:rPr>
                          </m:ctrlPr>
                        </m:dPr>
                        <m:e>
                          <m:r>
                            <a:rPr lang="es-ES" i="1" smtClean="0">
                              <a:latin typeface="Cambria Math" panose="02040503050406030204" pitchFamily="18" charset="0"/>
                            </a:rPr>
                            <m:t>𝜔</m:t>
                          </m:r>
                          <m:r>
                            <a:rPr lang="es-ES" i="1">
                              <a:latin typeface="Cambria Math" panose="02040503050406030204" pitchFamily="18" charset="0"/>
                            </a:rPr>
                            <m:t> </m:t>
                          </m:r>
                          <m:r>
                            <a:rPr lang="en-GB" b="0" i="1" smtClean="0">
                              <a:latin typeface="Cambria Math" panose="02040503050406030204" pitchFamily="18" charset="0"/>
                            </a:rPr>
                            <m:t>−</m:t>
                          </m:r>
                          <m:r>
                            <a:rPr lang="es-ES" i="1">
                              <a:latin typeface="Cambria Math" panose="02040503050406030204" pitchFamily="18" charset="0"/>
                            </a:rPr>
                            <m:t> </m:t>
                          </m:r>
                          <m:sSub>
                            <m:sSubPr>
                              <m:ctrlPr>
                                <a:rPr lang="es-ES" i="1">
                                  <a:latin typeface="Cambria Math" panose="02040503050406030204" pitchFamily="18" charset="0"/>
                                </a:rPr>
                              </m:ctrlPr>
                            </m:sSubPr>
                            <m:e>
                              <m:r>
                                <a:rPr lang="es-ES" i="1" smtClean="0">
                                  <a:latin typeface="Cambria Math" panose="02040503050406030204" pitchFamily="18" charset="0"/>
                                </a:rPr>
                                <m:t>𝜔</m:t>
                              </m:r>
                            </m:e>
                            <m:sub>
                              <m:r>
                                <a:rPr lang="en-GB" b="0" i="1" smtClean="0">
                                  <a:latin typeface="Cambria Math" panose="02040503050406030204" pitchFamily="18" charset="0"/>
                                </a:rPr>
                                <m:t>𝑟𝑓</m:t>
                              </m:r>
                            </m:sub>
                          </m:sSub>
                        </m:e>
                      </m:d>
                      <m:sSub>
                        <m:sSubPr>
                          <m:ctrlPr>
                            <a:rPr lang="es-ES" i="1">
                              <a:latin typeface="Cambria Math" panose="02040503050406030204" pitchFamily="18" charset="0"/>
                            </a:rPr>
                          </m:ctrlPr>
                        </m:sSubPr>
                        <m:e>
                          <m:r>
                            <a:rPr lang="es-ES" b="0" i="1" smtClean="0">
                              <a:latin typeface="Cambria Math" panose="02040503050406030204" pitchFamily="18" charset="0"/>
                            </a:rPr>
                            <m:t> </m:t>
                          </m:r>
                          <m:r>
                            <a:rPr lang="es-ES" i="1">
                              <a:latin typeface="Cambria Math" panose="02040503050406030204" pitchFamily="18" charset="0"/>
                            </a:rPr>
                            <m:t>𝑉</m:t>
                          </m:r>
                        </m:e>
                        <m:sub>
                          <m:r>
                            <a:rPr lang="es-ES" i="1">
                              <a:latin typeface="Cambria Math" panose="02040503050406030204" pitchFamily="18" charset="0"/>
                            </a:rPr>
                            <m:t>𝑖</m:t>
                          </m:r>
                        </m:sub>
                      </m:sSub>
                      <m:r>
                        <a:rPr lang="es-ES" i="1">
                          <a:latin typeface="Cambria Math" panose="02040503050406030204" pitchFamily="18" charset="0"/>
                        </a:rPr>
                        <m:t>=</m:t>
                      </m:r>
                      <m:f>
                        <m:fPr>
                          <m:ctrlPr>
                            <a:rPr lang="en-GB" b="0" i="1" smtClean="0">
                              <a:latin typeface="Cambria Math" panose="02040503050406030204" pitchFamily="18" charset="0"/>
                            </a:rPr>
                          </m:ctrlPr>
                        </m:fPr>
                        <m:num>
                          <m:r>
                            <a:rPr lang="es-ES" i="1">
                              <a:latin typeface="Cambria Math" panose="02040503050406030204" pitchFamily="18" charset="0"/>
                            </a:rPr>
                            <m:t>𝜔</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𝑙</m:t>
                              </m:r>
                            </m:sub>
                          </m:sSub>
                        </m:num>
                        <m:den>
                          <m:r>
                            <a:rPr lang="es-ES" i="1">
                              <a:latin typeface="Cambria Math" panose="02040503050406030204" pitchFamily="18" charset="0"/>
                            </a:rPr>
                            <m:t>2 </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𝑙</m:t>
                              </m:r>
                            </m:sub>
                          </m:sSub>
                        </m:den>
                      </m:f>
                      <m:sSub>
                        <m:sSubPr>
                          <m:ctrlPr>
                            <a:rPr lang="es-ES" i="1">
                              <a:latin typeface="Cambria Math" panose="02040503050406030204" pitchFamily="18" charset="0"/>
                            </a:rPr>
                          </m:ctrlPr>
                        </m:sSubPr>
                        <m:e>
                          <m:d>
                            <m:dPr>
                              <m:ctrlPr>
                                <a:rPr lang="es-ES" i="1">
                                  <a:latin typeface="Cambria Math" panose="02040503050406030204" pitchFamily="18" charset="0"/>
                                </a:rPr>
                              </m:ctrlPr>
                            </m:dPr>
                            <m:e>
                              <m:r>
                                <a:rPr lang="es-ES" i="1" smtClean="0">
                                  <a:latin typeface="Cambria Math" panose="02040503050406030204" pitchFamily="18" charset="0"/>
                                </a:rPr>
                                <m:t> </m:t>
                              </m:r>
                              <m:acc>
                                <m:accPr>
                                  <m:chr m:val="̃"/>
                                  <m:ctrlPr>
                                    <a:rPr lang="es-ES"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𝑔</m:t>
                                      </m:r>
                                    </m:sub>
                                  </m:sSub>
                                </m:e>
                              </m:acc>
                              <m:r>
                                <a:rPr lang="es-ES" i="1">
                                  <a:latin typeface="Cambria Math" panose="02040503050406030204" pitchFamily="18" charset="0"/>
                                </a:rPr>
                                <m:t>+</m:t>
                              </m:r>
                              <m:r>
                                <a:rPr lang="es-ES" i="1" smtClean="0">
                                  <a:latin typeface="Cambria Math" panose="02040503050406030204" pitchFamily="18" charset="0"/>
                                </a:rPr>
                                <m:t> </m:t>
                              </m:r>
                              <m:acc>
                                <m:accPr>
                                  <m:chr m:val="̃"/>
                                  <m:ctrlPr>
                                    <a:rPr lang="es-ES"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𝑏</m:t>
                                      </m:r>
                                    </m:sub>
                                  </m:sSub>
                                </m:e>
                              </m:acc>
                            </m:e>
                          </m:d>
                        </m:e>
                        <m:sub>
                          <m:r>
                            <a:rPr lang="es-ES" i="1">
                              <a:latin typeface="Cambria Math" panose="02040503050406030204" pitchFamily="18" charset="0"/>
                            </a:rPr>
                            <m:t>𝑟</m:t>
                          </m:r>
                        </m:sub>
                      </m:sSub>
                    </m:oMath>
                  </m:oMathPara>
                </a14:m>
                <a:endParaRPr lang="es-ES" dirty="0"/>
              </a:p>
            </p:txBody>
          </p:sp>
        </mc:Choice>
        <mc:Fallback xmlns="">
          <p:sp>
            <p:nvSpPr>
              <p:cNvPr id="9" name="TextBox 8">
                <a:extLst>
                  <a:ext uri="{FF2B5EF4-FFF2-40B4-BE49-F238E27FC236}">
                    <a16:creationId xmlns:a16="http://schemas.microsoft.com/office/drawing/2014/main" id="{4099433E-9115-789C-EC3B-9E57EAAF51CB}"/>
                  </a:ext>
                </a:extLst>
              </p:cNvPr>
              <p:cNvSpPr txBox="1">
                <a:spLocks noRot="1" noChangeAspect="1" noMove="1" noResize="1" noEditPoints="1" noAdjustHandles="1" noChangeArrowheads="1" noChangeShapeType="1" noTextEdit="1"/>
              </p:cNvSpPr>
              <p:nvPr/>
            </p:nvSpPr>
            <p:spPr>
              <a:xfrm>
                <a:off x="581692" y="4703876"/>
                <a:ext cx="3682995" cy="439672"/>
              </a:xfrm>
              <a:prstGeom prst="rect">
                <a:avLst/>
              </a:prstGeom>
              <a:blipFill>
                <a:blip r:embed="rId2"/>
                <a:stretch>
                  <a:fillRect l="-496" t="-1389" r="-3802" b="-1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22B9D321-C3DF-B02A-EE6F-2DF5317D2CF3}"/>
                  </a:ext>
                </a:extLst>
              </p:cNvPr>
              <p:cNvSpPr txBox="1"/>
              <p:nvPr/>
            </p:nvSpPr>
            <p:spPr>
              <a:xfrm>
                <a:off x="632668" y="5340406"/>
                <a:ext cx="3733330" cy="43967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i="1" smtClean="0">
                              <a:latin typeface="Cambria Math" panose="02040503050406030204" pitchFamily="18" charset="0"/>
                            </a:rPr>
                          </m:ctrlPr>
                        </m:sSubPr>
                        <m:e>
                          <m:acc>
                            <m:accPr>
                              <m:chr m:val="̇"/>
                              <m:ctrlPr>
                                <a:rPr lang="es-ES" i="1" smtClean="0">
                                  <a:latin typeface="Cambria Math" panose="02040503050406030204" pitchFamily="18" charset="0"/>
                                </a:rPr>
                              </m:ctrlPr>
                            </m:accPr>
                            <m:e>
                              <m:r>
                                <a:rPr lang="en-US" b="0" i="1" smtClean="0">
                                  <a:latin typeface="Cambria Math" panose="02040503050406030204" pitchFamily="18" charset="0"/>
                                </a:rPr>
                                <m:t>𝑉</m:t>
                              </m:r>
                            </m:e>
                          </m:acc>
                          <m:r>
                            <a:rPr lang="en-US" b="0" i="1" smtClean="0">
                              <a:latin typeface="Cambria Math" panose="02040503050406030204" pitchFamily="18" charset="0"/>
                            </a:rPr>
                            <m:t> </m:t>
                          </m:r>
                        </m:e>
                        <m:sub>
                          <m:r>
                            <a:rPr lang="en-GB" b="0" i="1" smtClean="0">
                              <a:latin typeface="Cambria Math" panose="02040503050406030204" pitchFamily="18" charset="0"/>
                            </a:rPr>
                            <m:t>𝑖</m:t>
                          </m:r>
                        </m:sub>
                      </m:sSub>
                      <m:r>
                        <a:rPr lang="es-ES" i="1">
                          <a:latin typeface="Cambria Math" panose="02040503050406030204" pitchFamily="18" charset="0"/>
                        </a:rPr>
                        <m:t>+</m:t>
                      </m:r>
                      <m:f>
                        <m:fPr>
                          <m:ctrlPr>
                            <a:rPr lang="en-US" b="0" i="1" smtClean="0">
                              <a:latin typeface="Cambria Math" panose="02040503050406030204" pitchFamily="18" charset="0"/>
                            </a:rPr>
                          </m:ctrlPr>
                        </m:fPr>
                        <m:num>
                          <m:r>
                            <a:rPr lang="es-ES" i="1" smtClean="0">
                              <a:latin typeface="Cambria Math" panose="02040503050406030204" pitchFamily="18" charset="0"/>
                            </a:rPr>
                            <m:t>𝜔</m:t>
                          </m:r>
                        </m:num>
                        <m:den>
                          <m:r>
                            <a:rPr lang="es-ES" i="1">
                              <a:latin typeface="Cambria Math" panose="02040503050406030204" pitchFamily="18" charset="0"/>
                            </a:rPr>
                            <m:t>2 </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𝑙</m:t>
                              </m:r>
                            </m:sub>
                          </m:sSub>
                        </m:den>
                      </m:f>
                      <m:sSub>
                        <m:sSubPr>
                          <m:ctrlPr>
                            <a:rPr lang="es-ES" i="1">
                              <a:latin typeface="Cambria Math" panose="02040503050406030204" pitchFamily="18" charset="0"/>
                            </a:rPr>
                          </m:ctrlPr>
                        </m:sSubPr>
                        <m:e>
                          <m:r>
                            <a:rPr lang="es-ES" i="1">
                              <a:latin typeface="Cambria Math" panose="02040503050406030204" pitchFamily="18" charset="0"/>
                            </a:rPr>
                            <m:t>𝑉</m:t>
                          </m:r>
                        </m:e>
                        <m:sub>
                          <m:r>
                            <a:rPr lang="en-GB" b="0" i="1" smtClean="0">
                              <a:latin typeface="Cambria Math" panose="02040503050406030204" pitchFamily="18" charset="0"/>
                            </a:rPr>
                            <m:t>𝑖</m:t>
                          </m:r>
                        </m:sub>
                      </m:sSub>
                      <m:r>
                        <a:rPr lang="en-GB" b="0" i="1" smtClean="0">
                          <a:latin typeface="Cambria Math" panose="02040503050406030204" pitchFamily="18" charset="0"/>
                        </a:rPr>
                        <m:t>−</m:t>
                      </m:r>
                      <m:d>
                        <m:dPr>
                          <m:ctrlPr>
                            <a:rPr lang="es-ES" i="1">
                              <a:latin typeface="Cambria Math" panose="02040503050406030204" pitchFamily="18" charset="0"/>
                            </a:rPr>
                          </m:ctrlPr>
                        </m:dPr>
                        <m:e>
                          <m:r>
                            <a:rPr lang="es-ES" i="1" smtClean="0">
                              <a:latin typeface="Cambria Math" panose="02040503050406030204" pitchFamily="18" charset="0"/>
                            </a:rPr>
                            <m:t>𝜔</m:t>
                          </m:r>
                          <m:r>
                            <a:rPr lang="es-ES" i="1">
                              <a:latin typeface="Cambria Math" panose="02040503050406030204" pitchFamily="18" charset="0"/>
                            </a:rPr>
                            <m:t> </m:t>
                          </m:r>
                          <m:r>
                            <a:rPr lang="en-GB" b="0" i="1" smtClean="0">
                              <a:latin typeface="Cambria Math" panose="02040503050406030204" pitchFamily="18" charset="0"/>
                            </a:rPr>
                            <m:t>−</m:t>
                          </m:r>
                          <m:r>
                            <a:rPr lang="es-ES" i="1">
                              <a:latin typeface="Cambria Math" panose="02040503050406030204" pitchFamily="18" charset="0"/>
                            </a:rPr>
                            <m:t> </m:t>
                          </m:r>
                          <m:sSub>
                            <m:sSubPr>
                              <m:ctrlPr>
                                <a:rPr lang="es-ES" i="1">
                                  <a:latin typeface="Cambria Math" panose="02040503050406030204" pitchFamily="18" charset="0"/>
                                </a:rPr>
                              </m:ctrlPr>
                            </m:sSubPr>
                            <m:e>
                              <m:r>
                                <a:rPr lang="es-ES" i="1" smtClean="0">
                                  <a:latin typeface="Cambria Math" panose="02040503050406030204" pitchFamily="18" charset="0"/>
                                </a:rPr>
                                <m:t>𝜔</m:t>
                              </m:r>
                            </m:e>
                            <m:sub>
                              <m:r>
                                <a:rPr lang="en-GB" b="0" i="1" smtClean="0">
                                  <a:latin typeface="Cambria Math" panose="02040503050406030204" pitchFamily="18" charset="0"/>
                                </a:rPr>
                                <m:t>𝑟𝑓</m:t>
                              </m:r>
                            </m:sub>
                          </m:sSub>
                        </m:e>
                      </m:d>
                      <m:sSub>
                        <m:sSubPr>
                          <m:ctrlPr>
                            <a:rPr lang="es-ES" i="1">
                              <a:latin typeface="Cambria Math" panose="02040503050406030204" pitchFamily="18" charset="0"/>
                            </a:rPr>
                          </m:ctrlPr>
                        </m:sSubPr>
                        <m:e>
                          <m:r>
                            <a:rPr lang="es-ES" b="0" i="1" smtClean="0">
                              <a:latin typeface="Cambria Math" panose="02040503050406030204" pitchFamily="18" charset="0"/>
                            </a:rPr>
                            <m:t> </m:t>
                          </m:r>
                          <m:r>
                            <a:rPr lang="es-ES" i="1">
                              <a:latin typeface="Cambria Math" panose="02040503050406030204" pitchFamily="18" charset="0"/>
                            </a:rPr>
                            <m:t>𝑉</m:t>
                          </m:r>
                        </m:e>
                        <m:sub>
                          <m:r>
                            <a:rPr lang="en-GB" b="0" i="1" smtClean="0">
                              <a:latin typeface="Cambria Math" panose="02040503050406030204" pitchFamily="18" charset="0"/>
                            </a:rPr>
                            <m:t>𝑟</m:t>
                          </m:r>
                        </m:sub>
                      </m:sSub>
                      <m:r>
                        <a:rPr lang="es-ES" i="1">
                          <a:latin typeface="Cambria Math" panose="02040503050406030204" pitchFamily="18" charset="0"/>
                        </a:rPr>
                        <m:t>=</m:t>
                      </m:r>
                      <m:f>
                        <m:fPr>
                          <m:ctrlPr>
                            <a:rPr lang="en-GB" b="0" i="1" smtClean="0">
                              <a:latin typeface="Cambria Math" panose="02040503050406030204" pitchFamily="18" charset="0"/>
                            </a:rPr>
                          </m:ctrlPr>
                        </m:fPr>
                        <m:num>
                          <m:r>
                            <a:rPr lang="es-ES" i="1">
                              <a:latin typeface="Cambria Math" panose="02040503050406030204" pitchFamily="18" charset="0"/>
                            </a:rPr>
                            <m:t>𝜔</m:t>
                          </m:r>
                          <m:sSub>
                            <m:sSubPr>
                              <m:ctrlPr>
                                <a:rPr lang="en-GB" b="0" i="1" smtClean="0">
                                  <a:latin typeface="Cambria Math" panose="02040503050406030204" pitchFamily="18" charset="0"/>
                                </a:rPr>
                              </m:ctrlPr>
                            </m:sSubPr>
                            <m:e>
                              <m:r>
                                <a:rPr lang="en-GB" b="0" i="1" smtClean="0">
                                  <a:latin typeface="Cambria Math" panose="02040503050406030204" pitchFamily="18" charset="0"/>
                                </a:rPr>
                                <m:t>𝑅</m:t>
                              </m:r>
                            </m:e>
                            <m:sub>
                              <m:r>
                                <a:rPr lang="en-GB" b="0" i="1" smtClean="0">
                                  <a:latin typeface="Cambria Math" panose="02040503050406030204" pitchFamily="18" charset="0"/>
                                </a:rPr>
                                <m:t>𝑙</m:t>
                              </m:r>
                            </m:sub>
                          </m:sSub>
                        </m:num>
                        <m:den>
                          <m:r>
                            <a:rPr lang="es-ES" i="1">
                              <a:latin typeface="Cambria Math" panose="02040503050406030204" pitchFamily="18" charset="0"/>
                            </a:rPr>
                            <m:t>2 </m:t>
                          </m:r>
                          <m:sSub>
                            <m:sSubPr>
                              <m:ctrlPr>
                                <a:rPr lang="es-ES" i="1">
                                  <a:latin typeface="Cambria Math" panose="02040503050406030204" pitchFamily="18" charset="0"/>
                                </a:rPr>
                              </m:ctrlPr>
                            </m:sSubPr>
                            <m:e>
                              <m:r>
                                <a:rPr lang="es-ES" i="1">
                                  <a:latin typeface="Cambria Math" panose="02040503050406030204" pitchFamily="18" charset="0"/>
                                </a:rPr>
                                <m:t>𝑄</m:t>
                              </m:r>
                            </m:e>
                            <m:sub>
                              <m:r>
                                <a:rPr lang="es-ES" i="1">
                                  <a:latin typeface="Cambria Math" panose="02040503050406030204" pitchFamily="18" charset="0"/>
                                </a:rPr>
                                <m:t>𝑙</m:t>
                              </m:r>
                            </m:sub>
                          </m:sSub>
                        </m:den>
                      </m:f>
                      <m:sSub>
                        <m:sSubPr>
                          <m:ctrlPr>
                            <a:rPr lang="es-ES" i="1">
                              <a:latin typeface="Cambria Math" panose="02040503050406030204" pitchFamily="18" charset="0"/>
                            </a:rPr>
                          </m:ctrlPr>
                        </m:sSubPr>
                        <m:e>
                          <m:d>
                            <m:dPr>
                              <m:ctrlPr>
                                <a:rPr lang="es-ES" i="1">
                                  <a:latin typeface="Cambria Math" panose="02040503050406030204" pitchFamily="18" charset="0"/>
                                </a:rPr>
                              </m:ctrlPr>
                            </m:dPr>
                            <m:e>
                              <m:r>
                                <a:rPr lang="es-ES" i="1" smtClean="0">
                                  <a:latin typeface="Cambria Math" panose="02040503050406030204" pitchFamily="18" charset="0"/>
                                </a:rPr>
                                <m:t> </m:t>
                              </m:r>
                              <m:acc>
                                <m:accPr>
                                  <m:chr m:val="̃"/>
                                  <m:ctrlPr>
                                    <a:rPr lang="es-ES"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𝑔</m:t>
                                      </m:r>
                                    </m:sub>
                                  </m:sSub>
                                </m:e>
                              </m:acc>
                              <m:r>
                                <a:rPr lang="es-ES" i="1">
                                  <a:latin typeface="Cambria Math" panose="02040503050406030204" pitchFamily="18" charset="0"/>
                                </a:rPr>
                                <m:t>+</m:t>
                              </m:r>
                              <m:r>
                                <a:rPr lang="es-ES" i="1" smtClean="0">
                                  <a:latin typeface="Cambria Math" panose="02040503050406030204" pitchFamily="18" charset="0"/>
                                </a:rPr>
                                <m:t> </m:t>
                              </m:r>
                              <m:acc>
                                <m:accPr>
                                  <m:chr m:val="̃"/>
                                  <m:ctrlPr>
                                    <a:rPr lang="es-ES" i="1" smtClean="0">
                                      <a:latin typeface="Cambria Math" panose="02040503050406030204" pitchFamily="18" charset="0"/>
                                    </a:rPr>
                                  </m:ctrlPr>
                                </m:accPr>
                                <m:e>
                                  <m:sSub>
                                    <m:sSubPr>
                                      <m:ctrlPr>
                                        <a:rPr lang="en-GB" b="0" i="1" smtClean="0">
                                          <a:latin typeface="Cambria Math" panose="02040503050406030204" pitchFamily="18" charset="0"/>
                                        </a:rPr>
                                      </m:ctrlPr>
                                    </m:sSubPr>
                                    <m:e>
                                      <m:r>
                                        <a:rPr lang="en-GB" b="0" i="1" smtClean="0">
                                          <a:latin typeface="Cambria Math" panose="02040503050406030204" pitchFamily="18" charset="0"/>
                                        </a:rPr>
                                        <m:t>𝐼</m:t>
                                      </m:r>
                                    </m:e>
                                    <m:sub>
                                      <m:r>
                                        <a:rPr lang="en-GB" b="0" i="1" smtClean="0">
                                          <a:latin typeface="Cambria Math" panose="02040503050406030204" pitchFamily="18" charset="0"/>
                                        </a:rPr>
                                        <m:t>𝑏</m:t>
                                      </m:r>
                                    </m:sub>
                                  </m:sSub>
                                </m:e>
                              </m:acc>
                            </m:e>
                          </m:d>
                        </m:e>
                        <m:sub>
                          <m:r>
                            <a:rPr lang="en-GB" b="0" i="1" smtClean="0">
                              <a:latin typeface="Cambria Math" panose="02040503050406030204" pitchFamily="18" charset="0"/>
                            </a:rPr>
                            <m:t>𝑖</m:t>
                          </m:r>
                        </m:sub>
                      </m:sSub>
                    </m:oMath>
                  </m:oMathPara>
                </a14:m>
                <a:endParaRPr lang="es-ES" dirty="0"/>
              </a:p>
            </p:txBody>
          </p:sp>
        </mc:Choice>
        <mc:Fallback xmlns="">
          <p:sp>
            <p:nvSpPr>
              <p:cNvPr id="10" name="TextBox 9">
                <a:extLst>
                  <a:ext uri="{FF2B5EF4-FFF2-40B4-BE49-F238E27FC236}">
                    <a16:creationId xmlns:a16="http://schemas.microsoft.com/office/drawing/2014/main" id="{22B9D321-C3DF-B02A-EE6F-2DF5317D2CF3}"/>
                  </a:ext>
                </a:extLst>
              </p:cNvPr>
              <p:cNvSpPr txBox="1">
                <a:spLocks noRot="1" noChangeAspect="1" noMove="1" noResize="1" noEditPoints="1" noAdjustHandles="1" noChangeArrowheads="1" noChangeShapeType="1" noTextEdit="1"/>
              </p:cNvSpPr>
              <p:nvPr/>
            </p:nvSpPr>
            <p:spPr>
              <a:xfrm>
                <a:off x="632668" y="5340406"/>
                <a:ext cx="3733330" cy="439672"/>
              </a:xfrm>
              <a:prstGeom prst="rect">
                <a:avLst/>
              </a:prstGeom>
              <a:blipFill>
                <a:blip r:embed="rId3"/>
                <a:stretch>
                  <a:fillRect r="-3105" b="-16667"/>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8DAA1D60-0B74-A513-DC0B-9012311AC5BB}"/>
                  </a:ext>
                </a:extLst>
              </p:cNvPr>
              <p:cNvSpPr txBox="1"/>
              <p:nvPr/>
            </p:nvSpPr>
            <p:spPr>
              <a:xfrm>
                <a:off x="4954270" y="4671559"/>
                <a:ext cx="3525452" cy="47198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f>
                        <m:fPr>
                          <m:ctrlPr>
                            <a:rPr lang="es-ES" i="1" smtClean="0">
                              <a:latin typeface="Cambria Math" panose="02040503050406030204" pitchFamily="18" charset="0"/>
                            </a:rPr>
                          </m:ctrlPr>
                        </m:fPr>
                        <m:num>
                          <m:sSup>
                            <m:sSupPr>
                              <m:ctrlPr>
                                <a:rPr lang="en-GB" b="0" i="1" smtClean="0">
                                  <a:latin typeface="Cambria Math" panose="02040503050406030204" pitchFamily="18" charset="0"/>
                                </a:rPr>
                              </m:ctrlPr>
                            </m:sSupPr>
                            <m:e>
                              <m:r>
                                <a:rPr lang="en-GB" b="0" i="1" smtClean="0">
                                  <a:latin typeface="Cambria Math" panose="02040503050406030204" pitchFamily="18" charset="0"/>
                                </a:rPr>
                                <m:t>𝑑</m:t>
                              </m:r>
                            </m:e>
                            <m:sup>
                              <m:r>
                                <a:rPr lang="en-GB" b="0" i="1" smtClean="0">
                                  <a:latin typeface="Cambria Math" panose="02040503050406030204" pitchFamily="18" charset="0"/>
                                </a:rPr>
                                <m:t>2</m:t>
                              </m:r>
                            </m:sup>
                          </m:sSup>
                          <m:r>
                            <a:rPr lang="en-GB" i="1" smtClean="0">
                              <a:latin typeface="Cambria Math" panose="02040503050406030204" pitchFamily="18" charset="0"/>
                            </a:rPr>
                            <m:t>𝜓</m:t>
                          </m:r>
                        </m:num>
                        <m:den>
                          <m:r>
                            <a:rPr lang="en-GB" b="0" i="1" smtClean="0">
                              <a:latin typeface="Cambria Math" panose="02040503050406030204" pitchFamily="18" charset="0"/>
                            </a:rPr>
                            <m:t>𝑑</m:t>
                          </m:r>
                          <m:sSup>
                            <m:sSupPr>
                              <m:ctrlPr>
                                <a:rPr lang="en-GB" b="0" i="1" smtClean="0">
                                  <a:latin typeface="Cambria Math" panose="02040503050406030204" pitchFamily="18" charset="0"/>
                                </a:rPr>
                              </m:ctrlPr>
                            </m:sSupPr>
                            <m:e>
                              <m:r>
                                <a:rPr lang="en-GB" b="0" i="1" smtClean="0">
                                  <a:latin typeface="Cambria Math" panose="02040503050406030204" pitchFamily="18" charset="0"/>
                                </a:rPr>
                                <m:t>𝑡</m:t>
                              </m:r>
                            </m:e>
                            <m:sup>
                              <m:r>
                                <a:rPr lang="en-GB" b="0" i="1" smtClean="0">
                                  <a:latin typeface="Cambria Math" panose="02040503050406030204" pitchFamily="18" charset="0"/>
                                </a:rPr>
                                <m:t>2</m:t>
                              </m:r>
                            </m:sup>
                          </m:sSup>
                        </m:den>
                      </m:f>
                      <m:r>
                        <a:rPr lang="es-ES" i="1">
                          <a:latin typeface="Cambria Math" panose="02040503050406030204" pitchFamily="18" charset="0"/>
                        </a:rPr>
                        <m:t> +</m:t>
                      </m:r>
                      <m:r>
                        <a:rPr lang="en-GB" b="0" i="1" smtClean="0">
                          <a:latin typeface="Cambria Math" panose="02040503050406030204" pitchFamily="18" charset="0"/>
                        </a:rPr>
                        <m:t>2</m:t>
                      </m:r>
                      <m:sSub>
                        <m:sSubPr>
                          <m:ctrlPr>
                            <a:rPr lang="en-GB" b="0" i="1" smtClean="0">
                              <a:latin typeface="Cambria Math" panose="02040503050406030204" pitchFamily="18" charset="0"/>
                            </a:rPr>
                          </m:ctrlPr>
                        </m:sSubPr>
                        <m:e>
                          <m:r>
                            <a:rPr lang="es-ES" i="1" smtClean="0">
                              <a:latin typeface="Cambria Math" panose="02040503050406030204" pitchFamily="18" charset="0"/>
                            </a:rPr>
                            <m:t>𝛼</m:t>
                          </m:r>
                        </m:e>
                        <m:sub>
                          <m:r>
                            <a:rPr lang="en-GB" i="1" smtClean="0">
                              <a:latin typeface="Cambria Math" panose="02040503050406030204" pitchFamily="18" charset="0"/>
                            </a:rPr>
                            <m:t>𝛾</m:t>
                          </m:r>
                        </m:sub>
                      </m:sSub>
                      <m:f>
                        <m:fPr>
                          <m:ctrlPr>
                            <a:rPr lang="en-GB" i="1" smtClean="0">
                              <a:latin typeface="Cambria Math" panose="02040503050406030204" pitchFamily="18" charset="0"/>
                            </a:rPr>
                          </m:ctrlPr>
                        </m:fPr>
                        <m:num>
                          <m:r>
                            <a:rPr lang="en-GB" b="0" i="1" smtClean="0">
                              <a:latin typeface="Cambria Math" panose="02040503050406030204" pitchFamily="18" charset="0"/>
                            </a:rPr>
                            <m:t>𝑑</m:t>
                          </m:r>
                          <m:r>
                            <a:rPr lang="en-GB" i="1">
                              <a:latin typeface="Cambria Math" panose="02040503050406030204" pitchFamily="18" charset="0"/>
                            </a:rPr>
                            <m:t>𝜓</m:t>
                          </m:r>
                        </m:num>
                        <m:den>
                          <m:r>
                            <a:rPr lang="en-GB" b="0" i="1" smtClean="0">
                              <a:latin typeface="Cambria Math" panose="02040503050406030204" pitchFamily="18" charset="0"/>
                            </a:rPr>
                            <m:t>𝑑𝑡</m:t>
                          </m:r>
                        </m:den>
                      </m:f>
                      <m:r>
                        <a:rPr lang="en-GB" b="0" i="1" smtClean="0">
                          <a:latin typeface="Cambria Math" panose="02040503050406030204" pitchFamily="18" charset="0"/>
                        </a:rPr>
                        <m:t>− </m:t>
                      </m:r>
                      <m:f>
                        <m:fPr>
                          <m:ctrlPr>
                            <a:rPr lang="en-GB" b="0" i="1" smtClean="0">
                              <a:latin typeface="Cambria Math" panose="02040503050406030204" pitchFamily="18" charset="0"/>
                            </a:rPr>
                          </m:ctrlPr>
                        </m:fPr>
                        <m:num>
                          <m:sSubSup>
                            <m:sSubSupPr>
                              <m:ctrlPr>
                                <a:rPr lang="en-GB" b="0" i="1" smtClean="0">
                                  <a:latin typeface="Cambria Math" panose="02040503050406030204" pitchFamily="18" charset="0"/>
                                </a:rPr>
                              </m:ctrlPr>
                            </m:sSubSupPr>
                            <m:e>
                              <m:r>
                                <m:rPr>
                                  <m:sty m:val="p"/>
                                </m:rPr>
                                <a:rPr lang="en-GB" i="0" smtClean="0">
                                  <a:latin typeface="Cambria Math" panose="02040503050406030204" pitchFamily="18" charset="0"/>
                                </a:rPr>
                                <m:t>Ω</m:t>
                              </m:r>
                            </m:e>
                            <m:sub>
                              <m:r>
                                <a:rPr lang="en-GB" b="0" i="1" smtClean="0">
                                  <a:latin typeface="Cambria Math" panose="02040503050406030204" pitchFamily="18" charset="0"/>
                                </a:rPr>
                                <m:t>𝑠</m:t>
                              </m:r>
                              <m:r>
                                <a:rPr lang="en-GB" b="0" i="1" smtClean="0">
                                  <a:latin typeface="Cambria Math" panose="02040503050406030204" pitchFamily="18" charset="0"/>
                                </a:rPr>
                                <m:t>0</m:t>
                              </m:r>
                            </m:sub>
                            <m:sup>
                              <m:r>
                                <a:rPr lang="en-GB" b="0" i="1" smtClean="0">
                                  <a:latin typeface="Cambria Math" panose="02040503050406030204" pitchFamily="18" charset="0"/>
                                </a:rPr>
                                <m:t>2</m:t>
                              </m:r>
                            </m:sup>
                          </m:sSubSup>
                        </m:num>
                        <m:den>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cos</m:t>
                              </m:r>
                            </m:fName>
                            <m:e>
                              <m:sSub>
                                <m:sSubPr>
                                  <m:ctrlPr>
                                    <a:rPr lang="en-GB" b="0" i="1" smtClean="0">
                                      <a:latin typeface="Cambria Math" panose="02040503050406030204" pitchFamily="18" charset="0"/>
                                    </a:rPr>
                                  </m:ctrlPr>
                                </m:sSubPr>
                                <m:e>
                                  <m:r>
                                    <a:rPr lang="en-GB" i="1">
                                      <a:latin typeface="Cambria Math" panose="02040503050406030204" pitchFamily="18" charset="0"/>
                                    </a:rPr>
                                    <m:t>𝜙</m:t>
                                  </m:r>
                                </m:e>
                                <m:sub>
                                  <m:r>
                                    <a:rPr lang="en-GB" b="0" i="1" smtClean="0">
                                      <a:latin typeface="Cambria Math" panose="02040503050406030204" pitchFamily="18" charset="0"/>
                                    </a:rPr>
                                    <m:t>𝑠</m:t>
                                  </m:r>
                                </m:sub>
                              </m:sSub>
                            </m:e>
                          </m:func>
                        </m:den>
                      </m:f>
                      <m:r>
                        <a:rPr lang="en-GB" i="1">
                          <a:latin typeface="Cambria Math" panose="02040503050406030204" pitchFamily="18" charset="0"/>
                        </a:rPr>
                        <m:t>(</m:t>
                      </m:r>
                      <m:func>
                        <m:funcPr>
                          <m:ctrlPr>
                            <a:rPr lang="en-GB" i="1" smtClean="0">
                              <a:latin typeface="Cambria Math" panose="02040503050406030204" pitchFamily="18" charset="0"/>
                            </a:rPr>
                          </m:ctrlPr>
                        </m:funcPr>
                        <m:fName>
                          <m:r>
                            <m:rPr>
                              <m:sty m:val="p"/>
                            </m:rPr>
                            <a:rPr lang="en-GB" i="0" smtClean="0">
                              <a:latin typeface="Cambria Math" panose="02040503050406030204" pitchFamily="18" charset="0"/>
                            </a:rPr>
                            <m:t>sin</m:t>
                          </m:r>
                        </m:fName>
                        <m:e>
                          <m:r>
                            <a:rPr lang="en-GB" i="1">
                              <a:latin typeface="Cambria Math" panose="02040503050406030204" pitchFamily="18" charset="0"/>
                            </a:rPr>
                            <m:t>𝜙</m:t>
                          </m:r>
                          <m:r>
                            <a:rPr lang="en-GB" b="0" i="1" smtClean="0">
                              <a:latin typeface="Cambria Math" panose="02040503050406030204" pitchFamily="18" charset="0"/>
                            </a:rPr>
                            <m:t> −</m:t>
                          </m:r>
                          <m:func>
                            <m:funcPr>
                              <m:ctrlPr>
                                <a:rPr lang="en-GB" b="0" i="1" smtClean="0">
                                  <a:latin typeface="Cambria Math" panose="02040503050406030204" pitchFamily="18" charset="0"/>
                                </a:rPr>
                              </m:ctrlPr>
                            </m:funcPr>
                            <m:fName>
                              <m:r>
                                <m:rPr>
                                  <m:sty m:val="p"/>
                                </m:rPr>
                                <a:rPr lang="en-GB" b="0" i="0" smtClean="0">
                                  <a:latin typeface="Cambria Math" panose="02040503050406030204" pitchFamily="18" charset="0"/>
                                </a:rPr>
                                <m:t>sin</m:t>
                              </m:r>
                            </m:fName>
                            <m:e>
                              <m:sSub>
                                <m:sSubPr>
                                  <m:ctrlPr>
                                    <a:rPr lang="en-GB" b="0" i="1" smtClean="0">
                                      <a:latin typeface="Cambria Math" panose="02040503050406030204" pitchFamily="18" charset="0"/>
                                    </a:rPr>
                                  </m:ctrlPr>
                                </m:sSubPr>
                                <m:e>
                                  <m:r>
                                    <a:rPr lang="en-GB" i="1">
                                      <a:latin typeface="Cambria Math" panose="02040503050406030204" pitchFamily="18" charset="0"/>
                                    </a:rPr>
                                    <m:t>𝜙</m:t>
                                  </m:r>
                                </m:e>
                                <m:sub>
                                  <m:r>
                                    <a:rPr lang="en-GB" b="0" i="1" smtClean="0">
                                      <a:latin typeface="Cambria Math" panose="02040503050406030204" pitchFamily="18" charset="0"/>
                                    </a:rPr>
                                    <m:t>𝑠</m:t>
                                  </m:r>
                                </m:sub>
                              </m:sSub>
                            </m:e>
                          </m:func>
                          <m:r>
                            <a:rPr lang="en-GB" b="0" i="1" smtClean="0">
                              <a:latin typeface="Cambria Math" panose="02040503050406030204" pitchFamily="18" charset="0"/>
                            </a:rPr>
                            <m:t>)</m:t>
                          </m:r>
                        </m:e>
                      </m:func>
                      <m:r>
                        <a:rPr lang="es-ES" i="1">
                          <a:latin typeface="Cambria Math" panose="02040503050406030204" pitchFamily="18" charset="0"/>
                        </a:rPr>
                        <m:t>=</m:t>
                      </m:r>
                      <m:r>
                        <a:rPr lang="en-GB" b="0" i="1" smtClean="0">
                          <a:latin typeface="Cambria Math" panose="02040503050406030204" pitchFamily="18" charset="0"/>
                        </a:rPr>
                        <m:t>0</m:t>
                      </m:r>
                    </m:oMath>
                  </m:oMathPara>
                </a14:m>
                <a:endParaRPr lang="es-ES" dirty="0"/>
              </a:p>
            </p:txBody>
          </p:sp>
        </mc:Choice>
        <mc:Fallback xmlns="">
          <p:sp>
            <p:nvSpPr>
              <p:cNvPr id="12" name="TextBox 11">
                <a:extLst>
                  <a:ext uri="{FF2B5EF4-FFF2-40B4-BE49-F238E27FC236}">
                    <a16:creationId xmlns:a16="http://schemas.microsoft.com/office/drawing/2014/main" id="{8DAA1D60-0B74-A513-DC0B-9012311AC5BB}"/>
                  </a:ext>
                </a:extLst>
              </p:cNvPr>
              <p:cNvSpPr txBox="1">
                <a:spLocks noRot="1" noChangeAspect="1" noMove="1" noResize="1" noEditPoints="1" noAdjustHandles="1" noChangeArrowheads="1" noChangeShapeType="1" noTextEdit="1"/>
              </p:cNvSpPr>
              <p:nvPr/>
            </p:nvSpPr>
            <p:spPr>
              <a:xfrm>
                <a:off x="4954270" y="4671559"/>
                <a:ext cx="3525452" cy="471989"/>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96836AE1-BE9D-EC7E-261C-5322B39FE334}"/>
                  </a:ext>
                </a:extLst>
              </p:cNvPr>
              <p:cNvSpPr txBox="1"/>
              <p:nvPr/>
            </p:nvSpPr>
            <p:spPr>
              <a:xfrm>
                <a:off x="4954270" y="5340406"/>
                <a:ext cx="1370824" cy="366062"/>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a:rPr lang="en-GB" i="1" smtClean="0">
                          <a:latin typeface="Cambria Math" panose="02040503050406030204" pitchFamily="18" charset="0"/>
                        </a:rPr>
                        <m:t>𝜙</m:t>
                      </m:r>
                      <m:r>
                        <a:rPr lang="en-GB" b="0" i="1" smtClean="0">
                          <a:latin typeface="Cambria Math" panose="02040503050406030204" pitchFamily="18" charset="0"/>
                        </a:rPr>
                        <m:t>=</m:t>
                      </m:r>
                      <m:f>
                        <m:fPr>
                          <m:ctrlPr>
                            <a:rPr lang="en-GB" b="0" i="1" smtClean="0">
                              <a:latin typeface="Cambria Math" panose="02040503050406030204" pitchFamily="18" charset="0"/>
                            </a:rPr>
                          </m:ctrlPr>
                        </m:fPr>
                        <m:num>
                          <m:r>
                            <a:rPr lang="en-GB" b="0" i="1" smtClean="0">
                              <a:latin typeface="Cambria Math" panose="02040503050406030204" pitchFamily="18" charset="0"/>
                              <a:ea typeface="Cambria Math" panose="02040503050406030204" pitchFamily="18" charset="0"/>
                            </a:rPr>
                            <m:t>𝜋</m:t>
                          </m:r>
                        </m:num>
                        <m:den>
                          <m:r>
                            <a:rPr lang="en-GB" b="0" i="1" smtClean="0">
                              <a:latin typeface="Cambria Math" panose="02040503050406030204" pitchFamily="18" charset="0"/>
                            </a:rPr>
                            <m:t>2</m:t>
                          </m:r>
                        </m:den>
                      </m:f>
                      <m:r>
                        <a:rPr lang="en-GB" b="0" i="1" smtClean="0">
                          <a:latin typeface="Cambria Math" panose="02040503050406030204" pitchFamily="18" charset="0"/>
                        </a:rPr>
                        <m:t>−</m:t>
                      </m:r>
                      <m:r>
                        <a:rPr lang="en-GB" i="1">
                          <a:latin typeface="Cambria Math" panose="02040503050406030204" pitchFamily="18" charset="0"/>
                        </a:rPr>
                        <m:t>𝜓</m:t>
                      </m:r>
                      <m:r>
                        <a:rPr lang="en-GB" b="0" i="1" smtClean="0">
                          <a:latin typeface="Cambria Math" panose="02040503050406030204" pitchFamily="18" charset="0"/>
                        </a:rPr>
                        <m:t>+</m:t>
                      </m:r>
                      <m:sSub>
                        <m:sSubPr>
                          <m:ctrlPr>
                            <a:rPr lang="en-GB" b="0" i="1" smtClean="0">
                              <a:latin typeface="Cambria Math" panose="02040503050406030204" pitchFamily="18" charset="0"/>
                            </a:rPr>
                          </m:ctrlPr>
                        </m:sSubPr>
                        <m:e>
                          <m:sSub>
                            <m:sSubPr>
                              <m:ctrlPr>
                                <a:rPr lang="en-GB" b="0" i="1" smtClean="0">
                                  <a:latin typeface="Cambria Math" panose="02040503050406030204" pitchFamily="18" charset="0"/>
                                </a:rPr>
                              </m:ctrlPr>
                            </m:sSubPr>
                            <m:e>
                              <m:r>
                                <a:rPr lang="en-GB" i="1">
                                  <a:latin typeface="Cambria Math" panose="02040503050406030204" pitchFamily="18" charset="0"/>
                                </a:rPr>
                                <m:t>𝜓</m:t>
                              </m:r>
                            </m:e>
                            <m:sub>
                              <m:r>
                                <a:rPr lang="en-GB" b="0" i="1" smtClean="0">
                                  <a:latin typeface="Cambria Math" panose="02040503050406030204" pitchFamily="18" charset="0"/>
                                </a:rPr>
                                <m:t>𝑉</m:t>
                              </m:r>
                            </m:sub>
                          </m:sSub>
                        </m:e>
                        <m:sub>
                          <m:r>
                            <a:rPr lang="en-GB" b="0" i="1" smtClean="0">
                              <a:latin typeface="Cambria Math" panose="02040503050406030204" pitchFamily="18" charset="0"/>
                            </a:rPr>
                            <m:t>𝑡</m:t>
                          </m:r>
                        </m:sub>
                      </m:sSub>
                    </m:oMath>
                  </m:oMathPara>
                </a14:m>
                <a:endParaRPr lang="es-ES" dirty="0"/>
              </a:p>
            </p:txBody>
          </p:sp>
        </mc:Choice>
        <mc:Fallback xmlns="">
          <p:sp>
            <p:nvSpPr>
              <p:cNvPr id="13" name="TextBox 12">
                <a:extLst>
                  <a:ext uri="{FF2B5EF4-FFF2-40B4-BE49-F238E27FC236}">
                    <a16:creationId xmlns:a16="http://schemas.microsoft.com/office/drawing/2014/main" id="{96836AE1-BE9D-EC7E-261C-5322B39FE334}"/>
                  </a:ext>
                </a:extLst>
              </p:cNvPr>
              <p:cNvSpPr txBox="1">
                <a:spLocks noRot="1" noChangeAspect="1" noMove="1" noResize="1" noEditPoints="1" noAdjustHandles="1" noChangeArrowheads="1" noChangeShapeType="1" noTextEdit="1"/>
              </p:cNvSpPr>
              <p:nvPr/>
            </p:nvSpPr>
            <p:spPr>
              <a:xfrm>
                <a:off x="4954270" y="5340406"/>
                <a:ext cx="1370824" cy="366062"/>
              </a:xfrm>
              <a:prstGeom prst="rect">
                <a:avLst/>
              </a:prstGeom>
              <a:blipFill>
                <a:blip r:embed="rId5"/>
                <a:stretch>
                  <a:fillRect l="-4000" b="-15000"/>
                </a:stretch>
              </a:blipFill>
            </p:spPr>
            <p:txBody>
              <a:bodyPr/>
              <a:lstStyle/>
              <a:p>
                <a:r>
                  <a:rPr lang="es-ES">
                    <a:noFill/>
                  </a:rPr>
                  <a:t> </a:t>
                </a:r>
              </a:p>
            </p:txBody>
          </p:sp>
        </mc:Fallback>
      </mc:AlternateContent>
    </p:spTree>
    <p:extLst>
      <p:ext uri="{BB962C8B-B14F-4D97-AF65-F5344CB8AC3E}">
        <p14:creationId xmlns:p14="http://schemas.microsoft.com/office/powerpoint/2010/main" val="311587047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2314736"/>
          </a:xfrm>
          <a:prstGeom prst="rect">
            <a:avLst/>
          </a:prstGeom>
          <a:noFill/>
        </p:spPr>
        <p:txBody>
          <a:bodyPr wrap="square" rtlCol="0">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Introduction:</a:t>
            </a:r>
            <a:r>
              <a:rPr lang="en-US" dirty="0">
                <a:latin typeface="Arial" panose="020B0604020202020204" pitchFamily="34" charset="0"/>
                <a:cs typeface="Arial" panose="020B0604020202020204" pitchFamily="34" charset="0"/>
              </a:rPr>
              <a:t> ALBA and ALBA II Light Sources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ALBA II RF system: Overview</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Beam stability studies: Tracking simulations, foreseen solutions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Transient beam loading (TBL): Expected impact, foreseen solutions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Trip compensation system (TCS): Simulations and experimental results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353241518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sp>
        <p:nvSpPr>
          <p:cNvPr id="8" name="TextBox 7">
            <a:extLst>
              <a:ext uri="{FF2B5EF4-FFF2-40B4-BE49-F238E27FC236}">
                <a16:creationId xmlns:a16="http://schemas.microsoft.com/office/drawing/2014/main" id="{AB27BBB8-29C2-1314-6BF7-ADA81598EBBD}"/>
              </a:ext>
            </a:extLst>
          </p:cNvPr>
          <p:cNvSpPr txBox="1"/>
          <p:nvPr/>
        </p:nvSpPr>
        <p:spPr>
          <a:xfrm>
            <a:off x="-1543050" y="2638425"/>
            <a:ext cx="184731" cy="307777"/>
          </a:xfrm>
          <a:prstGeom prst="rect">
            <a:avLst/>
          </a:prstGeom>
          <a:noFill/>
        </p:spPr>
        <p:txBody>
          <a:bodyPr wrap="none" rtlCol="0">
            <a:spAutoFit/>
          </a:bodyPr>
          <a:lstStyle/>
          <a:p>
            <a:endParaRPr lang="es-ES" dirty="0"/>
          </a:p>
        </p:txBody>
      </p:sp>
      <p:pic>
        <p:nvPicPr>
          <p:cNvPr id="3" name="Picture 2">
            <a:extLst>
              <a:ext uri="{FF2B5EF4-FFF2-40B4-BE49-F238E27FC236}">
                <a16:creationId xmlns:a16="http://schemas.microsoft.com/office/drawing/2014/main" id="{4812537B-0852-A487-7C8F-6658AE9F7514}"/>
              </a:ext>
            </a:extLst>
          </p:cNvPr>
          <p:cNvPicPr>
            <a:picLocks noChangeAspect="1"/>
          </p:cNvPicPr>
          <p:nvPr/>
        </p:nvPicPr>
        <p:blipFill>
          <a:blip r:embed="rId2"/>
          <a:stretch>
            <a:fillRect/>
          </a:stretch>
        </p:blipFill>
        <p:spPr>
          <a:xfrm>
            <a:off x="1372545" y="809626"/>
            <a:ext cx="6398908" cy="5553075"/>
          </a:xfrm>
          <a:prstGeom prst="rect">
            <a:avLst/>
          </a:prstGeom>
        </p:spPr>
      </p:pic>
      <p:sp>
        <p:nvSpPr>
          <p:cNvPr id="5" name="TextBox 4">
            <a:extLst>
              <a:ext uri="{FF2B5EF4-FFF2-40B4-BE49-F238E27FC236}">
                <a16:creationId xmlns:a16="http://schemas.microsoft.com/office/drawing/2014/main" id="{48E5153F-9218-CE6C-1DC3-9E51D085EDAA}"/>
              </a:ext>
            </a:extLst>
          </p:cNvPr>
          <p:cNvSpPr txBox="1"/>
          <p:nvPr/>
        </p:nvSpPr>
        <p:spPr>
          <a:xfrm rot="16200000">
            <a:off x="466412" y="3298195"/>
            <a:ext cx="1351652" cy="261610"/>
          </a:xfrm>
          <a:prstGeom prst="rect">
            <a:avLst/>
          </a:prstGeom>
          <a:noFill/>
        </p:spPr>
        <p:txBody>
          <a:bodyPr wrap="none" rtlCol="0">
            <a:spAutoFit/>
          </a:bodyPr>
          <a:lstStyle/>
          <a:p>
            <a:r>
              <a:rPr lang="en-GB" sz="1050"/>
              <a:t>Cavity voltage [kV]</a:t>
            </a:r>
          </a:p>
        </p:txBody>
      </p:sp>
      <p:sp>
        <p:nvSpPr>
          <p:cNvPr id="6" name="TextBox 5">
            <a:extLst>
              <a:ext uri="{FF2B5EF4-FFF2-40B4-BE49-F238E27FC236}">
                <a16:creationId xmlns:a16="http://schemas.microsoft.com/office/drawing/2014/main" id="{D38323E2-750F-3E94-D77E-EA8DC4607468}"/>
              </a:ext>
            </a:extLst>
          </p:cNvPr>
          <p:cNvSpPr txBox="1"/>
          <p:nvPr/>
        </p:nvSpPr>
        <p:spPr>
          <a:xfrm rot="16200000">
            <a:off x="7207199" y="3302042"/>
            <a:ext cx="1390124" cy="253916"/>
          </a:xfrm>
          <a:prstGeom prst="rect">
            <a:avLst/>
          </a:prstGeom>
          <a:noFill/>
        </p:spPr>
        <p:txBody>
          <a:bodyPr wrap="none" rtlCol="0">
            <a:spAutoFit/>
          </a:bodyPr>
          <a:lstStyle/>
          <a:p>
            <a:r>
              <a:rPr lang="en-GB" sz="1050" dirty="0"/>
              <a:t>Forward power [kW]</a:t>
            </a:r>
          </a:p>
        </p:txBody>
      </p:sp>
      <p:sp>
        <p:nvSpPr>
          <p:cNvPr id="7" name="TextBox 6">
            <a:extLst>
              <a:ext uri="{FF2B5EF4-FFF2-40B4-BE49-F238E27FC236}">
                <a16:creationId xmlns:a16="http://schemas.microsoft.com/office/drawing/2014/main" id="{9E2FCDE7-D6D3-321B-CAAE-B9BDBCA48D41}"/>
              </a:ext>
            </a:extLst>
          </p:cNvPr>
          <p:cNvSpPr txBox="1"/>
          <p:nvPr/>
        </p:nvSpPr>
        <p:spPr>
          <a:xfrm>
            <a:off x="3710907" y="826876"/>
            <a:ext cx="2012089" cy="253916"/>
          </a:xfrm>
          <a:prstGeom prst="rect">
            <a:avLst/>
          </a:prstGeom>
          <a:noFill/>
        </p:spPr>
        <p:txBody>
          <a:bodyPr wrap="none" rtlCol="0">
            <a:spAutoFit/>
          </a:bodyPr>
          <a:lstStyle/>
          <a:p>
            <a:r>
              <a:rPr lang="en-GB" sz="1050" dirty="0"/>
              <a:t>06B IOT body current interlock</a:t>
            </a:r>
          </a:p>
        </p:txBody>
      </p:sp>
      <p:sp>
        <p:nvSpPr>
          <p:cNvPr id="14" name="TextBox 13">
            <a:extLst>
              <a:ext uri="{FF2B5EF4-FFF2-40B4-BE49-F238E27FC236}">
                <a16:creationId xmlns:a16="http://schemas.microsoft.com/office/drawing/2014/main" id="{14FEF4E3-00FE-ED59-F4E7-D871B9A69135}"/>
              </a:ext>
            </a:extLst>
          </p:cNvPr>
          <p:cNvSpPr txBox="1"/>
          <p:nvPr/>
        </p:nvSpPr>
        <p:spPr>
          <a:xfrm>
            <a:off x="1720799" y="1564033"/>
            <a:ext cx="1167181" cy="415498"/>
          </a:xfrm>
          <a:prstGeom prst="rect">
            <a:avLst/>
          </a:prstGeom>
          <a:noFill/>
        </p:spPr>
        <p:txBody>
          <a:bodyPr wrap="square" rtlCol="0">
            <a:spAutoFit/>
          </a:bodyPr>
          <a:lstStyle/>
          <a:p>
            <a:r>
              <a:rPr lang="en-GB" sz="1050" dirty="0"/>
              <a:t>All 6 RF cavities at 450 kV</a:t>
            </a:r>
          </a:p>
        </p:txBody>
      </p:sp>
      <p:sp>
        <p:nvSpPr>
          <p:cNvPr id="15" name="TextBox 14">
            <a:extLst>
              <a:ext uri="{FF2B5EF4-FFF2-40B4-BE49-F238E27FC236}">
                <a16:creationId xmlns:a16="http://schemas.microsoft.com/office/drawing/2014/main" id="{564B6BD5-7CD8-DAC2-6AEF-1B2FB963D9DA}"/>
              </a:ext>
            </a:extLst>
          </p:cNvPr>
          <p:cNvSpPr txBox="1"/>
          <p:nvPr/>
        </p:nvSpPr>
        <p:spPr>
          <a:xfrm>
            <a:off x="5347919" y="1564033"/>
            <a:ext cx="1944421" cy="577081"/>
          </a:xfrm>
          <a:prstGeom prst="rect">
            <a:avLst/>
          </a:prstGeom>
          <a:noFill/>
        </p:spPr>
        <p:txBody>
          <a:bodyPr wrap="square" rtlCol="0">
            <a:spAutoFit/>
          </a:bodyPr>
          <a:lstStyle/>
          <a:p>
            <a:r>
              <a:rPr lang="en-GB" sz="1050" dirty="0"/>
              <a:t>Surviving cavities recover their voltage setting thanks to their PI control loop</a:t>
            </a:r>
          </a:p>
        </p:txBody>
      </p:sp>
      <p:sp>
        <p:nvSpPr>
          <p:cNvPr id="18" name="TextBox 17">
            <a:extLst>
              <a:ext uri="{FF2B5EF4-FFF2-40B4-BE49-F238E27FC236}">
                <a16:creationId xmlns:a16="http://schemas.microsoft.com/office/drawing/2014/main" id="{AF3D0306-4EC8-C090-F7F7-FAB803FA16AB}"/>
              </a:ext>
            </a:extLst>
          </p:cNvPr>
          <p:cNvSpPr txBox="1"/>
          <p:nvPr/>
        </p:nvSpPr>
        <p:spPr>
          <a:xfrm>
            <a:off x="3783302" y="2369121"/>
            <a:ext cx="2497732" cy="577081"/>
          </a:xfrm>
          <a:prstGeom prst="rect">
            <a:avLst/>
          </a:prstGeom>
          <a:noFill/>
        </p:spPr>
        <p:txBody>
          <a:bodyPr wrap="square" rtlCol="0">
            <a:spAutoFit/>
          </a:bodyPr>
          <a:lstStyle/>
          <a:p>
            <a:r>
              <a:rPr lang="en-GB" sz="1050" dirty="0"/>
              <a:t>Feedforward sudden power increase is applied to surviving cavities (they need to compensate for the lost cavity)</a:t>
            </a:r>
          </a:p>
        </p:txBody>
      </p:sp>
      <p:sp>
        <p:nvSpPr>
          <p:cNvPr id="19" name="TextBox 18">
            <a:extLst>
              <a:ext uri="{FF2B5EF4-FFF2-40B4-BE49-F238E27FC236}">
                <a16:creationId xmlns:a16="http://schemas.microsoft.com/office/drawing/2014/main" id="{3CE8F860-6E92-B8C2-8FB7-9D0B50224C32}"/>
              </a:ext>
            </a:extLst>
          </p:cNvPr>
          <p:cNvSpPr txBox="1"/>
          <p:nvPr/>
        </p:nvSpPr>
        <p:spPr>
          <a:xfrm>
            <a:off x="6281037" y="4880430"/>
            <a:ext cx="1147150" cy="577081"/>
          </a:xfrm>
          <a:prstGeom prst="rect">
            <a:avLst/>
          </a:prstGeom>
          <a:noFill/>
        </p:spPr>
        <p:txBody>
          <a:bodyPr wrap="square" rtlCol="0">
            <a:spAutoFit/>
          </a:bodyPr>
          <a:lstStyle/>
          <a:p>
            <a:r>
              <a:rPr lang="en-GB" sz="1050" dirty="0"/>
              <a:t>Tripped cavity has only beam loading voltage</a:t>
            </a:r>
          </a:p>
        </p:txBody>
      </p:sp>
      <p:sp>
        <p:nvSpPr>
          <p:cNvPr id="20" name="TextBox 19">
            <a:extLst>
              <a:ext uri="{FF2B5EF4-FFF2-40B4-BE49-F238E27FC236}">
                <a16:creationId xmlns:a16="http://schemas.microsoft.com/office/drawing/2014/main" id="{7C3355E5-9FCF-BBE8-1288-E41C7BF723B7}"/>
              </a:ext>
            </a:extLst>
          </p:cNvPr>
          <p:cNvSpPr txBox="1"/>
          <p:nvPr/>
        </p:nvSpPr>
        <p:spPr>
          <a:xfrm>
            <a:off x="6401052" y="5794458"/>
            <a:ext cx="1147150" cy="253916"/>
          </a:xfrm>
          <a:prstGeom prst="rect">
            <a:avLst/>
          </a:prstGeom>
          <a:noFill/>
        </p:spPr>
        <p:txBody>
          <a:bodyPr wrap="square" rtlCol="0">
            <a:spAutoFit/>
          </a:bodyPr>
          <a:lstStyle/>
          <a:p>
            <a:r>
              <a:rPr lang="en-GB" sz="1050" dirty="0"/>
              <a:t>0 kW 06B</a:t>
            </a:r>
          </a:p>
        </p:txBody>
      </p:sp>
      <p:cxnSp>
        <p:nvCxnSpPr>
          <p:cNvPr id="22" name="Straight Arrow Connector 21">
            <a:extLst>
              <a:ext uri="{FF2B5EF4-FFF2-40B4-BE49-F238E27FC236}">
                <a16:creationId xmlns:a16="http://schemas.microsoft.com/office/drawing/2014/main" id="{4C483D53-1B4C-9A26-4CEF-D848AA9C8652}"/>
              </a:ext>
            </a:extLst>
          </p:cNvPr>
          <p:cNvCxnSpPr>
            <a:cxnSpLocks/>
          </p:cNvCxnSpPr>
          <p:nvPr/>
        </p:nvCxnSpPr>
        <p:spPr>
          <a:xfrm flipH="1">
            <a:off x="3482524" y="2733938"/>
            <a:ext cx="228383" cy="21226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8764295-EC13-69F0-E489-051FA6281994}"/>
              </a:ext>
            </a:extLst>
          </p:cNvPr>
          <p:cNvCxnSpPr>
            <a:cxnSpLocks/>
          </p:cNvCxnSpPr>
          <p:nvPr/>
        </p:nvCxnSpPr>
        <p:spPr>
          <a:xfrm flipH="1" flipV="1">
            <a:off x="3416750" y="953834"/>
            <a:ext cx="294157"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05D47383-8F8A-5631-6E95-E6ADFD52F740}"/>
              </a:ext>
            </a:extLst>
          </p:cNvPr>
          <p:cNvCxnSpPr>
            <a:cxnSpLocks/>
          </p:cNvCxnSpPr>
          <p:nvPr/>
        </p:nvCxnSpPr>
        <p:spPr>
          <a:xfrm>
            <a:off x="3343275" y="809626"/>
            <a:ext cx="0" cy="5407024"/>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33" name="TextBox 32">
            <a:extLst>
              <a:ext uri="{FF2B5EF4-FFF2-40B4-BE49-F238E27FC236}">
                <a16:creationId xmlns:a16="http://schemas.microsoft.com/office/drawing/2014/main" id="{5364AF42-A445-255A-D20C-8A5A6971ADD0}"/>
              </a:ext>
            </a:extLst>
          </p:cNvPr>
          <p:cNvSpPr txBox="1"/>
          <p:nvPr/>
        </p:nvSpPr>
        <p:spPr>
          <a:xfrm>
            <a:off x="1720799" y="3916313"/>
            <a:ext cx="1167181" cy="577081"/>
          </a:xfrm>
          <a:prstGeom prst="rect">
            <a:avLst/>
          </a:prstGeom>
          <a:noFill/>
        </p:spPr>
        <p:txBody>
          <a:bodyPr wrap="square" rtlCol="0">
            <a:spAutoFit/>
          </a:bodyPr>
          <a:lstStyle/>
          <a:p>
            <a:r>
              <a:rPr lang="en-GB" sz="1050" dirty="0"/>
              <a:t>Power delivered to the cavities is stable</a:t>
            </a:r>
          </a:p>
        </p:txBody>
      </p:sp>
    </p:spTree>
    <p:extLst>
      <p:ext uri="{BB962C8B-B14F-4D97-AF65-F5344CB8AC3E}">
        <p14:creationId xmlns:p14="http://schemas.microsoft.com/office/powerpoint/2010/main" val="380739014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pic>
        <p:nvPicPr>
          <p:cNvPr id="5" name="Picture 4">
            <a:extLst>
              <a:ext uri="{FF2B5EF4-FFF2-40B4-BE49-F238E27FC236}">
                <a16:creationId xmlns:a16="http://schemas.microsoft.com/office/drawing/2014/main" id="{74A7FE26-DE21-1A0B-81AD-93D73E78BE95}"/>
              </a:ext>
            </a:extLst>
          </p:cNvPr>
          <p:cNvPicPr>
            <a:picLocks noChangeAspect="1"/>
          </p:cNvPicPr>
          <p:nvPr/>
        </p:nvPicPr>
        <p:blipFill>
          <a:blip r:embed="rId2"/>
          <a:stretch>
            <a:fillRect/>
          </a:stretch>
        </p:blipFill>
        <p:spPr>
          <a:xfrm>
            <a:off x="1249601" y="983083"/>
            <a:ext cx="6982470" cy="5187167"/>
          </a:xfrm>
          <a:prstGeom prst="rect">
            <a:avLst/>
          </a:prstGeom>
        </p:spPr>
      </p:pic>
    </p:spTree>
    <p:extLst>
      <p:ext uri="{BB962C8B-B14F-4D97-AF65-F5344CB8AC3E}">
        <p14:creationId xmlns:p14="http://schemas.microsoft.com/office/powerpoint/2010/main" val="31935955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sp>
        <p:nvSpPr>
          <p:cNvPr id="3" name="TextBox 2">
            <a:extLst>
              <a:ext uri="{FF2B5EF4-FFF2-40B4-BE49-F238E27FC236}">
                <a16:creationId xmlns:a16="http://schemas.microsoft.com/office/drawing/2014/main" id="{348F1D86-6132-F3B6-58CA-681A363F9D04}"/>
              </a:ext>
            </a:extLst>
          </p:cNvPr>
          <p:cNvSpPr txBox="1"/>
          <p:nvPr/>
        </p:nvSpPr>
        <p:spPr>
          <a:xfrm>
            <a:off x="287336" y="1198117"/>
            <a:ext cx="4525964" cy="5116958"/>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US" dirty="0"/>
              <a:t>With the </a:t>
            </a:r>
            <a:r>
              <a:rPr lang="en-US" b="1" dirty="0"/>
              <a:t>addition</a:t>
            </a:r>
            <a:r>
              <a:rPr lang="en-US" dirty="0"/>
              <a:t> of the </a:t>
            </a:r>
            <a:r>
              <a:rPr lang="en-US" b="1" dirty="0"/>
              <a:t>3HCs</a:t>
            </a:r>
            <a:r>
              <a:rPr lang="en-US" dirty="0"/>
              <a:t> to the system, surviving a main cavity (MC) trip becomes </a:t>
            </a:r>
            <a:r>
              <a:rPr lang="en-US" b="1" dirty="0"/>
              <a:t>considerably more difficult</a:t>
            </a:r>
            <a:r>
              <a:rPr lang="en-GB" dirty="0"/>
              <a:t>:</a:t>
            </a:r>
          </a:p>
          <a:p>
            <a:pPr marL="552450" indent="-285750">
              <a:buFont typeface="Wingdings" panose="05000000000000000000" pitchFamily="2" charset="2"/>
              <a:buChar char="ü"/>
            </a:pPr>
            <a:r>
              <a:rPr lang="en-US" dirty="0"/>
              <a:t>After a trip, the 3HCs experience </a:t>
            </a:r>
            <a:r>
              <a:rPr lang="en-US" b="1" dirty="0"/>
              <a:t>increased losses</a:t>
            </a:r>
            <a:r>
              <a:rPr lang="en-US" dirty="0"/>
              <a:t> due to the beam phase change, which in turn amplifies the phase shift and further destabilizes the system</a:t>
            </a:r>
          </a:p>
          <a:p>
            <a:pPr marL="552450" indent="-285750">
              <a:buFont typeface="Wingdings" panose="05000000000000000000" pitchFamily="2" charset="2"/>
              <a:buChar char="ü"/>
            </a:pPr>
            <a:r>
              <a:rPr lang="en-GB" dirty="0"/>
              <a:t>If the 3HCs do not change anymore, the previous </a:t>
            </a:r>
            <a:r>
              <a:rPr lang="en-GB" b="1" dirty="0"/>
              <a:t>ratio of V</a:t>
            </a:r>
            <a:r>
              <a:rPr lang="en-GB" b="1" baseline="-25000" dirty="0"/>
              <a:t>HC</a:t>
            </a:r>
            <a:r>
              <a:rPr lang="en-GB" b="1" dirty="0"/>
              <a:t>/V</a:t>
            </a:r>
            <a:r>
              <a:rPr lang="en-GB" b="1" baseline="-25000" dirty="0"/>
              <a:t>MC</a:t>
            </a:r>
            <a:r>
              <a:rPr lang="en-GB" b="1" dirty="0"/>
              <a:t> </a:t>
            </a:r>
            <a:r>
              <a:rPr lang="en-US" dirty="0"/>
              <a:t>ratio is </a:t>
            </a:r>
            <a:r>
              <a:rPr lang="en-US" b="1" dirty="0"/>
              <a:t>no longer preserved</a:t>
            </a:r>
            <a:r>
              <a:rPr lang="en-US" dirty="0"/>
              <a:t>, leading to a </a:t>
            </a:r>
            <a:r>
              <a:rPr lang="el-GR" dirty="0"/>
              <a:t>ξ</a:t>
            </a:r>
            <a:r>
              <a:rPr lang="en-US" dirty="0"/>
              <a:t> &gt; 1 and the beam becoming unstable</a:t>
            </a:r>
            <a:endParaRPr lang="en-GB" dirty="0"/>
          </a:p>
          <a:p>
            <a:r>
              <a:rPr lang="en-GB" dirty="0"/>
              <a:t>Therefore, we plan to use the generator power to immediately lower the 3HC voltage, </a:t>
            </a:r>
            <a:r>
              <a:rPr lang="en-GB" b="1" dirty="0"/>
              <a:t>countering its beam loading</a:t>
            </a:r>
            <a:r>
              <a:rPr lang="en-GB" dirty="0"/>
              <a:t> and keeping the system’s below the PTBL threshold</a:t>
            </a:r>
          </a:p>
          <a:p>
            <a:r>
              <a:rPr lang="en-GB" dirty="0"/>
              <a:t>In case </a:t>
            </a:r>
            <a:r>
              <a:rPr lang="en-GB" b="1" dirty="0"/>
              <a:t>Robinson DC </a:t>
            </a:r>
            <a:r>
              <a:rPr lang="en-GB" dirty="0"/>
              <a:t>instability arises due to the temporarily low MC voltage, </a:t>
            </a:r>
            <a:r>
              <a:rPr lang="en-GB" b="1" dirty="0"/>
              <a:t>DRFF</a:t>
            </a:r>
            <a:r>
              <a:rPr lang="en-GB" dirty="0"/>
              <a:t> for mode 0 would help to mitigate it</a:t>
            </a:r>
            <a:endParaRPr lang="en-US" dirty="0"/>
          </a:p>
        </p:txBody>
      </p:sp>
      <p:grpSp>
        <p:nvGrpSpPr>
          <p:cNvPr id="2" name="Group 1">
            <a:extLst>
              <a:ext uri="{FF2B5EF4-FFF2-40B4-BE49-F238E27FC236}">
                <a16:creationId xmlns:a16="http://schemas.microsoft.com/office/drawing/2014/main" id="{6CA620C4-4BA8-A809-DA21-7D46E312E36D}"/>
              </a:ext>
            </a:extLst>
          </p:cNvPr>
          <p:cNvGrpSpPr/>
          <p:nvPr/>
        </p:nvGrpSpPr>
        <p:grpSpPr>
          <a:xfrm>
            <a:off x="5305425" y="1024764"/>
            <a:ext cx="2981325" cy="5136852"/>
            <a:chOff x="5305425" y="1024764"/>
            <a:chExt cx="2981325" cy="5136852"/>
          </a:xfrm>
        </p:grpSpPr>
        <p:sp>
          <p:nvSpPr>
            <p:cNvPr id="16" name="TextBox 15">
              <a:extLst>
                <a:ext uri="{FF2B5EF4-FFF2-40B4-BE49-F238E27FC236}">
                  <a16:creationId xmlns:a16="http://schemas.microsoft.com/office/drawing/2014/main" id="{6B92CD5C-E7C3-8A53-369A-CD9B6B08F48D}"/>
                </a:ext>
              </a:extLst>
            </p:cNvPr>
            <p:cNvSpPr txBox="1"/>
            <p:nvPr/>
          </p:nvSpPr>
          <p:spPr>
            <a:xfrm>
              <a:off x="5523016" y="3327400"/>
              <a:ext cx="2709055" cy="253083"/>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HC power balance after a MC trip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sp>
          <p:nvSpPr>
            <p:cNvPr id="17" name="TextBox 16">
              <a:extLst>
                <a:ext uri="{FF2B5EF4-FFF2-40B4-BE49-F238E27FC236}">
                  <a16:creationId xmlns:a16="http://schemas.microsoft.com/office/drawing/2014/main" id="{F6E2CD1E-FEA7-B4BD-77C0-4B17A079A205}"/>
                </a:ext>
              </a:extLst>
            </p:cNvPr>
            <p:cNvSpPr txBox="1"/>
            <p:nvPr/>
          </p:nvSpPr>
          <p:spPr>
            <a:xfrm>
              <a:off x="5523016" y="5908533"/>
              <a:ext cx="2709055" cy="253083"/>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HC voltage amplitude after a MC trip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pic>
          <p:nvPicPr>
            <p:cNvPr id="8" name="Picture 7">
              <a:extLst>
                <a:ext uri="{FF2B5EF4-FFF2-40B4-BE49-F238E27FC236}">
                  <a16:creationId xmlns:a16="http://schemas.microsoft.com/office/drawing/2014/main" id="{12204E52-C161-942C-0E99-F552F5A50340}"/>
                </a:ext>
              </a:extLst>
            </p:cNvPr>
            <p:cNvPicPr>
              <a:picLocks noChangeAspect="1"/>
            </p:cNvPicPr>
            <p:nvPr/>
          </p:nvPicPr>
          <p:blipFill>
            <a:blip r:embed="rId2"/>
            <a:stretch>
              <a:fillRect/>
            </a:stretch>
          </p:blipFill>
          <p:spPr>
            <a:xfrm>
              <a:off x="5305425" y="1024764"/>
              <a:ext cx="2981325" cy="2328335"/>
            </a:xfrm>
            <a:prstGeom prst="rect">
              <a:avLst/>
            </a:prstGeom>
          </p:spPr>
        </p:pic>
        <p:pic>
          <p:nvPicPr>
            <p:cNvPr id="18" name="Picture 17">
              <a:extLst>
                <a:ext uri="{FF2B5EF4-FFF2-40B4-BE49-F238E27FC236}">
                  <a16:creationId xmlns:a16="http://schemas.microsoft.com/office/drawing/2014/main" id="{109D1720-B25D-6E36-E460-68E95048569E}"/>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28114" y="3621641"/>
              <a:ext cx="2939586" cy="2305942"/>
            </a:xfrm>
            <a:prstGeom prst="rect">
              <a:avLst/>
            </a:prstGeom>
          </p:spPr>
        </p:pic>
      </p:grpSp>
    </p:spTree>
    <p:extLst>
      <p:ext uri="{BB962C8B-B14F-4D97-AF65-F5344CB8AC3E}">
        <p14:creationId xmlns:p14="http://schemas.microsoft.com/office/powerpoint/2010/main" val="210313538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2314736"/>
          </a:xfrm>
          <a:prstGeom prst="rect">
            <a:avLst/>
          </a:prstGeom>
          <a:noFill/>
        </p:spPr>
        <p:txBody>
          <a:bodyPr wrap="square" rtlCol="0">
            <a:spAutoFit/>
          </a:bodyPr>
          <a:lstStyle/>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Introduction: ALBA and ALBA II Light Sources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ALBA II RF system: Overview, new developments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Beam stability studies: Expected instabilities, tracking simulations, Direct RF Feedback</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Transient beam loading (TBL): Expected impact, foreseen solutions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Trip compensation system (TCS): Simulations and experimental results</a:t>
            </a:r>
          </a:p>
          <a:p>
            <a:pPr marL="342900" indent="-342900">
              <a:lnSpc>
                <a:spcPct val="114000"/>
              </a:lnSpc>
              <a:spcBef>
                <a:spcPts val="1200"/>
              </a:spcBef>
              <a:buClr>
                <a:srgbClr val="152F4E"/>
              </a:buClr>
              <a:buFont typeface="Wingdings" panose="05000000000000000000" pitchFamily="2" charset="2"/>
              <a:buChar char="§"/>
            </a:pPr>
            <a:r>
              <a:rPr lang="en-US" dirty="0">
                <a:solidFill>
                  <a:schemeClr val="tx1"/>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11089804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GENERAL SUMMARY</a:t>
            </a:r>
            <a:endParaRPr lang="en-US" sz="2400" b="1" dirty="0">
              <a:latin typeface="+mj-lt"/>
            </a:endParaRPr>
          </a:p>
        </p:txBody>
      </p:sp>
      <p:sp>
        <p:nvSpPr>
          <p:cNvPr id="2" name="TextBox 1">
            <a:extLst>
              <a:ext uri="{FF2B5EF4-FFF2-40B4-BE49-F238E27FC236}">
                <a16:creationId xmlns:a16="http://schemas.microsoft.com/office/drawing/2014/main" id="{09DAA601-F508-26DA-5952-1966FC77BE28}"/>
              </a:ext>
            </a:extLst>
          </p:cNvPr>
          <p:cNvSpPr txBox="1"/>
          <p:nvPr/>
        </p:nvSpPr>
        <p:spPr>
          <a:xfrm>
            <a:off x="287337" y="1089025"/>
            <a:ext cx="8569326" cy="56297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Beam stability </a:t>
            </a:r>
            <a:r>
              <a:rPr lang="en-US" dirty="0">
                <a:latin typeface="Arial" panose="020B0604020202020204" pitchFamily="34" charset="0"/>
                <a:cs typeface="Arial" panose="020B0604020202020204" pitchFamily="34" charset="0"/>
              </a:rPr>
              <a:t>studies via particle </a:t>
            </a:r>
            <a:r>
              <a:rPr lang="en-US" b="1" dirty="0">
                <a:latin typeface="Arial" panose="020B0604020202020204" pitchFamily="34" charset="0"/>
                <a:cs typeface="Arial" panose="020B0604020202020204" pitchFamily="34" charset="0"/>
              </a:rPr>
              <a:t>tracking</a:t>
            </a:r>
            <a:r>
              <a:rPr lang="en-US" dirty="0">
                <a:latin typeface="Arial" panose="020B0604020202020204" pitchFamily="34" charset="0"/>
                <a:cs typeface="Arial" panose="020B0604020202020204" pitchFamily="34" charset="0"/>
              </a:rPr>
              <a:t> (elegant, mbtrack2) and analytical models are used determine bunch lengthening efficiency of the new 3HC system, both in ALBA and ALBA II</a:t>
            </a:r>
            <a:endParaRPr lang="en-GB" dirty="0">
              <a:latin typeface="Arial" panose="020B0604020202020204" pitchFamily="34" charset="0"/>
              <a:cs typeface="Arial" panose="020B0604020202020204" pitchFamily="34" charset="0"/>
            </a:endParaRPr>
          </a:p>
        </p:txBody>
      </p:sp>
      <p:sp>
        <p:nvSpPr>
          <p:cNvPr id="8" name="TextBox 7">
            <a:extLst>
              <a:ext uri="{FF2B5EF4-FFF2-40B4-BE49-F238E27FC236}">
                <a16:creationId xmlns:a16="http://schemas.microsoft.com/office/drawing/2014/main" id="{1F046CDF-B0EA-8C89-7C49-2C5C02C37AB6}"/>
              </a:ext>
            </a:extLst>
          </p:cNvPr>
          <p:cNvSpPr txBox="1"/>
          <p:nvPr/>
        </p:nvSpPr>
        <p:spPr>
          <a:xfrm>
            <a:off x="287337" y="1767815"/>
            <a:ext cx="8569326" cy="56297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These studies have predicted </a:t>
            </a:r>
            <a:r>
              <a:rPr lang="en-US" b="1" dirty="0">
                <a:latin typeface="Arial" panose="020B0604020202020204" pitchFamily="34" charset="0"/>
                <a:cs typeface="Arial" panose="020B0604020202020204" pitchFamily="34" charset="0"/>
              </a:rPr>
              <a:t>onset of PTBL instabilities </a:t>
            </a:r>
            <a:r>
              <a:rPr lang="en-US" dirty="0">
                <a:latin typeface="Arial" panose="020B0604020202020204" pitchFamily="34" charset="0"/>
                <a:cs typeface="Arial" panose="020B0604020202020204" pitchFamily="34" charset="0"/>
              </a:rPr>
              <a:t>above flatness factor </a:t>
            </a:r>
            <a:r>
              <a:rPr lang="el-GR" dirty="0">
                <a:latin typeface="Arial" panose="020B0604020202020204" pitchFamily="34" charset="0"/>
                <a:cs typeface="Arial" panose="020B0604020202020204" pitchFamily="34" charset="0"/>
              </a:rPr>
              <a:t>ξ = 0.96, </a:t>
            </a:r>
            <a:r>
              <a:rPr lang="en-US" dirty="0">
                <a:latin typeface="Arial" panose="020B0604020202020204" pitchFamily="34" charset="0"/>
                <a:cs typeface="Arial" panose="020B0604020202020204" pitchFamily="34" charset="0"/>
              </a:rPr>
              <a:t>limiting the HC voltage to 680 kV (being the flat potential at 706 kV) and the </a:t>
            </a:r>
            <a:r>
              <a:rPr lang="en-US" b="1" dirty="0">
                <a:latin typeface="Arial" panose="020B0604020202020204" pitchFamily="34" charset="0"/>
                <a:cs typeface="Arial" panose="020B0604020202020204" pitchFamily="34" charset="0"/>
              </a:rPr>
              <a:t>bunch lengthening factor to 3.9</a:t>
            </a:r>
            <a:endParaRPr lang="en-GB" b="1" dirty="0">
              <a:latin typeface="Arial" panose="020B0604020202020204" pitchFamily="34" charset="0"/>
              <a:cs typeface="Arial" panose="020B0604020202020204" pitchFamily="34" charset="0"/>
            </a:endParaRPr>
          </a:p>
        </p:txBody>
      </p:sp>
      <p:sp>
        <p:nvSpPr>
          <p:cNvPr id="12" name="TextBox 11">
            <a:extLst>
              <a:ext uri="{FF2B5EF4-FFF2-40B4-BE49-F238E27FC236}">
                <a16:creationId xmlns:a16="http://schemas.microsoft.com/office/drawing/2014/main" id="{0E3036FA-FB0D-1D0C-4520-C66C1BCBFA85}"/>
              </a:ext>
            </a:extLst>
          </p:cNvPr>
          <p:cNvSpPr txBox="1"/>
          <p:nvPr/>
        </p:nvSpPr>
        <p:spPr>
          <a:xfrm>
            <a:off x="287337" y="3125395"/>
            <a:ext cx="8569326" cy="80855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b="1" dirty="0">
                <a:latin typeface="Arial" panose="020B0604020202020204" pitchFamily="34" charset="0"/>
                <a:cs typeface="Arial" panose="020B0604020202020204" pitchFamily="34" charset="0"/>
              </a:rPr>
              <a:t>Transient beam loading</a:t>
            </a:r>
            <a:r>
              <a:rPr lang="en-US" dirty="0">
                <a:latin typeface="Arial" panose="020B0604020202020204" pitchFamily="34" charset="0"/>
                <a:cs typeface="Arial" panose="020B0604020202020204" pitchFamily="34" charset="0"/>
              </a:rPr>
              <a:t> due to ion clearing gaps has been studied. It has </a:t>
            </a:r>
            <a:r>
              <a:rPr lang="en-US" b="1" dirty="0">
                <a:latin typeface="Arial" panose="020B0604020202020204" pitchFamily="34" charset="0"/>
                <a:cs typeface="Arial" panose="020B0604020202020204" pitchFamily="34" charset="0"/>
              </a:rPr>
              <a:t>large impact on the lengthening performance </a:t>
            </a:r>
            <a:r>
              <a:rPr lang="en-US" dirty="0">
                <a:latin typeface="Arial" panose="020B0604020202020204" pitchFamily="34" charset="0"/>
                <a:cs typeface="Arial" panose="020B0604020202020204" pitchFamily="34" charset="0"/>
              </a:rPr>
              <a:t>of the double RF system of ALBA II, even for very small gaps, being able to decrease the resulting Touschek lifetime in </a:t>
            </a:r>
            <a:r>
              <a:rPr lang="en-US" b="1" dirty="0">
                <a:latin typeface="Arial" panose="020B0604020202020204" pitchFamily="34" charset="0"/>
                <a:cs typeface="Arial" panose="020B0604020202020204" pitchFamily="34" charset="0"/>
              </a:rPr>
              <a:t>more than 40%</a:t>
            </a:r>
            <a:endParaRPr lang="en-GB" b="1" dirty="0">
              <a:latin typeface="Arial" panose="020B0604020202020204" pitchFamily="34" charset="0"/>
              <a:cs typeface="Arial" panose="020B0604020202020204" pitchFamily="34" charset="0"/>
            </a:endParaRPr>
          </a:p>
        </p:txBody>
      </p:sp>
      <p:sp>
        <p:nvSpPr>
          <p:cNvPr id="13" name="TextBox 12">
            <a:extLst>
              <a:ext uri="{FF2B5EF4-FFF2-40B4-BE49-F238E27FC236}">
                <a16:creationId xmlns:a16="http://schemas.microsoft.com/office/drawing/2014/main" id="{9E902C24-8F96-E732-D19E-B87BA145BAE3}"/>
              </a:ext>
            </a:extLst>
          </p:cNvPr>
          <p:cNvSpPr txBox="1"/>
          <p:nvPr/>
        </p:nvSpPr>
        <p:spPr>
          <a:xfrm>
            <a:off x="287337" y="4049765"/>
            <a:ext cx="8569326" cy="105413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The calculations indicate that this effect can be </a:t>
            </a:r>
            <a:r>
              <a:rPr lang="en-US" b="1" dirty="0">
                <a:latin typeface="Arial" panose="020B0604020202020204" pitchFamily="34" charset="0"/>
                <a:cs typeface="Arial" panose="020B0604020202020204" pitchFamily="34" charset="0"/>
              </a:rPr>
              <a:t>effectively mitigated in the ALBA II storage ring </a:t>
            </a:r>
            <a:r>
              <a:rPr lang="en-US" dirty="0">
                <a:latin typeface="Arial" panose="020B0604020202020204" pitchFamily="34" charset="0"/>
                <a:cs typeface="Arial" panose="020B0604020202020204" pitchFamily="34" charset="0"/>
              </a:rPr>
              <a:t>by applying a </a:t>
            </a:r>
            <a:r>
              <a:rPr lang="en-US" b="1" dirty="0">
                <a:latin typeface="Arial" panose="020B0604020202020204" pitchFamily="34" charset="0"/>
                <a:cs typeface="Arial" panose="020B0604020202020204" pitchFamily="34" charset="0"/>
              </a:rPr>
              <a:t>feedforward amplitude modulation </a:t>
            </a:r>
            <a:r>
              <a:rPr lang="en-US" dirty="0">
                <a:latin typeface="Arial" panose="020B0604020202020204" pitchFamily="34" charset="0"/>
                <a:cs typeface="Arial" panose="020B0604020202020204" pitchFamily="34" charset="0"/>
              </a:rPr>
              <a:t>of the power delivered to both MCs and HCs at the revolution frequency, without the need of additional hardware, achieving bunch lengthening factors of </a:t>
            </a:r>
            <a:r>
              <a:rPr lang="en-US" b="1" dirty="0">
                <a:latin typeface="Arial" panose="020B0604020202020204" pitchFamily="34" charset="0"/>
                <a:cs typeface="Arial" panose="020B0604020202020204" pitchFamily="34" charset="0"/>
              </a:rPr>
              <a:t>more than 90% </a:t>
            </a:r>
            <a:r>
              <a:rPr lang="en-US" dirty="0">
                <a:latin typeface="Arial" panose="020B0604020202020204" pitchFamily="34" charset="0"/>
                <a:cs typeface="Arial" panose="020B0604020202020204" pitchFamily="34" charset="0"/>
              </a:rPr>
              <a:t>of the full filling pattern case</a:t>
            </a:r>
            <a:endParaRPr lang="en-GB" b="1" dirty="0">
              <a:latin typeface="Arial" panose="020B0604020202020204" pitchFamily="34" charset="0"/>
              <a:cs typeface="Arial" panose="020B0604020202020204" pitchFamily="34" charset="0"/>
            </a:endParaRPr>
          </a:p>
        </p:txBody>
      </p:sp>
      <p:sp>
        <p:nvSpPr>
          <p:cNvPr id="14" name="TextBox 13">
            <a:extLst>
              <a:ext uri="{FF2B5EF4-FFF2-40B4-BE49-F238E27FC236}">
                <a16:creationId xmlns:a16="http://schemas.microsoft.com/office/drawing/2014/main" id="{B0DF1804-E9D0-F7AC-1918-730E224F08B3}"/>
              </a:ext>
            </a:extLst>
          </p:cNvPr>
          <p:cNvSpPr txBox="1"/>
          <p:nvPr/>
        </p:nvSpPr>
        <p:spPr>
          <a:xfrm>
            <a:off x="287337" y="2446605"/>
            <a:ext cx="8569326" cy="56297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The use of </a:t>
            </a:r>
            <a:r>
              <a:rPr lang="en-GB" b="1" dirty="0">
                <a:latin typeface="Arial" panose="020B0604020202020204" pitchFamily="34" charset="0"/>
                <a:cs typeface="Arial" panose="020B0604020202020204" pitchFamily="34" charset="0"/>
              </a:rPr>
              <a:t>Direct RF Feedback </a:t>
            </a:r>
            <a:r>
              <a:rPr lang="en-GB" dirty="0">
                <a:latin typeface="Arial" panose="020B0604020202020204" pitchFamily="34" charset="0"/>
                <a:cs typeface="Arial" panose="020B0604020202020204" pitchFamily="34" charset="0"/>
              </a:rPr>
              <a:t>would improve the bunch lengthening performance of the double RF system and allow a lower main voltage setting in ALBA II. </a:t>
            </a:r>
          </a:p>
        </p:txBody>
      </p:sp>
      <p:sp>
        <p:nvSpPr>
          <p:cNvPr id="15" name="TextBox 14">
            <a:extLst>
              <a:ext uri="{FF2B5EF4-FFF2-40B4-BE49-F238E27FC236}">
                <a16:creationId xmlns:a16="http://schemas.microsoft.com/office/drawing/2014/main" id="{4E232DC6-826C-731E-DDF7-FF588C77732C}"/>
              </a:ext>
            </a:extLst>
          </p:cNvPr>
          <p:cNvSpPr txBox="1"/>
          <p:nvPr/>
        </p:nvSpPr>
        <p:spPr>
          <a:xfrm>
            <a:off x="287337" y="5219717"/>
            <a:ext cx="8569326" cy="808555"/>
          </a:xfrm>
          <a:prstGeom prst="rect">
            <a:avLst/>
          </a:prstGeom>
          <a:noFill/>
        </p:spPr>
        <p:txBody>
          <a:bodyPr wrap="square">
            <a:spAutoFit/>
          </a:bodyPr>
          <a:lstStyle/>
          <a:p>
            <a:pPr marL="342900" indent="-342900">
              <a:lnSpc>
                <a:spcPct val="114000"/>
              </a:lnSpc>
              <a:spcBef>
                <a:spcPts val="1200"/>
              </a:spcBef>
              <a:buClr>
                <a:srgbClr val="152F4E"/>
              </a:buClr>
              <a:buFont typeface="Wingdings" panose="05000000000000000000" pitchFamily="2" charset="2"/>
              <a:buChar char="§"/>
            </a:pPr>
            <a:r>
              <a:rPr lang="en-US" dirty="0">
                <a:latin typeface="Arial" panose="020B0604020202020204" pitchFamily="34" charset="0"/>
                <a:cs typeface="Arial" panose="020B0604020202020204" pitchFamily="34" charset="0"/>
              </a:rPr>
              <a:t>The </a:t>
            </a:r>
            <a:r>
              <a:rPr lang="en-US" b="1" dirty="0">
                <a:latin typeface="Arial" panose="020B0604020202020204" pitchFamily="34" charset="0"/>
                <a:cs typeface="Arial" panose="020B0604020202020204" pitchFamily="34" charset="0"/>
              </a:rPr>
              <a:t>trip compensation </a:t>
            </a:r>
            <a:r>
              <a:rPr lang="en-US" dirty="0">
                <a:latin typeface="Arial" panose="020B0604020202020204" pitchFamily="34" charset="0"/>
                <a:cs typeface="Arial" panose="020B0604020202020204" pitchFamily="34" charset="0"/>
              </a:rPr>
              <a:t>system studies predict that the current strategy can also be used for ALBA II, allowing the </a:t>
            </a:r>
            <a:r>
              <a:rPr lang="en-US" b="1" dirty="0">
                <a:latin typeface="Arial" panose="020B0604020202020204" pitchFamily="34" charset="0"/>
                <a:cs typeface="Arial" panose="020B0604020202020204" pitchFamily="34" charset="0"/>
              </a:rPr>
              <a:t>beam</a:t>
            </a:r>
            <a:r>
              <a:rPr lang="en-US" dirty="0">
                <a:latin typeface="Arial" panose="020B0604020202020204" pitchFamily="34" charset="0"/>
                <a:cs typeface="Arial" panose="020B0604020202020204" pitchFamily="34" charset="0"/>
              </a:rPr>
              <a:t> to </a:t>
            </a:r>
            <a:r>
              <a:rPr lang="en-US" b="1" dirty="0">
                <a:latin typeface="Arial" panose="020B0604020202020204" pitchFamily="34" charset="0"/>
                <a:cs typeface="Arial" panose="020B0604020202020204" pitchFamily="34" charset="0"/>
              </a:rPr>
              <a:t>survive</a:t>
            </a:r>
            <a:r>
              <a:rPr lang="en-US" dirty="0">
                <a:latin typeface="Arial" panose="020B0604020202020204" pitchFamily="34" charset="0"/>
                <a:cs typeface="Arial" panose="020B0604020202020204" pitchFamily="34" charset="0"/>
              </a:rPr>
              <a:t> when either a main or an harmonic cavity are lost. However, a feedforward signal must be applied on both RF systems</a:t>
            </a:r>
            <a:endParaRPr lang="en-GB"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620765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4"/>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2" grpId="0"/>
      <p:bldP spid="13" grpId="0"/>
      <p:bldP spid="14" grpId="0"/>
      <p:bldP spid="1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FUTURE MACHINE STUDIES SUMMARY</a:t>
            </a:r>
            <a:endParaRPr lang="en-US" sz="2400" b="1" dirty="0">
              <a:latin typeface="+mj-lt"/>
            </a:endParaRPr>
          </a:p>
        </p:txBody>
      </p:sp>
      <p:sp>
        <p:nvSpPr>
          <p:cNvPr id="2" name="TextBox 1">
            <a:extLst>
              <a:ext uri="{FF2B5EF4-FFF2-40B4-BE49-F238E27FC236}">
                <a16:creationId xmlns:a16="http://schemas.microsoft.com/office/drawing/2014/main" id="{82249D4D-45AA-F3F2-3F14-8BC1633E67D5}"/>
              </a:ext>
            </a:extLst>
          </p:cNvPr>
          <p:cNvSpPr txBox="1"/>
          <p:nvPr/>
        </p:nvSpPr>
        <p:spPr>
          <a:xfrm>
            <a:off x="287338" y="1538984"/>
            <a:ext cx="8569324" cy="735458"/>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GB" dirty="0"/>
              <a:t>During 2027 onwards, we will be conducting a series of machine studies to improve the performance of the double RF system, for both ALBA and ALBA II:</a:t>
            </a:r>
          </a:p>
        </p:txBody>
      </p:sp>
      <p:sp>
        <p:nvSpPr>
          <p:cNvPr id="3" name="TextBox 2">
            <a:extLst>
              <a:ext uri="{FF2B5EF4-FFF2-40B4-BE49-F238E27FC236}">
                <a16:creationId xmlns:a16="http://schemas.microsoft.com/office/drawing/2014/main" id="{2E65D088-F0C6-055D-C305-B7153D9805A2}"/>
              </a:ext>
            </a:extLst>
          </p:cNvPr>
          <p:cNvSpPr txBox="1"/>
          <p:nvPr/>
        </p:nvSpPr>
        <p:spPr>
          <a:xfrm>
            <a:off x="287338" y="2274442"/>
            <a:ext cx="8569324" cy="5116958"/>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pPr marL="552450" indent="-285750">
              <a:buFont typeface="Wingdings" panose="05000000000000000000" pitchFamily="2" charset="2"/>
              <a:buChar char="ü"/>
            </a:pPr>
            <a:r>
              <a:rPr lang="en-GB" dirty="0"/>
              <a:t>Double RF system intrinsic instabilities mitigation (such as PTBL) by means of DRFF</a:t>
            </a:r>
          </a:p>
          <a:p>
            <a:pPr marL="552450" indent="-285750">
              <a:buFont typeface="Wingdings" panose="05000000000000000000" pitchFamily="2" charset="2"/>
              <a:buChar char="ü"/>
            </a:pPr>
            <a:r>
              <a:rPr lang="en-GB" dirty="0"/>
              <a:t>Beam lifetime increase vs flatness factor/HC voltage</a:t>
            </a:r>
          </a:p>
          <a:p>
            <a:pPr marL="552450" indent="-285750">
              <a:buFont typeface="Wingdings" panose="05000000000000000000" pitchFamily="2" charset="2"/>
              <a:buChar char="ü"/>
            </a:pPr>
            <a:r>
              <a:rPr lang="en-GB" dirty="0"/>
              <a:t>3HC passive operation, as a back-up plan in case of a transmitter fail</a:t>
            </a:r>
          </a:p>
          <a:p>
            <a:pPr marL="552450" indent="-285750">
              <a:buFont typeface="Wingdings" panose="05000000000000000000" pitchFamily="2" charset="2"/>
              <a:buChar char="ü"/>
            </a:pPr>
            <a:r>
              <a:rPr lang="en-GB" dirty="0"/>
              <a:t>TBL compensation, by means of forward power modulation</a:t>
            </a:r>
          </a:p>
          <a:p>
            <a:pPr marL="552450" indent="-285750">
              <a:buFont typeface="Wingdings" panose="05000000000000000000" pitchFamily="2" charset="2"/>
              <a:buChar char="ü"/>
            </a:pPr>
            <a:r>
              <a:rPr lang="en-GB" dirty="0"/>
              <a:t>TCS studies, both to guarantee the beam stability after a MC and HC trip and to be able to lower the main MC voltage in ALBA II</a:t>
            </a:r>
          </a:p>
          <a:p>
            <a:pPr marL="552450" indent="-285750">
              <a:buFont typeface="Wingdings" panose="05000000000000000000" pitchFamily="2" charset="2"/>
              <a:buChar char="ü"/>
            </a:pPr>
            <a:r>
              <a:rPr lang="en-GB" dirty="0"/>
              <a:t>Ion effects vs gap size, already under study at ALBA</a:t>
            </a:r>
          </a:p>
        </p:txBody>
      </p:sp>
    </p:spTree>
    <p:extLst>
      <p:ext uri="{BB962C8B-B14F-4D97-AF65-F5344CB8AC3E}">
        <p14:creationId xmlns:p14="http://schemas.microsoft.com/office/powerpoint/2010/main" val="27854717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0331266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45306" y="3260614"/>
            <a:ext cx="7653391" cy="580908"/>
          </a:xfrm>
        </p:spPr>
        <p:txBody>
          <a:bodyPr anchor="t"/>
          <a:lstStyle/>
          <a:p>
            <a:pPr algn="ctr"/>
            <a:r>
              <a:rPr lang="en-US" sz="2800" b="1" dirty="0">
                <a:latin typeface="+mj-lt"/>
              </a:rPr>
              <a:t>EXTRA SLIDES</a:t>
            </a:r>
            <a:endParaRPr lang="en-US" sz="2400" b="1" dirty="0">
              <a:latin typeface="+mj-lt"/>
            </a:endParaRPr>
          </a:p>
        </p:txBody>
      </p:sp>
    </p:spTree>
    <p:extLst>
      <p:ext uri="{BB962C8B-B14F-4D97-AF65-F5344CB8AC3E}">
        <p14:creationId xmlns:p14="http://schemas.microsoft.com/office/powerpoint/2010/main" val="249517290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A008E59-3393-7AB8-4C65-ECD6886E1AC3}"/>
              </a:ext>
            </a:extLst>
          </p:cNvPr>
          <p:cNvSpPr txBox="1"/>
          <p:nvPr/>
        </p:nvSpPr>
        <p:spPr>
          <a:xfrm>
            <a:off x="2262454" y="9825729"/>
            <a:ext cx="2712602" cy="246221"/>
          </a:xfrm>
          <a:prstGeom prst="rect">
            <a:avLst/>
          </a:prstGeom>
          <a:noFill/>
        </p:spPr>
        <p:txBody>
          <a:bodyPr wrap="none" rtlCol="0">
            <a:spAutoFit/>
          </a:bodyPr>
          <a:lstStyle/>
          <a:p>
            <a:r>
              <a:rPr lang="en-US" sz="1000" b="1" dirty="0"/>
              <a:t>Feedback and trip compensation diagram</a:t>
            </a:r>
          </a:p>
        </p:txBody>
      </p:sp>
      <p:sp>
        <p:nvSpPr>
          <p:cNvPr id="6" name="Title 1">
            <a:extLst>
              <a:ext uri="{FF2B5EF4-FFF2-40B4-BE49-F238E27FC236}">
                <a16:creationId xmlns:a16="http://schemas.microsoft.com/office/drawing/2014/main" id="{96318510-95F4-460D-505B-A662338BEA94}"/>
              </a:ext>
            </a:extLst>
          </p:cNvPr>
          <p:cNvSpPr>
            <a:spLocks noGrp="1"/>
          </p:cNvSpPr>
          <p:nvPr>
            <p:ph type="title"/>
          </p:nvPr>
        </p:nvSpPr>
        <p:spPr>
          <a:xfrm>
            <a:off x="911928" y="154410"/>
            <a:ext cx="7320143" cy="655216"/>
          </a:xfrm>
        </p:spPr>
        <p:txBody>
          <a:bodyPr/>
          <a:lstStyle/>
          <a:p>
            <a:pPr algn="ctr"/>
            <a:r>
              <a:rPr lang="en-US" sz="2800" b="1" dirty="0">
                <a:latin typeface="+mj-lt"/>
              </a:rPr>
              <a:t>BEAM STABILITY STUDIES – DRFF</a:t>
            </a:r>
            <a:endParaRPr lang="en-US" sz="2400" b="1" dirty="0">
              <a:latin typeface="+mj-lt"/>
            </a:endParaRPr>
          </a:p>
        </p:txBody>
      </p:sp>
      <p:pic>
        <p:nvPicPr>
          <p:cNvPr id="7" name="Picture 6">
            <a:extLst>
              <a:ext uri="{FF2B5EF4-FFF2-40B4-BE49-F238E27FC236}">
                <a16:creationId xmlns:a16="http://schemas.microsoft.com/office/drawing/2014/main" id="{BF39DD71-9466-484A-836C-1642E0C4F74F}"/>
              </a:ext>
            </a:extLst>
          </p:cNvPr>
          <p:cNvPicPr>
            <a:picLocks noChangeAspect="1"/>
          </p:cNvPicPr>
          <p:nvPr/>
        </p:nvPicPr>
        <p:blipFill>
          <a:blip r:embed="rId2"/>
          <a:srcRect t="12205" b="5537"/>
          <a:stretch/>
        </p:blipFill>
        <p:spPr>
          <a:xfrm>
            <a:off x="771762" y="1362075"/>
            <a:ext cx="7913237" cy="3962400"/>
          </a:xfrm>
          <a:prstGeom prst="rect">
            <a:avLst/>
          </a:prstGeom>
          <a:solidFill>
            <a:srgbClr val="FFFFFF">
              <a:shade val="85000"/>
            </a:srgbClr>
          </a:solidFill>
          <a:ln w="190500" cap="rnd">
            <a:noFill/>
          </a:ln>
          <a:effectLst/>
        </p:spPr>
      </p:pic>
      <p:sp>
        <p:nvSpPr>
          <p:cNvPr id="8" name="TextBox 7">
            <a:extLst>
              <a:ext uri="{FF2B5EF4-FFF2-40B4-BE49-F238E27FC236}">
                <a16:creationId xmlns:a16="http://schemas.microsoft.com/office/drawing/2014/main" id="{22C2E571-C6AB-FD7E-350C-988105FBE020}"/>
              </a:ext>
            </a:extLst>
          </p:cNvPr>
          <p:cNvSpPr txBox="1"/>
          <p:nvPr/>
        </p:nvSpPr>
        <p:spPr>
          <a:xfrm>
            <a:off x="287338" y="5729742"/>
            <a:ext cx="8569326" cy="317395"/>
          </a:xfrm>
          <a:prstGeom prst="rect">
            <a:avLst/>
          </a:prstGeom>
          <a:noFill/>
        </p:spPr>
        <p:txBody>
          <a:bodyPr wrap="square">
            <a:spAutoFit/>
          </a:bodyPr>
          <a:lstStyle/>
          <a:p>
            <a:pPr marL="342900" indent="-342900">
              <a:lnSpc>
                <a:spcPct val="114000"/>
              </a:lnSpc>
              <a:spcBef>
                <a:spcPts val="600"/>
              </a:spcBef>
              <a:buClr>
                <a:srgbClr val="152F4E"/>
              </a:buClr>
              <a:buFont typeface="Wingdings" panose="05000000000000000000" pitchFamily="2" charset="2"/>
              <a:buChar char="§"/>
            </a:pPr>
            <a:r>
              <a:rPr lang="en-GB" dirty="0">
                <a:latin typeface="Arial" panose="020B0604020202020204" pitchFamily="34" charset="0"/>
                <a:cs typeface="Arial" panose="020B0604020202020204" pitchFamily="34" charset="0"/>
              </a:rPr>
              <a:t>DRFF was also tested at BESSY II with good results</a:t>
            </a:r>
          </a:p>
        </p:txBody>
      </p:sp>
      <p:pic>
        <p:nvPicPr>
          <p:cNvPr id="4" name="Picture 3">
            <a:extLst>
              <a:ext uri="{FF2B5EF4-FFF2-40B4-BE49-F238E27FC236}">
                <a16:creationId xmlns:a16="http://schemas.microsoft.com/office/drawing/2014/main" id="{3CBD8EAE-C970-DEA5-1FCA-A3DADBCEDC95}"/>
              </a:ext>
            </a:extLst>
          </p:cNvPr>
          <p:cNvPicPr>
            <a:picLocks noChangeAspect="1"/>
          </p:cNvPicPr>
          <p:nvPr/>
        </p:nvPicPr>
        <p:blipFill>
          <a:blip r:embed="rId2"/>
          <a:srcRect l="85137" b="88064"/>
          <a:stretch/>
        </p:blipFill>
        <p:spPr>
          <a:xfrm>
            <a:off x="6606645" y="1915773"/>
            <a:ext cx="1060781" cy="518547"/>
          </a:xfrm>
          <a:prstGeom prst="rect">
            <a:avLst/>
          </a:prstGeom>
          <a:solidFill>
            <a:srgbClr val="FFFFFF">
              <a:shade val="85000"/>
            </a:srgbClr>
          </a:solidFill>
          <a:ln w="190500" cap="rnd">
            <a:noFill/>
          </a:ln>
          <a:effectLst/>
        </p:spPr>
      </p:pic>
    </p:spTree>
    <p:extLst>
      <p:ext uri="{BB962C8B-B14F-4D97-AF65-F5344CB8AC3E}">
        <p14:creationId xmlns:p14="http://schemas.microsoft.com/office/powerpoint/2010/main" val="169111810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Rectangle 33">
            <a:extLst>
              <a:ext uri="{FF2B5EF4-FFF2-40B4-BE49-F238E27FC236}">
                <a16:creationId xmlns:a16="http://schemas.microsoft.com/office/drawing/2014/main" id="{5292390D-B335-C337-6C5A-EE86383BFE32}"/>
              </a:ext>
            </a:extLst>
          </p:cNvPr>
          <p:cNvSpPr/>
          <p:nvPr/>
        </p:nvSpPr>
        <p:spPr>
          <a:xfrm>
            <a:off x="287337" y="1752086"/>
            <a:ext cx="8671749" cy="3145034"/>
          </a:xfrm>
          <a:prstGeom prst="rect">
            <a:avLst/>
          </a:prstGeom>
          <a:solidFill>
            <a:srgbClr val="E8ECF4"/>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s-ES"/>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dirty="0">
                <a:latin typeface="+mj-lt"/>
              </a:rPr>
              <a:t>TBL ALGORITHM STEPS</a:t>
            </a:r>
            <a:endParaRPr lang="en-US" sz="2400" b="1" dirty="0">
              <a:latin typeface="+mj-lt"/>
            </a:endParaRPr>
          </a:p>
        </p:txBody>
      </p:sp>
      <p:sp>
        <p:nvSpPr>
          <p:cNvPr id="3" name="Content Placeholder 2">
            <a:extLst>
              <a:ext uri="{FF2B5EF4-FFF2-40B4-BE49-F238E27FC236}">
                <a16:creationId xmlns:a16="http://schemas.microsoft.com/office/drawing/2014/main" id="{D79447DC-2D62-B772-FDCF-571BA00243FE}"/>
              </a:ext>
            </a:extLst>
          </p:cNvPr>
          <p:cNvSpPr txBox="1">
            <a:spLocks/>
          </p:cNvSpPr>
          <p:nvPr/>
        </p:nvSpPr>
        <p:spPr>
          <a:xfrm>
            <a:off x="287337" y="1846847"/>
            <a:ext cx="3918903" cy="46109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spcBef>
                <a:spcPts val="1200"/>
              </a:spcBef>
              <a:buClr>
                <a:srgbClr val="152F4E"/>
              </a:buClr>
            </a:pPr>
            <a:r>
              <a:rPr lang="en-US" sz="1400" b="1" dirty="0"/>
              <a:t>1.  </a:t>
            </a:r>
            <a:r>
              <a:rPr lang="en-US" sz="1400" dirty="0"/>
              <a:t>Beam loading build-up/decay depending on </a:t>
            </a:r>
            <a:r>
              <a:rPr lang="en-US" sz="1400" b="1" dirty="0"/>
              <a:t>FF and bunch phase</a:t>
            </a:r>
            <a:endParaRPr lang="en-GB" sz="1000" b="1" dirty="0"/>
          </a:p>
        </p:txBody>
      </p:sp>
      <p:sp>
        <p:nvSpPr>
          <p:cNvPr id="5" name="Content Placeholder 2">
            <a:extLst>
              <a:ext uri="{FF2B5EF4-FFF2-40B4-BE49-F238E27FC236}">
                <a16:creationId xmlns:a16="http://schemas.microsoft.com/office/drawing/2014/main" id="{0939F8D4-0D73-23D1-BFBE-8DF343B7D511}"/>
              </a:ext>
            </a:extLst>
          </p:cNvPr>
          <p:cNvSpPr txBox="1">
            <a:spLocks/>
          </p:cNvSpPr>
          <p:nvPr/>
        </p:nvSpPr>
        <p:spPr>
          <a:xfrm>
            <a:off x="287338" y="2582791"/>
            <a:ext cx="6109304" cy="61518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spcBef>
                <a:spcPts val="1200"/>
              </a:spcBef>
              <a:buClr>
                <a:srgbClr val="152F4E"/>
              </a:buClr>
            </a:pPr>
            <a:r>
              <a:rPr lang="en-US" sz="1400" b="1" dirty="0"/>
              <a:t>2.  </a:t>
            </a:r>
            <a:r>
              <a:rPr lang="en-US" sz="1400" dirty="0"/>
              <a:t>Total cavity voltages along the bunch train. Adjust average generator voltage and tuning. Modulate generator current to </a:t>
            </a:r>
            <a:r>
              <a:rPr lang="en-US" sz="1400" b="1" dirty="0"/>
              <a:t>compensate TBL</a:t>
            </a:r>
          </a:p>
          <a:p>
            <a:pPr marL="342900" indent="-342900">
              <a:lnSpc>
                <a:spcPct val="114000"/>
              </a:lnSpc>
              <a:spcBef>
                <a:spcPts val="1200"/>
              </a:spcBef>
              <a:buClr>
                <a:srgbClr val="152F4E"/>
              </a:buClr>
              <a:buFont typeface="+mj-lt"/>
              <a:buAutoNum type="arabicPeriod"/>
            </a:pPr>
            <a:endParaRPr lang="en-US" sz="1400" dirty="0"/>
          </a:p>
          <a:p>
            <a:pPr marL="342900" indent="-342900">
              <a:lnSpc>
                <a:spcPct val="114000"/>
              </a:lnSpc>
              <a:spcBef>
                <a:spcPts val="1200"/>
              </a:spcBef>
              <a:buClr>
                <a:srgbClr val="152F4E"/>
              </a:buClr>
              <a:buFont typeface="+mj-lt"/>
              <a:buAutoNum type="arabicPeriod"/>
            </a:pPr>
            <a:endParaRPr lang="en-GB" sz="1400" dirty="0"/>
          </a:p>
          <a:p>
            <a:pPr marL="228600" indent="-228600">
              <a:spcBef>
                <a:spcPts val="1200"/>
              </a:spcBef>
              <a:buClr>
                <a:srgbClr val="152F4E"/>
              </a:buClr>
              <a:buFont typeface="+mj-lt"/>
              <a:buAutoNum type="arabicPeriod"/>
            </a:pPr>
            <a:endParaRPr lang="en-GB" sz="1000" dirty="0"/>
          </a:p>
        </p:txBody>
      </p:sp>
      <p:sp>
        <p:nvSpPr>
          <p:cNvPr id="6" name="Content Placeholder 2">
            <a:extLst>
              <a:ext uri="{FF2B5EF4-FFF2-40B4-BE49-F238E27FC236}">
                <a16:creationId xmlns:a16="http://schemas.microsoft.com/office/drawing/2014/main" id="{EED862B3-124F-EAED-DA3E-1189155A696A}"/>
              </a:ext>
            </a:extLst>
          </p:cNvPr>
          <p:cNvSpPr txBox="1">
            <a:spLocks/>
          </p:cNvSpPr>
          <p:nvPr/>
        </p:nvSpPr>
        <p:spPr>
          <a:xfrm>
            <a:off x="287337" y="3472825"/>
            <a:ext cx="3664903" cy="61518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spcBef>
                <a:spcPts val="1200"/>
              </a:spcBef>
              <a:buClr>
                <a:srgbClr val="152F4E"/>
              </a:buClr>
            </a:pPr>
            <a:r>
              <a:rPr lang="en-US" sz="1400" b="1" dirty="0"/>
              <a:t>3.  </a:t>
            </a:r>
            <a:r>
              <a:rPr lang="en-US" sz="1400" dirty="0"/>
              <a:t>RF potential and longitudinal bunch charge distribution along the bunch train</a:t>
            </a:r>
            <a:endParaRPr lang="en-GB" sz="1000" dirty="0"/>
          </a:p>
        </p:txBody>
      </p:sp>
      <p:sp>
        <p:nvSpPr>
          <p:cNvPr id="7" name="Content Placeholder 2">
            <a:extLst>
              <a:ext uri="{FF2B5EF4-FFF2-40B4-BE49-F238E27FC236}">
                <a16:creationId xmlns:a16="http://schemas.microsoft.com/office/drawing/2014/main" id="{12386CD8-D92A-5514-4139-D56EED3E948A}"/>
              </a:ext>
            </a:extLst>
          </p:cNvPr>
          <p:cNvSpPr txBox="1">
            <a:spLocks/>
          </p:cNvSpPr>
          <p:nvPr/>
        </p:nvSpPr>
        <p:spPr>
          <a:xfrm>
            <a:off x="287338" y="4362859"/>
            <a:ext cx="6599938" cy="36249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spcBef>
                <a:spcPts val="1200"/>
              </a:spcBef>
              <a:buClr>
                <a:srgbClr val="152F4E"/>
              </a:buClr>
            </a:pPr>
            <a:r>
              <a:rPr lang="en-US" sz="1400" b="1" dirty="0"/>
              <a:t>4.  </a:t>
            </a:r>
            <a:r>
              <a:rPr lang="en-US" sz="1400" dirty="0"/>
              <a:t>Complex FF and bunch phase</a:t>
            </a:r>
            <a:endParaRPr lang="en-GB" sz="1000" dirty="0"/>
          </a:p>
        </p:txBody>
      </p:sp>
      <p:cxnSp>
        <p:nvCxnSpPr>
          <p:cNvPr id="16" name="Straight Arrow Connector 15">
            <a:extLst>
              <a:ext uri="{FF2B5EF4-FFF2-40B4-BE49-F238E27FC236}">
                <a16:creationId xmlns:a16="http://schemas.microsoft.com/office/drawing/2014/main" id="{541E6FDA-5CF9-0ECF-0647-9EA86D25BA97}"/>
              </a:ext>
            </a:extLst>
          </p:cNvPr>
          <p:cNvCxnSpPr>
            <a:cxnSpLocks/>
          </p:cNvCxnSpPr>
          <p:nvPr/>
        </p:nvCxnSpPr>
        <p:spPr>
          <a:xfrm flipH="1">
            <a:off x="8436356" y="2024402"/>
            <a:ext cx="403861" cy="0"/>
          </a:xfrm>
          <a:prstGeom prst="straightConnector1">
            <a:avLst/>
          </a:prstGeom>
          <a:ln w="12700">
            <a:tailEnd type="triangl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36E0D994-AC7E-F97A-E083-BD4860BC7770}"/>
              </a:ext>
            </a:extLst>
          </p:cNvPr>
          <p:cNvCxnSpPr>
            <a:cxnSpLocks/>
          </p:cNvCxnSpPr>
          <p:nvPr/>
        </p:nvCxnSpPr>
        <p:spPr>
          <a:xfrm>
            <a:off x="8837677" y="2024402"/>
            <a:ext cx="0" cy="2572809"/>
          </a:xfrm>
          <a:prstGeom prst="line">
            <a:avLst/>
          </a:prstGeom>
          <a:ln w="12700"/>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CB36BFA1-B499-5FB8-37E1-50079E60080E}"/>
              </a:ext>
            </a:extLst>
          </p:cNvPr>
          <p:cNvCxnSpPr>
            <a:cxnSpLocks/>
          </p:cNvCxnSpPr>
          <p:nvPr/>
        </p:nvCxnSpPr>
        <p:spPr>
          <a:xfrm>
            <a:off x="8482076" y="4597211"/>
            <a:ext cx="355601" cy="0"/>
          </a:xfrm>
          <a:prstGeom prst="line">
            <a:avLst/>
          </a:prstGeom>
          <a:ln w="12700"/>
        </p:spPr>
        <p:style>
          <a:lnRef idx="1">
            <a:schemeClr val="accent1"/>
          </a:lnRef>
          <a:fillRef idx="0">
            <a:schemeClr val="accent1"/>
          </a:fillRef>
          <a:effectRef idx="0">
            <a:schemeClr val="accent1"/>
          </a:effectRef>
          <a:fontRef idx="minor">
            <a:schemeClr val="tx1"/>
          </a:fontRef>
        </p:style>
      </p:cxnSp>
      <p:sp>
        <p:nvSpPr>
          <p:cNvPr id="29" name="Content Placeholder 2">
            <a:extLst>
              <a:ext uri="{FF2B5EF4-FFF2-40B4-BE49-F238E27FC236}">
                <a16:creationId xmlns:a16="http://schemas.microsoft.com/office/drawing/2014/main" id="{AD6E50E3-A9F1-BDAD-3175-A49C3DCBCB92}"/>
              </a:ext>
            </a:extLst>
          </p:cNvPr>
          <p:cNvSpPr txBox="1">
            <a:spLocks/>
          </p:cNvSpPr>
          <p:nvPr/>
        </p:nvSpPr>
        <p:spPr>
          <a:xfrm rot="16200000">
            <a:off x="7614839" y="2825294"/>
            <a:ext cx="2349661" cy="61518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spcBef>
                <a:spcPts val="1200"/>
              </a:spcBef>
              <a:buClr>
                <a:srgbClr val="152F4E"/>
              </a:buClr>
            </a:pPr>
            <a:r>
              <a:rPr lang="en-US" sz="1200" b="1" dirty="0"/>
              <a:t>Iterate until convergence</a:t>
            </a:r>
            <a:endParaRPr lang="en-GB" sz="900" b="1" dirty="0"/>
          </a:p>
        </p:txBody>
      </p:sp>
      <p:sp>
        <p:nvSpPr>
          <p:cNvPr id="31" name="Content Placeholder 2">
            <a:extLst>
              <a:ext uri="{FF2B5EF4-FFF2-40B4-BE49-F238E27FC236}">
                <a16:creationId xmlns:a16="http://schemas.microsoft.com/office/drawing/2014/main" id="{82273EA7-EA93-7D24-9FC9-D68E1ABE793A}"/>
              </a:ext>
            </a:extLst>
          </p:cNvPr>
          <p:cNvSpPr txBox="1">
            <a:spLocks/>
          </p:cNvSpPr>
          <p:nvPr/>
        </p:nvSpPr>
        <p:spPr>
          <a:xfrm>
            <a:off x="287337" y="5091643"/>
            <a:ext cx="5879783" cy="4029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spcBef>
                <a:spcPts val="1200"/>
              </a:spcBef>
              <a:buClr>
                <a:srgbClr val="152F4E"/>
              </a:buClr>
            </a:pPr>
            <a:r>
              <a:rPr lang="en-US" sz="1400" b="1" dirty="0"/>
              <a:t>5.  </a:t>
            </a:r>
            <a:r>
              <a:rPr lang="en-US" sz="1400" dirty="0"/>
              <a:t>Individual and average bunch length and Touschek lifetime</a:t>
            </a:r>
          </a:p>
        </p:txBody>
      </p:sp>
      <p:sp>
        <p:nvSpPr>
          <p:cNvPr id="32" name="Content Placeholder 2">
            <a:extLst>
              <a:ext uri="{FF2B5EF4-FFF2-40B4-BE49-F238E27FC236}">
                <a16:creationId xmlns:a16="http://schemas.microsoft.com/office/drawing/2014/main" id="{67D9DC1D-3AFE-670F-6C6E-F0166EB5F22C}"/>
              </a:ext>
            </a:extLst>
          </p:cNvPr>
          <p:cNvSpPr txBox="1">
            <a:spLocks/>
          </p:cNvSpPr>
          <p:nvPr/>
        </p:nvSpPr>
        <p:spPr>
          <a:xfrm>
            <a:off x="287337" y="5718620"/>
            <a:ext cx="5544503" cy="402929"/>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spcBef>
                <a:spcPts val="1200"/>
              </a:spcBef>
              <a:buClr>
                <a:srgbClr val="152F4E"/>
              </a:buClr>
            </a:pPr>
            <a:r>
              <a:rPr lang="en-US" sz="1400" b="1" dirty="0"/>
              <a:t>6.  </a:t>
            </a:r>
            <a:r>
              <a:rPr lang="en-US" sz="1400" dirty="0"/>
              <a:t>MC/HC Power balance</a:t>
            </a:r>
          </a:p>
        </p:txBody>
      </p:sp>
      <mc:AlternateContent xmlns:mc="http://schemas.openxmlformats.org/markup-compatibility/2006" xmlns:a14="http://schemas.microsoft.com/office/drawing/2010/main">
        <mc:Choice Requires="a14">
          <p:sp>
            <p:nvSpPr>
              <p:cNvPr id="33" name="TextBox 32">
                <a:extLst>
                  <a:ext uri="{FF2B5EF4-FFF2-40B4-BE49-F238E27FC236}">
                    <a16:creationId xmlns:a16="http://schemas.microsoft.com/office/drawing/2014/main" id="{AB66E1DA-C563-8750-4185-97CED20F3D76}"/>
                  </a:ext>
                </a:extLst>
              </p:cNvPr>
              <p:cNvSpPr txBox="1"/>
              <p:nvPr/>
            </p:nvSpPr>
            <p:spPr>
              <a:xfrm>
                <a:off x="2522172" y="5557393"/>
                <a:ext cx="1890944" cy="725381"/>
              </a:xfrm>
              <a:prstGeom prst="rect">
                <a:avLst/>
              </a:prstGeom>
            </p:spPr>
            <p:txBody>
              <a:bodyPr vert="horz" wrap="none" lIns="91440" tIns="45720" rIns="91440" bIns="45720" rtlCol="0" anchor="t">
                <a:noAutofit/>
              </a:bodyPr>
              <a:lstStyle/>
              <a:p>
                <a:pPr/>
                <a14:m>
                  <m:oMathPara xmlns:m="http://schemas.openxmlformats.org/officeDocument/2006/math">
                    <m:oMathParaPr>
                      <m:jc m:val="centerGroup"/>
                    </m:oMathParaPr>
                    <m:oMath xmlns:m="http://schemas.openxmlformats.org/officeDocument/2006/math">
                      <m:sSub>
                        <m:sSubPr>
                          <m:ctrlPr>
                            <a:rPr lang="en-US" b="0" i="1" smtClean="0">
                              <a:latin typeface="Cambria Math" panose="02040503050406030204" pitchFamily="18" charset="0"/>
                              <a:cs typeface="Arial" panose="020B0604020202020204" pitchFamily="34" charset="0"/>
                            </a:rPr>
                          </m:ctrlPr>
                        </m:sSubPr>
                        <m:e>
                          <m:r>
                            <a:rPr lang="en-US" b="0" i="1" smtClean="0">
                              <a:latin typeface="Cambria Math" panose="02040503050406030204" pitchFamily="18" charset="0"/>
                              <a:cs typeface="Arial" panose="020B0604020202020204" pitchFamily="34" charset="0"/>
                            </a:rPr>
                            <m:t>𝑃</m:t>
                          </m:r>
                        </m:e>
                        <m:sub>
                          <m:r>
                            <a:rPr lang="en-US" b="0" i="1" smtClean="0">
                              <a:latin typeface="Cambria Math" panose="02040503050406030204" pitchFamily="18" charset="0"/>
                              <a:cs typeface="Arial" panose="020B0604020202020204" pitchFamily="34" charset="0"/>
                            </a:rPr>
                            <m:t>𝑔</m:t>
                          </m:r>
                        </m:sub>
                      </m:sSub>
                      <m:r>
                        <a:rPr lang="en-US" b="0" i="1" smtClean="0">
                          <a:latin typeface="Cambria Math" panose="02040503050406030204" pitchFamily="18" charset="0"/>
                          <a:cs typeface="Arial" panose="020B0604020202020204" pitchFamily="34" charset="0"/>
                        </a:rPr>
                        <m:t>(</m:t>
                      </m:r>
                      <m:r>
                        <a:rPr lang="en-US" b="0" i="1" smtClean="0">
                          <a:latin typeface="Cambria Math" panose="02040503050406030204" pitchFamily="18" charset="0"/>
                          <a:cs typeface="Arial" panose="020B0604020202020204" pitchFamily="34" charset="0"/>
                        </a:rPr>
                        <m:t>𝑡</m:t>
                      </m:r>
                      <m:r>
                        <a:rPr lang="en-US" b="0" i="1" smtClean="0">
                          <a:latin typeface="Cambria Math" panose="02040503050406030204" pitchFamily="18" charset="0"/>
                          <a:cs typeface="Arial" panose="020B0604020202020204" pitchFamily="34" charset="0"/>
                        </a:rPr>
                        <m:t>)=</m:t>
                      </m:r>
                      <m:f>
                        <m:fPr>
                          <m:ctrlPr>
                            <a:rPr lang="es-ES" b="0" i="1" smtClean="0">
                              <a:latin typeface="Cambria Math" panose="02040503050406030204" pitchFamily="18" charset="0"/>
                              <a:cs typeface="Arial" panose="020B0604020202020204" pitchFamily="34" charset="0"/>
                            </a:rPr>
                          </m:ctrlPr>
                        </m:fPr>
                        <m:num>
                          <m:sSub>
                            <m:sSubPr>
                              <m:ctrlPr>
                                <a:rPr lang="es-ES" b="0" i="1" smtClean="0">
                                  <a:latin typeface="Cambria Math" panose="02040503050406030204" pitchFamily="18" charset="0"/>
                                  <a:cs typeface="Arial" panose="020B0604020202020204" pitchFamily="34" charset="0"/>
                                </a:rPr>
                              </m:ctrlPr>
                            </m:sSubPr>
                            <m:e>
                              <m:r>
                                <a:rPr lang="es-ES" b="0" i="1" smtClean="0">
                                  <a:latin typeface="Cambria Math" panose="02040503050406030204" pitchFamily="18" charset="0"/>
                                  <a:cs typeface="Arial" panose="020B0604020202020204" pitchFamily="34" charset="0"/>
                                </a:rPr>
                                <m:t>𝑅</m:t>
                              </m:r>
                            </m:e>
                            <m:sub>
                              <m:r>
                                <a:rPr lang="es-ES" b="0" i="1" smtClean="0">
                                  <a:latin typeface="Cambria Math" panose="02040503050406030204" pitchFamily="18" charset="0"/>
                                  <a:cs typeface="Arial" panose="020B0604020202020204" pitchFamily="34" charset="0"/>
                                </a:rPr>
                                <m:t>𝑠</m:t>
                              </m:r>
                            </m:sub>
                          </m:sSub>
                          <m:sSup>
                            <m:sSupPr>
                              <m:ctrlPr>
                                <a:rPr lang="es-ES" b="0" i="1" smtClean="0">
                                  <a:latin typeface="Cambria Math" panose="02040503050406030204" pitchFamily="18" charset="0"/>
                                  <a:cs typeface="Arial" panose="020B0604020202020204" pitchFamily="34" charset="0"/>
                                </a:rPr>
                              </m:ctrlPr>
                            </m:sSupPr>
                            <m:e>
                              <m:d>
                                <m:dPr>
                                  <m:begChr m:val="|"/>
                                  <m:endChr m:val="|"/>
                                  <m:ctrlPr>
                                    <a:rPr lang="es-ES" b="0" i="1" smtClean="0">
                                      <a:latin typeface="Cambria Math" panose="02040503050406030204" pitchFamily="18" charset="0"/>
                                      <a:cs typeface="Arial" panose="020B0604020202020204" pitchFamily="34" charset="0"/>
                                    </a:rPr>
                                  </m:ctrlPr>
                                </m:dPr>
                                <m:e>
                                  <m:sSub>
                                    <m:sSubPr>
                                      <m:ctrlPr>
                                        <a:rPr lang="en-US" b="0" i="1" dirty="0" smtClean="0">
                                          <a:latin typeface="Cambria Math" panose="02040503050406030204" pitchFamily="18" charset="0"/>
                                          <a:cs typeface="Arial" panose="020B0604020202020204" pitchFamily="34" charset="0"/>
                                        </a:rPr>
                                      </m:ctrlPr>
                                    </m:sSubPr>
                                    <m:e>
                                      <m:acc>
                                        <m:accPr>
                                          <m:chr m:val="̃"/>
                                          <m:ctrlPr>
                                            <a:rPr lang="en-US" b="0" i="1" dirty="0" smtClean="0">
                                              <a:latin typeface="Cambria Math" panose="02040503050406030204" pitchFamily="18" charset="0"/>
                                              <a:cs typeface="Arial" panose="020B0604020202020204" pitchFamily="34" charset="0"/>
                                            </a:rPr>
                                          </m:ctrlPr>
                                        </m:accPr>
                                        <m:e>
                                          <m:r>
                                            <a:rPr lang="en-US" i="1" dirty="0">
                                              <a:latin typeface="Cambria Math" panose="02040503050406030204" pitchFamily="18" charset="0"/>
                                              <a:cs typeface="Arial" panose="020B0604020202020204" pitchFamily="34" charset="0"/>
                                            </a:rPr>
                                            <m:t>𝐼</m:t>
                                          </m:r>
                                        </m:e>
                                      </m:acc>
                                    </m:e>
                                    <m:sub>
                                      <m:r>
                                        <a:rPr lang="en-US" b="0" i="1" dirty="0" smtClean="0">
                                          <a:latin typeface="Cambria Math" panose="02040503050406030204" pitchFamily="18" charset="0"/>
                                          <a:cs typeface="Arial" panose="020B0604020202020204" pitchFamily="34" charset="0"/>
                                        </a:rPr>
                                        <m:t>𝑔</m:t>
                                      </m:r>
                                    </m:sub>
                                  </m:sSub>
                                  <m:r>
                                    <a:rPr lang="en-US" b="0" i="1" dirty="0" smtClean="0">
                                      <a:latin typeface="Cambria Math" panose="02040503050406030204" pitchFamily="18" charset="0"/>
                                      <a:cs typeface="Arial" panose="020B0604020202020204" pitchFamily="34" charset="0"/>
                                    </a:rPr>
                                    <m:t>(</m:t>
                                  </m:r>
                                  <m:r>
                                    <a:rPr lang="en-US" b="0" i="1" dirty="0" smtClean="0">
                                      <a:latin typeface="Cambria Math" panose="02040503050406030204" pitchFamily="18" charset="0"/>
                                      <a:cs typeface="Arial" panose="020B0604020202020204" pitchFamily="34" charset="0"/>
                                    </a:rPr>
                                    <m:t>𝑡</m:t>
                                  </m:r>
                                  <m:r>
                                    <a:rPr lang="en-US" b="0" i="1" dirty="0" smtClean="0">
                                      <a:latin typeface="Cambria Math" panose="02040503050406030204" pitchFamily="18" charset="0"/>
                                      <a:cs typeface="Arial" panose="020B0604020202020204" pitchFamily="34" charset="0"/>
                                    </a:rPr>
                                    <m:t>)</m:t>
                                  </m:r>
                                </m:e>
                              </m:d>
                            </m:e>
                            <m:sup>
                              <m:r>
                                <a:rPr lang="es-ES" b="0" i="1" smtClean="0">
                                  <a:latin typeface="Cambria Math" panose="02040503050406030204" pitchFamily="18" charset="0"/>
                                  <a:cs typeface="Arial" panose="020B0604020202020204" pitchFamily="34" charset="0"/>
                                </a:rPr>
                                <m:t>2</m:t>
                              </m:r>
                            </m:sup>
                          </m:sSup>
                        </m:num>
                        <m:den>
                          <m:r>
                            <a:rPr lang="es-ES" b="0" i="1" smtClean="0">
                              <a:latin typeface="Cambria Math" panose="02040503050406030204" pitchFamily="18" charset="0"/>
                              <a:cs typeface="Arial" panose="020B0604020202020204" pitchFamily="34" charset="0"/>
                            </a:rPr>
                            <m:t>8</m:t>
                          </m:r>
                          <m:r>
                            <a:rPr lang="es-ES" b="0" i="1" smtClean="0">
                              <a:latin typeface="Cambria Math" panose="02040503050406030204" pitchFamily="18" charset="0"/>
                              <a:cs typeface="Arial" panose="020B0604020202020204" pitchFamily="34" charset="0"/>
                            </a:rPr>
                            <m:t>𝛽</m:t>
                          </m:r>
                        </m:den>
                      </m:f>
                    </m:oMath>
                  </m:oMathPara>
                </a14:m>
                <a:endParaRPr lang="en-GB" dirty="0">
                  <a:latin typeface="Arial" panose="020B0604020202020204" pitchFamily="34" charset="0"/>
                  <a:cs typeface="Arial" panose="020B0604020202020204" pitchFamily="34" charset="0"/>
                </a:endParaRPr>
              </a:p>
            </p:txBody>
          </p:sp>
        </mc:Choice>
        <mc:Fallback xmlns="">
          <p:sp>
            <p:nvSpPr>
              <p:cNvPr id="33" name="TextBox 32">
                <a:extLst>
                  <a:ext uri="{FF2B5EF4-FFF2-40B4-BE49-F238E27FC236}">
                    <a16:creationId xmlns:a16="http://schemas.microsoft.com/office/drawing/2014/main" id="{AB66E1DA-C563-8750-4185-97CED20F3D76}"/>
                  </a:ext>
                </a:extLst>
              </p:cNvPr>
              <p:cNvSpPr txBox="1">
                <a:spLocks noRot="1" noChangeAspect="1" noMove="1" noResize="1" noEditPoints="1" noAdjustHandles="1" noChangeArrowheads="1" noChangeShapeType="1" noTextEdit="1"/>
              </p:cNvSpPr>
              <p:nvPr/>
            </p:nvSpPr>
            <p:spPr>
              <a:xfrm>
                <a:off x="2522172" y="5557393"/>
                <a:ext cx="1890944" cy="725381"/>
              </a:xfrm>
              <a:prstGeom prst="rect">
                <a:avLst/>
              </a:prstGeom>
              <a:blipFill>
                <a:blip r:embed="rId2"/>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7" name="TextBox 36">
                <a:extLst>
                  <a:ext uri="{FF2B5EF4-FFF2-40B4-BE49-F238E27FC236}">
                    <a16:creationId xmlns:a16="http://schemas.microsoft.com/office/drawing/2014/main" id="{C49A8DC9-270A-9262-03BD-F6AF2CC9A655}"/>
                  </a:ext>
                </a:extLst>
              </p:cNvPr>
              <p:cNvSpPr txBox="1"/>
              <p:nvPr/>
            </p:nvSpPr>
            <p:spPr>
              <a:xfrm>
                <a:off x="3694426" y="3376732"/>
                <a:ext cx="3192849" cy="72404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m:rPr>
                          <m:sty m:val="p"/>
                        </m:rPr>
                        <a:rPr lang="es-ES" b="0" i="0" smtClean="0">
                          <a:latin typeface="Cambria Math" panose="02040503050406030204" pitchFamily="18" charset="0"/>
                        </a:rPr>
                        <m:t>Φ</m:t>
                      </m:r>
                      <m:d>
                        <m:dPr>
                          <m:ctrlPr>
                            <a:rPr lang="es-ES" b="0" i="1" smtClean="0">
                              <a:latin typeface="Cambria Math" panose="02040503050406030204" pitchFamily="18" charset="0"/>
                            </a:rPr>
                          </m:ctrlPr>
                        </m:dPr>
                        <m:e>
                          <m:r>
                            <a:rPr lang="es-ES" b="0" i="1" smtClean="0">
                              <a:latin typeface="Cambria Math" panose="02040503050406030204" pitchFamily="18" charset="0"/>
                            </a:rPr>
                            <m:t>𝜑</m:t>
                          </m:r>
                        </m:e>
                      </m:d>
                      <m:r>
                        <a:rPr lang="es-ES" b="0" i="1" smtClean="0">
                          <a:latin typeface="Cambria Math" panose="02040503050406030204" pitchFamily="18" charset="0"/>
                        </a:rPr>
                        <m:t>=−</m:t>
                      </m:r>
                      <m:f>
                        <m:fPr>
                          <m:ctrlPr>
                            <a:rPr lang="es-ES" b="0" i="1" smtClean="0">
                              <a:latin typeface="Cambria Math" panose="02040503050406030204" pitchFamily="18" charset="0"/>
                            </a:rPr>
                          </m:ctrlPr>
                        </m:fPr>
                        <m:num>
                          <m:r>
                            <a:rPr lang="es-ES" b="0" i="1" smtClean="0">
                              <a:latin typeface="Cambria Math" panose="02040503050406030204" pitchFamily="18" charset="0"/>
                            </a:rPr>
                            <m:t>𝑐</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𝛼</m:t>
                              </m:r>
                            </m:e>
                            <m:sub>
                              <m:r>
                                <a:rPr lang="es-ES" b="0" i="1" smtClean="0">
                                  <a:latin typeface="Cambria Math" panose="02040503050406030204" pitchFamily="18" charset="0"/>
                                </a:rPr>
                                <m:t>𝑐</m:t>
                              </m:r>
                            </m:sub>
                          </m:sSub>
                        </m:num>
                        <m:den>
                          <m:r>
                            <a:rPr lang="es-ES" b="0" i="1" smtClean="0">
                              <a:latin typeface="Cambria Math" panose="02040503050406030204" pitchFamily="18" charset="0"/>
                            </a:rPr>
                            <m:t>𝐸𝐶</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𝜔</m:t>
                              </m:r>
                            </m:e>
                            <m:sub>
                              <m:r>
                                <a:rPr lang="es-ES" b="0" i="1" smtClean="0">
                                  <a:latin typeface="Cambria Math" panose="02040503050406030204" pitchFamily="18" charset="0"/>
                                </a:rPr>
                                <m:t>𝑟𝑓</m:t>
                              </m:r>
                            </m:sub>
                          </m:sSub>
                        </m:den>
                      </m:f>
                      <m:nary>
                        <m:naryPr>
                          <m:limLoc m:val="undOvr"/>
                          <m:ctrlPr>
                            <a:rPr lang="es-ES" b="0" i="1" smtClean="0">
                              <a:latin typeface="Cambria Math" panose="02040503050406030204" pitchFamily="18" charset="0"/>
                            </a:rPr>
                          </m:ctrlPr>
                        </m:naryPr>
                        <m:sub>
                          <m:r>
                            <m:rPr>
                              <m:brk m:alnAt="24"/>
                            </m:rPr>
                            <a:rPr lang="es-ES" b="0" i="1" smtClean="0">
                              <a:latin typeface="Cambria Math" panose="02040503050406030204" pitchFamily="18" charset="0"/>
                            </a:rPr>
                            <m:t>0</m:t>
                          </m:r>
                        </m:sub>
                        <m:sup>
                          <m:r>
                            <a:rPr lang="es-ES" b="0" i="1" smtClean="0">
                              <a:latin typeface="Cambria Math" panose="02040503050406030204" pitchFamily="18" charset="0"/>
                            </a:rPr>
                            <m:t>𝜑</m:t>
                          </m:r>
                        </m:sup>
                        <m:e>
                          <m:d>
                            <m:dPr>
                              <m:ctrlPr>
                                <a:rPr lang="es-ES" b="0" i="1" smtClean="0">
                                  <a:latin typeface="Cambria Math" panose="02040503050406030204" pitchFamily="18" charset="0"/>
                                </a:rPr>
                              </m:ctrlPr>
                            </m:dPr>
                            <m:e>
                              <m:r>
                                <a:rPr lang="es-ES" b="0" i="1" smtClean="0">
                                  <a:latin typeface="Cambria Math" panose="02040503050406030204" pitchFamily="18" charset="0"/>
                                </a:rPr>
                                <m:t>𝑒</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𝑉</m:t>
                                  </m:r>
                                </m:e>
                                <m:sub>
                                  <m:r>
                                    <a:rPr lang="es-ES" b="0" i="1" smtClean="0">
                                      <a:latin typeface="Cambria Math" panose="02040503050406030204" pitchFamily="18" charset="0"/>
                                    </a:rPr>
                                    <m:t>𝑡</m:t>
                                  </m:r>
                                </m:sub>
                              </m:sSub>
                              <m:d>
                                <m:dPr>
                                  <m:ctrlPr>
                                    <a:rPr lang="es-ES" b="0" i="1" smtClean="0">
                                      <a:latin typeface="Cambria Math" panose="02040503050406030204" pitchFamily="18" charset="0"/>
                                    </a:rPr>
                                  </m:ctrlPr>
                                </m:dPr>
                                <m:e>
                                  <m:sSup>
                                    <m:sSupPr>
                                      <m:ctrlPr>
                                        <a:rPr lang="es-ES" b="0" i="1" smtClean="0">
                                          <a:latin typeface="Cambria Math" panose="02040503050406030204" pitchFamily="18" charset="0"/>
                                        </a:rPr>
                                      </m:ctrlPr>
                                    </m:sSupPr>
                                    <m:e>
                                      <m:r>
                                        <a:rPr lang="es-ES" b="0" i="1" smtClean="0">
                                          <a:latin typeface="Cambria Math" panose="02040503050406030204" pitchFamily="18" charset="0"/>
                                        </a:rPr>
                                        <m:t>𝜑</m:t>
                                      </m:r>
                                    </m:e>
                                    <m:sup>
                                      <m:r>
                                        <a:rPr lang="es-ES" b="0" i="1" smtClean="0">
                                          <a:latin typeface="Cambria Math" panose="02040503050406030204" pitchFamily="18" charset="0"/>
                                        </a:rPr>
                                        <m:t>′</m:t>
                                      </m:r>
                                    </m:sup>
                                  </m:sSup>
                                </m:e>
                              </m:d>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𝑈</m:t>
                                  </m:r>
                                </m:e>
                                <m:sub>
                                  <m:r>
                                    <a:rPr lang="es-ES" b="0" i="1" smtClean="0">
                                      <a:latin typeface="Cambria Math" panose="02040503050406030204" pitchFamily="18" charset="0"/>
                                    </a:rPr>
                                    <m:t>0</m:t>
                                  </m:r>
                                </m:sub>
                              </m:sSub>
                            </m:e>
                          </m:d>
                          <m:r>
                            <a:rPr lang="es-ES" b="0" i="1" smtClean="0">
                              <a:latin typeface="Cambria Math" panose="02040503050406030204" pitchFamily="18" charset="0"/>
                            </a:rPr>
                            <m:t> </m:t>
                          </m:r>
                          <m:r>
                            <a:rPr lang="es-ES" b="0" i="1" smtClean="0">
                              <a:latin typeface="Cambria Math" panose="02040503050406030204" pitchFamily="18" charset="0"/>
                            </a:rPr>
                            <m:t>𝑑</m:t>
                          </m:r>
                          <m:sSup>
                            <m:sSupPr>
                              <m:ctrlPr>
                                <a:rPr lang="es-ES" b="0" i="1" smtClean="0">
                                  <a:latin typeface="Cambria Math" panose="02040503050406030204" pitchFamily="18" charset="0"/>
                                </a:rPr>
                              </m:ctrlPr>
                            </m:sSupPr>
                            <m:e>
                              <m:r>
                                <a:rPr lang="es-ES" b="0" i="1" smtClean="0">
                                  <a:latin typeface="Cambria Math" panose="02040503050406030204" pitchFamily="18" charset="0"/>
                                </a:rPr>
                                <m:t>𝜑</m:t>
                              </m:r>
                            </m:e>
                            <m:sup>
                              <m:r>
                                <a:rPr lang="es-ES" b="0" i="1" smtClean="0">
                                  <a:latin typeface="Cambria Math" panose="02040503050406030204" pitchFamily="18" charset="0"/>
                                </a:rPr>
                                <m:t>′</m:t>
                              </m:r>
                            </m:sup>
                          </m:sSup>
                        </m:e>
                      </m:nary>
                    </m:oMath>
                  </m:oMathPara>
                </a14:m>
                <a:endParaRPr lang="es-ES" dirty="0"/>
              </a:p>
            </p:txBody>
          </p:sp>
        </mc:Choice>
        <mc:Fallback xmlns="">
          <p:sp>
            <p:nvSpPr>
              <p:cNvPr id="37" name="TextBox 36">
                <a:extLst>
                  <a:ext uri="{FF2B5EF4-FFF2-40B4-BE49-F238E27FC236}">
                    <a16:creationId xmlns:a16="http://schemas.microsoft.com/office/drawing/2014/main" id="{C49A8DC9-270A-9262-03BD-F6AF2CC9A655}"/>
                  </a:ext>
                </a:extLst>
              </p:cNvPr>
              <p:cNvSpPr txBox="1">
                <a:spLocks noRot="1" noChangeAspect="1" noMove="1" noResize="1" noEditPoints="1" noAdjustHandles="1" noChangeArrowheads="1" noChangeShapeType="1" noTextEdit="1"/>
              </p:cNvSpPr>
              <p:nvPr/>
            </p:nvSpPr>
            <p:spPr>
              <a:xfrm>
                <a:off x="3694426" y="3376732"/>
                <a:ext cx="3192849" cy="724044"/>
              </a:xfrm>
              <a:prstGeom prst="rect">
                <a:avLst/>
              </a:prstGeom>
              <a:blipFill>
                <a:blip r:embed="rId3"/>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39" name="TextBox 38">
                <a:extLst>
                  <a:ext uri="{FF2B5EF4-FFF2-40B4-BE49-F238E27FC236}">
                    <a16:creationId xmlns:a16="http://schemas.microsoft.com/office/drawing/2014/main" id="{2591079F-E118-9FD1-E3B1-555A5B46D0BB}"/>
                  </a:ext>
                </a:extLst>
              </p:cNvPr>
              <p:cNvSpPr txBox="1"/>
              <p:nvPr/>
            </p:nvSpPr>
            <p:spPr>
              <a:xfrm>
                <a:off x="6763169" y="3413948"/>
                <a:ext cx="1644750" cy="472309"/>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b="0" i="1" smtClean="0">
                          <a:latin typeface="Cambria Math" panose="02040503050406030204" pitchFamily="18" charset="0"/>
                        </a:rPr>
                        <m:t>𝜌</m:t>
                      </m:r>
                      <m:d>
                        <m:dPr>
                          <m:ctrlPr>
                            <a:rPr lang="es-ES" b="0" i="1" smtClean="0">
                              <a:latin typeface="Cambria Math" panose="02040503050406030204" pitchFamily="18" charset="0"/>
                            </a:rPr>
                          </m:ctrlPr>
                        </m:dPr>
                        <m:e>
                          <m:r>
                            <a:rPr lang="es-ES" b="0" i="1" smtClean="0">
                              <a:latin typeface="Cambria Math" panose="02040503050406030204" pitchFamily="18" charset="0"/>
                            </a:rPr>
                            <m:t>𝜑</m:t>
                          </m:r>
                        </m:e>
                      </m:d>
                      <m:r>
                        <a:rPr lang="es-ES" b="0" i="1" smtClean="0">
                          <a:latin typeface="Cambria Math" panose="02040503050406030204" pitchFamily="18" charset="0"/>
                        </a:rPr>
                        <m:t>=</m:t>
                      </m:r>
                      <m:acc>
                        <m:accPr>
                          <m:chr m:val="̅"/>
                          <m:ctrlPr>
                            <a:rPr lang="es-ES" b="0" i="1" smtClean="0">
                              <a:latin typeface="Cambria Math" panose="02040503050406030204" pitchFamily="18" charset="0"/>
                            </a:rPr>
                          </m:ctrlPr>
                        </m:accPr>
                        <m:e>
                          <m:r>
                            <a:rPr lang="es-ES" b="0" i="1" smtClean="0">
                              <a:latin typeface="Cambria Math" panose="02040503050406030204" pitchFamily="18" charset="0"/>
                            </a:rPr>
                            <m:t>𝜌</m:t>
                          </m:r>
                        </m:e>
                      </m:acc>
                      <m:sSup>
                        <m:sSupPr>
                          <m:ctrlPr>
                            <a:rPr lang="es-ES" b="0" i="1" smtClean="0">
                              <a:latin typeface="Cambria Math" panose="02040503050406030204" pitchFamily="18" charset="0"/>
                            </a:rPr>
                          </m:ctrlPr>
                        </m:sSupPr>
                        <m:e>
                          <m:r>
                            <a:rPr lang="es-ES" b="0" i="1" smtClean="0">
                              <a:latin typeface="Cambria Math" panose="02040503050406030204" pitchFamily="18" charset="0"/>
                            </a:rPr>
                            <m:t>𝑒</m:t>
                          </m:r>
                        </m:e>
                        <m:sup>
                          <m:r>
                            <a:rPr lang="es-ES" i="1">
                              <a:latin typeface="Cambria Math" panose="02040503050406030204" pitchFamily="18" charset="0"/>
                            </a:rPr>
                            <m:t>−</m:t>
                          </m:r>
                          <m:f>
                            <m:fPr>
                              <m:ctrlPr>
                                <a:rPr lang="es-ES" i="1">
                                  <a:latin typeface="Cambria Math" panose="02040503050406030204" pitchFamily="18" charset="0"/>
                                </a:rPr>
                              </m:ctrlPr>
                            </m:fPr>
                            <m:num>
                              <m:r>
                                <m:rPr>
                                  <m:sty m:val="p"/>
                                </m:rPr>
                                <a:rPr lang="es-ES">
                                  <a:latin typeface="Cambria Math" panose="02040503050406030204" pitchFamily="18" charset="0"/>
                                </a:rPr>
                                <m:t>Φ</m:t>
                              </m:r>
                              <m:r>
                                <a:rPr lang="es-ES" i="1">
                                  <a:latin typeface="Cambria Math" panose="02040503050406030204" pitchFamily="18" charset="0"/>
                                </a:rPr>
                                <m:t>(</m:t>
                              </m:r>
                              <m:r>
                                <a:rPr lang="es-ES" i="1">
                                  <a:latin typeface="Cambria Math" panose="02040503050406030204" pitchFamily="18" charset="0"/>
                                </a:rPr>
                                <m:t>𝜑</m:t>
                              </m:r>
                              <m:r>
                                <a:rPr lang="es-ES" i="1">
                                  <a:latin typeface="Cambria Math" panose="02040503050406030204" pitchFamily="18" charset="0"/>
                                </a:rPr>
                                <m:t>)</m:t>
                              </m:r>
                            </m:num>
                            <m:den>
                              <m:sSubSup>
                                <m:sSubSupPr>
                                  <m:ctrlPr>
                                    <a:rPr lang="es-ES" i="1">
                                      <a:latin typeface="Cambria Math" panose="02040503050406030204" pitchFamily="18" charset="0"/>
                                    </a:rPr>
                                  </m:ctrlPr>
                                </m:sSubSupPr>
                                <m:e>
                                  <m:r>
                                    <a:rPr lang="es-ES" i="1">
                                      <a:latin typeface="Cambria Math" panose="02040503050406030204" pitchFamily="18" charset="0"/>
                                    </a:rPr>
                                    <m:t>𝛼</m:t>
                                  </m:r>
                                </m:e>
                                <m:sub>
                                  <m:r>
                                    <a:rPr lang="es-ES" i="1">
                                      <a:latin typeface="Cambria Math" panose="02040503050406030204" pitchFamily="18" charset="0"/>
                                    </a:rPr>
                                    <m:t>𝑐</m:t>
                                  </m:r>
                                </m:sub>
                                <m:sup>
                                  <m:r>
                                    <a:rPr lang="es-ES" i="1">
                                      <a:latin typeface="Cambria Math" panose="02040503050406030204" pitchFamily="18" charset="0"/>
                                    </a:rPr>
                                    <m:t>2</m:t>
                                  </m:r>
                                </m:sup>
                              </m:sSubSup>
                              <m:sSubSup>
                                <m:sSubSupPr>
                                  <m:ctrlPr>
                                    <a:rPr lang="es-ES" i="1">
                                      <a:latin typeface="Cambria Math" panose="02040503050406030204" pitchFamily="18" charset="0"/>
                                    </a:rPr>
                                  </m:ctrlPr>
                                </m:sSubSupPr>
                                <m:e>
                                  <m:r>
                                    <a:rPr lang="es-ES" i="1">
                                      <a:latin typeface="Cambria Math" panose="02040503050406030204" pitchFamily="18" charset="0"/>
                                    </a:rPr>
                                    <m:t>𝜎</m:t>
                                  </m:r>
                                </m:e>
                                <m:sub>
                                  <m:r>
                                    <a:rPr lang="es-ES" i="1">
                                      <a:latin typeface="Cambria Math" panose="02040503050406030204" pitchFamily="18" charset="0"/>
                                    </a:rPr>
                                    <m:t>𝜖</m:t>
                                  </m:r>
                                </m:sub>
                                <m:sup>
                                  <m:r>
                                    <a:rPr lang="es-ES" i="1">
                                      <a:latin typeface="Cambria Math" panose="02040503050406030204" pitchFamily="18" charset="0"/>
                                    </a:rPr>
                                    <m:t>2</m:t>
                                  </m:r>
                                </m:sup>
                              </m:sSubSup>
                            </m:den>
                          </m:f>
                        </m:sup>
                      </m:sSup>
                    </m:oMath>
                  </m:oMathPara>
                </a14:m>
                <a:endParaRPr lang="es-ES" dirty="0"/>
              </a:p>
            </p:txBody>
          </p:sp>
        </mc:Choice>
        <mc:Fallback xmlns="">
          <p:sp>
            <p:nvSpPr>
              <p:cNvPr id="39" name="TextBox 38">
                <a:extLst>
                  <a:ext uri="{FF2B5EF4-FFF2-40B4-BE49-F238E27FC236}">
                    <a16:creationId xmlns:a16="http://schemas.microsoft.com/office/drawing/2014/main" id="{2591079F-E118-9FD1-E3B1-555A5B46D0BB}"/>
                  </a:ext>
                </a:extLst>
              </p:cNvPr>
              <p:cNvSpPr txBox="1">
                <a:spLocks noRot="1" noChangeAspect="1" noMove="1" noResize="1" noEditPoints="1" noAdjustHandles="1" noChangeArrowheads="1" noChangeShapeType="1" noTextEdit="1"/>
              </p:cNvSpPr>
              <p:nvPr/>
            </p:nvSpPr>
            <p:spPr>
              <a:xfrm>
                <a:off x="6763169" y="3413948"/>
                <a:ext cx="1644750" cy="472309"/>
              </a:xfrm>
              <a:prstGeom prst="rect">
                <a:avLst/>
              </a:prstGeom>
              <a:blipFill>
                <a:blip r:embed="rId4"/>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0" name="Content Placeholder 2">
                <a:extLst>
                  <a:ext uri="{FF2B5EF4-FFF2-40B4-BE49-F238E27FC236}">
                    <a16:creationId xmlns:a16="http://schemas.microsoft.com/office/drawing/2014/main" id="{91D24D13-5D03-8036-BAAE-095CB92FF182}"/>
                  </a:ext>
                </a:extLst>
              </p:cNvPr>
              <p:cNvSpPr txBox="1">
                <a:spLocks/>
              </p:cNvSpPr>
              <p:nvPr/>
            </p:nvSpPr>
            <p:spPr>
              <a:xfrm>
                <a:off x="287337" y="1151543"/>
                <a:ext cx="8569325" cy="461096"/>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a:lnSpc>
                    <a:spcPct val="114000"/>
                  </a:lnSpc>
                  <a:spcBef>
                    <a:spcPts val="1200"/>
                  </a:spcBef>
                  <a:buClr>
                    <a:srgbClr val="152F4E"/>
                  </a:buClr>
                </a:pPr>
                <a:r>
                  <a:rPr lang="en-US" sz="1400" b="1" dirty="0"/>
                  <a:t>0.  </a:t>
                </a:r>
                <a:r>
                  <a:rPr lang="en-US" sz="1400" dirty="0"/>
                  <a:t>HC complex voltage setting calculation. Initially form factor (FF) = 1 and all bunch phases = </a:t>
                </a:r>
                <a14:m>
                  <m:oMath xmlns:m="http://schemas.openxmlformats.org/officeDocument/2006/math">
                    <m:sSub>
                      <m:sSubPr>
                        <m:ctrlPr>
                          <a:rPr lang="es-ES" sz="1400" b="0" i="1" smtClean="0">
                            <a:latin typeface="Cambria Math" panose="02040503050406030204" pitchFamily="18" charset="0"/>
                          </a:rPr>
                        </m:ctrlPr>
                      </m:sSubPr>
                      <m:e>
                        <m:r>
                          <m:rPr>
                            <m:sty m:val="p"/>
                          </m:rPr>
                          <a:rPr lang="es-ES" sz="1400" b="0" i="0" smtClean="0">
                            <a:latin typeface="Cambria Math" panose="02040503050406030204" pitchFamily="18" charset="0"/>
                          </a:rPr>
                          <m:t>Φ</m:t>
                        </m:r>
                      </m:e>
                      <m:sub>
                        <m:r>
                          <m:rPr>
                            <m:sty m:val="p"/>
                          </m:rPr>
                          <a:rPr lang="es-ES" sz="1400" b="0" i="0" smtClean="0">
                            <a:latin typeface="Cambria Math" panose="02040503050406030204" pitchFamily="18" charset="0"/>
                          </a:rPr>
                          <m:t>s</m:t>
                        </m:r>
                      </m:sub>
                    </m:sSub>
                  </m:oMath>
                </a14:m>
                <a:endParaRPr lang="en-GB" sz="1000" dirty="0"/>
              </a:p>
            </p:txBody>
          </p:sp>
        </mc:Choice>
        <mc:Fallback xmlns="">
          <p:sp>
            <p:nvSpPr>
              <p:cNvPr id="40" name="Content Placeholder 2">
                <a:extLst>
                  <a:ext uri="{FF2B5EF4-FFF2-40B4-BE49-F238E27FC236}">
                    <a16:creationId xmlns:a16="http://schemas.microsoft.com/office/drawing/2014/main" id="{91D24D13-5D03-8036-BAAE-095CB92FF182}"/>
                  </a:ext>
                </a:extLst>
              </p:cNvPr>
              <p:cNvSpPr txBox="1">
                <a:spLocks noRot="1" noChangeAspect="1" noMove="1" noResize="1" noEditPoints="1" noAdjustHandles="1" noChangeArrowheads="1" noChangeShapeType="1" noTextEdit="1"/>
              </p:cNvSpPr>
              <p:nvPr/>
            </p:nvSpPr>
            <p:spPr>
              <a:xfrm>
                <a:off x="287337" y="1151543"/>
                <a:ext cx="8569325" cy="461096"/>
              </a:xfrm>
              <a:prstGeom prst="rect">
                <a:avLst/>
              </a:prstGeom>
              <a:blipFill>
                <a:blip r:embed="rId5"/>
                <a:stretch>
                  <a:fillRect l="-213"/>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2" name="TextBox 41">
                <a:extLst>
                  <a:ext uri="{FF2B5EF4-FFF2-40B4-BE49-F238E27FC236}">
                    <a16:creationId xmlns:a16="http://schemas.microsoft.com/office/drawing/2014/main" id="{491145DF-94D4-D453-D37B-3297D6DCFCA4}"/>
                  </a:ext>
                </a:extLst>
              </p:cNvPr>
              <p:cNvSpPr txBox="1"/>
              <p:nvPr/>
            </p:nvSpPr>
            <p:spPr>
              <a:xfrm>
                <a:off x="5138449" y="4928789"/>
                <a:ext cx="2869184" cy="728854"/>
              </a:xfrm>
              <a:prstGeom prst="rect">
                <a:avLst/>
              </a:prstGeom>
              <a:noFill/>
            </p:spPr>
            <p:txBody>
              <a:bodyPr wrap="square">
                <a:spAutoFit/>
              </a:bodyPr>
              <a:lstStyle/>
              <a:p>
                <a:pPr/>
                <a14:m>
                  <m:oMathPara xmlns:m="http://schemas.openxmlformats.org/officeDocument/2006/math">
                    <m:oMathParaPr>
                      <m:jc m:val="centerGroup"/>
                    </m:oMathParaPr>
                    <m:oMath xmlns:m="http://schemas.openxmlformats.org/officeDocument/2006/math">
                      <m:r>
                        <a:rPr lang="es-ES" sz="1400" b="0" i="1" smtClean="0">
                          <a:latin typeface="Cambria Math" panose="02040503050406030204" pitchFamily="18" charset="0"/>
                          <a:cs typeface="Arial" panose="020B0604020202020204" pitchFamily="34" charset="0"/>
                        </a:rPr>
                        <m:t>𝜎</m:t>
                      </m:r>
                      <m:r>
                        <a:rPr lang="es-ES" sz="1400" b="0" i="1" smtClean="0">
                          <a:latin typeface="Cambria Math" panose="02040503050406030204" pitchFamily="18" charset="0"/>
                          <a:cs typeface="Arial" panose="020B0604020202020204" pitchFamily="34" charset="0"/>
                        </a:rPr>
                        <m:t>=</m:t>
                      </m:r>
                      <m:rad>
                        <m:radPr>
                          <m:degHide m:val="on"/>
                          <m:ctrlPr>
                            <a:rPr lang="es-ES" sz="1400" b="0" i="1" smtClean="0">
                              <a:latin typeface="Cambria Math" panose="02040503050406030204" pitchFamily="18" charset="0"/>
                              <a:cs typeface="Arial" panose="020B0604020202020204" pitchFamily="34" charset="0"/>
                            </a:rPr>
                          </m:ctrlPr>
                        </m:radPr>
                        <m:deg/>
                        <m:e>
                          <m:nary>
                            <m:naryPr>
                              <m:ctrlPr>
                                <a:rPr lang="es-ES" sz="1400" b="0" i="1" smtClean="0">
                                  <a:latin typeface="Cambria Math" panose="02040503050406030204" pitchFamily="18" charset="0"/>
                                  <a:cs typeface="Arial" panose="020B0604020202020204" pitchFamily="34" charset="0"/>
                                </a:rPr>
                              </m:ctrlPr>
                            </m:naryPr>
                            <m:sub>
                              <m:sSub>
                                <m:sSubPr>
                                  <m:ctrlPr>
                                    <a:rPr lang="es-ES" sz="1400" b="0" i="1" smtClean="0">
                                      <a:latin typeface="Cambria Math" panose="02040503050406030204" pitchFamily="18" charset="0"/>
                                      <a:cs typeface="Arial" panose="020B0604020202020204" pitchFamily="34" charset="0"/>
                                    </a:rPr>
                                  </m:ctrlPr>
                                </m:sSubPr>
                                <m:e>
                                  <m:r>
                                    <a:rPr lang="es-ES" sz="1400" b="0" i="1" smtClean="0">
                                      <a:latin typeface="Cambria Math" panose="02040503050406030204" pitchFamily="18" charset="0"/>
                                      <a:cs typeface="Arial" panose="020B0604020202020204" pitchFamily="34" charset="0"/>
                                    </a:rPr>
                                    <m:t>𝜑</m:t>
                                  </m:r>
                                </m:e>
                                <m:sub>
                                  <m:r>
                                    <a:rPr lang="es-ES" sz="1400" b="0" i="1" smtClean="0">
                                      <a:latin typeface="Cambria Math" panose="02040503050406030204" pitchFamily="18" charset="0"/>
                                      <a:cs typeface="Arial" panose="020B0604020202020204" pitchFamily="34" charset="0"/>
                                    </a:rPr>
                                    <m:t>𝑙</m:t>
                                  </m:r>
                                </m:sub>
                              </m:sSub>
                            </m:sub>
                            <m:sup>
                              <m:sSub>
                                <m:sSubPr>
                                  <m:ctrlPr>
                                    <a:rPr lang="es-ES" sz="1400" b="0" i="1" smtClean="0">
                                      <a:latin typeface="Cambria Math" panose="02040503050406030204" pitchFamily="18" charset="0"/>
                                      <a:cs typeface="Arial" panose="020B0604020202020204" pitchFamily="34" charset="0"/>
                                    </a:rPr>
                                  </m:ctrlPr>
                                </m:sSubPr>
                                <m:e>
                                  <m:r>
                                    <a:rPr lang="es-ES" sz="1400" b="0" i="1" smtClean="0">
                                      <a:latin typeface="Cambria Math" panose="02040503050406030204" pitchFamily="18" charset="0"/>
                                      <a:cs typeface="Arial" panose="020B0604020202020204" pitchFamily="34" charset="0"/>
                                    </a:rPr>
                                    <m:t>𝜑</m:t>
                                  </m:r>
                                </m:e>
                                <m:sub>
                                  <m:r>
                                    <a:rPr lang="es-ES" sz="1400" b="0" i="1" smtClean="0">
                                      <a:latin typeface="Cambria Math" panose="02040503050406030204" pitchFamily="18" charset="0"/>
                                      <a:cs typeface="Arial" panose="020B0604020202020204" pitchFamily="34" charset="0"/>
                                    </a:rPr>
                                    <m:t>𝑟</m:t>
                                  </m:r>
                                </m:sub>
                              </m:sSub>
                            </m:sup>
                            <m:e>
                              <m:sSup>
                                <m:sSupPr>
                                  <m:ctrlPr>
                                    <a:rPr lang="es-ES" sz="1400" b="0" i="1" smtClean="0">
                                      <a:latin typeface="Cambria Math" panose="02040503050406030204" pitchFamily="18" charset="0"/>
                                      <a:cs typeface="Arial" panose="020B0604020202020204" pitchFamily="34" charset="0"/>
                                    </a:rPr>
                                  </m:ctrlPr>
                                </m:sSupPr>
                                <m:e>
                                  <m:d>
                                    <m:dPr>
                                      <m:ctrlPr>
                                        <a:rPr lang="es-ES" sz="1400" b="0" i="1" smtClean="0">
                                          <a:latin typeface="Cambria Math" panose="02040503050406030204" pitchFamily="18" charset="0"/>
                                          <a:cs typeface="Arial" panose="020B0604020202020204" pitchFamily="34" charset="0"/>
                                        </a:rPr>
                                      </m:ctrlPr>
                                    </m:dPr>
                                    <m:e>
                                      <m:r>
                                        <a:rPr lang="es-ES" sz="1400" b="0" i="1" smtClean="0">
                                          <a:latin typeface="Cambria Math" panose="02040503050406030204" pitchFamily="18" charset="0"/>
                                          <a:cs typeface="Arial" panose="020B0604020202020204" pitchFamily="34" charset="0"/>
                                        </a:rPr>
                                        <m:t>𝜑</m:t>
                                      </m:r>
                                      <m:r>
                                        <a:rPr lang="es-ES" sz="1400" b="0" i="1" smtClean="0">
                                          <a:latin typeface="Cambria Math" panose="02040503050406030204" pitchFamily="18" charset="0"/>
                                          <a:cs typeface="Arial" panose="020B0604020202020204" pitchFamily="34" charset="0"/>
                                        </a:rPr>
                                        <m:t>−</m:t>
                                      </m:r>
                                      <m:acc>
                                        <m:accPr>
                                          <m:chr m:val="̅"/>
                                          <m:ctrlPr>
                                            <a:rPr lang="es-ES" sz="1400" b="0" i="1" smtClean="0">
                                              <a:latin typeface="Cambria Math" panose="02040503050406030204" pitchFamily="18" charset="0"/>
                                              <a:cs typeface="Arial" panose="020B0604020202020204" pitchFamily="34" charset="0"/>
                                            </a:rPr>
                                          </m:ctrlPr>
                                        </m:accPr>
                                        <m:e>
                                          <m:r>
                                            <a:rPr lang="es-ES" sz="1400" b="0" i="1" smtClean="0">
                                              <a:latin typeface="Cambria Math" panose="02040503050406030204" pitchFamily="18" charset="0"/>
                                              <a:cs typeface="Arial" panose="020B0604020202020204" pitchFamily="34" charset="0"/>
                                            </a:rPr>
                                            <m:t>𝜑</m:t>
                                          </m:r>
                                        </m:e>
                                      </m:acc>
                                    </m:e>
                                  </m:d>
                                </m:e>
                                <m:sup>
                                  <m:r>
                                    <a:rPr lang="es-ES" sz="1400" b="0" i="1" smtClean="0">
                                      <a:latin typeface="Cambria Math" panose="02040503050406030204" pitchFamily="18" charset="0"/>
                                      <a:cs typeface="Arial" panose="020B0604020202020204" pitchFamily="34" charset="0"/>
                                    </a:rPr>
                                    <m:t>2</m:t>
                                  </m:r>
                                </m:sup>
                              </m:sSup>
                              <m:r>
                                <a:rPr lang="es-ES" sz="1400" b="0" i="1" smtClean="0">
                                  <a:latin typeface="Cambria Math" panose="02040503050406030204" pitchFamily="18" charset="0"/>
                                  <a:cs typeface="Arial" panose="020B0604020202020204" pitchFamily="34" charset="0"/>
                                </a:rPr>
                                <m:t>𝜌</m:t>
                              </m:r>
                              <m:d>
                                <m:dPr>
                                  <m:ctrlPr>
                                    <a:rPr lang="es-ES" sz="1400" b="0" i="1" smtClean="0">
                                      <a:latin typeface="Cambria Math" panose="02040503050406030204" pitchFamily="18" charset="0"/>
                                      <a:cs typeface="Arial" panose="020B0604020202020204" pitchFamily="34" charset="0"/>
                                    </a:rPr>
                                  </m:ctrlPr>
                                </m:dPr>
                                <m:e>
                                  <m:r>
                                    <a:rPr lang="es-ES" sz="1400" b="0" i="1" smtClean="0">
                                      <a:latin typeface="Cambria Math" panose="02040503050406030204" pitchFamily="18" charset="0"/>
                                      <a:cs typeface="Arial" panose="020B0604020202020204" pitchFamily="34" charset="0"/>
                                    </a:rPr>
                                    <m:t>𝜑</m:t>
                                  </m:r>
                                </m:e>
                              </m:d>
                              <m:r>
                                <a:rPr lang="es-ES" sz="1400" b="0" i="1" smtClean="0">
                                  <a:latin typeface="Cambria Math" panose="02040503050406030204" pitchFamily="18" charset="0"/>
                                  <a:cs typeface="Arial" panose="020B0604020202020204" pitchFamily="34" charset="0"/>
                                </a:rPr>
                                <m:t> </m:t>
                              </m:r>
                              <m:r>
                                <a:rPr lang="es-ES" sz="1400" b="0" i="1" smtClean="0">
                                  <a:latin typeface="Cambria Math" panose="02040503050406030204" pitchFamily="18" charset="0"/>
                                  <a:cs typeface="Arial" panose="020B0604020202020204" pitchFamily="34" charset="0"/>
                                </a:rPr>
                                <m:t>𝑑</m:t>
                              </m:r>
                              <m:r>
                                <a:rPr lang="es-ES" sz="1400" b="0" i="1" smtClean="0">
                                  <a:latin typeface="Cambria Math" panose="02040503050406030204" pitchFamily="18" charset="0"/>
                                  <a:cs typeface="Arial" panose="020B0604020202020204" pitchFamily="34" charset="0"/>
                                </a:rPr>
                                <m:t>𝜑</m:t>
                              </m:r>
                            </m:e>
                          </m:nary>
                        </m:e>
                      </m:rad>
                    </m:oMath>
                  </m:oMathPara>
                </a14:m>
                <a:endParaRPr lang="es-ES" dirty="0"/>
              </a:p>
            </p:txBody>
          </p:sp>
        </mc:Choice>
        <mc:Fallback xmlns="">
          <p:sp>
            <p:nvSpPr>
              <p:cNvPr id="42" name="TextBox 41">
                <a:extLst>
                  <a:ext uri="{FF2B5EF4-FFF2-40B4-BE49-F238E27FC236}">
                    <a16:creationId xmlns:a16="http://schemas.microsoft.com/office/drawing/2014/main" id="{491145DF-94D4-D453-D37B-3297D6DCFCA4}"/>
                  </a:ext>
                </a:extLst>
              </p:cNvPr>
              <p:cNvSpPr txBox="1">
                <a:spLocks noRot="1" noChangeAspect="1" noMove="1" noResize="1" noEditPoints="1" noAdjustHandles="1" noChangeArrowheads="1" noChangeShapeType="1" noTextEdit="1"/>
              </p:cNvSpPr>
              <p:nvPr/>
            </p:nvSpPr>
            <p:spPr>
              <a:xfrm>
                <a:off x="5138449" y="4928789"/>
                <a:ext cx="2869184" cy="728854"/>
              </a:xfrm>
              <a:prstGeom prst="rect">
                <a:avLst/>
              </a:prstGeom>
              <a:blipFill>
                <a:blip r:embed="rId6"/>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5" name="TextBox 44">
                <a:extLst>
                  <a:ext uri="{FF2B5EF4-FFF2-40B4-BE49-F238E27FC236}">
                    <a16:creationId xmlns:a16="http://schemas.microsoft.com/office/drawing/2014/main" id="{B37D57A5-3CD4-DF80-9EC4-33577189F3EE}"/>
                  </a:ext>
                </a:extLst>
              </p:cNvPr>
              <p:cNvSpPr txBox="1"/>
              <p:nvPr/>
            </p:nvSpPr>
            <p:spPr>
              <a:xfrm>
                <a:off x="6315127" y="2760688"/>
                <a:ext cx="1932580" cy="24179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acc>
                            <m:accPr>
                              <m:chr m:val="̃"/>
                              <m:ctrlPr>
                                <a:rPr lang="es-ES" b="0" i="1" smtClean="0">
                                  <a:latin typeface="Cambria Math" panose="02040503050406030204" pitchFamily="18" charset="0"/>
                                </a:rPr>
                              </m:ctrlPr>
                            </m:accPr>
                            <m:e>
                              <m:r>
                                <a:rPr lang="es-ES" i="1">
                                  <a:latin typeface="Cambria Math" panose="02040503050406030204" pitchFamily="18" charset="0"/>
                                </a:rPr>
                                <m:t>𝑉</m:t>
                              </m:r>
                            </m:e>
                          </m:acc>
                        </m:e>
                        <m:sub>
                          <m:r>
                            <a:rPr lang="es-ES" b="0" i="1" smtClean="0">
                              <a:latin typeface="Cambria Math" panose="02040503050406030204" pitchFamily="18" charset="0"/>
                            </a:rPr>
                            <m:t>𝑐</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acc>
                            <m:accPr>
                              <m:chr m:val="̃"/>
                              <m:ctrlPr>
                                <a:rPr lang="es-ES" b="0" i="1" smtClean="0">
                                  <a:latin typeface="Cambria Math" panose="02040503050406030204" pitchFamily="18" charset="0"/>
                                </a:rPr>
                              </m:ctrlPr>
                            </m:accPr>
                            <m:e>
                              <m:r>
                                <a:rPr lang="es-ES" i="1">
                                  <a:latin typeface="Cambria Math" panose="02040503050406030204" pitchFamily="18" charset="0"/>
                                </a:rPr>
                                <m:t>𝑉</m:t>
                              </m:r>
                            </m:e>
                          </m:acc>
                        </m:e>
                        <m:sub>
                          <m:r>
                            <a:rPr lang="es-ES" b="0" i="1" smtClean="0">
                              <a:latin typeface="Cambria Math" panose="02040503050406030204" pitchFamily="18" charset="0"/>
                            </a:rPr>
                            <m:t>𝑔</m:t>
                          </m:r>
                          <m:r>
                            <a:rPr lang="es-ES" b="0" i="1" smtClean="0">
                              <a:latin typeface="Cambria Math" panose="02040503050406030204" pitchFamily="18" charset="0"/>
                            </a:rPr>
                            <m:t> </m:t>
                          </m:r>
                          <m:r>
                            <a:rPr lang="es-ES" b="0" i="1" smtClean="0">
                              <a:latin typeface="Cambria Math" panose="02040503050406030204" pitchFamily="18" charset="0"/>
                            </a:rPr>
                            <m:t>𝑓𝑖𝑙𝑡</m:t>
                          </m:r>
                        </m:sub>
                      </m:sSub>
                      <m:d>
                        <m:dPr>
                          <m:ctrlPr>
                            <a:rPr lang="en-US" b="0" i="1" smtClean="0">
                              <a:latin typeface="Cambria Math" panose="02040503050406030204" pitchFamily="18" charset="0"/>
                            </a:rPr>
                          </m:ctrlPr>
                        </m:dPr>
                        <m:e>
                          <m:r>
                            <a:rPr lang="en-US" b="0" i="1" smtClean="0">
                              <a:latin typeface="Cambria Math" panose="02040503050406030204" pitchFamily="18" charset="0"/>
                            </a:rPr>
                            <m:t>𝑡</m:t>
                          </m:r>
                        </m:e>
                      </m:d>
                      <m:r>
                        <a:rPr lang="es-ES" b="0" i="1" smtClean="0">
                          <a:latin typeface="Cambria Math" panose="02040503050406030204" pitchFamily="18" charset="0"/>
                        </a:rPr>
                        <m:t>+</m:t>
                      </m:r>
                      <m:sSub>
                        <m:sSubPr>
                          <m:ctrlPr>
                            <a:rPr lang="es-ES" i="1">
                              <a:latin typeface="Cambria Math" panose="02040503050406030204" pitchFamily="18" charset="0"/>
                            </a:rPr>
                          </m:ctrlPr>
                        </m:sSubPr>
                        <m:e>
                          <m:acc>
                            <m:accPr>
                              <m:chr m:val="̃"/>
                              <m:ctrlPr>
                                <a:rPr lang="es-ES" i="1">
                                  <a:latin typeface="Cambria Math" panose="02040503050406030204" pitchFamily="18" charset="0"/>
                                </a:rPr>
                              </m:ctrlPr>
                            </m:accPr>
                            <m:e>
                              <m:r>
                                <a:rPr lang="es-ES" i="1">
                                  <a:latin typeface="Cambria Math" panose="02040503050406030204" pitchFamily="18" charset="0"/>
                                </a:rPr>
                                <m:t>𝑉</m:t>
                              </m:r>
                            </m:e>
                          </m:acc>
                        </m:e>
                        <m:sub>
                          <m:r>
                            <a:rPr lang="es-ES" i="1">
                              <a:latin typeface="Cambria Math" panose="02040503050406030204" pitchFamily="18" charset="0"/>
                            </a:rPr>
                            <m:t>𝑏</m:t>
                          </m:r>
                        </m:sub>
                      </m:sSub>
                      <m:r>
                        <a:rPr lang="en-US" i="1">
                          <a:latin typeface="Cambria Math" panose="02040503050406030204" pitchFamily="18" charset="0"/>
                        </a:rPr>
                        <m:t>(</m:t>
                      </m:r>
                      <m:r>
                        <a:rPr lang="en-US" i="1">
                          <a:latin typeface="Cambria Math" panose="02040503050406030204" pitchFamily="18" charset="0"/>
                        </a:rPr>
                        <m:t>𝑡</m:t>
                      </m:r>
                      <m:r>
                        <a:rPr lang="en-US" i="1">
                          <a:latin typeface="Cambria Math" panose="02040503050406030204" pitchFamily="18" charset="0"/>
                        </a:rPr>
                        <m:t>)</m:t>
                      </m:r>
                    </m:oMath>
                  </m:oMathPara>
                </a14:m>
                <a:endParaRPr lang="es-ES" dirty="0"/>
              </a:p>
            </p:txBody>
          </p:sp>
        </mc:Choice>
        <mc:Fallback xmlns="">
          <p:sp>
            <p:nvSpPr>
              <p:cNvPr id="45" name="TextBox 44">
                <a:extLst>
                  <a:ext uri="{FF2B5EF4-FFF2-40B4-BE49-F238E27FC236}">
                    <a16:creationId xmlns:a16="http://schemas.microsoft.com/office/drawing/2014/main" id="{B37D57A5-3CD4-DF80-9EC4-33577189F3EE}"/>
                  </a:ext>
                </a:extLst>
              </p:cNvPr>
              <p:cNvSpPr txBox="1">
                <a:spLocks noRot="1" noChangeAspect="1" noMove="1" noResize="1" noEditPoints="1" noAdjustHandles="1" noChangeArrowheads="1" noChangeShapeType="1" noTextEdit="1"/>
              </p:cNvSpPr>
              <p:nvPr/>
            </p:nvSpPr>
            <p:spPr>
              <a:xfrm>
                <a:off x="6315127" y="2760688"/>
                <a:ext cx="1932580" cy="241797"/>
              </a:xfrm>
              <a:prstGeom prst="rect">
                <a:avLst/>
              </a:prstGeom>
              <a:blipFill>
                <a:blip r:embed="rId7"/>
                <a:stretch>
                  <a:fillRect l="-1262" t="-25000" r="-2208" b="-20000"/>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48" name="TextBox 47">
                <a:extLst>
                  <a:ext uri="{FF2B5EF4-FFF2-40B4-BE49-F238E27FC236}">
                    <a16:creationId xmlns:a16="http://schemas.microsoft.com/office/drawing/2014/main" id="{A3788C03-7A72-0E41-9BBE-57A2D35805B3}"/>
                  </a:ext>
                </a:extLst>
              </p:cNvPr>
              <p:cNvSpPr txBox="1"/>
              <p:nvPr/>
            </p:nvSpPr>
            <p:spPr>
              <a:xfrm>
                <a:off x="4649093" y="4269442"/>
                <a:ext cx="2492414" cy="486480"/>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acc>
                            <m:accPr>
                              <m:chr m:val="̃"/>
                              <m:ctrlPr>
                                <a:rPr lang="es-ES" b="0" i="1" smtClean="0">
                                  <a:latin typeface="Cambria Math" panose="02040503050406030204" pitchFamily="18" charset="0"/>
                                </a:rPr>
                              </m:ctrlPr>
                            </m:accPr>
                            <m:e>
                              <m:r>
                                <a:rPr lang="es-ES" b="0" i="1" smtClean="0">
                                  <a:latin typeface="Cambria Math" panose="02040503050406030204" pitchFamily="18" charset="0"/>
                                </a:rPr>
                                <m:t>𝐹</m:t>
                              </m:r>
                            </m:e>
                          </m:acc>
                        </m:e>
                        <m:sub>
                          <m:r>
                            <a:rPr lang="es-ES" b="0" i="1" smtClean="0">
                              <a:latin typeface="Cambria Math" panose="02040503050406030204" pitchFamily="18" charset="0"/>
                            </a:rPr>
                            <m:t>𝑛</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𝐹</m:t>
                          </m:r>
                        </m:e>
                        <m:sub>
                          <m:r>
                            <a:rPr lang="es-ES" b="0" i="1" smtClean="0">
                              <a:latin typeface="Cambria Math" panose="02040503050406030204" pitchFamily="18" charset="0"/>
                            </a:rPr>
                            <m:t>𝑛</m:t>
                          </m:r>
                        </m:sub>
                      </m:sSub>
                      <m:sSup>
                        <m:sSupPr>
                          <m:ctrlPr>
                            <a:rPr lang="es-ES" b="0" i="1" smtClean="0">
                              <a:latin typeface="Cambria Math" panose="02040503050406030204" pitchFamily="18" charset="0"/>
                            </a:rPr>
                          </m:ctrlPr>
                        </m:sSupPr>
                        <m:e>
                          <m:r>
                            <a:rPr lang="es-ES" b="0" i="1" smtClean="0">
                              <a:latin typeface="Cambria Math" panose="02040503050406030204" pitchFamily="18" charset="0"/>
                            </a:rPr>
                            <m:t>𝑒</m:t>
                          </m:r>
                        </m:e>
                        <m:sup>
                          <m:r>
                            <a:rPr lang="es-ES" b="0" i="1" smtClean="0">
                              <a:latin typeface="Cambria Math" panose="02040503050406030204" pitchFamily="18" charset="0"/>
                            </a:rPr>
                            <m:t>𝑗</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𝜙</m:t>
                              </m:r>
                            </m:e>
                            <m:sub>
                              <m:r>
                                <a:rPr lang="es-ES" b="0" i="1" smtClean="0">
                                  <a:latin typeface="Cambria Math" panose="02040503050406030204" pitchFamily="18" charset="0"/>
                                </a:rPr>
                                <m:t>𝐹</m:t>
                              </m:r>
                              <m:r>
                                <a:rPr lang="es-ES" b="0" i="1" smtClean="0">
                                  <a:latin typeface="Cambria Math" panose="02040503050406030204" pitchFamily="18" charset="0"/>
                                </a:rPr>
                                <m:t>,</m:t>
                              </m:r>
                              <m:r>
                                <a:rPr lang="es-ES" b="0" i="1" smtClean="0">
                                  <a:latin typeface="Cambria Math" panose="02040503050406030204" pitchFamily="18" charset="0"/>
                                </a:rPr>
                                <m:t>𝑛</m:t>
                              </m:r>
                            </m:sub>
                          </m:sSub>
                        </m:sup>
                      </m:sSup>
                      <m:r>
                        <a:rPr lang="es-ES" b="0" i="1" smtClean="0">
                          <a:latin typeface="Cambria Math" panose="02040503050406030204" pitchFamily="18" charset="0"/>
                        </a:rPr>
                        <m:t>= </m:t>
                      </m:r>
                      <m:f>
                        <m:fPr>
                          <m:ctrlPr>
                            <a:rPr lang="es-ES" b="0" i="1" smtClean="0">
                              <a:latin typeface="Cambria Math" panose="02040503050406030204" pitchFamily="18" charset="0"/>
                            </a:rPr>
                          </m:ctrlPr>
                        </m:fPr>
                        <m:num>
                          <m:r>
                            <m:rPr>
                              <m:nor/>
                            </m:rPr>
                            <a:rPr lang="es-ES"/>
                            <m:t>ℱ</m:t>
                          </m:r>
                          <m:sSub>
                            <m:sSubPr>
                              <m:ctrlPr>
                                <a:rPr lang="es-ES" b="0" i="1" smtClean="0">
                                  <a:latin typeface="Cambria Math" panose="02040503050406030204" pitchFamily="18" charset="0"/>
                                  <a:cs typeface="Arial" panose="020B0604020202020204" pitchFamily="34" charset="0"/>
                                </a:rPr>
                              </m:ctrlPr>
                            </m:sSubPr>
                            <m:e>
                              <m:d>
                                <m:dPr>
                                  <m:begChr m:val="["/>
                                  <m:endChr m:val="]"/>
                                  <m:ctrlPr>
                                    <a:rPr lang="es-ES" b="0" i="1" smtClean="0">
                                      <a:latin typeface="Cambria Math" panose="02040503050406030204" pitchFamily="18" charset="0"/>
                                      <a:cs typeface="Arial" panose="020B0604020202020204" pitchFamily="34" charset="0"/>
                                    </a:rPr>
                                  </m:ctrlPr>
                                </m:dPr>
                                <m:e>
                                  <m:r>
                                    <a:rPr lang="es-ES" i="1">
                                      <a:latin typeface="Cambria Math" panose="02040503050406030204" pitchFamily="18" charset="0"/>
                                      <a:cs typeface="Arial" panose="020B0604020202020204" pitchFamily="34" charset="0"/>
                                    </a:rPr>
                                    <m:t>𝜌</m:t>
                                  </m:r>
                                  <m:d>
                                    <m:dPr>
                                      <m:ctrlPr>
                                        <a:rPr lang="es-ES" b="0" i="1" smtClean="0">
                                          <a:latin typeface="Cambria Math" panose="02040503050406030204" pitchFamily="18" charset="0"/>
                                          <a:cs typeface="Arial" panose="020B0604020202020204" pitchFamily="34" charset="0"/>
                                        </a:rPr>
                                      </m:ctrlPr>
                                    </m:dPr>
                                    <m:e>
                                      <m:r>
                                        <a:rPr lang="es-ES" b="0" i="1" smtClean="0">
                                          <a:latin typeface="Cambria Math" panose="02040503050406030204" pitchFamily="18" charset="0"/>
                                          <a:cs typeface="Arial" panose="020B0604020202020204" pitchFamily="34" charset="0"/>
                                        </a:rPr>
                                        <m:t>𝑡</m:t>
                                      </m:r>
                                    </m:e>
                                  </m:d>
                                </m:e>
                              </m:d>
                            </m:e>
                            <m:sub>
                              <m:r>
                                <a:rPr lang="es-ES" b="0" i="1" smtClean="0">
                                  <a:latin typeface="Cambria Math" panose="02040503050406030204" pitchFamily="18" charset="0"/>
                                  <a:cs typeface="Arial" panose="020B0604020202020204" pitchFamily="34" charset="0"/>
                                </a:rPr>
                                <m:t>𝜔</m:t>
                              </m:r>
                              <m:r>
                                <a:rPr lang="es-ES" b="0" i="1" smtClean="0">
                                  <a:latin typeface="Cambria Math" panose="02040503050406030204" pitchFamily="18" charset="0"/>
                                  <a:cs typeface="Arial" panose="020B0604020202020204" pitchFamily="34" charset="0"/>
                                </a:rPr>
                                <m:t>=</m:t>
                              </m:r>
                              <m:r>
                                <a:rPr lang="es-ES" b="0" i="1" smtClean="0">
                                  <a:latin typeface="Cambria Math" panose="02040503050406030204" pitchFamily="18" charset="0"/>
                                  <a:cs typeface="Arial" panose="020B0604020202020204" pitchFamily="34" charset="0"/>
                                </a:rPr>
                                <m:t>𝑛</m:t>
                              </m:r>
                              <m:sSub>
                                <m:sSubPr>
                                  <m:ctrlPr>
                                    <a:rPr lang="es-ES" b="0" i="1" smtClean="0">
                                      <a:latin typeface="Cambria Math" panose="02040503050406030204" pitchFamily="18" charset="0"/>
                                      <a:cs typeface="Arial" panose="020B0604020202020204" pitchFamily="34" charset="0"/>
                                    </a:rPr>
                                  </m:ctrlPr>
                                </m:sSubPr>
                                <m:e>
                                  <m:r>
                                    <a:rPr lang="es-ES" b="0" i="1" smtClean="0">
                                      <a:latin typeface="Cambria Math" panose="02040503050406030204" pitchFamily="18" charset="0"/>
                                      <a:cs typeface="Arial" panose="020B0604020202020204" pitchFamily="34" charset="0"/>
                                    </a:rPr>
                                    <m:t>𝜔</m:t>
                                  </m:r>
                                </m:e>
                                <m:sub>
                                  <m:r>
                                    <a:rPr lang="es-ES" b="0" i="1" smtClean="0">
                                      <a:latin typeface="Cambria Math" panose="02040503050406030204" pitchFamily="18" charset="0"/>
                                      <a:cs typeface="Arial" panose="020B0604020202020204" pitchFamily="34" charset="0"/>
                                    </a:rPr>
                                    <m:t>𝑟𝑓</m:t>
                                  </m:r>
                                </m:sub>
                              </m:sSub>
                            </m:sub>
                          </m:sSub>
                        </m:num>
                        <m:den>
                          <m:d>
                            <m:dPr>
                              <m:begChr m:val="|"/>
                              <m:endChr m:val="|"/>
                              <m:ctrlPr>
                                <a:rPr lang="es-ES" b="0" i="1" smtClean="0">
                                  <a:latin typeface="Cambria Math" panose="02040503050406030204" pitchFamily="18" charset="0"/>
                                </a:rPr>
                              </m:ctrlPr>
                            </m:dPr>
                            <m:e>
                              <m:r>
                                <m:rPr>
                                  <m:nor/>
                                </m:rPr>
                                <a:rPr lang="es-ES"/>
                                <m:t>ℱ</m:t>
                              </m:r>
                              <m:sSub>
                                <m:sSubPr>
                                  <m:ctrlPr>
                                    <a:rPr lang="es-ES" i="1">
                                      <a:latin typeface="Cambria Math" panose="02040503050406030204" pitchFamily="18" charset="0"/>
                                      <a:cs typeface="Arial" panose="020B0604020202020204" pitchFamily="34" charset="0"/>
                                    </a:rPr>
                                  </m:ctrlPr>
                                </m:sSubPr>
                                <m:e>
                                  <m:d>
                                    <m:dPr>
                                      <m:begChr m:val="["/>
                                      <m:endChr m:val="]"/>
                                      <m:ctrlPr>
                                        <a:rPr lang="es-ES" i="1">
                                          <a:latin typeface="Cambria Math" panose="02040503050406030204" pitchFamily="18" charset="0"/>
                                          <a:cs typeface="Arial" panose="020B0604020202020204" pitchFamily="34" charset="0"/>
                                        </a:rPr>
                                      </m:ctrlPr>
                                    </m:dPr>
                                    <m:e>
                                      <m:r>
                                        <a:rPr lang="es-ES" i="1">
                                          <a:latin typeface="Cambria Math" panose="02040503050406030204" pitchFamily="18" charset="0"/>
                                          <a:cs typeface="Arial" panose="020B0604020202020204" pitchFamily="34" charset="0"/>
                                        </a:rPr>
                                        <m:t>𝜌</m:t>
                                      </m:r>
                                      <m:d>
                                        <m:dPr>
                                          <m:ctrlPr>
                                            <a:rPr lang="es-ES" i="1">
                                              <a:latin typeface="Cambria Math" panose="02040503050406030204" pitchFamily="18" charset="0"/>
                                              <a:cs typeface="Arial" panose="020B0604020202020204" pitchFamily="34" charset="0"/>
                                            </a:rPr>
                                          </m:ctrlPr>
                                        </m:dPr>
                                        <m:e>
                                          <m:r>
                                            <a:rPr lang="es-ES" i="1">
                                              <a:latin typeface="Cambria Math" panose="02040503050406030204" pitchFamily="18" charset="0"/>
                                              <a:cs typeface="Arial" panose="020B0604020202020204" pitchFamily="34" charset="0"/>
                                            </a:rPr>
                                            <m:t>𝑡</m:t>
                                          </m:r>
                                        </m:e>
                                      </m:d>
                                    </m:e>
                                  </m:d>
                                </m:e>
                                <m:sub>
                                  <m:r>
                                    <a:rPr lang="es-ES" i="1">
                                      <a:latin typeface="Cambria Math" panose="02040503050406030204" pitchFamily="18" charset="0"/>
                                      <a:cs typeface="Arial" panose="020B0604020202020204" pitchFamily="34" charset="0"/>
                                    </a:rPr>
                                    <m:t>𝜔</m:t>
                                  </m:r>
                                  <m:r>
                                    <a:rPr lang="es-ES" i="1">
                                      <a:latin typeface="Cambria Math" panose="02040503050406030204" pitchFamily="18" charset="0"/>
                                      <a:cs typeface="Arial" panose="020B0604020202020204" pitchFamily="34" charset="0"/>
                                    </a:rPr>
                                    <m:t>=0</m:t>
                                  </m:r>
                                </m:sub>
                              </m:sSub>
                            </m:e>
                          </m:d>
                        </m:den>
                      </m:f>
                    </m:oMath>
                  </m:oMathPara>
                </a14:m>
                <a:endParaRPr lang="es-ES" dirty="0"/>
              </a:p>
            </p:txBody>
          </p:sp>
        </mc:Choice>
        <mc:Fallback xmlns="">
          <p:sp>
            <p:nvSpPr>
              <p:cNvPr id="48" name="TextBox 47">
                <a:extLst>
                  <a:ext uri="{FF2B5EF4-FFF2-40B4-BE49-F238E27FC236}">
                    <a16:creationId xmlns:a16="http://schemas.microsoft.com/office/drawing/2014/main" id="{A3788C03-7A72-0E41-9BBE-57A2D35805B3}"/>
                  </a:ext>
                </a:extLst>
              </p:cNvPr>
              <p:cNvSpPr txBox="1">
                <a:spLocks noRot="1" noChangeAspect="1" noMove="1" noResize="1" noEditPoints="1" noAdjustHandles="1" noChangeArrowheads="1" noChangeShapeType="1" noTextEdit="1"/>
              </p:cNvSpPr>
              <p:nvPr/>
            </p:nvSpPr>
            <p:spPr>
              <a:xfrm>
                <a:off x="4649093" y="4269442"/>
                <a:ext cx="2492414" cy="486480"/>
              </a:xfrm>
              <a:prstGeom prst="rect">
                <a:avLst/>
              </a:prstGeom>
              <a:blipFill>
                <a:blip r:embed="rId8"/>
                <a:stretch>
                  <a:fillRect/>
                </a:stretch>
              </a:blipFill>
            </p:spPr>
            <p:txBody>
              <a:bodyPr/>
              <a:lstStyle/>
              <a:p>
                <a:r>
                  <a:rPr lang="es-E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26F6FF27-87F4-C56D-7450-EF61895720C0}"/>
                  </a:ext>
                </a:extLst>
              </p:cNvPr>
              <p:cNvSpPr txBox="1"/>
              <p:nvPr/>
            </p:nvSpPr>
            <p:spPr>
              <a:xfrm>
                <a:off x="4649093" y="1993771"/>
                <a:ext cx="2481257" cy="240066"/>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s-ES" b="0" i="1" smtClean="0">
                              <a:latin typeface="Cambria Math" panose="02040503050406030204" pitchFamily="18" charset="0"/>
                            </a:rPr>
                          </m:ctrlPr>
                        </m:sSubPr>
                        <m:e>
                          <m:acc>
                            <m:accPr>
                              <m:chr m:val="̃"/>
                              <m:ctrlPr>
                                <a:rPr lang="es-ES" b="0" i="1" smtClean="0">
                                  <a:latin typeface="Cambria Math" panose="02040503050406030204" pitchFamily="18" charset="0"/>
                                </a:rPr>
                              </m:ctrlPr>
                            </m:accPr>
                            <m:e>
                              <m:r>
                                <a:rPr lang="es-ES" i="1">
                                  <a:latin typeface="Cambria Math" panose="02040503050406030204" pitchFamily="18" charset="0"/>
                                </a:rPr>
                                <m:t>𝑉</m:t>
                              </m:r>
                            </m:e>
                          </m:acc>
                        </m:e>
                        <m:sub>
                          <m:r>
                            <a:rPr lang="es-ES" b="0" i="1" smtClean="0">
                              <a:latin typeface="Cambria Math" panose="02040503050406030204" pitchFamily="18" charset="0"/>
                            </a:rPr>
                            <m:t>𝑏</m:t>
                          </m:r>
                          <m:r>
                            <a:rPr lang="es-ES" b="0" i="1" smtClean="0">
                              <a:latin typeface="Cambria Math" panose="02040503050406030204" pitchFamily="18" charset="0"/>
                            </a:rPr>
                            <m:t>,</m:t>
                          </m:r>
                          <m:r>
                            <a:rPr lang="es-ES" b="0" i="1" smtClean="0">
                              <a:latin typeface="Cambria Math" panose="02040503050406030204" pitchFamily="18" charset="0"/>
                            </a:rPr>
                            <m:t>𝑖</m:t>
                          </m:r>
                        </m:sub>
                      </m:sSub>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acc>
                            <m:accPr>
                              <m:chr m:val="̃"/>
                              <m:ctrlPr>
                                <a:rPr lang="es-ES" b="0" i="1" smtClean="0">
                                  <a:latin typeface="Cambria Math" panose="02040503050406030204" pitchFamily="18" charset="0"/>
                                </a:rPr>
                              </m:ctrlPr>
                            </m:accPr>
                            <m:e>
                              <m:r>
                                <a:rPr lang="es-ES" i="1">
                                  <a:latin typeface="Cambria Math" panose="02040503050406030204" pitchFamily="18" charset="0"/>
                                </a:rPr>
                                <m:t>𝑉</m:t>
                              </m:r>
                            </m:e>
                          </m:acc>
                        </m:e>
                        <m:sub>
                          <m:r>
                            <a:rPr lang="es-ES" b="0" i="1" smtClean="0">
                              <a:latin typeface="Cambria Math" panose="02040503050406030204" pitchFamily="18" charset="0"/>
                            </a:rPr>
                            <m:t>𝑏𝑎</m:t>
                          </m:r>
                          <m:r>
                            <a:rPr lang="es-ES" b="0" i="1" smtClean="0">
                              <a:latin typeface="Cambria Math" panose="02040503050406030204" pitchFamily="18" charset="0"/>
                            </a:rPr>
                            <m:t>,  </m:t>
                          </m:r>
                          <m:r>
                            <a:rPr lang="es-ES" b="0" i="1" smtClean="0">
                              <a:latin typeface="Cambria Math" panose="02040503050406030204" pitchFamily="18" charset="0"/>
                            </a:rPr>
                            <m:t>𝑖</m:t>
                          </m:r>
                          <m:r>
                            <a:rPr lang="es-ES" b="0" i="1" smtClean="0">
                              <a:latin typeface="Cambria Math" panose="02040503050406030204" pitchFamily="18" charset="0"/>
                            </a:rPr>
                            <m:t>−1</m:t>
                          </m:r>
                        </m:sub>
                      </m:sSub>
                      <m:sSup>
                        <m:sSupPr>
                          <m:ctrlPr>
                            <a:rPr lang="es-ES" b="0" i="1" smtClean="0">
                              <a:latin typeface="Cambria Math" panose="02040503050406030204" pitchFamily="18" charset="0"/>
                            </a:rPr>
                          </m:ctrlPr>
                        </m:sSupPr>
                        <m:e>
                          <m:r>
                            <a:rPr lang="es-ES" b="0" i="1" smtClean="0">
                              <a:latin typeface="Cambria Math" panose="02040503050406030204" pitchFamily="18" charset="0"/>
                            </a:rPr>
                            <m:t>𝑒</m:t>
                          </m:r>
                        </m:e>
                        <m:sup>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𝛿</m:t>
                              </m:r>
                            </m:e>
                            <m:sub>
                              <m:r>
                                <a:rPr lang="es-ES" b="0" i="1" smtClean="0">
                                  <a:latin typeface="Cambria Math" panose="02040503050406030204" pitchFamily="18" charset="0"/>
                                </a:rPr>
                                <m:t>𝑙</m:t>
                              </m:r>
                            </m:sub>
                          </m:sSub>
                          <m:r>
                            <a:rPr lang="es-ES" b="0" i="1" smtClean="0">
                              <a:latin typeface="Cambria Math" panose="02040503050406030204" pitchFamily="18" charset="0"/>
                            </a:rPr>
                            <m:t>+</m:t>
                          </m:r>
                          <m:r>
                            <a:rPr lang="es-ES" b="0" i="1" smtClean="0">
                              <a:latin typeface="Cambria Math" panose="02040503050406030204" pitchFamily="18" charset="0"/>
                            </a:rPr>
                            <m:t>𝑗</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𝜓</m:t>
                              </m:r>
                            </m:e>
                            <m:sub>
                              <m:r>
                                <a:rPr lang="es-ES" b="0" i="1" smtClean="0">
                                  <a:latin typeface="Cambria Math" panose="02040503050406030204" pitchFamily="18" charset="0"/>
                                </a:rPr>
                                <m:t>𝑡</m:t>
                              </m:r>
                            </m:sub>
                          </m:sSub>
                        </m:sup>
                      </m:sSup>
                      <m:r>
                        <a:rPr lang="es-ES" b="0" i="1" smtClean="0">
                          <a:latin typeface="Cambria Math" panose="02040503050406030204" pitchFamily="18" charset="0"/>
                        </a:rPr>
                        <m:t>−</m:t>
                      </m:r>
                      <m:sSub>
                        <m:sSubPr>
                          <m:ctrlPr>
                            <a:rPr lang="es-ES" b="0" i="1" smtClean="0">
                              <a:latin typeface="Cambria Math" panose="02040503050406030204" pitchFamily="18" charset="0"/>
                            </a:rPr>
                          </m:ctrlPr>
                        </m:sSubPr>
                        <m:e>
                          <m:r>
                            <a:rPr lang="es-ES" b="0" i="1" smtClean="0">
                              <a:latin typeface="Cambria Math" panose="02040503050406030204" pitchFamily="18" charset="0"/>
                            </a:rPr>
                            <m:t>𝑘</m:t>
                          </m:r>
                        </m:e>
                        <m:sub>
                          <m:r>
                            <a:rPr lang="es-ES" b="0" i="1" smtClean="0">
                              <a:latin typeface="Cambria Math" panose="02040503050406030204" pitchFamily="18" charset="0"/>
                            </a:rPr>
                            <m:t>𝑙</m:t>
                          </m:r>
                        </m:sub>
                      </m:sSub>
                      <m:sSub>
                        <m:sSubPr>
                          <m:ctrlPr>
                            <a:rPr lang="es-ES" b="0" i="1" smtClean="0">
                              <a:latin typeface="Cambria Math" panose="02040503050406030204" pitchFamily="18" charset="0"/>
                            </a:rPr>
                          </m:ctrlPr>
                        </m:sSubPr>
                        <m:e>
                          <m:acc>
                            <m:accPr>
                              <m:chr m:val="̃"/>
                              <m:ctrlPr>
                                <a:rPr lang="es-ES" b="0" i="1" smtClean="0">
                                  <a:latin typeface="Cambria Math" panose="02040503050406030204" pitchFamily="18" charset="0"/>
                                </a:rPr>
                              </m:ctrlPr>
                            </m:accPr>
                            <m:e>
                              <m:r>
                                <a:rPr lang="es-ES" b="0" i="1" smtClean="0">
                                  <a:latin typeface="Cambria Math" panose="02040503050406030204" pitchFamily="18" charset="0"/>
                                </a:rPr>
                                <m:t>𝐹</m:t>
                              </m:r>
                            </m:e>
                          </m:acc>
                        </m:e>
                        <m:sub>
                          <m:r>
                            <a:rPr lang="es-ES" b="0" i="1" smtClean="0">
                              <a:latin typeface="Cambria Math" panose="02040503050406030204" pitchFamily="18" charset="0"/>
                            </a:rPr>
                            <m:t>𝑛</m:t>
                          </m:r>
                          <m:r>
                            <a:rPr lang="es-ES" b="0" i="1" smtClean="0">
                              <a:latin typeface="Cambria Math" panose="02040503050406030204" pitchFamily="18" charset="0"/>
                            </a:rPr>
                            <m:t>,</m:t>
                          </m:r>
                          <m:r>
                            <a:rPr lang="es-ES" b="0" i="1" smtClean="0">
                              <a:latin typeface="Cambria Math" panose="02040503050406030204" pitchFamily="18" charset="0"/>
                            </a:rPr>
                            <m:t>𝑖</m:t>
                          </m:r>
                        </m:sub>
                      </m:sSub>
                      <m:sSub>
                        <m:sSubPr>
                          <m:ctrlPr>
                            <a:rPr lang="es-ES" b="0" i="1" smtClean="0">
                              <a:latin typeface="Cambria Math" panose="02040503050406030204" pitchFamily="18" charset="0"/>
                            </a:rPr>
                          </m:ctrlPr>
                        </m:sSubPr>
                        <m:e>
                          <m:r>
                            <a:rPr lang="es-ES" b="0" i="1" smtClean="0">
                              <a:latin typeface="Cambria Math" panose="02040503050406030204" pitchFamily="18" charset="0"/>
                            </a:rPr>
                            <m:t>𝑞</m:t>
                          </m:r>
                        </m:e>
                        <m:sub>
                          <m:r>
                            <a:rPr lang="es-ES" b="0" i="1" smtClean="0">
                              <a:latin typeface="Cambria Math" panose="02040503050406030204" pitchFamily="18" charset="0"/>
                            </a:rPr>
                            <m:t>𝑖</m:t>
                          </m:r>
                        </m:sub>
                      </m:sSub>
                    </m:oMath>
                  </m:oMathPara>
                </a14:m>
                <a:endParaRPr lang="es-ES" dirty="0"/>
              </a:p>
            </p:txBody>
          </p:sp>
        </mc:Choice>
        <mc:Fallback xmlns="">
          <p:sp>
            <p:nvSpPr>
              <p:cNvPr id="8" name="TextBox 7">
                <a:extLst>
                  <a:ext uri="{FF2B5EF4-FFF2-40B4-BE49-F238E27FC236}">
                    <a16:creationId xmlns:a16="http://schemas.microsoft.com/office/drawing/2014/main" id="{26F6FF27-87F4-C56D-7450-EF61895720C0}"/>
                  </a:ext>
                </a:extLst>
              </p:cNvPr>
              <p:cNvSpPr txBox="1">
                <a:spLocks noRot="1" noChangeAspect="1" noMove="1" noResize="1" noEditPoints="1" noAdjustHandles="1" noChangeArrowheads="1" noChangeShapeType="1" noTextEdit="1"/>
              </p:cNvSpPr>
              <p:nvPr/>
            </p:nvSpPr>
            <p:spPr>
              <a:xfrm>
                <a:off x="4649093" y="1993771"/>
                <a:ext cx="2481257" cy="240066"/>
              </a:xfrm>
              <a:prstGeom prst="rect">
                <a:avLst/>
              </a:prstGeom>
              <a:blipFill>
                <a:blip r:embed="rId9"/>
                <a:stretch>
                  <a:fillRect l="-983" t="-20513" b="-20513"/>
                </a:stretch>
              </a:blipFill>
            </p:spPr>
            <p:txBody>
              <a:bodyPr/>
              <a:lstStyle/>
              <a:p>
                <a:r>
                  <a:rPr lang="es-ES">
                    <a:noFill/>
                  </a:rPr>
                  <a:t> </a:t>
                </a:r>
              </a:p>
            </p:txBody>
          </p:sp>
        </mc:Fallback>
      </mc:AlternateContent>
    </p:spTree>
    <p:extLst>
      <p:ext uri="{BB962C8B-B14F-4D97-AF65-F5344CB8AC3E}">
        <p14:creationId xmlns:p14="http://schemas.microsoft.com/office/powerpoint/2010/main" val="191510564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INTRODUCTION - ALBA</a:t>
            </a:r>
            <a:endParaRPr lang="en-US" sz="2400" b="1" dirty="0">
              <a:latin typeface="+mj-lt"/>
            </a:endParaRPr>
          </a:p>
        </p:txBody>
      </p:sp>
      <p:pic>
        <p:nvPicPr>
          <p:cNvPr id="7" name="Picture 2" descr="ALBA (sincrotrón) - Wikipedia, la enciclopedia libre">
            <a:extLst>
              <a:ext uri="{FF2B5EF4-FFF2-40B4-BE49-F238E27FC236}">
                <a16:creationId xmlns:a16="http://schemas.microsoft.com/office/drawing/2014/main" id="{4BD30734-C490-DFB7-53FB-BFF34AB9AB06}"/>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17588" y="3050582"/>
            <a:ext cx="4009757" cy="3007318"/>
          </a:xfrm>
          <a:prstGeom prst="rect">
            <a:avLst/>
          </a:prstGeom>
          <a:noFill/>
          <a:extLst>
            <a:ext uri="{909E8E84-426E-40DD-AFC4-6F175D3DCCD1}">
              <a14:hiddenFill xmlns:a14="http://schemas.microsoft.com/office/drawing/2010/main">
                <a:solidFill>
                  <a:srgbClr val="FFFFFF"/>
                </a:solidFill>
              </a14:hiddenFill>
            </a:ext>
          </a:extLst>
        </p:spPr>
      </p:pic>
      <p:graphicFrame>
        <p:nvGraphicFramePr>
          <p:cNvPr id="8" name="Table 7">
            <a:extLst>
              <a:ext uri="{FF2B5EF4-FFF2-40B4-BE49-F238E27FC236}">
                <a16:creationId xmlns:a16="http://schemas.microsoft.com/office/drawing/2014/main" id="{C3AB54ED-E5F6-548E-895D-5F8DC40E5A0B}"/>
              </a:ext>
            </a:extLst>
          </p:cNvPr>
          <p:cNvGraphicFramePr>
            <a:graphicFrameLocks noGrp="1"/>
          </p:cNvGraphicFramePr>
          <p:nvPr/>
        </p:nvGraphicFramePr>
        <p:xfrm>
          <a:off x="650875" y="3060107"/>
          <a:ext cx="3486150" cy="2103120"/>
        </p:xfrm>
        <a:graphic>
          <a:graphicData uri="http://schemas.openxmlformats.org/drawingml/2006/table">
            <a:tbl>
              <a:tblPr firstRow="1" bandRow="1">
                <a:tableStyleId>{6E25E649-3F16-4E02-A733-19D2CDBF48F0}</a:tableStyleId>
              </a:tblPr>
              <a:tblGrid>
                <a:gridCol w="1895475">
                  <a:extLst>
                    <a:ext uri="{9D8B030D-6E8A-4147-A177-3AD203B41FA5}">
                      <a16:colId xmlns:a16="http://schemas.microsoft.com/office/drawing/2014/main" val="2993526555"/>
                    </a:ext>
                  </a:extLst>
                </a:gridCol>
                <a:gridCol w="796925">
                  <a:extLst>
                    <a:ext uri="{9D8B030D-6E8A-4147-A177-3AD203B41FA5}">
                      <a16:colId xmlns:a16="http://schemas.microsoft.com/office/drawing/2014/main" val="599723286"/>
                    </a:ext>
                  </a:extLst>
                </a:gridCol>
                <a:gridCol w="793750">
                  <a:extLst>
                    <a:ext uri="{9D8B030D-6E8A-4147-A177-3AD203B41FA5}">
                      <a16:colId xmlns:a16="http://schemas.microsoft.com/office/drawing/2014/main" val="1335877417"/>
                    </a:ext>
                  </a:extLst>
                </a:gridCol>
              </a:tblGrid>
              <a:tr h="243686">
                <a:tc>
                  <a:txBody>
                    <a:bodyPr/>
                    <a:lstStyle/>
                    <a:p>
                      <a:r>
                        <a:rPr lang="en-GB" sz="1200" b="0" dirty="0">
                          <a:solidFill>
                            <a:schemeClr val="bg1"/>
                          </a:solidFill>
                          <a:latin typeface="Arial" panose="020B0604020202020204" pitchFamily="34" charset="0"/>
                          <a:cs typeface="Arial" panose="020B0604020202020204" pitchFamily="34" charset="0"/>
                        </a:rPr>
                        <a:t>Parameter</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Value</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Unit</a:t>
                      </a:r>
                    </a:p>
                  </a:txBody>
                  <a:tcPr>
                    <a:solidFill>
                      <a:schemeClr val="accent5">
                        <a:lumMod val="50000"/>
                      </a:schemeClr>
                    </a:solidFill>
                  </a:tcPr>
                </a:tc>
                <a:extLst>
                  <a:ext uri="{0D108BD9-81ED-4DB2-BD59-A6C34878D82A}">
                    <a16:rowId xmlns:a16="http://schemas.microsoft.com/office/drawing/2014/main" val="2584548037"/>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Energy</a:t>
                      </a:r>
                    </a:p>
                  </a:txBody>
                  <a:tcPr/>
                </a:tc>
                <a:tc>
                  <a:txBody>
                    <a:bodyPr/>
                    <a:lstStyle/>
                    <a:p>
                      <a:r>
                        <a:rPr lang="en-GB" sz="1200" dirty="0">
                          <a:solidFill>
                            <a:schemeClr val="tx1"/>
                          </a:solidFill>
                          <a:latin typeface="Arial" panose="020B0604020202020204" pitchFamily="34" charset="0"/>
                          <a:cs typeface="Arial" panose="020B0604020202020204" pitchFamily="34" charset="0"/>
                        </a:rPr>
                        <a:t>3.0</a:t>
                      </a:r>
                    </a:p>
                  </a:txBody>
                  <a:tcPr/>
                </a:tc>
                <a:tc>
                  <a:txBody>
                    <a:bodyPr/>
                    <a:lstStyle/>
                    <a:p>
                      <a:r>
                        <a:rPr lang="en-GB" sz="1200" dirty="0">
                          <a:solidFill>
                            <a:schemeClr val="tx1"/>
                          </a:solidFill>
                          <a:latin typeface="Arial" panose="020B0604020202020204" pitchFamily="34" charset="0"/>
                          <a:cs typeface="Arial" panose="020B0604020202020204" pitchFamily="34" charset="0"/>
                        </a:rPr>
                        <a:t>GeV</a:t>
                      </a:r>
                    </a:p>
                  </a:txBody>
                  <a:tcPr/>
                </a:tc>
                <a:extLst>
                  <a:ext uri="{0D108BD9-81ED-4DB2-BD59-A6C34878D82A}">
                    <a16:rowId xmlns:a16="http://schemas.microsoft.com/office/drawing/2014/main" val="1962727738"/>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Beam current</a:t>
                      </a:r>
                    </a:p>
                  </a:txBody>
                  <a:tcPr/>
                </a:tc>
                <a:tc>
                  <a:txBody>
                    <a:bodyPr/>
                    <a:lstStyle/>
                    <a:p>
                      <a:r>
                        <a:rPr lang="en-GB" sz="1200" dirty="0">
                          <a:solidFill>
                            <a:schemeClr val="tx1"/>
                          </a:solidFill>
                          <a:latin typeface="Arial" panose="020B0604020202020204" pitchFamily="34" charset="0"/>
                          <a:cs typeface="Arial" panose="020B0604020202020204" pitchFamily="34" charset="0"/>
                        </a:rPr>
                        <a:t>250</a:t>
                      </a:r>
                    </a:p>
                  </a:txBody>
                  <a:tcPr/>
                </a:tc>
                <a:tc>
                  <a:txBody>
                    <a:bodyPr/>
                    <a:lstStyle/>
                    <a:p>
                      <a:r>
                        <a:rPr lang="en-GB" sz="1200" dirty="0">
                          <a:solidFill>
                            <a:schemeClr val="tx1"/>
                          </a:solidFill>
                          <a:latin typeface="Arial" panose="020B0604020202020204" pitchFamily="34" charset="0"/>
                          <a:cs typeface="Arial" panose="020B0604020202020204" pitchFamily="34" charset="0"/>
                        </a:rPr>
                        <a:t>mA</a:t>
                      </a:r>
                    </a:p>
                  </a:txBody>
                  <a:tcPr/>
                </a:tc>
                <a:extLst>
                  <a:ext uri="{0D108BD9-81ED-4DB2-BD59-A6C34878D82A}">
                    <a16:rowId xmlns:a16="http://schemas.microsoft.com/office/drawing/2014/main" val="2813216721"/>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Circumference</a:t>
                      </a:r>
                    </a:p>
                  </a:txBody>
                  <a:tcPr/>
                </a:tc>
                <a:tc>
                  <a:txBody>
                    <a:bodyPr/>
                    <a:lstStyle/>
                    <a:p>
                      <a:r>
                        <a:rPr lang="en-GB" sz="1200" dirty="0">
                          <a:solidFill>
                            <a:schemeClr val="tx1"/>
                          </a:solidFill>
                          <a:latin typeface="Arial" panose="020B0604020202020204" pitchFamily="34" charset="0"/>
                          <a:cs typeface="Arial" panose="020B0604020202020204" pitchFamily="34" charset="0"/>
                        </a:rPr>
                        <a:t>268.8</a:t>
                      </a:r>
                    </a:p>
                  </a:txBody>
                  <a:tcPr/>
                </a:tc>
                <a:tc>
                  <a:txBody>
                    <a:bodyPr/>
                    <a:lstStyle/>
                    <a:p>
                      <a:r>
                        <a:rPr lang="en-GB" sz="1200" dirty="0">
                          <a:solidFill>
                            <a:schemeClr val="tx1"/>
                          </a:solidFill>
                          <a:latin typeface="Arial" panose="020B0604020202020204" pitchFamily="34" charset="0"/>
                          <a:cs typeface="Arial" panose="020B0604020202020204" pitchFamily="34" charset="0"/>
                        </a:rPr>
                        <a:t>m</a:t>
                      </a:r>
                    </a:p>
                  </a:txBody>
                  <a:tcPr/>
                </a:tc>
                <a:extLst>
                  <a:ext uri="{0D108BD9-81ED-4DB2-BD59-A6C34878D82A}">
                    <a16:rowId xmlns:a16="http://schemas.microsoft.com/office/drawing/2014/main" val="1208025716"/>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Emittance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4.5</a:t>
                      </a:r>
                    </a:p>
                  </a:txBody>
                  <a:tcPr/>
                </a:tc>
                <a:tc>
                  <a:txBody>
                    <a:bodyPr/>
                    <a:lstStyle/>
                    <a:p>
                      <a:r>
                        <a:rPr lang="en-GB" sz="1200" dirty="0">
                          <a:solidFill>
                            <a:schemeClr val="tx1"/>
                          </a:solidFill>
                          <a:latin typeface="Arial" panose="020B0604020202020204" pitchFamily="34" charset="0"/>
                          <a:cs typeface="Arial" panose="020B0604020202020204" pitchFamily="34" charset="0"/>
                        </a:rPr>
                        <a:t>nm·rad</a:t>
                      </a:r>
                    </a:p>
                  </a:txBody>
                  <a:tcPr/>
                </a:tc>
                <a:extLst>
                  <a:ext uri="{0D108BD9-81ED-4DB2-BD59-A6C34878D82A}">
                    <a16:rowId xmlns:a16="http://schemas.microsoft.com/office/drawing/2014/main" val="3990229299"/>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Loses per turn (w/o IDs)</a:t>
                      </a:r>
                    </a:p>
                  </a:txBody>
                  <a:tcPr/>
                </a:tc>
                <a:tc>
                  <a:txBody>
                    <a:bodyPr/>
                    <a:lstStyle/>
                    <a:p>
                      <a:r>
                        <a:rPr lang="en-GB" sz="1200" dirty="0">
                          <a:solidFill>
                            <a:schemeClr val="tx1"/>
                          </a:solidFill>
                          <a:latin typeface="Arial" panose="020B0604020202020204" pitchFamily="34" charset="0"/>
                          <a:cs typeface="Arial" panose="020B0604020202020204" pitchFamily="34" charset="0"/>
                        </a:rPr>
                        <a:t>1.02</a:t>
                      </a:r>
                    </a:p>
                  </a:txBody>
                  <a:tcPr/>
                </a:tc>
                <a:tc>
                  <a:txBody>
                    <a:bodyPr/>
                    <a:lstStyle/>
                    <a:p>
                      <a:r>
                        <a:rPr lang="en-GB" sz="1200" dirty="0">
                          <a:solidFill>
                            <a:schemeClr val="tx1"/>
                          </a:solidFill>
                          <a:latin typeface="Arial" panose="020B0604020202020204" pitchFamily="34" charset="0"/>
                          <a:cs typeface="Arial" panose="020B0604020202020204" pitchFamily="34" charset="0"/>
                        </a:rPr>
                        <a:t>MeV</a:t>
                      </a:r>
                    </a:p>
                  </a:txBody>
                  <a:tcPr/>
                </a:tc>
                <a:extLst>
                  <a:ext uri="{0D108BD9-81ED-4DB2-BD59-A6C34878D82A}">
                    <a16:rowId xmlns:a16="http://schemas.microsoft.com/office/drawing/2014/main" val="3281235669"/>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Momentum compaction factor</a:t>
                      </a:r>
                    </a:p>
                  </a:txBody>
                  <a:tcPr/>
                </a:tc>
                <a:tc>
                  <a:txBody>
                    <a:bodyPr/>
                    <a:lstStyle/>
                    <a:p>
                      <a:r>
                        <a:rPr lang="en-GB" sz="1200" dirty="0">
                          <a:solidFill>
                            <a:schemeClr val="tx1"/>
                          </a:solidFill>
                          <a:latin typeface="Arial" panose="020B0604020202020204" pitchFamily="34" charset="0"/>
                          <a:cs typeface="Arial" panose="020B0604020202020204" pitchFamily="34" charset="0"/>
                        </a:rPr>
                        <a:t>8.9·10</a:t>
                      </a:r>
                      <a:r>
                        <a:rPr lang="en-GB" sz="1200" baseline="30000" dirty="0">
                          <a:solidFill>
                            <a:schemeClr val="tx1"/>
                          </a:solidFill>
                          <a:latin typeface="Arial" panose="020B0604020202020204" pitchFamily="34" charset="0"/>
                          <a:cs typeface="Arial" panose="020B0604020202020204" pitchFamily="34" charset="0"/>
                        </a:rPr>
                        <a:t>-4</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5253135"/>
                  </a:ext>
                </a:extLst>
              </a:tr>
            </a:tbl>
          </a:graphicData>
        </a:graphic>
      </p:graphicFrame>
      <p:sp>
        <p:nvSpPr>
          <p:cNvPr id="5" name="Content Placeholder 2">
            <a:extLst>
              <a:ext uri="{FF2B5EF4-FFF2-40B4-BE49-F238E27FC236}">
                <a16:creationId xmlns:a16="http://schemas.microsoft.com/office/drawing/2014/main" id="{0F0A19F1-FD96-217E-D6B5-F0641D8C824C}"/>
              </a:ext>
            </a:extLst>
          </p:cNvPr>
          <p:cNvSpPr txBox="1">
            <a:spLocks/>
          </p:cNvSpPr>
          <p:nvPr/>
        </p:nvSpPr>
        <p:spPr>
          <a:xfrm>
            <a:off x="287339" y="1098480"/>
            <a:ext cx="8569324" cy="16827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rPr>
              <a:t>ALBA</a:t>
            </a:r>
            <a:r>
              <a:rPr lang="en-GB" sz="1400" dirty="0">
                <a:solidFill>
                  <a:schemeClr val="tx1"/>
                </a:solidFill>
              </a:rPr>
              <a:t> is a </a:t>
            </a:r>
            <a:r>
              <a:rPr lang="en-GB" sz="1400" b="1" dirty="0">
                <a:solidFill>
                  <a:schemeClr val="tx1"/>
                </a:solidFill>
              </a:rPr>
              <a:t>3 GeV</a:t>
            </a:r>
            <a:r>
              <a:rPr lang="en-GB" sz="1400" dirty="0">
                <a:solidFill>
                  <a:schemeClr val="tx1"/>
                </a:solidFill>
              </a:rPr>
              <a:t>, 3</a:t>
            </a:r>
            <a:r>
              <a:rPr lang="en-GB" sz="1400" baseline="30000" dirty="0">
                <a:solidFill>
                  <a:schemeClr val="tx1"/>
                </a:solidFill>
              </a:rPr>
              <a:t>rd</a:t>
            </a:r>
            <a:r>
              <a:rPr lang="en-GB" sz="1400" dirty="0">
                <a:solidFill>
                  <a:schemeClr val="tx1"/>
                </a:solidFill>
              </a:rPr>
              <a:t> generation synchrotron light source located near Barcelona, </a:t>
            </a:r>
            <a:r>
              <a:rPr lang="en-GB" sz="1400" b="1" dirty="0">
                <a:solidFill>
                  <a:schemeClr val="tx1"/>
                </a:solidFill>
              </a:rPr>
              <a:t>Spain</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User operation since 2012</a:t>
            </a:r>
          </a:p>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rPr>
              <a:t>13</a:t>
            </a:r>
            <a:r>
              <a:rPr lang="en-GB" sz="1400" dirty="0">
                <a:solidFill>
                  <a:schemeClr val="tx1"/>
                </a:solidFill>
              </a:rPr>
              <a:t> </a:t>
            </a:r>
            <a:r>
              <a:rPr lang="en-GB" sz="1400" b="1" dirty="0">
                <a:solidFill>
                  <a:schemeClr val="tx1"/>
                </a:solidFill>
              </a:rPr>
              <a:t>beamlines</a:t>
            </a:r>
            <a:r>
              <a:rPr lang="en-GB" sz="1400" dirty="0">
                <a:solidFill>
                  <a:schemeClr val="tx1"/>
                </a:solidFill>
              </a:rPr>
              <a:t> </a:t>
            </a:r>
            <a:r>
              <a:rPr lang="en-US" sz="1400" dirty="0">
                <a:solidFill>
                  <a:schemeClr val="tx1"/>
                </a:solidFill>
              </a:rPr>
              <a:t>currently in operation, dedicated to life and material science, solid-state physics. 2 more under construction</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And upgrade towards </a:t>
            </a:r>
            <a:r>
              <a:rPr lang="en-GB" sz="1400" b="1" dirty="0">
                <a:solidFill>
                  <a:schemeClr val="tx1"/>
                </a:solidFill>
              </a:rPr>
              <a:t>4</a:t>
            </a:r>
            <a:r>
              <a:rPr lang="en-GB" sz="1400" b="1" baseline="30000" dirty="0">
                <a:solidFill>
                  <a:schemeClr val="tx1"/>
                </a:solidFill>
              </a:rPr>
              <a:t>th</a:t>
            </a:r>
            <a:r>
              <a:rPr lang="en-GB" sz="1400" b="1" dirty="0">
                <a:solidFill>
                  <a:schemeClr val="tx1"/>
                </a:solidFill>
              </a:rPr>
              <a:t> generation is </a:t>
            </a:r>
            <a:r>
              <a:rPr lang="en-GB" sz="1400" dirty="0">
                <a:solidFill>
                  <a:schemeClr val="tx1"/>
                </a:solidFill>
              </a:rPr>
              <a:t>planned for 2030, ALBA II</a:t>
            </a:r>
          </a:p>
          <a:p>
            <a:pPr>
              <a:lnSpc>
                <a:spcPct val="114000"/>
              </a:lnSpc>
              <a:spcBef>
                <a:spcPts val="1200"/>
              </a:spcBef>
              <a:buClr>
                <a:srgbClr val="152F4E"/>
              </a:buClr>
            </a:pPr>
            <a:endParaRPr lang="en-GB" sz="1000" dirty="0">
              <a:solidFill>
                <a:schemeClr val="tx1"/>
              </a:solidFill>
            </a:endParaRPr>
          </a:p>
        </p:txBody>
      </p:sp>
    </p:spTree>
    <p:extLst>
      <p:ext uri="{BB962C8B-B14F-4D97-AF65-F5344CB8AC3E}">
        <p14:creationId xmlns:p14="http://schemas.microsoft.com/office/powerpoint/2010/main" val="196657168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TBL COMPENSATION - ALBA II CASE</a:t>
            </a:r>
            <a:endParaRPr lang="en-US" sz="2400" b="1" dirty="0">
              <a:latin typeface="+mj-lt"/>
            </a:endParaRPr>
          </a:p>
        </p:txBody>
      </p:sp>
      <mc:AlternateContent xmlns:mc="http://schemas.openxmlformats.org/markup-compatibility/2006" xmlns:a14="http://schemas.microsoft.com/office/drawing/2010/main">
        <mc:Choice Requires="a14">
          <p:sp>
            <p:nvSpPr>
              <p:cNvPr id="4" name="Content Placeholder 2">
                <a:extLst>
                  <a:ext uri="{FF2B5EF4-FFF2-40B4-BE49-F238E27FC236}">
                    <a16:creationId xmlns:a16="http://schemas.microsoft.com/office/drawing/2014/main" id="{EB9F79DD-69A5-4938-2996-38C13025FCC6}"/>
                  </a:ext>
                </a:extLst>
              </p:cNvPr>
              <p:cNvSpPr txBox="1">
                <a:spLocks/>
              </p:cNvSpPr>
              <p:nvPr/>
            </p:nvSpPr>
            <p:spPr>
              <a:xfrm>
                <a:off x="287337" y="1125537"/>
                <a:ext cx="8569325" cy="1703387"/>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The </a:t>
                </a:r>
                <a:r>
                  <a:rPr lang="en-US" sz="1400" b="1" dirty="0"/>
                  <a:t>higher the gap size</a:t>
                </a:r>
                <a:r>
                  <a:rPr lang="en-US" sz="1400" dirty="0"/>
                  <a:t>, the higher the amount of power required to optimally mitigate the </a:t>
                </a:r>
                <a:r>
                  <a:rPr lang="en-US" sz="1400" dirty="0">
                    <a:latin typeface="Aptos Narrow" panose="020B0004020202020204" pitchFamily="34" charset="0"/>
                  </a:rPr>
                  <a:t>±</a:t>
                </a:r>
                <a:r>
                  <a:rPr lang="en-US" sz="1400" dirty="0"/>
                  <a:t>1 </a:t>
                </a:r>
                <a14:m>
                  <m:oMath xmlns:m="http://schemas.openxmlformats.org/officeDocument/2006/math">
                    <m:sSub>
                      <m:sSubPr>
                        <m:ctrlPr>
                          <a:rPr lang="es-ES" sz="1400" i="1" dirty="0" smtClean="0">
                            <a:latin typeface="Cambria Math" panose="02040503050406030204" pitchFamily="18" charset="0"/>
                            <a:cs typeface="Arial" panose="020B0604020202020204" pitchFamily="34" charset="0"/>
                          </a:rPr>
                        </m:ctrlPr>
                      </m:sSubPr>
                      <m:e>
                        <m:r>
                          <a:rPr lang="en-US" sz="1400" i="1" dirty="0">
                            <a:latin typeface="Cambria Math" panose="02040503050406030204" pitchFamily="18" charset="0"/>
                            <a:cs typeface="Arial" panose="020B0604020202020204" pitchFamily="34" charset="0"/>
                          </a:rPr>
                          <m:t>𝑓</m:t>
                        </m:r>
                      </m:e>
                      <m:sub>
                        <m:r>
                          <a:rPr lang="en-US" sz="1400" b="0" i="1" dirty="0" smtClean="0">
                            <a:latin typeface="Cambria Math" panose="02040503050406030204" pitchFamily="18" charset="0"/>
                            <a:cs typeface="Arial" panose="020B0604020202020204" pitchFamily="34" charset="0"/>
                          </a:rPr>
                          <m:t>𝑟𝑒𝑣</m:t>
                        </m:r>
                      </m:sub>
                    </m:sSub>
                  </m:oMath>
                </a14:m>
                <a:r>
                  <a:rPr lang="en-US" sz="1400" dirty="0"/>
                  <a:t> components</a:t>
                </a:r>
              </a:p>
              <a:p>
                <a:pPr marL="266700" indent="-266700">
                  <a:lnSpc>
                    <a:spcPct val="114000"/>
                  </a:lnSpc>
                  <a:spcBef>
                    <a:spcPts val="600"/>
                  </a:spcBef>
                  <a:buClr>
                    <a:srgbClr val="152F4E"/>
                  </a:buClr>
                  <a:buFont typeface="Wingdings" panose="05000000000000000000" pitchFamily="2" charset="2"/>
                  <a:buChar char="§"/>
                </a:pPr>
                <a:r>
                  <a:rPr lang="en-US" sz="1400" dirty="0"/>
                  <a:t>Compensating the 2</a:t>
                </a:r>
                <a:r>
                  <a:rPr lang="en-US" sz="1400" baseline="30000" dirty="0"/>
                  <a:t>nd</a:t>
                </a:r>
                <a:r>
                  <a:rPr lang="en-US" sz="1400" dirty="0"/>
                  <a:t> harmonic components and beyond is </a:t>
                </a:r>
                <a:r>
                  <a:rPr lang="en-US" sz="1400" b="1" dirty="0"/>
                  <a:t>not recommended </a:t>
                </a:r>
                <a:r>
                  <a:rPr lang="en-US" sz="1400" dirty="0"/>
                  <a:t>if not using dedicated broadband cavities, given the low efficiency that they entail</a:t>
                </a:r>
                <a:endParaRPr lang="en-US" sz="1000" dirty="0"/>
              </a:p>
            </p:txBody>
          </p:sp>
        </mc:Choice>
        <mc:Fallback xmlns="">
          <p:sp>
            <p:nvSpPr>
              <p:cNvPr id="4" name="Content Placeholder 2">
                <a:extLst>
                  <a:ext uri="{FF2B5EF4-FFF2-40B4-BE49-F238E27FC236}">
                    <a16:creationId xmlns:a16="http://schemas.microsoft.com/office/drawing/2014/main" id="{EB9F79DD-69A5-4938-2996-38C13025FCC6}"/>
                  </a:ext>
                </a:extLst>
              </p:cNvPr>
              <p:cNvSpPr txBox="1">
                <a:spLocks noRot="1" noChangeAspect="1" noMove="1" noResize="1" noEditPoints="1" noAdjustHandles="1" noChangeArrowheads="1" noChangeShapeType="1" noTextEdit="1"/>
              </p:cNvSpPr>
              <p:nvPr/>
            </p:nvSpPr>
            <p:spPr>
              <a:xfrm>
                <a:off x="287337" y="1125537"/>
                <a:ext cx="8569325" cy="1703387"/>
              </a:xfrm>
              <a:prstGeom prst="rect">
                <a:avLst/>
              </a:prstGeom>
              <a:blipFill>
                <a:blip r:embed="rId2"/>
                <a:stretch>
                  <a:fillRect l="-71"/>
                </a:stretch>
              </a:blipFill>
            </p:spPr>
            <p:txBody>
              <a:bodyPr/>
              <a:lstStyle/>
              <a:p>
                <a:r>
                  <a:rPr lang="es-ES">
                    <a:noFill/>
                  </a:rPr>
                  <a:t> </a:t>
                </a:r>
              </a:p>
            </p:txBody>
          </p:sp>
        </mc:Fallback>
      </mc:AlternateContent>
      <p:grpSp>
        <p:nvGrpSpPr>
          <p:cNvPr id="3" name="Group 2">
            <a:extLst>
              <a:ext uri="{FF2B5EF4-FFF2-40B4-BE49-F238E27FC236}">
                <a16:creationId xmlns:a16="http://schemas.microsoft.com/office/drawing/2014/main" id="{8FF0BB73-7B02-41E8-8EA2-7A4B0ED785B8}"/>
              </a:ext>
            </a:extLst>
          </p:cNvPr>
          <p:cNvGrpSpPr/>
          <p:nvPr/>
        </p:nvGrpSpPr>
        <p:grpSpPr>
          <a:xfrm>
            <a:off x="2132056" y="2522539"/>
            <a:ext cx="5032287" cy="3677248"/>
            <a:chOff x="0" y="0"/>
            <a:chExt cx="5068145" cy="3979807"/>
          </a:xfrm>
        </p:grpSpPr>
        <p:graphicFrame>
          <p:nvGraphicFramePr>
            <p:cNvPr id="5" name="Chart 4">
              <a:extLst>
                <a:ext uri="{FF2B5EF4-FFF2-40B4-BE49-F238E27FC236}">
                  <a16:creationId xmlns:a16="http://schemas.microsoft.com/office/drawing/2014/main" id="{A344CCD4-2681-D0A6-C7CB-4BC00E839DFA}"/>
                </a:ext>
              </a:extLst>
            </p:cNvPr>
            <p:cNvGraphicFramePr/>
            <p:nvPr/>
          </p:nvGraphicFramePr>
          <p:xfrm>
            <a:off x="0" y="0"/>
            <a:ext cx="5068145" cy="3979807"/>
          </p:xfrm>
          <a:graphic>
            <a:graphicData uri="http://schemas.openxmlformats.org/drawingml/2006/chart">
              <c:chart xmlns:c="http://schemas.openxmlformats.org/drawingml/2006/chart" xmlns:r="http://schemas.openxmlformats.org/officeDocument/2006/relationships" r:id="rId3"/>
            </a:graphicData>
          </a:graphic>
        </p:graphicFrame>
        <p:cxnSp>
          <p:nvCxnSpPr>
            <p:cNvPr id="6" name="Straight Connector 5">
              <a:extLst>
                <a:ext uri="{FF2B5EF4-FFF2-40B4-BE49-F238E27FC236}">
                  <a16:creationId xmlns:a16="http://schemas.microsoft.com/office/drawing/2014/main" id="{05A8BB2B-2F37-23C5-0688-4F217B7B84C2}"/>
                </a:ext>
              </a:extLst>
            </p:cNvPr>
            <p:cNvCxnSpPr/>
            <p:nvPr/>
          </p:nvCxnSpPr>
          <p:spPr>
            <a:xfrm>
              <a:off x="1264570" y="377997"/>
              <a:ext cx="0" cy="3064329"/>
            </a:xfrm>
            <a:prstGeom prst="line">
              <a:avLst/>
            </a:prstGeom>
            <a:ln w="15875">
              <a:solidFill>
                <a:schemeClr val="tx1"/>
              </a:solidFill>
              <a:prstDash val="sysDash"/>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68702886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ION EFFECTS STUDIES</a:t>
            </a:r>
            <a:endParaRPr lang="en-US" sz="2400" b="1" dirty="0">
              <a:latin typeface="+mj-lt"/>
            </a:endParaRPr>
          </a:p>
        </p:txBody>
      </p:sp>
      <p:sp>
        <p:nvSpPr>
          <p:cNvPr id="4" name="Content Placeholder 2">
            <a:extLst>
              <a:ext uri="{FF2B5EF4-FFF2-40B4-BE49-F238E27FC236}">
                <a16:creationId xmlns:a16="http://schemas.microsoft.com/office/drawing/2014/main" id="{19434F9F-0038-26D9-73B4-13511C24ECAB}"/>
              </a:ext>
            </a:extLst>
          </p:cNvPr>
          <p:cNvSpPr txBox="1">
            <a:spLocks/>
          </p:cNvSpPr>
          <p:nvPr/>
        </p:nvSpPr>
        <p:spPr>
          <a:xfrm>
            <a:off x="287338" y="4273946"/>
            <a:ext cx="8569326" cy="1641081"/>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600"/>
              </a:spcBef>
              <a:buClr>
                <a:srgbClr val="152F4E"/>
              </a:buClr>
              <a:buFont typeface="Wingdings" panose="05000000000000000000" pitchFamily="2" charset="2"/>
              <a:buChar char="§"/>
            </a:pPr>
            <a:r>
              <a:rPr lang="en-US" sz="1400" dirty="0"/>
              <a:t>To determine the necessary ion clearing gap length for ALBA II, we have been conducting </a:t>
            </a:r>
            <a:r>
              <a:rPr lang="en-US" sz="1400" b="1" dirty="0"/>
              <a:t>beam-ion instability studies</a:t>
            </a:r>
            <a:endParaRPr lang="en-US" sz="1400" dirty="0"/>
          </a:p>
          <a:p>
            <a:pPr marL="266700" indent="-266700">
              <a:lnSpc>
                <a:spcPct val="114000"/>
              </a:lnSpc>
              <a:spcBef>
                <a:spcPts val="600"/>
              </a:spcBef>
              <a:buClr>
                <a:srgbClr val="152F4E"/>
              </a:buClr>
              <a:buFont typeface="Wingdings" panose="05000000000000000000" pitchFamily="2" charset="2"/>
              <a:buChar char="§"/>
            </a:pPr>
            <a:r>
              <a:rPr lang="en-US" sz="1400" dirty="0"/>
              <a:t>The main concern is the </a:t>
            </a:r>
            <a:r>
              <a:rPr lang="en-US" sz="1400" b="1" dirty="0"/>
              <a:t>beam size blow-up </a:t>
            </a:r>
            <a:r>
              <a:rPr lang="en-US" sz="1400" dirty="0"/>
              <a:t>caused by accumulated ions, particularly during early commissioning when the synchrotron radiation-induced gas density is high</a:t>
            </a:r>
          </a:p>
          <a:p>
            <a:pPr marL="266700" indent="-266700">
              <a:lnSpc>
                <a:spcPct val="114000"/>
              </a:lnSpc>
              <a:spcBef>
                <a:spcPts val="600"/>
              </a:spcBef>
              <a:buClr>
                <a:srgbClr val="152F4E"/>
              </a:buClr>
              <a:buFont typeface="Wingdings" panose="05000000000000000000" pitchFamily="2" charset="2"/>
              <a:buChar char="§"/>
            </a:pPr>
            <a:r>
              <a:rPr lang="en-US" sz="1400" dirty="0"/>
              <a:t>Early simulation results suggest that </a:t>
            </a:r>
            <a:r>
              <a:rPr lang="en-US" sz="1400" b="1" dirty="0"/>
              <a:t>a single 1.8% clearing gap </a:t>
            </a:r>
            <a:r>
              <a:rPr lang="en-US" sz="1400" dirty="0"/>
              <a:t>combined with a bunch-by-bunch (</a:t>
            </a:r>
            <a:r>
              <a:rPr lang="en-US" sz="1400" b="1" dirty="0"/>
              <a:t>BbB</a:t>
            </a:r>
            <a:r>
              <a:rPr lang="en-US" sz="1400" dirty="0"/>
              <a:t>) feedback system should be </a:t>
            </a:r>
            <a:r>
              <a:rPr lang="en-US" sz="1400" b="1" dirty="0"/>
              <a:t>sufficient</a:t>
            </a:r>
            <a:r>
              <a:rPr lang="en-US" sz="1400" dirty="0"/>
              <a:t> to keep the beam size growth within acceptable limits</a:t>
            </a:r>
            <a:endParaRPr lang="en-GB" sz="1000" dirty="0"/>
          </a:p>
        </p:txBody>
      </p:sp>
      <p:pic>
        <p:nvPicPr>
          <p:cNvPr id="20" name="Picture 19">
            <a:extLst>
              <a:ext uri="{FF2B5EF4-FFF2-40B4-BE49-F238E27FC236}">
                <a16:creationId xmlns:a16="http://schemas.microsoft.com/office/drawing/2014/main" id="{DCA69880-429E-921A-8087-EDC811CF3903}"/>
              </a:ext>
            </a:extLst>
          </p:cNvPr>
          <p:cNvPicPr>
            <a:picLocks noChangeAspect="1"/>
          </p:cNvPicPr>
          <p:nvPr/>
        </p:nvPicPr>
        <p:blipFill>
          <a:blip r:embed="rId3"/>
          <a:stretch>
            <a:fillRect/>
          </a:stretch>
        </p:blipFill>
        <p:spPr>
          <a:xfrm>
            <a:off x="261938" y="1009649"/>
            <a:ext cx="4225089" cy="2867025"/>
          </a:xfrm>
          <a:prstGeom prst="rect">
            <a:avLst/>
          </a:prstGeom>
        </p:spPr>
      </p:pic>
      <p:sp>
        <p:nvSpPr>
          <p:cNvPr id="21" name="TextBox 20">
            <a:extLst>
              <a:ext uri="{FF2B5EF4-FFF2-40B4-BE49-F238E27FC236}">
                <a16:creationId xmlns:a16="http://schemas.microsoft.com/office/drawing/2014/main" id="{718638D7-A7C1-9400-7C4E-74DA31177BDB}"/>
              </a:ext>
            </a:extLst>
          </p:cNvPr>
          <p:cNvSpPr txBox="1"/>
          <p:nvPr/>
        </p:nvSpPr>
        <p:spPr>
          <a:xfrm>
            <a:off x="2215431" y="2714025"/>
            <a:ext cx="172688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Heavier, slower species are more difficult to clean</a:t>
            </a:r>
          </a:p>
        </p:txBody>
      </p:sp>
      <p:cxnSp>
        <p:nvCxnSpPr>
          <p:cNvPr id="23" name="Straight Connector 22">
            <a:extLst>
              <a:ext uri="{FF2B5EF4-FFF2-40B4-BE49-F238E27FC236}">
                <a16:creationId xmlns:a16="http://schemas.microsoft.com/office/drawing/2014/main" id="{970A65B5-2569-4FDB-2443-89567D5ACEA9}"/>
              </a:ext>
            </a:extLst>
          </p:cNvPr>
          <p:cNvCxnSpPr>
            <a:cxnSpLocks/>
          </p:cNvCxnSpPr>
          <p:nvPr/>
        </p:nvCxnSpPr>
        <p:spPr>
          <a:xfrm>
            <a:off x="1466850" y="1228725"/>
            <a:ext cx="0" cy="2319366"/>
          </a:xfrm>
          <a:prstGeom prst="line">
            <a:avLst/>
          </a:prstGeom>
          <a:ln w="127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25" name="TextBox 24">
            <a:extLst>
              <a:ext uri="{FF2B5EF4-FFF2-40B4-BE49-F238E27FC236}">
                <a16:creationId xmlns:a16="http://schemas.microsoft.com/office/drawing/2014/main" id="{4E075ACA-48B9-449E-BC69-602723A787EB}"/>
              </a:ext>
            </a:extLst>
          </p:cNvPr>
          <p:cNvSpPr txBox="1"/>
          <p:nvPr/>
        </p:nvSpPr>
        <p:spPr>
          <a:xfrm>
            <a:off x="1923335" y="1459466"/>
            <a:ext cx="1422082"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Current ALBA’s gap and expected long term one in ALBA II</a:t>
            </a:r>
          </a:p>
        </p:txBody>
      </p:sp>
      <p:cxnSp>
        <p:nvCxnSpPr>
          <p:cNvPr id="26" name="Straight Arrow Connector 25">
            <a:extLst>
              <a:ext uri="{FF2B5EF4-FFF2-40B4-BE49-F238E27FC236}">
                <a16:creationId xmlns:a16="http://schemas.microsoft.com/office/drawing/2014/main" id="{16805BF6-3303-BCE0-7080-3001FDD75909}"/>
              </a:ext>
            </a:extLst>
          </p:cNvPr>
          <p:cNvCxnSpPr>
            <a:cxnSpLocks/>
          </p:cNvCxnSpPr>
          <p:nvPr/>
        </p:nvCxnSpPr>
        <p:spPr>
          <a:xfrm flipH="1">
            <a:off x="1590222" y="1736465"/>
            <a:ext cx="288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pic>
        <p:nvPicPr>
          <p:cNvPr id="30" name="Picture 29">
            <a:extLst>
              <a:ext uri="{FF2B5EF4-FFF2-40B4-BE49-F238E27FC236}">
                <a16:creationId xmlns:a16="http://schemas.microsoft.com/office/drawing/2014/main" id="{823DDDE3-0EAD-0FC9-9C02-CC6880F91ED8}"/>
              </a:ext>
            </a:extLst>
          </p:cNvPr>
          <p:cNvPicPr>
            <a:picLocks noChangeAspect="1"/>
          </p:cNvPicPr>
          <p:nvPr/>
        </p:nvPicPr>
        <p:blipFill>
          <a:blip r:embed="rId4"/>
          <a:srcRect b="7419"/>
          <a:stretch/>
        </p:blipFill>
        <p:spPr>
          <a:xfrm>
            <a:off x="4656975" y="981075"/>
            <a:ext cx="4334912" cy="3095626"/>
          </a:xfrm>
          <a:prstGeom prst="rect">
            <a:avLst/>
          </a:prstGeom>
        </p:spPr>
      </p:pic>
      <p:sp>
        <p:nvSpPr>
          <p:cNvPr id="36" name="TextBox 35">
            <a:extLst>
              <a:ext uri="{FF2B5EF4-FFF2-40B4-BE49-F238E27FC236}">
                <a16:creationId xmlns:a16="http://schemas.microsoft.com/office/drawing/2014/main" id="{762B4B0C-CC46-7DCC-65C5-4A7F6C962EFF}"/>
              </a:ext>
            </a:extLst>
          </p:cNvPr>
          <p:cNvSpPr txBox="1"/>
          <p:nvPr/>
        </p:nvSpPr>
        <p:spPr>
          <a:xfrm>
            <a:off x="7115890" y="2803894"/>
            <a:ext cx="1261629" cy="707886"/>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3·10</a:t>
            </a:r>
            <a:r>
              <a:rPr lang="en-GB" sz="1000" baseline="30000" dirty="0">
                <a:latin typeface="Arial" panose="020B0604020202020204" pitchFamily="34" charset="0"/>
                <a:cs typeface="Arial" panose="020B0604020202020204" pitchFamily="34" charset="0"/>
              </a:rPr>
              <a:t>-10</a:t>
            </a:r>
            <a:r>
              <a:rPr lang="en-GB" sz="1000" dirty="0">
                <a:latin typeface="Arial" panose="020B0604020202020204" pitchFamily="34" charset="0"/>
                <a:cs typeface="Arial" panose="020B0604020202020204" pitchFamily="34" charset="0"/>
              </a:rPr>
              <a:t> mbar</a:t>
            </a:r>
          </a:p>
          <a:p>
            <a:r>
              <a:rPr lang="en-GB" sz="1000" dirty="0">
                <a:latin typeface="Arial" panose="020B0604020202020204" pitchFamily="34" charset="0"/>
                <a:cs typeface="Arial" panose="020B0604020202020204" pitchFamily="34" charset="0"/>
              </a:rPr>
              <a:t>BbB disabled</a:t>
            </a:r>
          </a:p>
          <a:p>
            <a:r>
              <a:rPr lang="en-GB" sz="1000" dirty="0">
                <a:latin typeface="Arial" panose="020B0604020202020204" pitchFamily="34" charset="0"/>
                <a:cs typeface="Arial" panose="020B0604020202020204" pitchFamily="34" charset="0"/>
              </a:rPr>
              <a:t>100 macroparticles per bunch</a:t>
            </a:r>
          </a:p>
        </p:txBody>
      </p:sp>
      <p:sp>
        <p:nvSpPr>
          <p:cNvPr id="38" name="TextBox 37">
            <a:extLst>
              <a:ext uri="{FF2B5EF4-FFF2-40B4-BE49-F238E27FC236}">
                <a16:creationId xmlns:a16="http://schemas.microsoft.com/office/drawing/2014/main" id="{AB66F5C2-8124-05C7-2B3A-91C40A08E0D3}"/>
              </a:ext>
            </a:extLst>
          </p:cNvPr>
          <p:cNvSpPr txBox="1"/>
          <p:nvPr/>
        </p:nvSpPr>
        <p:spPr>
          <a:xfrm>
            <a:off x="4533150" y="1028698"/>
            <a:ext cx="4552633" cy="246221"/>
          </a:xfrm>
          <a:prstGeom prst="rect">
            <a:avLst/>
          </a:prstGeom>
          <a:noFill/>
        </p:spPr>
        <p:txBody>
          <a:bodyPr wrap="square" rtlCol="0">
            <a:spAutoFit/>
          </a:bodyPr>
          <a:lstStyle/>
          <a:p>
            <a:r>
              <a:rPr lang="en-GB" sz="1000" b="1" dirty="0">
                <a:latin typeface="Arial" panose="020B0604020202020204" pitchFamily="34" charset="0"/>
                <a:cs typeface="Arial" panose="020B0604020202020204" pitchFamily="34" charset="0"/>
              </a:rPr>
              <a:t>Average vertical beam size vs turn number with 1.8% gap in ALBA II</a:t>
            </a:r>
            <a:endParaRPr lang="en-GB" sz="1000" b="1" baseline="30000" dirty="0">
              <a:latin typeface="Arial" panose="020B0604020202020204" pitchFamily="34" charset="0"/>
              <a:cs typeface="Arial" panose="020B0604020202020204" pitchFamily="34" charset="0"/>
            </a:endParaRPr>
          </a:p>
        </p:txBody>
      </p:sp>
      <p:sp>
        <p:nvSpPr>
          <p:cNvPr id="40" name="TextBox 39">
            <a:extLst>
              <a:ext uri="{FF2B5EF4-FFF2-40B4-BE49-F238E27FC236}">
                <a16:creationId xmlns:a16="http://schemas.microsoft.com/office/drawing/2014/main" id="{B60FBC4C-7734-154A-AE0B-39717419D9D8}"/>
              </a:ext>
            </a:extLst>
          </p:cNvPr>
          <p:cNvSpPr txBox="1"/>
          <p:nvPr/>
        </p:nvSpPr>
        <p:spPr>
          <a:xfrm>
            <a:off x="5535058" y="1361895"/>
            <a:ext cx="1580832" cy="246221"/>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12% increase</a:t>
            </a:r>
            <a:endParaRPr lang="en-GB" sz="1000" baseline="30000" dirty="0">
              <a:latin typeface="Arial" panose="020B0604020202020204" pitchFamily="34" charset="0"/>
              <a:cs typeface="Arial" panose="020B0604020202020204" pitchFamily="34" charset="0"/>
            </a:endParaRPr>
          </a:p>
        </p:txBody>
      </p:sp>
      <p:cxnSp>
        <p:nvCxnSpPr>
          <p:cNvPr id="41" name="Straight Arrow Connector 40">
            <a:extLst>
              <a:ext uri="{FF2B5EF4-FFF2-40B4-BE49-F238E27FC236}">
                <a16:creationId xmlns:a16="http://schemas.microsoft.com/office/drawing/2014/main" id="{035B6FAD-2078-4C8E-DF5C-5B6988FE46E5}"/>
              </a:ext>
            </a:extLst>
          </p:cNvPr>
          <p:cNvCxnSpPr>
            <a:cxnSpLocks/>
          </p:cNvCxnSpPr>
          <p:nvPr/>
        </p:nvCxnSpPr>
        <p:spPr>
          <a:xfrm flipH="1">
            <a:off x="1997710" y="2970129"/>
            <a:ext cx="210265" cy="144006"/>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4" name="TextBox 43">
            <a:extLst>
              <a:ext uri="{FF2B5EF4-FFF2-40B4-BE49-F238E27FC236}">
                <a16:creationId xmlns:a16="http://schemas.microsoft.com/office/drawing/2014/main" id="{82F60856-C9E2-DA86-3120-A8B250C86909}"/>
              </a:ext>
            </a:extLst>
          </p:cNvPr>
          <p:cNvSpPr txBox="1"/>
          <p:nvPr/>
        </p:nvSpPr>
        <p:spPr>
          <a:xfrm>
            <a:off x="6060408" y="2951914"/>
            <a:ext cx="882227" cy="553998"/>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Ion generation enabled</a:t>
            </a:r>
            <a:endParaRPr lang="en-GB" sz="1000" baseline="30000" dirty="0">
              <a:latin typeface="Arial" panose="020B0604020202020204" pitchFamily="34" charset="0"/>
              <a:cs typeface="Arial" panose="020B0604020202020204" pitchFamily="34" charset="0"/>
            </a:endParaRPr>
          </a:p>
        </p:txBody>
      </p:sp>
      <p:cxnSp>
        <p:nvCxnSpPr>
          <p:cNvPr id="45" name="Straight Arrow Connector 44">
            <a:extLst>
              <a:ext uri="{FF2B5EF4-FFF2-40B4-BE49-F238E27FC236}">
                <a16:creationId xmlns:a16="http://schemas.microsoft.com/office/drawing/2014/main" id="{363AD270-86E9-C682-A3EB-2DF2DD59D70C}"/>
              </a:ext>
            </a:extLst>
          </p:cNvPr>
          <p:cNvCxnSpPr>
            <a:cxnSpLocks/>
          </p:cNvCxnSpPr>
          <p:nvPr/>
        </p:nvCxnSpPr>
        <p:spPr>
          <a:xfrm flipH="1">
            <a:off x="5775715" y="3316535"/>
            <a:ext cx="288000" cy="0"/>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46" name="TextBox 45">
            <a:extLst>
              <a:ext uri="{FF2B5EF4-FFF2-40B4-BE49-F238E27FC236}">
                <a16:creationId xmlns:a16="http://schemas.microsoft.com/office/drawing/2014/main" id="{98812F35-3A0E-8E24-B1CE-8412C393C3BD}"/>
              </a:ext>
            </a:extLst>
          </p:cNvPr>
          <p:cNvSpPr txBox="1"/>
          <p:nvPr/>
        </p:nvSpPr>
        <p:spPr>
          <a:xfrm>
            <a:off x="1557753" y="2171328"/>
            <a:ext cx="1726882" cy="400110"/>
          </a:xfrm>
          <a:prstGeom prst="rect">
            <a:avLst/>
          </a:prstGeom>
          <a:noFill/>
        </p:spPr>
        <p:txBody>
          <a:bodyPr wrap="square" rtlCol="0">
            <a:spAutoFit/>
          </a:bodyPr>
          <a:lstStyle/>
          <a:p>
            <a:r>
              <a:rPr lang="en-GB" sz="1000" dirty="0">
                <a:latin typeface="Arial" panose="020B0604020202020204" pitchFamily="34" charset="0"/>
                <a:cs typeface="Arial" panose="020B0604020202020204" pitchFamily="34" charset="0"/>
              </a:rPr>
              <a:t>H</a:t>
            </a:r>
            <a:r>
              <a:rPr lang="en-GB" sz="1000" baseline="-25000" dirty="0">
                <a:latin typeface="Arial" panose="020B0604020202020204" pitchFamily="34" charset="0"/>
                <a:cs typeface="Arial" panose="020B0604020202020204" pitchFamily="34" charset="0"/>
              </a:rPr>
              <a:t>2</a:t>
            </a:r>
            <a:r>
              <a:rPr lang="en-GB" sz="1000" dirty="0">
                <a:latin typeface="Arial" panose="020B0604020202020204" pitchFamily="34" charset="0"/>
                <a:cs typeface="Arial" panose="020B0604020202020204" pitchFamily="34" charset="0"/>
              </a:rPr>
              <a:t> constitutes 70-90% of total gas molecules</a:t>
            </a:r>
          </a:p>
        </p:txBody>
      </p:sp>
    </p:spTree>
    <p:extLst>
      <p:ext uri="{BB962C8B-B14F-4D97-AF65-F5344CB8AC3E}">
        <p14:creationId xmlns:p14="http://schemas.microsoft.com/office/powerpoint/2010/main" val="2747260896"/>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sp>
        <p:nvSpPr>
          <p:cNvPr id="3" name="TextBox 2">
            <a:extLst>
              <a:ext uri="{FF2B5EF4-FFF2-40B4-BE49-F238E27FC236}">
                <a16:creationId xmlns:a16="http://schemas.microsoft.com/office/drawing/2014/main" id="{348F1D86-6132-F3B6-58CA-681A363F9D04}"/>
              </a:ext>
            </a:extLst>
          </p:cNvPr>
          <p:cNvSpPr txBox="1"/>
          <p:nvPr/>
        </p:nvSpPr>
        <p:spPr>
          <a:xfrm>
            <a:off x="287336" y="1198117"/>
            <a:ext cx="4525964" cy="5116958"/>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US" dirty="0"/>
              <a:t>With the </a:t>
            </a:r>
            <a:r>
              <a:rPr lang="en-US" b="1" dirty="0"/>
              <a:t>addition</a:t>
            </a:r>
            <a:r>
              <a:rPr lang="en-US" dirty="0"/>
              <a:t> of the </a:t>
            </a:r>
            <a:r>
              <a:rPr lang="en-US" b="1" dirty="0"/>
              <a:t>3HCs</a:t>
            </a:r>
            <a:r>
              <a:rPr lang="en-US" dirty="0"/>
              <a:t> to the system, surviving a main cavity (MC) trip becomes </a:t>
            </a:r>
            <a:r>
              <a:rPr lang="en-US" b="1" dirty="0"/>
              <a:t>considerably more difficult</a:t>
            </a:r>
            <a:r>
              <a:rPr lang="en-GB" dirty="0"/>
              <a:t>:</a:t>
            </a:r>
          </a:p>
          <a:p>
            <a:pPr marL="552450" indent="-285750">
              <a:buFont typeface="Wingdings" panose="05000000000000000000" pitchFamily="2" charset="2"/>
              <a:buChar char="ü"/>
            </a:pPr>
            <a:r>
              <a:rPr lang="en-US" dirty="0"/>
              <a:t>After a trip, the 3HCs experience </a:t>
            </a:r>
            <a:r>
              <a:rPr lang="en-US" b="1" dirty="0"/>
              <a:t>increased losses</a:t>
            </a:r>
            <a:r>
              <a:rPr lang="en-US" dirty="0"/>
              <a:t> due to the beam phase change, which in turn amplifies the phase shift and further destabilizes the system</a:t>
            </a:r>
          </a:p>
          <a:p>
            <a:pPr marL="552450" indent="-285750">
              <a:buFont typeface="Wingdings" panose="05000000000000000000" pitchFamily="2" charset="2"/>
              <a:buChar char="ü"/>
            </a:pPr>
            <a:r>
              <a:rPr lang="en-GB" dirty="0"/>
              <a:t>If the 3HCs do not change anymore, the previous </a:t>
            </a:r>
            <a:r>
              <a:rPr lang="en-GB" b="1" dirty="0"/>
              <a:t>ratio of V</a:t>
            </a:r>
            <a:r>
              <a:rPr lang="en-GB" b="1" baseline="-25000" dirty="0"/>
              <a:t>HC</a:t>
            </a:r>
            <a:r>
              <a:rPr lang="en-GB" b="1" dirty="0"/>
              <a:t>/V</a:t>
            </a:r>
            <a:r>
              <a:rPr lang="en-GB" b="1" baseline="-25000" dirty="0"/>
              <a:t>MC</a:t>
            </a:r>
            <a:r>
              <a:rPr lang="en-GB" b="1" dirty="0"/>
              <a:t> </a:t>
            </a:r>
            <a:r>
              <a:rPr lang="en-US" dirty="0"/>
              <a:t>ratio is </a:t>
            </a:r>
            <a:r>
              <a:rPr lang="en-US" b="1" dirty="0"/>
              <a:t>no longer preserved</a:t>
            </a:r>
            <a:r>
              <a:rPr lang="en-US" dirty="0"/>
              <a:t>, leading to a </a:t>
            </a:r>
            <a:r>
              <a:rPr lang="el-GR" dirty="0"/>
              <a:t>ξ</a:t>
            </a:r>
            <a:r>
              <a:rPr lang="en-US" dirty="0"/>
              <a:t> &gt; 1 and the beam becoming unstable</a:t>
            </a:r>
            <a:endParaRPr lang="en-GB" dirty="0"/>
          </a:p>
          <a:p>
            <a:r>
              <a:rPr lang="en-GB" dirty="0"/>
              <a:t>Therefore, we plan to use the generator power to immediately lower the 3HC voltage, </a:t>
            </a:r>
            <a:r>
              <a:rPr lang="en-GB" b="1" dirty="0"/>
              <a:t>countering its beam loading</a:t>
            </a:r>
            <a:r>
              <a:rPr lang="en-GB" dirty="0"/>
              <a:t> and keeping the system’s below the PTBL threshold</a:t>
            </a:r>
          </a:p>
          <a:p>
            <a:r>
              <a:rPr lang="en-GB" dirty="0"/>
              <a:t>In case </a:t>
            </a:r>
            <a:r>
              <a:rPr lang="en-GB" b="1" dirty="0"/>
              <a:t>Robinson DC </a:t>
            </a:r>
            <a:r>
              <a:rPr lang="en-GB" dirty="0"/>
              <a:t>instability arises due to the temporarily low MC voltage, </a:t>
            </a:r>
            <a:r>
              <a:rPr lang="en-GB" b="1" dirty="0"/>
              <a:t>DRFF</a:t>
            </a:r>
            <a:r>
              <a:rPr lang="en-GB" dirty="0"/>
              <a:t> for mode 0 would help to mitigate it</a:t>
            </a:r>
            <a:endParaRPr lang="en-US" dirty="0"/>
          </a:p>
        </p:txBody>
      </p:sp>
      <p:grpSp>
        <p:nvGrpSpPr>
          <p:cNvPr id="2" name="Group 1">
            <a:extLst>
              <a:ext uri="{FF2B5EF4-FFF2-40B4-BE49-F238E27FC236}">
                <a16:creationId xmlns:a16="http://schemas.microsoft.com/office/drawing/2014/main" id="{BC0D7B87-4957-67DF-5B79-C50ADFA69C9C}"/>
              </a:ext>
            </a:extLst>
          </p:cNvPr>
          <p:cNvGrpSpPr/>
          <p:nvPr/>
        </p:nvGrpSpPr>
        <p:grpSpPr>
          <a:xfrm>
            <a:off x="5339332" y="1016505"/>
            <a:ext cx="3061626" cy="5145111"/>
            <a:chOff x="5339332" y="1016505"/>
            <a:chExt cx="3061626" cy="5145111"/>
          </a:xfrm>
        </p:grpSpPr>
        <p:sp>
          <p:nvSpPr>
            <p:cNvPr id="15" name="TextBox 14">
              <a:extLst>
                <a:ext uri="{FF2B5EF4-FFF2-40B4-BE49-F238E27FC236}">
                  <a16:creationId xmlns:a16="http://schemas.microsoft.com/office/drawing/2014/main" id="{3C58E825-F655-D4D2-A322-8D95EF00D56B}"/>
                </a:ext>
              </a:extLst>
            </p:cNvPr>
            <p:cNvSpPr txBox="1"/>
            <p:nvPr/>
          </p:nvSpPr>
          <p:spPr>
            <a:xfrm>
              <a:off x="5339332" y="3327400"/>
              <a:ext cx="3061626" cy="253083"/>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Active MC power balance after a MC trip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sp>
          <p:nvSpPr>
            <p:cNvPr id="16" name="TextBox 15">
              <a:extLst>
                <a:ext uri="{FF2B5EF4-FFF2-40B4-BE49-F238E27FC236}">
                  <a16:creationId xmlns:a16="http://schemas.microsoft.com/office/drawing/2014/main" id="{CFB25074-92F1-309C-2024-9A94AF44F35B}"/>
                </a:ext>
              </a:extLst>
            </p:cNvPr>
            <p:cNvSpPr txBox="1"/>
            <p:nvPr/>
          </p:nvSpPr>
          <p:spPr>
            <a:xfrm>
              <a:off x="5419725" y="5908533"/>
              <a:ext cx="2981233" cy="253083"/>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Active MC voltage amplitude after a MC trip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pic>
          <p:nvPicPr>
            <p:cNvPr id="6" name="Picture 5">
              <a:extLst>
                <a:ext uri="{FF2B5EF4-FFF2-40B4-BE49-F238E27FC236}">
                  <a16:creationId xmlns:a16="http://schemas.microsoft.com/office/drawing/2014/main" id="{3C114740-812B-7CE6-42FE-2A95176CC601}"/>
                </a:ext>
              </a:extLst>
            </p:cNvPr>
            <p:cNvPicPr>
              <a:picLocks noChangeAspect="1"/>
            </p:cNvPicPr>
            <p:nvPr/>
          </p:nvPicPr>
          <p:blipFill>
            <a:blip r:embed="rId2"/>
            <a:stretch>
              <a:fillRect/>
            </a:stretch>
          </p:blipFill>
          <p:spPr>
            <a:xfrm>
              <a:off x="5355211" y="1016505"/>
              <a:ext cx="2905835" cy="2293741"/>
            </a:xfrm>
            <a:prstGeom prst="rect">
              <a:avLst/>
            </a:prstGeom>
          </p:spPr>
        </p:pic>
        <p:pic>
          <p:nvPicPr>
            <p:cNvPr id="17" name="Picture 16">
              <a:extLst>
                <a:ext uri="{FF2B5EF4-FFF2-40B4-BE49-F238E27FC236}">
                  <a16:creationId xmlns:a16="http://schemas.microsoft.com/office/drawing/2014/main" id="{79BF70B7-099E-BE7A-46E0-30D3765C930C}"/>
                </a:ext>
              </a:extLst>
            </p:cNvPr>
            <p:cNvPicPr>
              <a:picLocks noChangeAspect="1"/>
            </p:cNvPicPr>
            <p:nvPr/>
          </p:nvPicPr>
          <p:blipFill>
            <a:blip r:embed="rId3">
              <a:clrChange>
                <a:clrFrom>
                  <a:srgbClr val="FFFFFF"/>
                </a:clrFrom>
                <a:clrTo>
                  <a:srgbClr val="FFFFFF">
                    <a:alpha val="0"/>
                  </a:srgbClr>
                </a:clrTo>
              </a:clrChange>
            </a:blip>
            <a:stretch>
              <a:fillRect/>
            </a:stretch>
          </p:blipFill>
          <p:spPr>
            <a:xfrm>
              <a:off x="5342280" y="3626580"/>
              <a:ext cx="2906369" cy="2304382"/>
            </a:xfrm>
            <a:prstGeom prst="rect">
              <a:avLst/>
            </a:prstGeom>
          </p:spPr>
        </p:pic>
      </p:grpSp>
    </p:spTree>
    <p:extLst>
      <p:ext uri="{BB962C8B-B14F-4D97-AF65-F5344CB8AC3E}">
        <p14:creationId xmlns:p14="http://schemas.microsoft.com/office/powerpoint/2010/main" val="95516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911928" y="154410"/>
            <a:ext cx="7320143" cy="655216"/>
          </a:xfrm>
        </p:spPr>
        <p:txBody>
          <a:bodyPr/>
          <a:lstStyle/>
          <a:p>
            <a:pPr algn="ctr"/>
            <a:r>
              <a:rPr lang="en-US" sz="2800" b="1" dirty="0">
                <a:latin typeface="+mj-lt"/>
              </a:rPr>
              <a:t>ALBA II – Trip compensation system</a:t>
            </a:r>
            <a:endParaRPr lang="en-US" sz="2400" b="1" dirty="0">
              <a:latin typeface="+mj-lt"/>
            </a:endParaRPr>
          </a:p>
        </p:txBody>
      </p:sp>
      <p:sp>
        <p:nvSpPr>
          <p:cNvPr id="3" name="TextBox 2">
            <a:extLst>
              <a:ext uri="{FF2B5EF4-FFF2-40B4-BE49-F238E27FC236}">
                <a16:creationId xmlns:a16="http://schemas.microsoft.com/office/drawing/2014/main" id="{348F1D86-6132-F3B6-58CA-681A363F9D04}"/>
              </a:ext>
            </a:extLst>
          </p:cNvPr>
          <p:cNvSpPr txBox="1"/>
          <p:nvPr/>
        </p:nvSpPr>
        <p:spPr>
          <a:xfrm>
            <a:off x="287336" y="1198117"/>
            <a:ext cx="4525964" cy="5116958"/>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US" dirty="0"/>
              <a:t>With the </a:t>
            </a:r>
            <a:r>
              <a:rPr lang="en-US" b="1" dirty="0"/>
              <a:t>addition</a:t>
            </a:r>
            <a:r>
              <a:rPr lang="en-US" dirty="0"/>
              <a:t> of the </a:t>
            </a:r>
            <a:r>
              <a:rPr lang="en-US" b="1" dirty="0"/>
              <a:t>3HCs</a:t>
            </a:r>
            <a:r>
              <a:rPr lang="en-US" dirty="0"/>
              <a:t> to the system, surviving a main cavity (MC) trip becomes </a:t>
            </a:r>
            <a:r>
              <a:rPr lang="en-US" b="1" dirty="0"/>
              <a:t>considerably more difficult</a:t>
            </a:r>
            <a:r>
              <a:rPr lang="en-GB" dirty="0"/>
              <a:t>:</a:t>
            </a:r>
          </a:p>
          <a:p>
            <a:pPr marL="552450" indent="-285750">
              <a:buFont typeface="Wingdings" panose="05000000000000000000" pitchFamily="2" charset="2"/>
              <a:buChar char="ü"/>
            </a:pPr>
            <a:r>
              <a:rPr lang="en-US" dirty="0"/>
              <a:t>After a trip, the 3HCs experience </a:t>
            </a:r>
            <a:r>
              <a:rPr lang="en-US" b="1" dirty="0"/>
              <a:t>increased losses</a:t>
            </a:r>
            <a:r>
              <a:rPr lang="en-US" dirty="0"/>
              <a:t> due to the beam phase change, which in turn amplifies the phase shift and further destabilizes the system</a:t>
            </a:r>
          </a:p>
          <a:p>
            <a:pPr marL="552450" indent="-285750">
              <a:buFont typeface="Wingdings" panose="05000000000000000000" pitchFamily="2" charset="2"/>
              <a:buChar char="ü"/>
            </a:pPr>
            <a:r>
              <a:rPr lang="en-GB" dirty="0"/>
              <a:t>If the 3HCs do not change anymore, the previous </a:t>
            </a:r>
            <a:r>
              <a:rPr lang="en-GB" b="1" dirty="0"/>
              <a:t>ratio of V</a:t>
            </a:r>
            <a:r>
              <a:rPr lang="en-GB" b="1" baseline="-25000" dirty="0"/>
              <a:t>HC</a:t>
            </a:r>
            <a:r>
              <a:rPr lang="en-GB" b="1" dirty="0"/>
              <a:t>/V</a:t>
            </a:r>
            <a:r>
              <a:rPr lang="en-GB" b="1" baseline="-25000" dirty="0"/>
              <a:t>MC</a:t>
            </a:r>
            <a:r>
              <a:rPr lang="en-GB" b="1" dirty="0"/>
              <a:t> </a:t>
            </a:r>
            <a:r>
              <a:rPr lang="en-US" dirty="0"/>
              <a:t>ratio is </a:t>
            </a:r>
            <a:r>
              <a:rPr lang="en-US" b="1" dirty="0"/>
              <a:t>no longer preserved</a:t>
            </a:r>
            <a:r>
              <a:rPr lang="en-US" dirty="0"/>
              <a:t>, leading to a </a:t>
            </a:r>
            <a:r>
              <a:rPr lang="el-GR" dirty="0"/>
              <a:t>ξ</a:t>
            </a:r>
            <a:r>
              <a:rPr lang="en-US" dirty="0"/>
              <a:t> &gt; 1 and the beam becoming unstable</a:t>
            </a:r>
            <a:endParaRPr lang="en-GB" dirty="0"/>
          </a:p>
          <a:p>
            <a:r>
              <a:rPr lang="en-GB" dirty="0"/>
              <a:t>Therefore, we plan to use the generator power to immediately lower the 3HC voltage, </a:t>
            </a:r>
            <a:r>
              <a:rPr lang="en-GB" b="1" dirty="0"/>
              <a:t>countering its beam loading</a:t>
            </a:r>
            <a:r>
              <a:rPr lang="en-GB" dirty="0"/>
              <a:t> and keeping the system’s below the PTBL threshold</a:t>
            </a:r>
          </a:p>
          <a:p>
            <a:r>
              <a:rPr lang="en-GB" dirty="0"/>
              <a:t>In case </a:t>
            </a:r>
            <a:r>
              <a:rPr lang="en-GB" b="1" dirty="0"/>
              <a:t>Robinson DC </a:t>
            </a:r>
            <a:r>
              <a:rPr lang="en-GB" dirty="0"/>
              <a:t>instability arises due to the temporarily low MC voltage, </a:t>
            </a:r>
            <a:r>
              <a:rPr lang="en-GB" b="1" dirty="0"/>
              <a:t>DRFF</a:t>
            </a:r>
            <a:r>
              <a:rPr lang="en-GB" dirty="0"/>
              <a:t> for mode 0 would help to mitigate it</a:t>
            </a:r>
            <a:endParaRPr lang="en-US" dirty="0"/>
          </a:p>
        </p:txBody>
      </p:sp>
      <p:grpSp>
        <p:nvGrpSpPr>
          <p:cNvPr id="2" name="Group 1">
            <a:extLst>
              <a:ext uri="{FF2B5EF4-FFF2-40B4-BE49-F238E27FC236}">
                <a16:creationId xmlns:a16="http://schemas.microsoft.com/office/drawing/2014/main" id="{47F9AD8A-1822-D684-DD4B-1E92E83A84EF}"/>
              </a:ext>
            </a:extLst>
          </p:cNvPr>
          <p:cNvGrpSpPr/>
          <p:nvPr/>
        </p:nvGrpSpPr>
        <p:grpSpPr>
          <a:xfrm>
            <a:off x="5523015" y="1853219"/>
            <a:ext cx="2709056" cy="3323271"/>
            <a:chOff x="5523015" y="1853219"/>
            <a:chExt cx="2709056" cy="3323271"/>
          </a:xfrm>
        </p:grpSpPr>
        <p:sp>
          <p:nvSpPr>
            <p:cNvPr id="16" name="TextBox 15">
              <a:extLst>
                <a:ext uri="{FF2B5EF4-FFF2-40B4-BE49-F238E27FC236}">
                  <a16:creationId xmlns:a16="http://schemas.microsoft.com/office/drawing/2014/main" id="{6B92CD5C-E7C3-8A53-369A-CD9B6B08F48D}"/>
                </a:ext>
              </a:extLst>
            </p:cNvPr>
            <p:cNvSpPr txBox="1"/>
            <p:nvPr/>
          </p:nvSpPr>
          <p:spPr>
            <a:xfrm>
              <a:off x="5523016" y="3994150"/>
              <a:ext cx="2709055" cy="269241"/>
            </a:xfrm>
            <a:prstGeom prst="rect">
              <a:avLst/>
            </a:prstGeom>
            <a:noFill/>
          </p:spPr>
          <p:txBody>
            <a:bodyPr wrap="square" rtlCol="0">
              <a:spAutoFit/>
            </a:bodyPr>
            <a:lstStyle/>
            <a:p>
              <a:pPr algn="ctr">
                <a:lnSpc>
                  <a:spcPct val="114000"/>
                </a:lnSpc>
                <a:spcBef>
                  <a:spcPts val="1200"/>
                </a:spcBef>
                <a:buClr>
                  <a:srgbClr val="0F8CB8"/>
                </a:buClr>
              </a:pPr>
              <a:r>
                <a:rPr lang="en-US" sz="1000" b="1" dirty="0">
                  <a:latin typeface="Arial" panose="020B0604020202020204" pitchFamily="34" charset="0"/>
                  <a:cs typeface="Arial" panose="020B0604020202020204" pitchFamily="34" charset="0"/>
                </a:rPr>
                <a:t>Flatness factor (</a:t>
              </a:r>
              <a:r>
                <a:rPr lang="el-GR" sz="1100" dirty="0"/>
                <a:t>ξ</a:t>
              </a:r>
              <a:r>
                <a:rPr lang="en-US" sz="1100" dirty="0"/>
                <a:t>) </a:t>
              </a:r>
              <a:r>
                <a:rPr lang="en-US" sz="1000" b="1" dirty="0">
                  <a:latin typeface="Arial" panose="020B0604020202020204" pitchFamily="34" charset="0"/>
                  <a:cs typeface="Arial" panose="020B0604020202020204" pitchFamily="34" charset="0"/>
                </a:rPr>
                <a:t>after a MC trip</a:t>
              </a:r>
              <a:endParaRPr lang="en-US" sz="1000" b="1" dirty="0">
                <a:latin typeface="Arial" panose="020B0604020202020204" pitchFamily="34" charset="0"/>
                <a:ea typeface="CMU Typewriter Text Variable Wi" panose="02000603000000000000" pitchFamily="2" charset="0"/>
                <a:cs typeface="Arial" panose="020B0604020202020204" pitchFamily="34" charset="0"/>
              </a:endParaRPr>
            </a:p>
          </p:txBody>
        </p:sp>
        <p:pic>
          <p:nvPicPr>
            <p:cNvPr id="5" name="Picture 4">
              <a:extLst>
                <a:ext uri="{FF2B5EF4-FFF2-40B4-BE49-F238E27FC236}">
                  <a16:creationId xmlns:a16="http://schemas.microsoft.com/office/drawing/2014/main" id="{EA33F188-C77F-FC53-F939-AC7329196D98}"/>
                </a:ext>
              </a:extLst>
            </p:cNvPr>
            <p:cNvPicPr>
              <a:picLocks noChangeAspect="1"/>
            </p:cNvPicPr>
            <p:nvPr/>
          </p:nvPicPr>
          <p:blipFill>
            <a:blip r:embed="rId2"/>
            <a:stretch>
              <a:fillRect/>
            </a:stretch>
          </p:blipFill>
          <p:spPr>
            <a:xfrm>
              <a:off x="5523015" y="1853219"/>
              <a:ext cx="2709055" cy="2140931"/>
            </a:xfrm>
            <a:prstGeom prst="rect">
              <a:avLst/>
            </a:prstGeom>
          </p:spPr>
        </p:pic>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33C0AEBF-2999-4AAA-B50B-714B52920431}"/>
                    </a:ext>
                  </a:extLst>
                </p:cNvPr>
                <p:cNvSpPr txBox="1"/>
                <p:nvPr/>
              </p:nvSpPr>
              <p:spPr>
                <a:xfrm>
                  <a:off x="5901631" y="4651346"/>
                  <a:ext cx="1951821" cy="525144"/>
                </a:xfrm>
                <a:prstGeom prst="rect">
                  <a:avLst/>
                </a:prstGeom>
                <a:noFill/>
              </p:spPr>
              <p:txBody>
                <a:bodyPr wrap="square" lIns="0" tIns="0" rIns="0" bIns="0" rtlCol="0">
                  <a:spAutoFit/>
                </a:bodyPr>
                <a:lstStyle/>
                <a:p>
                  <a:pPr/>
                  <a14:m>
                    <m:oMathPara xmlns:m="http://schemas.openxmlformats.org/officeDocument/2006/math">
                      <m:oMathParaPr>
                        <m:jc m:val="centerGroup"/>
                      </m:oMathParaPr>
                      <m:oMath xmlns:m="http://schemas.openxmlformats.org/officeDocument/2006/math">
                        <m:r>
                          <a:rPr lang="en-US" sz="1600" b="0" i="1" smtClean="0">
                            <a:latin typeface="Cambria Math" panose="02040503050406030204" pitchFamily="18" charset="0"/>
                          </a:rPr>
                          <m:t>𝜉</m:t>
                        </m:r>
                        <m:r>
                          <a:rPr lang="es-ES" sz="1600" b="0" i="1" smtClean="0">
                            <a:latin typeface="Cambria Math" panose="02040503050406030204" pitchFamily="18" charset="0"/>
                          </a:rPr>
                          <m:t>=</m:t>
                        </m:r>
                        <m:f>
                          <m:fPr>
                            <m:ctrlPr>
                              <a:rPr lang="es-ES" sz="1600" b="0" i="1" smtClean="0">
                                <a:latin typeface="Cambria Math" panose="02040503050406030204" pitchFamily="18" charset="0"/>
                              </a:rPr>
                            </m:ctrlPr>
                          </m:fPr>
                          <m:num>
                            <m:sSub>
                              <m:sSubPr>
                                <m:ctrlPr>
                                  <a:rPr lang="es-ES" sz="1600" b="0" i="1" smtClean="0">
                                    <a:latin typeface="Cambria Math" panose="02040503050406030204" pitchFamily="18" charset="0"/>
                                  </a:rPr>
                                </m:ctrlPr>
                              </m:sSubPr>
                              <m:e>
                                <m:r>
                                  <a:rPr lang="en-US" sz="1600" b="0" i="1" smtClean="0">
                                    <a:latin typeface="Cambria Math" panose="02040503050406030204" pitchFamily="18" charset="0"/>
                                  </a:rPr>
                                  <m:t>−</m:t>
                                </m:r>
                                <m:r>
                                  <a:rPr lang="en-US" sz="1600" b="0" i="1" smtClean="0">
                                    <a:latin typeface="Cambria Math" panose="02040503050406030204" pitchFamily="18" charset="0"/>
                                  </a:rPr>
                                  <m:t>𝑚𝑉</m:t>
                                </m:r>
                              </m:e>
                              <m:sub>
                                <m:r>
                                  <a:rPr lang="es-ES" sz="1600" b="0" i="1" smtClean="0">
                                    <a:latin typeface="Cambria Math" panose="02040503050406030204" pitchFamily="18" charset="0"/>
                                  </a:rPr>
                                  <m:t>h𝑐</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cos</m:t>
                                </m:r>
                              </m:fNa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𝜙</m:t>
                                    </m:r>
                                  </m:e>
                                  <m:sub>
                                    <m:r>
                                      <a:rPr lang="en-US" sz="1600" b="0" i="1" smtClean="0">
                                        <a:latin typeface="Cambria Math" panose="02040503050406030204" pitchFamily="18" charset="0"/>
                                      </a:rPr>
                                      <m:t>𝑠</m:t>
                                    </m:r>
                                    <m:r>
                                      <a:rPr lang="en-US" sz="1600" b="0" i="1" smtClean="0">
                                        <a:latin typeface="Cambria Math" panose="02040503050406030204" pitchFamily="18" charset="0"/>
                                      </a:rPr>
                                      <m:t>,</m:t>
                                    </m:r>
                                    <m:r>
                                      <a:rPr lang="en-US" sz="1600" b="0" i="1" smtClean="0">
                                        <a:latin typeface="Cambria Math" panose="02040503050406030204" pitchFamily="18" charset="0"/>
                                      </a:rPr>
                                      <m:t>h𝑐</m:t>
                                    </m:r>
                                  </m:sub>
                                </m:sSub>
                              </m:e>
                            </m:func>
                          </m:num>
                          <m:den>
                            <m:sSub>
                              <m:sSubPr>
                                <m:ctrlPr>
                                  <a:rPr lang="es-ES" sz="1600" b="0" i="1" smtClean="0">
                                    <a:latin typeface="Cambria Math" panose="02040503050406030204" pitchFamily="18" charset="0"/>
                                  </a:rPr>
                                </m:ctrlPr>
                              </m:sSubPr>
                              <m:e>
                                <m:r>
                                  <a:rPr lang="es-ES" sz="1600" b="0" i="1" smtClean="0">
                                    <a:latin typeface="Cambria Math" panose="02040503050406030204" pitchFamily="18" charset="0"/>
                                  </a:rPr>
                                  <m:t>𝑉</m:t>
                                </m:r>
                              </m:e>
                              <m:sub>
                                <m:r>
                                  <a:rPr lang="es-ES" sz="1600" b="0" i="1" smtClean="0">
                                    <a:latin typeface="Cambria Math" panose="02040503050406030204" pitchFamily="18" charset="0"/>
                                  </a:rPr>
                                  <m:t>𝑚𝑐</m:t>
                                </m:r>
                              </m:sub>
                            </m:sSub>
                            <m:func>
                              <m:funcPr>
                                <m:ctrlPr>
                                  <a:rPr lang="en-US" sz="1600" b="0" i="1" smtClean="0">
                                    <a:latin typeface="Cambria Math" panose="02040503050406030204" pitchFamily="18" charset="0"/>
                                  </a:rPr>
                                </m:ctrlPr>
                              </m:funcPr>
                              <m:fName>
                                <m:r>
                                  <m:rPr>
                                    <m:sty m:val="p"/>
                                  </m:rPr>
                                  <a:rPr lang="en-US" sz="1600" b="0" i="0" smtClean="0">
                                    <a:latin typeface="Cambria Math" panose="02040503050406030204" pitchFamily="18" charset="0"/>
                                  </a:rPr>
                                  <m:t>cos</m:t>
                                </m:r>
                              </m:fName>
                              <m:e>
                                <m:sSub>
                                  <m:sSubPr>
                                    <m:ctrlPr>
                                      <a:rPr lang="en-US" sz="1600" b="0" i="1" smtClean="0">
                                        <a:latin typeface="Cambria Math" panose="02040503050406030204" pitchFamily="18" charset="0"/>
                                      </a:rPr>
                                    </m:ctrlPr>
                                  </m:sSubPr>
                                  <m:e>
                                    <m:r>
                                      <a:rPr lang="en-US" sz="1600" b="0" i="1" smtClean="0">
                                        <a:latin typeface="Cambria Math" panose="02040503050406030204" pitchFamily="18" charset="0"/>
                                      </a:rPr>
                                      <m:t>𝜙</m:t>
                                    </m:r>
                                  </m:e>
                                  <m:sub>
                                    <m:r>
                                      <a:rPr lang="en-US" sz="1600" b="0" i="1" smtClean="0">
                                        <a:latin typeface="Cambria Math" panose="02040503050406030204" pitchFamily="18" charset="0"/>
                                      </a:rPr>
                                      <m:t>𝑠</m:t>
                                    </m:r>
                                    <m:r>
                                      <a:rPr lang="en-US" sz="1600" b="0" i="1" smtClean="0">
                                        <a:latin typeface="Cambria Math" panose="02040503050406030204" pitchFamily="18" charset="0"/>
                                      </a:rPr>
                                      <m:t>,</m:t>
                                    </m:r>
                                    <m:r>
                                      <a:rPr lang="en-US" sz="1600" b="0" i="1" smtClean="0">
                                        <a:latin typeface="Cambria Math" panose="02040503050406030204" pitchFamily="18" charset="0"/>
                                      </a:rPr>
                                      <m:t>𝑚𝑐</m:t>
                                    </m:r>
                                  </m:sub>
                                </m:sSub>
                              </m:e>
                            </m:func>
                          </m:den>
                        </m:f>
                      </m:oMath>
                    </m:oMathPara>
                  </a14:m>
                  <a:endParaRPr lang="en-US" sz="1600" dirty="0"/>
                </a:p>
              </p:txBody>
            </p:sp>
          </mc:Choice>
          <mc:Fallback xmlns="">
            <p:sp>
              <p:nvSpPr>
                <p:cNvPr id="6" name="TextBox 5">
                  <a:extLst>
                    <a:ext uri="{FF2B5EF4-FFF2-40B4-BE49-F238E27FC236}">
                      <a16:creationId xmlns:a16="http://schemas.microsoft.com/office/drawing/2014/main" id="{33C0AEBF-2999-4AAA-B50B-714B52920431}"/>
                    </a:ext>
                  </a:extLst>
                </p:cNvPr>
                <p:cNvSpPr txBox="1">
                  <a:spLocks noRot="1" noChangeAspect="1" noMove="1" noResize="1" noEditPoints="1" noAdjustHandles="1" noChangeArrowheads="1" noChangeShapeType="1" noTextEdit="1"/>
                </p:cNvSpPr>
                <p:nvPr/>
              </p:nvSpPr>
              <p:spPr>
                <a:xfrm>
                  <a:off x="5901631" y="4651346"/>
                  <a:ext cx="1951821" cy="525144"/>
                </a:xfrm>
                <a:prstGeom prst="rect">
                  <a:avLst/>
                </a:prstGeom>
                <a:blipFill>
                  <a:blip r:embed="rId3"/>
                  <a:stretch>
                    <a:fillRect/>
                  </a:stretch>
                </a:blipFill>
              </p:spPr>
              <p:txBody>
                <a:bodyPr/>
                <a:lstStyle/>
                <a:p>
                  <a:r>
                    <a:rPr lang="es-ES">
                      <a:noFill/>
                    </a:rPr>
                    <a:t> </a:t>
                  </a:r>
                </a:p>
              </p:txBody>
            </p:sp>
          </mc:Fallback>
        </mc:AlternateContent>
      </p:grpSp>
    </p:spTree>
    <p:extLst>
      <p:ext uri="{BB962C8B-B14F-4D97-AF65-F5344CB8AC3E}">
        <p14:creationId xmlns:p14="http://schemas.microsoft.com/office/powerpoint/2010/main" val="3923231845"/>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59BFEEDD-2C46-59DC-3FE7-B13AC6D541A8}"/>
              </a:ext>
            </a:extLst>
          </p:cNvPr>
          <p:cNvSpPr txBox="1">
            <a:spLocks/>
          </p:cNvSpPr>
          <p:nvPr/>
        </p:nvSpPr>
        <p:spPr>
          <a:xfrm>
            <a:off x="287337" y="1276554"/>
            <a:ext cx="8569325" cy="2660852"/>
          </a:xfrm>
          <a:prstGeom prst="rect">
            <a:avLst/>
          </a:prstGeom>
        </p:spPr>
        <p:txBody>
          <a:bodyPr/>
          <a:lstStyle>
            <a:defPPr marR="0" lvl="0" algn="l" rtl="0">
              <a:lnSpc>
                <a:spcPct val="100000"/>
              </a:lnSpc>
              <a:spcBef>
                <a:spcPts val="0"/>
              </a:spcBef>
              <a:spcAft>
                <a:spcPts val="0"/>
              </a:spcAft>
              <a:defRPr/>
            </a:defPPr>
            <a:lvl1pPr marL="266700" indent="-266700">
              <a:lnSpc>
                <a:spcPct val="114000"/>
              </a:lnSpc>
              <a:spcBef>
                <a:spcPts val="600"/>
              </a:spcBef>
              <a:buClr>
                <a:srgbClr val="152F4E"/>
              </a:buClr>
              <a:buFont typeface="Wingdings" panose="05000000000000000000" pitchFamily="2" charset="2"/>
              <a:buChar char="§"/>
            </a:lvl1pPr>
            <a:lvl2pPr>
              <a:defRPr sz="1050"/>
            </a:lvl2pPr>
            <a:lvl3pPr>
              <a:defRPr sz="1050"/>
            </a:lvl3pPr>
            <a:lvl4pPr>
              <a:defRPr sz="1050"/>
            </a:lvl4pPr>
            <a:lvl5pPr>
              <a:defRPr sz="1050"/>
            </a:lvl5pPr>
            <a:lvl6pPr>
              <a:defRPr sz="1050"/>
            </a:lvl6pPr>
            <a:lvl7pPr>
              <a:defRPr sz="1050"/>
            </a:lvl7pPr>
            <a:lvl8pPr>
              <a:defRPr sz="1050"/>
            </a:lvl8pPr>
            <a:lvl9pPr>
              <a:defRPr sz="1050"/>
            </a:lvl9pPr>
          </a:lstStyle>
          <a:p>
            <a:r>
              <a:rPr lang="en-US" dirty="0"/>
              <a:t>Taking into account that most of the harmonic cavity voltage content is driven by the beam itself and that the phase must follow the beam, the </a:t>
            </a:r>
            <a:r>
              <a:rPr lang="en-US" b="1" dirty="0"/>
              <a:t>Constant Power Phase Loop </a:t>
            </a:r>
            <a:r>
              <a:rPr lang="en-US" dirty="0"/>
              <a:t>has been implemented in the DLLRF</a:t>
            </a:r>
          </a:p>
          <a:p>
            <a:r>
              <a:rPr lang="en-US" dirty="0"/>
              <a:t>The loop monitors the </a:t>
            </a:r>
            <a:r>
              <a:rPr lang="en-US" b="1" dirty="0"/>
              <a:t>amplitude of the cavity </a:t>
            </a:r>
            <a:r>
              <a:rPr lang="en-US" dirty="0"/>
              <a:t>and adjust the phase of the drive to compensate, thus resulting in a beam phase control loop</a:t>
            </a:r>
          </a:p>
        </p:txBody>
      </p:sp>
      <p:pic>
        <p:nvPicPr>
          <p:cNvPr id="5" name="Picture 4">
            <a:extLst>
              <a:ext uri="{FF2B5EF4-FFF2-40B4-BE49-F238E27FC236}">
                <a16:creationId xmlns:a16="http://schemas.microsoft.com/office/drawing/2014/main" id="{6524062A-FF97-B263-3621-CFDA3BBE063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88135" y="3196578"/>
            <a:ext cx="7721545" cy="2175318"/>
          </a:xfrm>
          <a:prstGeom prst="rect">
            <a:avLst/>
          </a:prstGeom>
        </p:spPr>
      </p:pic>
      <p:sp>
        <p:nvSpPr>
          <p:cNvPr id="9" name="Title 1">
            <a:extLst>
              <a:ext uri="{FF2B5EF4-FFF2-40B4-BE49-F238E27FC236}">
                <a16:creationId xmlns:a16="http://schemas.microsoft.com/office/drawing/2014/main" id="{6CA9F3D7-1B13-D39D-E6D5-C9DAACBDD21E}"/>
              </a:ext>
            </a:extLst>
          </p:cNvPr>
          <p:cNvSpPr>
            <a:spLocks noGrp="1"/>
          </p:cNvSpPr>
          <p:nvPr>
            <p:ph type="title"/>
          </p:nvPr>
        </p:nvSpPr>
        <p:spPr>
          <a:xfrm>
            <a:off x="911928" y="154410"/>
            <a:ext cx="7320143" cy="655216"/>
          </a:xfrm>
        </p:spPr>
        <p:txBody>
          <a:bodyPr/>
          <a:lstStyle/>
          <a:p>
            <a:pPr algn="ctr"/>
            <a:r>
              <a:rPr lang="en-US" sz="2800" b="1" dirty="0">
                <a:latin typeface="+mj-lt"/>
              </a:rPr>
              <a:t>CONSTANT POWER PHASE LOOP</a:t>
            </a:r>
            <a:endParaRPr lang="en-US" sz="2400" b="1" dirty="0">
              <a:latin typeface="+mj-lt"/>
            </a:endParaRPr>
          </a:p>
        </p:txBody>
      </p:sp>
    </p:spTree>
    <p:extLst>
      <p:ext uri="{BB962C8B-B14F-4D97-AF65-F5344CB8AC3E}">
        <p14:creationId xmlns:p14="http://schemas.microsoft.com/office/powerpoint/2010/main" val="766654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736081" y="154410"/>
            <a:ext cx="7671838" cy="655216"/>
          </a:xfrm>
        </p:spPr>
        <p:txBody>
          <a:bodyPr/>
          <a:lstStyle/>
          <a:p>
            <a:pPr algn="ctr"/>
            <a:r>
              <a:rPr lang="en-US" sz="2800" b="1" dirty="0">
                <a:latin typeface="+mj-lt"/>
              </a:rPr>
              <a:t>INTRODUCTION - ALBA II </a:t>
            </a:r>
            <a:endParaRPr lang="en-US" sz="2400" b="1" dirty="0">
              <a:latin typeface="+mj-lt"/>
            </a:endParaRPr>
          </a:p>
        </p:txBody>
      </p:sp>
      <p:graphicFrame>
        <p:nvGraphicFramePr>
          <p:cNvPr id="8" name="Table 7">
            <a:extLst>
              <a:ext uri="{FF2B5EF4-FFF2-40B4-BE49-F238E27FC236}">
                <a16:creationId xmlns:a16="http://schemas.microsoft.com/office/drawing/2014/main" id="{C3AB54ED-E5F6-548E-895D-5F8DC40E5A0B}"/>
              </a:ext>
            </a:extLst>
          </p:cNvPr>
          <p:cNvGraphicFramePr>
            <a:graphicFrameLocks noGrp="1"/>
          </p:cNvGraphicFramePr>
          <p:nvPr>
            <p:extLst>
              <p:ext uri="{D42A27DB-BD31-4B8C-83A1-F6EECF244321}">
                <p14:modId xmlns:p14="http://schemas.microsoft.com/office/powerpoint/2010/main" val="2265848270"/>
              </p:ext>
            </p:extLst>
          </p:nvPr>
        </p:nvGraphicFramePr>
        <p:xfrm>
          <a:off x="650874" y="3342752"/>
          <a:ext cx="3486150" cy="2377440"/>
        </p:xfrm>
        <a:graphic>
          <a:graphicData uri="http://schemas.openxmlformats.org/drawingml/2006/table">
            <a:tbl>
              <a:tblPr firstRow="1" bandRow="1">
                <a:tableStyleId>{6E25E649-3F16-4E02-A733-19D2CDBF48F0}</a:tableStyleId>
              </a:tblPr>
              <a:tblGrid>
                <a:gridCol w="1895475">
                  <a:extLst>
                    <a:ext uri="{9D8B030D-6E8A-4147-A177-3AD203B41FA5}">
                      <a16:colId xmlns:a16="http://schemas.microsoft.com/office/drawing/2014/main" val="2993526555"/>
                    </a:ext>
                  </a:extLst>
                </a:gridCol>
                <a:gridCol w="796925">
                  <a:extLst>
                    <a:ext uri="{9D8B030D-6E8A-4147-A177-3AD203B41FA5}">
                      <a16:colId xmlns:a16="http://schemas.microsoft.com/office/drawing/2014/main" val="599723286"/>
                    </a:ext>
                  </a:extLst>
                </a:gridCol>
                <a:gridCol w="793750">
                  <a:extLst>
                    <a:ext uri="{9D8B030D-6E8A-4147-A177-3AD203B41FA5}">
                      <a16:colId xmlns:a16="http://schemas.microsoft.com/office/drawing/2014/main" val="1335877417"/>
                    </a:ext>
                  </a:extLst>
                </a:gridCol>
              </a:tblGrid>
              <a:tr h="243686">
                <a:tc>
                  <a:txBody>
                    <a:bodyPr/>
                    <a:lstStyle/>
                    <a:p>
                      <a:r>
                        <a:rPr lang="en-GB" sz="1200" b="0" dirty="0">
                          <a:solidFill>
                            <a:schemeClr val="bg1"/>
                          </a:solidFill>
                          <a:latin typeface="Arial" panose="020B0604020202020204" pitchFamily="34" charset="0"/>
                          <a:cs typeface="Arial" panose="020B0604020202020204" pitchFamily="34" charset="0"/>
                        </a:rPr>
                        <a:t>Parameter - </a:t>
                      </a:r>
                      <a:r>
                        <a:rPr lang="es-ES" sz="1200" b="0" i="0" u="none" strike="noStrike" cap="none" dirty="0">
                          <a:solidFill>
                            <a:schemeClr val="bg1"/>
                          </a:solidFill>
                          <a:latin typeface="Arial" panose="020B0604020202020204" pitchFamily="34" charset="0"/>
                          <a:ea typeface="+mn-ea"/>
                          <a:cs typeface="Arial" panose="020B0604020202020204" pitchFamily="34" charset="0"/>
                          <a:sym typeface="Arial"/>
                        </a:rPr>
                        <a:t>A2L007E</a:t>
                      </a:r>
                      <a:endParaRPr lang="en-GB" sz="1200" b="0" i="0" u="none" strike="noStrike" cap="none" dirty="0">
                        <a:solidFill>
                          <a:schemeClr val="bg1"/>
                        </a:solidFill>
                        <a:latin typeface="Arial" panose="020B0604020202020204" pitchFamily="34" charset="0"/>
                        <a:ea typeface="+mn-ea"/>
                        <a:cs typeface="Arial" panose="020B0604020202020204" pitchFamily="34" charset="0"/>
                        <a:sym typeface="Arial"/>
                      </a:endParaRP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Value</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Unit</a:t>
                      </a:r>
                    </a:p>
                  </a:txBody>
                  <a:tcPr>
                    <a:solidFill>
                      <a:schemeClr val="accent5">
                        <a:lumMod val="50000"/>
                      </a:schemeClr>
                    </a:solidFill>
                  </a:tcPr>
                </a:tc>
                <a:extLst>
                  <a:ext uri="{0D108BD9-81ED-4DB2-BD59-A6C34878D82A}">
                    <a16:rowId xmlns:a16="http://schemas.microsoft.com/office/drawing/2014/main" val="2584548037"/>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Energy</a:t>
                      </a:r>
                    </a:p>
                  </a:txBody>
                  <a:tcPr/>
                </a:tc>
                <a:tc>
                  <a:txBody>
                    <a:bodyPr/>
                    <a:lstStyle/>
                    <a:p>
                      <a:r>
                        <a:rPr lang="en-GB" sz="1200" dirty="0">
                          <a:solidFill>
                            <a:schemeClr val="tx1"/>
                          </a:solidFill>
                          <a:latin typeface="Arial" panose="020B0604020202020204" pitchFamily="34" charset="0"/>
                          <a:cs typeface="Arial" panose="020B0604020202020204" pitchFamily="34" charset="0"/>
                        </a:rPr>
                        <a:t>3.0</a:t>
                      </a:r>
                    </a:p>
                  </a:txBody>
                  <a:tcPr/>
                </a:tc>
                <a:tc>
                  <a:txBody>
                    <a:bodyPr/>
                    <a:lstStyle/>
                    <a:p>
                      <a:r>
                        <a:rPr lang="en-GB" sz="1200" dirty="0">
                          <a:solidFill>
                            <a:schemeClr val="tx1"/>
                          </a:solidFill>
                          <a:latin typeface="Arial" panose="020B0604020202020204" pitchFamily="34" charset="0"/>
                          <a:cs typeface="Arial" panose="020B0604020202020204" pitchFamily="34" charset="0"/>
                        </a:rPr>
                        <a:t>GeV</a:t>
                      </a:r>
                    </a:p>
                  </a:txBody>
                  <a:tcPr/>
                </a:tc>
                <a:extLst>
                  <a:ext uri="{0D108BD9-81ED-4DB2-BD59-A6C34878D82A}">
                    <a16:rowId xmlns:a16="http://schemas.microsoft.com/office/drawing/2014/main" val="1962727738"/>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Beam current</a:t>
                      </a:r>
                    </a:p>
                  </a:txBody>
                  <a:tcPr/>
                </a:tc>
                <a:tc>
                  <a:txBody>
                    <a:bodyPr/>
                    <a:lstStyle/>
                    <a:p>
                      <a:r>
                        <a:rPr lang="en-GB" sz="1200" dirty="0">
                          <a:solidFill>
                            <a:schemeClr val="tx1"/>
                          </a:solidFill>
                          <a:latin typeface="Arial" panose="020B0604020202020204" pitchFamily="34" charset="0"/>
                          <a:cs typeface="Arial" panose="020B0604020202020204" pitchFamily="34" charset="0"/>
                        </a:rPr>
                        <a:t>300</a:t>
                      </a:r>
                    </a:p>
                  </a:txBody>
                  <a:tcPr/>
                </a:tc>
                <a:tc>
                  <a:txBody>
                    <a:bodyPr/>
                    <a:lstStyle/>
                    <a:p>
                      <a:r>
                        <a:rPr lang="en-GB" sz="1200" dirty="0">
                          <a:solidFill>
                            <a:schemeClr val="tx1"/>
                          </a:solidFill>
                          <a:latin typeface="Arial" panose="020B0604020202020204" pitchFamily="34" charset="0"/>
                          <a:cs typeface="Arial" panose="020B0604020202020204" pitchFamily="34" charset="0"/>
                        </a:rPr>
                        <a:t>mA</a:t>
                      </a:r>
                    </a:p>
                  </a:txBody>
                  <a:tcPr/>
                </a:tc>
                <a:extLst>
                  <a:ext uri="{0D108BD9-81ED-4DB2-BD59-A6C34878D82A}">
                    <a16:rowId xmlns:a16="http://schemas.microsoft.com/office/drawing/2014/main" val="2813216721"/>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Circumference</a:t>
                      </a:r>
                    </a:p>
                  </a:txBody>
                  <a:tcPr/>
                </a:tc>
                <a:tc>
                  <a:txBody>
                    <a:bodyPr/>
                    <a:lstStyle/>
                    <a:p>
                      <a:r>
                        <a:rPr lang="en-GB" sz="1200" dirty="0">
                          <a:solidFill>
                            <a:schemeClr val="tx1"/>
                          </a:solidFill>
                          <a:latin typeface="Arial" panose="020B0604020202020204" pitchFamily="34" charset="0"/>
                          <a:cs typeface="Arial" panose="020B0604020202020204" pitchFamily="34" charset="0"/>
                        </a:rPr>
                        <a:t>268.8</a:t>
                      </a:r>
                    </a:p>
                  </a:txBody>
                  <a:tcPr/>
                </a:tc>
                <a:tc>
                  <a:txBody>
                    <a:bodyPr/>
                    <a:lstStyle/>
                    <a:p>
                      <a:r>
                        <a:rPr lang="en-GB" sz="1200" dirty="0">
                          <a:solidFill>
                            <a:schemeClr val="tx1"/>
                          </a:solidFill>
                          <a:latin typeface="Arial" panose="020B0604020202020204" pitchFamily="34" charset="0"/>
                          <a:cs typeface="Arial" panose="020B0604020202020204" pitchFamily="34" charset="0"/>
                        </a:rPr>
                        <a:t>m</a:t>
                      </a:r>
                    </a:p>
                  </a:txBody>
                  <a:tcPr/>
                </a:tc>
                <a:extLst>
                  <a:ext uri="{0D108BD9-81ED-4DB2-BD59-A6C34878D82A}">
                    <a16:rowId xmlns:a16="http://schemas.microsoft.com/office/drawing/2014/main" val="1208025716"/>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Emittance</a:t>
                      </a: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204.4</a:t>
                      </a:r>
                    </a:p>
                  </a:txBody>
                  <a:tcPr/>
                </a:tc>
                <a:tc>
                  <a:txBody>
                    <a:bodyPr/>
                    <a:lstStyle/>
                    <a:p>
                      <a:r>
                        <a:rPr lang="en-GB" sz="1200" dirty="0">
                          <a:solidFill>
                            <a:schemeClr val="tx1"/>
                          </a:solidFill>
                          <a:latin typeface="Arial" panose="020B0604020202020204" pitchFamily="34" charset="0"/>
                          <a:cs typeface="Arial" panose="020B0604020202020204" pitchFamily="34" charset="0"/>
                        </a:rPr>
                        <a:t>pm·rad</a:t>
                      </a:r>
                    </a:p>
                  </a:txBody>
                  <a:tcPr/>
                </a:tc>
                <a:extLst>
                  <a:ext uri="{0D108BD9-81ED-4DB2-BD59-A6C34878D82A}">
                    <a16:rowId xmlns:a16="http://schemas.microsoft.com/office/drawing/2014/main" val="3990229299"/>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Loses per turn (w/o IDs)</a:t>
                      </a:r>
                    </a:p>
                  </a:txBody>
                  <a:tcPr/>
                </a:tc>
                <a:tc>
                  <a:txBody>
                    <a:bodyPr/>
                    <a:lstStyle/>
                    <a:p>
                      <a:r>
                        <a:rPr lang="en-GB" sz="1200" dirty="0">
                          <a:solidFill>
                            <a:schemeClr val="tx1"/>
                          </a:solidFill>
                          <a:latin typeface="Arial" panose="020B0604020202020204" pitchFamily="34" charset="0"/>
                          <a:cs typeface="Arial" panose="020B0604020202020204" pitchFamily="34" charset="0"/>
                        </a:rPr>
                        <a:t>0.93</a:t>
                      </a:r>
                    </a:p>
                  </a:txBody>
                  <a:tcPr/>
                </a:tc>
                <a:tc>
                  <a:txBody>
                    <a:bodyPr/>
                    <a:lstStyle/>
                    <a:p>
                      <a:r>
                        <a:rPr lang="en-GB" sz="1200" dirty="0">
                          <a:solidFill>
                            <a:schemeClr val="tx1"/>
                          </a:solidFill>
                          <a:latin typeface="Arial" panose="020B0604020202020204" pitchFamily="34" charset="0"/>
                          <a:cs typeface="Arial" panose="020B0604020202020204" pitchFamily="34" charset="0"/>
                        </a:rPr>
                        <a:t>MeV</a:t>
                      </a:r>
                    </a:p>
                  </a:txBody>
                  <a:tcPr/>
                </a:tc>
                <a:extLst>
                  <a:ext uri="{0D108BD9-81ED-4DB2-BD59-A6C34878D82A}">
                    <a16:rowId xmlns:a16="http://schemas.microsoft.com/office/drawing/2014/main" val="3281235669"/>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Momentum compaction factor</a:t>
                      </a:r>
                    </a:p>
                  </a:txBody>
                  <a:tcPr/>
                </a:tc>
                <a:tc>
                  <a:txBody>
                    <a:bodyPr/>
                    <a:lstStyle/>
                    <a:p>
                      <a:r>
                        <a:rPr lang="en-GB" sz="1200" dirty="0">
                          <a:solidFill>
                            <a:schemeClr val="tx1"/>
                          </a:solidFill>
                          <a:latin typeface="Arial" panose="020B0604020202020204" pitchFamily="34" charset="0"/>
                          <a:cs typeface="Arial" panose="020B0604020202020204" pitchFamily="34" charset="0"/>
                        </a:rPr>
                        <a:t>1.08·10</a:t>
                      </a:r>
                      <a:r>
                        <a:rPr lang="en-GB" sz="1200" baseline="30000" dirty="0">
                          <a:solidFill>
                            <a:schemeClr val="tx1"/>
                          </a:solidFill>
                          <a:latin typeface="Arial" panose="020B0604020202020204" pitchFamily="34" charset="0"/>
                          <a:cs typeface="Arial" panose="020B0604020202020204" pitchFamily="34" charset="0"/>
                        </a:rPr>
                        <a:t>-4</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835253135"/>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Touschek lifetime 0.5 C</a:t>
                      </a:r>
                    </a:p>
                  </a:txBody>
                  <a:tcPr/>
                </a:tc>
                <a:tc>
                  <a:txBody>
                    <a:bodyPr/>
                    <a:lstStyle/>
                    <a:p>
                      <a:r>
                        <a:rPr lang="en-GB" sz="1200" baseline="0" dirty="0">
                          <a:solidFill>
                            <a:schemeClr val="tx1"/>
                          </a:solidFill>
                          <a:latin typeface="Arial" panose="020B0604020202020204" pitchFamily="34" charset="0"/>
                          <a:cs typeface="Arial" panose="020B0604020202020204" pitchFamily="34" charset="0"/>
                        </a:rPr>
                        <a:t>5.4</a:t>
                      </a:r>
                    </a:p>
                  </a:txBody>
                  <a:tcPr/>
                </a:tc>
                <a:tc>
                  <a:txBody>
                    <a:bodyPr/>
                    <a:lstStyle/>
                    <a:p>
                      <a:r>
                        <a:rPr lang="en-GB" sz="1200" dirty="0">
                          <a:solidFill>
                            <a:schemeClr val="tx1"/>
                          </a:solidFill>
                          <a:latin typeface="Arial" panose="020B0604020202020204" pitchFamily="34" charset="0"/>
                          <a:cs typeface="Arial" panose="020B0604020202020204" pitchFamily="34" charset="0"/>
                        </a:rPr>
                        <a:t>h</a:t>
                      </a:r>
                    </a:p>
                  </a:txBody>
                  <a:tcPr/>
                </a:tc>
                <a:extLst>
                  <a:ext uri="{0D108BD9-81ED-4DB2-BD59-A6C34878D82A}">
                    <a16:rowId xmlns:a16="http://schemas.microsoft.com/office/drawing/2014/main" val="1585872195"/>
                  </a:ext>
                </a:extLst>
              </a:tr>
            </a:tbl>
          </a:graphicData>
        </a:graphic>
      </p:graphicFrame>
      <p:sp>
        <p:nvSpPr>
          <p:cNvPr id="5" name="Content Placeholder 2">
            <a:extLst>
              <a:ext uri="{FF2B5EF4-FFF2-40B4-BE49-F238E27FC236}">
                <a16:creationId xmlns:a16="http://schemas.microsoft.com/office/drawing/2014/main" id="{0F0A19F1-FD96-217E-D6B5-F0641D8C824C}"/>
              </a:ext>
            </a:extLst>
          </p:cNvPr>
          <p:cNvSpPr txBox="1">
            <a:spLocks/>
          </p:cNvSpPr>
          <p:nvPr/>
        </p:nvSpPr>
        <p:spPr>
          <a:xfrm>
            <a:off x="287339" y="1098480"/>
            <a:ext cx="4215835" cy="1682750"/>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050" b="0" i="0" u="none" strike="noStrike" cap="none">
                <a:solidFill>
                  <a:srgbClr val="000000"/>
                </a:solidFill>
                <a:latin typeface="Arial"/>
                <a:ea typeface="Arial"/>
                <a:cs typeface="Arial"/>
                <a:sym typeface="Arial"/>
              </a:defRPr>
            </a:lvl9pPr>
          </a:lstStyle>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rPr>
              <a:t>ALBA II</a:t>
            </a:r>
            <a:r>
              <a:rPr lang="en-GB" sz="1400" dirty="0">
                <a:solidFill>
                  <a:schemeClr val="tx1"/>
                </a:solidFill>
              </a:rPr>
              <a:t> will be the upgrade of ALBA, aimed at having a much lower beam emittance (around </a:t>
            </a:r>
            <a:r>
              <a:rPr lang="en-GB" sz="1400" b="1" dirty="0">
                <a:solidFill>
                  <a:schemeClr val="tx1"/>
                </a:solidFill>
              </a:rPr>
              <a:t>22 times lower</a:t>
            </a:r>
            <a:r>
              <a:rPr lang="en-GB" sz="1400" dirty="0">
                <a:solidFill>
                  <a:schemeClr val="tx1"/>
                </a:solidFill>
              </a:rPr>
              <a:t>)</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The </a:t>
            </a:r>
            <a:r>
              <a:rPr lang="en-GB" sz="1400" b="1" dirty="0">
                <a:solidFill>
                  <a:schemeClr val="tx1"/>
                </a:solidFill>
              </a:rPr>
              <a:t>storage ring </a:t>
            </a:r>
            <a:r>
              <a:rPr lang="en-GB" sz="1400" dirty="0">
                <a:solidFill>
                  <a:schemeClr val="tx1"/>
                </a:solidFill>
              </a:rPr>
              <a:t>will be replaced, while the booster ring and LINAC will remain unchanged</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Installation and commissioning planed for 2030, </a:t>
            </a:r>
            <a:r>
              <a:rPr lang="en-GB" sz="1400" b="1" dirty="0">
                <a:solidFill>
                  <a:schemeClr val="tx1"/>
                </a:solidFill>
              </a:rPr>
              <a:t>operation </a:t>
            </a:r>
            <a:r>
              <a:rPr lang="en-GB" sz="1400" dirty="0">
                <a:solidFill>
                  <a:schemeClr val="tx1"/>
                </a:solidFill>
              </a:rPr>
              <a:t>expected</a:t>
            </a:r>
            <a:r>
              <a:rPr lang="en-GB" sz="1400" b="1" dirty="0">
                <a:solidFill>
                  <a:schemeClr val="tx1"/>
                </a:solidFill>
              </a:rPr>
              <a:t> </a:t>
            </a:r>
            <a:r>
              <a:rPr lang="en-GB" sz="1400" dirty="0">
                <a:solidFill>
                  <a:schemeClr val="tx1"/>
                </a:solidFill>
              </a:rPr>
              <a:t>in</a:t>
            </a:r>
            <a:r>
              <a:rPr lang="en-GB" sz="1400" b="1" dirty="0">
                <a:solidFill>
                  <a:schemeClr val="tx1"/>
                </a:solidFill>
              </a:rPr>
              <a:t> 2032</a:t>
            </a:r>
          </a:p>
        </p:txBody>
      </p:sp>
      <p:sp>
        <p:nvSpPr>
          <p:cNvPr id="2" name="TextBox 1">
            <a:extLst>
              <a:ext uri="{FF2B5EF4-FFF2-40B4-BE49-F238E27FC236}">
                <a16:creationId xmlns:a16="http://schemas.microsoft.com/office/drawing/2014/main" id="{1F810B91-B091-0CAD-EC18-DBE4DD6579D3}"/>
              </a:ext>
            </a:extLst>
          </p:cNvPr>
          <p:cNvSpPr txBox="1"/>
          <p:nvPr/>
        </p:nvSpPr>
        <p:spPr>
          <a:xfrm>
            <a:off x="603313" y="5865600"/>
            <a:ext cx="3654425" cy="599972"/>
          </a:xfrm>
          <a:prstGeom prst="rect">
            <a:avLst/>
          </a:prstGeom>
          <a:noFill/>
        </p:spPr>
        <p:txBody>
          <a:bodyPr wrap="square">
            <a:spAutoFit/>
          </a:bodyPr>
          <a:lstStyle/>
          <a:p>
            <a:pPr>
              <a:lnSpc>
                <a:spcPct val="114000"/>
              </a:lnSpc>
              <a:spcBef>
                <a:spcPts val="1200"/>
              </a:spcBef>
              <a:buClr>
                <a:srgbClr val="152F4E"/>
              </a:buClr>
            </a:pPr>
            <a:r>
              <a:rPr lang="en-US" sz="1000" i="1" dirty="0"/>
              <a:t>F. Pérez et al</a:t>
            </a:r>
            <a:r>
              <a:rPr lang="en-US" sz="1000" i="1" dirty="0">
                <a:latin typeface="Arial" panose="020B0604020202020204" pitchFamily="34" charset="0"/>
                <a:cs typeface="Arial" panose="020B0604020202020204" pitchFamily="34" charset="0"/>
              </a:rPr>
              <a:t>., </a:t>
            </a:r>
            <a:r>
              <a:rPr lang="es-ES" sz="1000" b="0" i="1" dirty="0">
                <a:effectLst/>
                <a:latin typeface="Arial" panose="020B0604020202020204" pitchFamily="34" charset="0"/>
                <a:cs typeface="Arial" panose="020B0604020202020204" pitchFamily="34" charset="0"/>
              </a:rPr>
              <a:t>DOI</a:t>
            </a:r>
            <a:r>
              <a:rPr lang="es-ES" sz="1100" b="0" i="0" dirty="0">
                <a:effectLst/>
                <a:latin typeface="Arial" panose="020B0604020202020204" pitchFamily="34" charset="0"/>
              </a:rPr>
              <a:t>: </a:t>
            </a:r>
            <a:r>
              <a:rPr lang="es-ES" sz="1000" i="1" dirty="0">
                <a:latin typeface="Arial" panose="020B0604020202020204" pitchFamily="34" charset="0"/>
                <a:cs typeface="Arial" panose="020B0604020202020204" pitchFamily="34" charset="0"/>
                <a:hlinkClick r:id="rId2"/>
              </a:rPr>
              <a:t>10.18429/JACoW-IPAC2025-MOPS043</a:t>
            </a:r>
            <a:endParaRPr lang="es-ES" sz="1000" i="1" dirty="0">
              <a:latin typeface="Arial" panose="020B0604020202020204" pitchFamily="34" charset="0"/>
              <a:cs typeface="Arial" panose="020B0604020202020204" pitchFamily="34" charset="0"/>
            </a:endParaRPr>
          </a:p>
          <a:p>
            <a:pPr>
              <a:lnSpc>
                <a:spcPct val="114000"/>
              </a:lnSpc>
              <a:spcBef>
                <a:spcPts val="1200"/>
              </a:spcBef>
              <a:buClr>
                <a:srgbClr val="152F4E"/>
              </a:buClr>
            </a:pPr>
            <a:endParaRPr lang="en-US" sz="1000" i="1" dirty="0"/>
          </a:p>
        </p:txBody>
      </p:sp>
      <p:sp>
        <p:nvSpPr>
          <p:cNvPr id="9" name="TextBox 8">
            <a:extLst>
              <a:ext uri="{FF2B5EF4-FFF2-40B4-BE49-F238E27FC236}">
                <a16:creationId xmlns:a16="http://schemas.microsoft.com/office/drawing/2014/main" id="{71633FAE-AD29-87EF-619F-12B06DB3C27D}"/>
              </a:ext>
            </a:extLst>
          </p:cNvPr>
          <p:cNvSpPr txBox="1"/>
          <p:nvPr/>
        </p:nvSpPr>
        <p:spPr>
          <a:xfrm>
            <a:off x="4816477" y="5765667"/>
            <a:ext cx="3654425" cy="246221"/>
          </a:xfrm>
          <a:prstGeom prst="rect">
            <a:avLst/>
          </a:prstGeom>
          <a:noFill/>
        </p:spPr>
        <p:txBody>
          <a:bodyPr wrap="square" rtlCol="0">
            <a:spAutoFit/>
          </a:bodyPr>
          <a:lstStyle/>
          <a:p>
            <a:pPr algn="ctr"/>
            <a:r>
              <a:rPr lang="en-US" sz="1000" b="1" dirty="0"/>
              <a:t>Optical functions of a single lattice period</a:t>
            </a:r>
          </a:p>
        </p:txBody>
      </p:sp>
      <p:pic>
        <p:nvPicPr>
          <p:cNvPr id="13" name="Picture 2">
            <a:extLst>
              <a:ext uri="{FF2B5EF4-FFF2-40B4-BE49-F238E27FC236}">
                <a16:creationId xmlns:a16="http://schemas.microsoft.com/office/drawing/2014/main" id="{D770BAE6-C2CC-C19D-A802-5E3CC680BA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0" y="1149103"/>
            <a:ext cx="4284663" cy="2126264"/>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BA4259AB-B852-4E07-3103-E31CD272B6CC}"/>
              </a:ext>
            </a:extLst>
          </p:cNvPr>
          <p:cNvSpPr txBox="1"/>
          <p:nvPr/>
        </p:nvSpPr>
        <p:spPr>
          <a:xfrm>
            <a:off x="5562490" y="3422894"/>
            <a:ext cx="2303682" cy="246221"/>
          </a:xfrm>
          <a:prstGeom prst="rect">
            <a:avLst/>
          </a:prstGeom>
          <a:noFill/>
        </p:spPr>
        <p:txBody>
          <a:bodyPr wrap="square" rtlCol="0">
            <a:spAutoFit/>
          </a:bodyPr>
          <a:lstStyle/>
          <a:p>
            <a:pPr algn="ctr"/>
            <a:r>
              <a:rPr lang="en-US" sz="1000" b="1" dirty="0"/>
              <a:t>ALBA II facilities</a:t>
            </a:r>
          </a:p>
        </p:txBody>
      </p:sp>
      <p:pic>
        <p:nvPicPr>
          <p:cNvPr id="4" name="Picture 3">
            <a:extLst>
              <a:ext uri="{FF2B5EF4-FFF2-40B4-BE49-F238E27FC236}">
                <a16:creationId xmlns:a16="http://schemas.microsoft.com/office/drawing/2014/main" id="{550111EA-68A8-645B-7CD9-409CACD2DBE0}"/>
              </a:ext>
            </a:extLst>
          </p:cNvPr>
          <p:cNvPicPr>
            <a:picLocks noChangeAspect="1"/>
          </p:cNvPicPr>
          <p:nvPr/>
        </p:nvPicPr>
        <p:blipFill>
          <a:blip r:embed="rId4"/>
          <a:stretch>
            <a:fillRect/>
          </a:stretch>
        </p:blipFill>
        <p:spPr>
          <a:xfrm>
            <a:off x="4666695" y="3797592"/>
            <a:ext cx="3953988" cy="1874102"/>
          </a:xfrm>
          <a:prstGeom prst="rect">
            <a:avLst/>
          </a:prstGeom>
        </p:spPr>
      </p:pic>
    </p:spTree>
    <p:extLst>
      <p:ext uri="{BB962C8B-B14F-4D97-AF65-F5344CB8AC3E}">
        <p14:creationId xmlns:p14="http://schemas.microsoft.com/office/powerpoint/2010/main" val="26925972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a:extLst>
              <a:ext uri="{FF2B5EF4-FFF2-40B4-BE49-F238E27FC236}">
                <a16:creationId xmlns:a16="http://schemas.microsoft.com/office/drawing/2014/main" id="{A31079F9-80FE-F1C5-B79E-E0308A3D7DFC}"/>
              </a:ext>
            </a:extLst>
          </p:cNvPr>
          <p:cNvSpPr txBox="1"/>
          <p:nvPr/>
        </p:nvSpPr>
        <p:spPr>
          <a:xfrm>
            <a:off x="575556" y="1924740"/>
            <a:ext cx="7992888" cy="2314736"/>
          </a:xfrm>
          <a:prstGeom prst="rect">
            <a:avLst/>
          </a:prstGeom>
          <a:noFill/>
        </p:spPr>
        <p:txBody>
          <a:bodyPr wrap="square" rtlCol="0">
            <a:spAutoFit/>
          </a:bodyPr>
          <a:lstStyle/>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Introduction: ALBA and ALBA II Light Sources</a:t>
            </a:r>
          </a:p>
          <a:p>
            <a:pPr marL="342900" indent="-342900">
              <a:lnSpc>
                <a:spcPct val="114000"/>
              </a:lnSpc>
              <a:spcBef>
                <a:spcPts val="1200"/>
              </a:spcBef>
              <a:buClr>
                <a:srgbClr val="152F4E"/>
              </a:buClr>
              <a:buFont typeface="Wingdings" panose="05000000000000000000" pitchFamily="2" charset="2"/>
              <a:buChar char="§"/>
            </a:pPr>
            <a:r>
              <a:rPr lang="en-US" b="1" dirty="0">
                <a:solidFill>
                  <a:schemeClr val="tx1"/>
                </a:solidFill>
                <a:latin typeface="Arial" panose="020B0604020202020204" pitchFamily="34" charset="0"/>
                <a:cs typeface="Arial" panose="020B0604020202020204" pitchFamily="34" charset="0"/>
              </a:rPr>
              <a:t>ALBA II RF system: </a:t>
            </a:r>
            <a:r>
              <a:rPr lang="en-US" dirty="0">
                <a:solidFill>
                  <a:schemeClr val="tx1"/>
                </a:solidFill>
                <a:latin typeface="Arial" panose="020B0604020202020204" pitchFamily="34" charset="0"/>
                <a:cs typeface="Arial" panose="020B0604020202020204" pitchFamily="34" charset="0"/>
              </a:rPr>
              <a:t>Overview, new developments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Beam stability studies: Expected instabilities, tracking simulations, Direct RF Feedback</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Transient beam loading (TBL): Expected impact, foreseen solutions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Trip compensation system (TCS): Simulations and experimental results</a:t>
            </a:r>
          </a:p>
          <a:p>
            <a:pPr marL="342900" indent="-342900">
              <a:lnSpc>
                <a:spcPct val="114000"/>
              </a:lnSpc>
              <a:spcBef>
                <a:spcPts val="1200"/>
              </a:spcBef>
              <a:buClr>
                <a:schemeClr val="bg1">
                  <a:lumMod val="65000"/>
                </a:schemeClr>
              </a:buClr>
              <a:buFont typeface="Wingdings" panose="05000000000000000000" pitchFamily="2" charset="2"/>
              <a:buChar char="§"/>
            </a:pPr>
            <a:r>
              <a:rPr lang="en-US" dirty="0">
                <a:solidFill>
                  <a:schemeClr val="bg1">
                    <a:lumMod val="65000"/>
                  </a:schemeClr>
                </a:solidFill>
                <a:latin typeface="Arial" panose="020B0604020202020204" pitchFamily="34" charset="0"/>
                <a:cs typeface="Arial" panose="020B0604020202020204" pitchFamily="34" charset="0"/>
              </a:rPr>
              <a:t>Summary</a:t>
            </a:r>
          </a:p>
        </p:txBody>
      </p:sp>
      <p:sp>
        <p:nvSpPr>
          <p:cNvPr id="11" name="Title 1">
            <a:extLst>
              <a:ext uri="{FF2B5EF4-FFF2-40B4-BE49-F238E27FC236}">
                <a16:creationId xmlns:a16="http://schemas.microsoft.com/office/drawing/2014/main" id="{2E5217F4-1385-E183-E511-5A90A68E3B32}"/>
              </a:ext>
            </a:extLst>
          </p:cNvPr>
          <p:cNvSpPr>
            <a:spLocks noGrp="1"/>
          </p:cNvSpPr>
          <p:nvPr>
            <p:ph type="title"/>
          </p:nvPr>
        </p:nvSpPr>
        <p:spPr>
          <a:xfrm>
            <a:off x="1079322" y="154410"/>
            <a:ext cx="7320143" cy="655216"/>
          </a:xfrm>
        </p:spPr>
        <p:txBody>
          <a:bodyPr/>
          <a:lstStyle/>
          <a:p>
            <a:pPr algn="ctr"/>
            <a:r>
              <a:rPr lang="en-US" sz="2800" b="1" dirty="0">
                <a:latin typeface="+mj-lt"/>
              </a:rPr>
              <a:t>OUTLINE</a:t>
            </a:r>
            <a:endParaRPr lang="en-US" sz="2400" b="1" dirty="0">
              <a:latin typeface="+mj-lt"/>
            </a:endParaRPr>
          </a:p>
        </p:txBody>
      </p:sp>
    </p:spTree>
    <p:extLst>
      <p:ext uri="{BB962C8B-B14F-4D97-AF65-F5344CB8AC3E}">
        <p14:creationId xmlns:p14="http://schemas.microsoft.com/office/powerpoint/2010/main" val="141233804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descr="IM-ACCELERATORS_SRCavity">
            <a:extLst>
              <a:ext uri="{FF2B5EF4-FFF2-40B4-BE49-F238E27FC236}">
                <a16:creationId xmlns:a16="http://schemas.microsoft.com/office/drawing/2014/main" id="{91B3558E-5DA5-9E1B-C7A0-659A5B26B3D8}"/>
              </a:ext>
            </a:extLst>
          </p:cNvPr>
          <p:cNvPicPr/>
          <p:nvPr/>
        </p:nvPicPr>
        <p:blipFill>
          <a:blip r:embed="rId2">
            <a:extLst>
              <a:ext uri="{28A0092B-C50C-407E-A947-70E740481C1C}">
                <a14:useLocalDpi xmlns:a14="http://schemas.microsoft.com/office/drawing/2010/main"/>
              </a:ext>
            </a:extLst>
          </a:blip>
          <a:stretch>
            <a:fillRect/>
          </a:stretch>
        </p:blipFill>
        <p:spPr bwMode="auto">
          <a:xfrm>
            <a:off x="4044699" y="2254510"/>
            <a:ext cx="2304630" cy="3456945"/>
          </a:xfrm>
          <a:prstGeom prst="rect">
            <a:avLst/>
          </a:prstGeom>
          <a:noFill/>
          <a:ln>
            <a:noFill/>
          </a:ln>
        </p:spPr>
      </p:pic>
      <p:pic>
        <p:nvPicPr>
          <p:cNvPr id="24" name="Picture 23">
            <a:extLst>
              <a:ext uri="{FF2B5EF4-FFF2-40B4-BE49-F238E27FC236}">
                <a16:creationId xmlns:a16="http://schemas.microsoft.com/office/drawing/2014/main" id="{E5D44A8D-F161-50E3-4474-CFBDB9E1F40B}"/>
              </a:ext>
            </a:extLst>
          </p:cNvPr>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flipH="1">
            <a:off x="6552032" y="2252223"/>
            <a:ext cx="2304630" cy="2393343"/>
          </a:xfrm>
          <a:prstGeom prst="rect">
            <a:avLst/>
          </a:prstGeom>
        </p:spPr>
      </p:pic>
      <p:sp>
        <p:nvSpPr>
          <p:cNvPr id="26" name="Rectangle 25">
            <a:extLst>
              <a:ext uri="{FF2B5EF4-FFF2-40B4-BE49-F238E27FC236}">
                <a16:creationId xmlns:a16="http://schemas.microsoft.com/office/drawing/2014/main" id="{3D25167D-62A5-9FD8-D805-B7705AA9794E}"/>
              </a:ext>
            </a:extLst>
          </p:cNvPr>
          <p:cNvSpPr/>
          <p:nvPr/>
        </p:nvSpPr>
        <p:spPr>
          <a:xfrm>
            <a:off x="4125101" y="5767471"/>
            <a:ext cx="2143825" cy="573004"/>
          </a:xfrm>
          <a:prstGeom prst="rect">
            <a:avLst/>
          </a:prstGeom>
        </p:spPr>
        <p:txBody>
          <a:bodyPr wrap="square">
            <a:noAutofit/>
          </a:bodyPr>
          <a:lstStyle/>
          <a:p>
            <a:pPr algn="ctr">
              <a:lnSpc>
                <a:spcPct val="114000"/>
              </a:lnSpc>
              <a:buClr>
                <a:schemeClr val="tx1"/>
              </a:buClr>
              <a:defRPr/>
            </a:pPr>
            <a:r>
              <a:rPr lang="en-US" sz="1200" b="1" dirty="0">
                <a:solidFill>
                  <a:prstClr val="black"/>
                </a:solidFill>
                <a:latin typeface="Arial" panose="020B0604020202020204" pitchFamily="34" charset="0"/>
                <a:cs typeface="Arial" panose="020B0604020202020204" pitchFamily="34" charset="0"/>
              </a:rPr>
              <a:t>6x Main NC RF cavity </a:t>
            </a:r>
          </a:p>
          <a:p>
            <a:pPr algn="ctr">
              <a:lnSpc>
                <a:spcPct val="114000"/>
              </a:lnSpc>
              <a:buClr>
                <a:schemeClr val="tx1"/>
              </a:buClr>
              <a:defRPr/>
            </a:pPr>
            <a:r>
              <a:rPr lang="en-US" sz="1200" dirty="0">
                <a:solidFill>
                  <a:prstClr val="black"/>
                </a:solidFill>
                <a:latin typeface="Arial" panose="020B0604020202020204" pitchFamily="34" charset="0"/>
                <a:cs typeface="Arial" panose="020B0604020202020204" pitchFamily="34" charset="0"/>
              </a:rPr>
              <a:t>400 kV - </a:t>
            </a:r>
            <a:r>
              <a:rPr lang="es-ES" sz="1200" dirty="0">
                <a:solidFill>
                  <a:prstClr val="black"/>
                </a:solidFill>
                <a:latin typeface="Arial" panose="020B0604020202020204" pitchFamily="34" charset="0"/>
                <a:cs typeface="Arial" panose="020B0604020202020204" pitchFamily="34" charset="0"/>
              </a:rPr>
              <a:t>5</a:t>
            </a:r>
            <a:r>
              <a:rPr lang="en-US" sz="1200" dirty="0">
                <a:solidFill>
                  <a:prstClr val="black"/>
                </a:solidFill>
                <a:latin typeface="Arial" panose="020B0604020202020204" pitchFamily="34" charset="0"/>
                <a:cs typeface="Arial" panose="020B0604020202020204" pitchFamily="34" charset="0"/>
              </a:rPr>
              <a:t>00 MHz</a:t>
            </a:r>
          </a:p>
        </p:txBody>
      </p:sp>
      <p:sp>
        <p:nvSpPr>
          <p:cNvPr id="27" name="Rectangle 26">
            <a:extLst>
              <a:ext uri="{FF2B5EF4-FFF2-40B4-BE49-F238E27FC236}">
                <a16:creationId xmlns:a16="http://schemas.microsoft.com/office/drawing/2014/main" id="{DFC3E970-26BB-631B-BC62-89E3A7BEEECF}"/>
              </a:ext>
            </a:extLst>
          </p:cNvPr>
          <p:cNvSpPr/>
          <p:nvPr/>
        </p:nvSpPr>
        <p:spPr>
          <a:xfrm>
            <a:off x="6552030" y="4689127"/>
            <a:ext cx="2304631" cy="775494"/>
          </a:xfrm>
          <a:prstGeom prst="rect">
            <a:avLst/>
          </a:prstGeom>
        </p:spPr>
        <p:txBody>
          <a:bodyPr wrap="square">
            <a:noAutofit/>
          </a:bodyPr>
          <a:lstStyle/>
          <a:p>
            <a:pPr algn="ctr">
              <a:lnSpc>
                <a:spcPct val="114000"/>
              </a:lnSpc>
              <a:buClr>
                <a:schemeClr val="tx1"/>
              </a:buClr>
              <a:defRPr/>
            </a:pPr>
            <a:r>
              <a:rPr lang="en-US" sz="1200" b="1" dirty="0">
                <a:solidFill>
                  <a:prstClr val="black"/>
                </a:solidFill>
                <a:latin typeface="Arial" panose="020B0604020202020204" pitchFamily="34" charset="0"/>
                <a:cs typeface="Arial" panose="020B0604020202020204" pitchFamily="34" charset="0"/>
              </a:rPr>
              <a:t>4x Harmonic NC active RF cavity prototype</a:t>
            </a:r>
          </a:p>
          <a:p>
            <a:pPr algn="ctr">
              <a:lnSpc>
                <a:spcPct val="114000"/>
              </a:lnSpc>
              <a:buClr>
                <a:schemeClr val="tx1"/>
              </a:buClr>
              <a:defRPr/>
            </a:pPr>
            <a:r>
              <a:rPr lang="en-US" sz="1200" dirty="0">
                <a:solidFill>
                  <a:prstClr val="black"/>
                </a:solidFill>
                <a:latin typeface="Arial" panose="020B0604020202020204" pitchFamily="34" charset="0"/>
                <a:cs typeface="Arial" panose="020B0604020202020204" pitchFamily="34" charset="0"/>
              </a:rPr>
              <a:t>170 kV - 1500 MHz</a:t>
            </a:r>
          </a:p>
        </p:txBody>
      </p:sp>
      <p:graphicFrame>
        <p:nvGraphicFramePr>
          <p:cNvPr id="23" name="Table 22">
            <a:extLst>
              <a:ext uri="{FF2B5EF4-FFF2-40B4-BE49-F238E27FC236}">
                <a16:creationId xmlns:a16="http://schemas.microsoft.com/office/drawing/2014/main" id="{0126360B-0A5A-F75D-A148-FB8AD6F4AC7E}"/>
              </a:ext>
            </a:extLst>
          </p:cNvPr>
          <p:cNvGraphicFramePr>
            <a:graphicFrameLocks noGrp="1"/>
          </p:cNvGraphicFramePr>
          <p:nvPr>
            <p:extLst>
              <p:ext uri="{D42A27DB-BD31-4B8C-83A1-F6EECF244321}">
                <p14:modId xmlns:p14="http://schemas.microsoft.com/office/powerpoint/2010/main" val="2090484892"/>
              </p:ext>
            </p:extLst>
          </p:nvPr>
        </p:nvGraphicFramePr>
        <p:xfrm>
          <a:off x="292486" y="2271072"/>
          <a:ext cx="3546089" cy="2743200"/>
        </p:xfrm>
        <a:graphic>
          <a:graphicData uri="http://schemas.openxmlformats.org/drawingml/2006/table">
            <a:tbl>
              <a:tblPr firstRow="1" bandRow="1">
                <a:tableStyleId>{6E25E649-3F16-4E02-A733-19D2CDBF48F0}</a:tableStyleId>
              </a:tblPr>
              <a:tblGrid>
                <a:gridCol w="2267834">
                  <a:extLst>
                    <a:ext uri="{9D8B030D-6E8A-4147-A177-3AD203B41FA5}">
                      <a16:colId xmlns:a16="http://schemas.microsoft.com/office/drawing/2014/main" val="2993526555"/>
                    </a:ext>
                  </a:extLst>
                </a:gridCol>
                <a:gridCol w="649605">
                  <a:extLst>
                    <a:ext uri="{9D8B030D-6E8A-4147-A177-3AD203B41FA5}">
                      <a16:colId xmlns:a16="http://schemas.microsoft.com/office/drawing/2014/main" val="599723286"/>
                    </a:ext>
                  </a:extLst>
                </a:gridCol>
                <a:gridCol w="628650">
                  <a:extLst>
                    <a:ext uri="{9D8B030D-6E8A-4147-A177-3AD203B41FA5}">
                      <a16:colId xmlns:a16="http://schemas.microsoft.com/office/drawing/2014/main" val="1335877417"/>
                    </a:ext>
                  </a:extLst>
                </a:gridCol>
              </a:tblGrid>
              <a:tr h="243686">
                <a:tc>
                  <a:txBody>
                    <a:bodyPr/>
                    <a:lstStyle/>
                    <a:p>
                      <a:r>
                        <a:rPr lang="en-GB" sz="1200" b="0" dirty="0">
                          <a:solidFill>
                            <a:schemeClr val="bg1"/>
                          </a:solidFill>
                          <a:latin typeface="Arial" panose="020B0604020202020204" pitchFamily="34" charset="0"/>
                          <a:cs typeface="Arial" panose="020B0604020202020204" pitchFamily="34" charset="0"/>
                        </a:rPr>
                        <a:t>Parameter</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Value</a:t>
                      </a:r>
                    </a:p>
                  </a:txBody>
                  <a:tcPr>
                    <a:solidFill>
                      <a:schemeClr val="accent5">
                        <a:lumMod val="50000"/>
                      </a:schemeClr>
                    </a:solidFill>
                  </a:tcPr>
                </a:tc>
                <a:tc>
                  <a:txBody>
                    <a:bodyPr/>
                    <a:lstStyle/>
                    <a:p>
                      <a:r>
                        <a:rPr lang="en-GB" sz="1200" b="0" dirty="0">
                          <a:solidFill>
                            <a:schemeClr val="bg1"/>
                          </a:solidFill>
                          <a:latin typeface="Arial" panose="020B0604020202020204" pitchFamily="34" charset="0"/>
                          <a:cs typeface="Arial" panose="020B0604020202020204" pitchFamily="34" charset="0"/>
                        </a:rPr>
                        <a:t>Unit</a:t>
                      </a:r>
                    </a:p>
                  </a:txBody>
                  <a:tcPr>
                    <a:solidFill>
                      <a:schemeClr val="accent5">
                        <a:lumMod val="50000"/>
                      </a:schemeClr>
                    </a:solidFill>
                  </a:tcPr>
                </a:tc>
                <a:extLst>
                  <a:ext uri="{0D108BD9-81ED-4DB2-BD59-A6C34878D82A}">
                    <a16:rowId xmlns:a16="http://schemas.microsoft.com/office/drawing/2014/main" val="2584548037"/>
                  </a:ext>
                </a:extLst>
              </a:tr>
              <a:tr h="243686">
                <a:tc>
                  <a:txBody>
                    <a:bodyPr/>
                    <a:lstStyle/>
                    <a:p>
                      <a:r>
                        <a:rPr lang="en-GB" sz="1200" dirty="0">
                          <a:solidFill>
                            <a:schemeClr val="tx1"/>
                          </a:solidFill>
                          <a:latin typeface="Arial" panose="020B0604020202020204" pitchFamily="34" charset="0"/>
                          <a:cs typeface="Arial" panose="020B0604020202020204" pitchFamily="34" charset="0"/>
                        </a:rPr>
                        <a:t>Main RF voltage</a:t>
                      </a:r>
                    </a:p>
                  </a:txBody>
                  <a:tcPr/>
                </a:tc>
                <a:tc>
                  <a:txBody>
                    <a:bodyPr/>
                    <a:lstStyle/>
                    <a:p>
                      <a:r>
                        <a:rPr lang="en-GB" sz="1200" dirty="0">
                          <a:solidFill>
                            <a:schemeClr val="tx1"/>
                          </a:solidFill>
                          <a:latin typeface="Arial" panose="020B0604020202020204" pitchFamily="34" charset="0"/>
                          <a:cs typeface="Arial" panose="020B0604020202020204" pitchFamily="34" charset="0"/>
                        </a:rPr>
                        <a:t>2.4</a:t>
                      </a:r>
                    </a:p>
                  </a:txBody>
                  <a:tcPr/>
                </a:tc>
                <a:tc>
                  <a:txBody>
                    <a:bodyPr/>
                    <a:lstStyle/>
                    <a:p>
                      <a:r>
                        <a:rPr lang="en-GB" sz="1200" dirty="0">
                          <a:solidFill>
                            <a:schemeClr val="tx1"/>
                          </a:solidFill>
                          <a:latin typeface="Arial" panose="020B0604020202020204" pitchFamily="34" charset="0"/>
                          <a:cs typeface="Arial" panose="020B0604020202020204" pitchFamily="34" charset="0"/>
                        </a:rPr>
                        <a:t>MV</a:t>
                      </a:r>
                    </a:p>
                  </a:txBody>
                  <a:tcPr/>
                </a:tc>
                <a:extLst>
                  <a:ext uri="{0D108BD9-81ED-4DB2-BD59-A6C34878D82A}">
                    <a16:rowId xmlns:a16="http://schemas.microsoft.com/office/drawing/2014/main" val="1962727738"/>
                  </a:ext>
                </a:extLst>
              </a:tr>
              <a:tr h="243686">
                <a:tc>
                  <a:txBody>
                    <a:bodyPr/>
                    <a:lstStyle/>
                    <a:p>
                      <a:r>
                        <a:rPr lang="en-US" sz="1200" kern="0" dirty="0">
                          <a:solidFill>
                            <a:sysClr val="windowText" lastClr="000000"/>
                          </a:solidFill>
                          <a:latin typeface="Arial" panose="020B0604020202020204" pitchFamily="34" charset="0"/>
                          <a:cs typeface="Arial" panose="020B0604020202020204" pitchFamily="34" charset="0"/>
                        </a:rPr>
                        <a:t>Harmonic RF voltage</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680</a:t>
                      </a:r>
                    </a:p>
                  </a:txBody>
                  <a:tcPr/>
                </a:tc>
                <a:tc>
                  <a:txBody>
                    <a:bodyPr/>
                    <a:lstStyle/>
                    <a:p>
                      <a:r>
                        <a:rPr lang="en-GB" sz="1200" dirty="0">
                          <a:solidFill>
                            <a:schemeClr val="tx1"/>
                          </a:solidFill>
                          <a:latin typeface="Arial" panose="020B0604020202020204" pitchFamily="34" charset="0"/>
                          <a:cs typeface="Arial" panose="020B0604020202020204" pitchFamily="34" charset="0"/>
                        </a:rPr>
                        <a:t>kV</a:t>
                      </a:r>
                    </a:p>
                  </a:txBody>
                  <a:tcPr/>
                </a:tc>
                <a:extLst>
                  <a:ext uri="{0D108BD9-81ED-4DB2-BD59-A6C34878D82A}">
                    <a16:rowId xmlns:a16="http://schemas.microsoft.com/office/drawing/2014/main" val="2813216721"/>
                  </a:ext>
                </a:extLst>
              </a:tr>
              <a:tr h="243686">
                <a:tc>
                  <a:txBody>
                    <a:bodyPr/>
                    <a:lstStyle/>
                    <a:p>
                      <a:r>
                        <a:rPr lang="en-US" sz="1200" kern="0" dirty="0">
                          <a:solidFill>
                            <a:sysClr val="windowText" lastClr="000000"/>
                          </a:solidFill>
                          <a:latin typeface="Arial" panose="020B0604020202020204" pitchFamily="34" charset="0"/>
                          <a:cs typeface="Arial" panose="020B0604020202020204" pitchFamily="34" charset="0"/>
                        </a:rPr>
                        <a:t>Number of cavities (MC / HC)</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6 / 4</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1208025716"/>
                  </a:ext>
                </a:extLst>
              </a:tr>
              <a:tr h="243686">
                <a:tc>
                  <a:txBody>
                    <a:bodyPr/>
                    <a:lstStyle/>
                    <a:p>
                      <a:r>
                        <a:rPr lang="en-US" sz="1200" kern="0" dirty="0">
                          <a:solidFill>
                            <a:sysClr val="windowText" lastClr="000000"/>
                          </a:solidFill>
                          <a:latin typeface="Arial" panose="020B0604020202020204" pitchFamily="34" charset="0"/>
                          <a:cs typeface="Arial" panose="020B0604020202020204" pitchFamily="34" charset="0"/>
                        </a:rPr>
                        <a:t>Main cavity voltage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GB" sz="1200" dirty="0">
                          <a:solidFill>
                            <a:schemeClr val="tx1"/>
                          </a:solidFill>
                          <a:latin typeface="Arial" panose="020B0604020202020204" pitchFamily="34" charset="0"/>
                          <a:cs typeface="Arial" panose="020B0604020202020204" pitchFamily="34" charset="0"/>
                        </a:rPr>
                        <a:t>400</a:t>
                      </a:r>
                    </a:p>
                  </a:txBody>
                  <a:tcPr/>
                </a:tc>
                <a:tc>
                  <a:txBody>
                    <a:bodyPr/>
                    <a:lstStyle/>
                    <a:p>
                      <a:r>
                        <a:rPr lang="en-GB" sz="1200" dirty="0">
                          <a:solidFill>
                            <a:schemeClr val="tx1"/>
                          </a:solidFill>
                          <a:latin typeface="Arial" panose="020B0604020202020204" pitchFamily="34" charset="0"/>
                          <a:cs typeface="Arial" panose="020B0604020202020204" pitchFamily="34" charset="0"/>
                        </a:rPr>
                        <a:t>kV</a:t>
                      </a:r>
                    </a:p>
                  </a:txBody>
                  <a:tcPr/>
                </a:tc>
                <a:extLst>
                  <a:ext uri="{0D108BD9-81ED-4DB2-BD59-A6C34878D82A}">
                    <a16:rowId xmlns:a16="http://schemas.microsoft.com/office/drawing/2014/main" val="3990229299"/>
                  </a:ext>
                </a:extLst>
              </a:tr>
              <a:tr h="243686">
                <a:tc>
                  <a:txBody>
                    <a:bodyPr/>
                    <a:lstStyle/>
                    <a:p>
                      <a:r>
                        <a:rPr lang="en-US" sz="1200" kern="0" dirty="0">
                          <a:solidFill>
                            <a:sysClr val="windowText" lastClr="000000"/>
                          </a:solidFill>
                          <a:latin typeface="Arial" panose="020B0604020202020204" pitchFamily="34" charset="0"/>
                          <a:cs typeface="Arial" panose="020B0604020202020204" pitchFamily="34" charset="0"/>
                        </a:rPr>
                        <a:t>Harmonic cavity voltage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170</a:t>
                      </a:r>
                    </a:p>
                  </a:txBody>
                  <a:tcPr/>
                </a:tc>
                <a:tc>
                  <a:txBody>
                    <a:bodyPr/>
                    <a:lstStyle/>
                    <a:p>
                      <a:r>
                        <a:rPr lang="en-GB" sz="1200" dirty="0">
                          <a:solidFill>
                            <a:schemeClr val="tx1"/>
                          </a:solidFill>
                          <a:latin typeface="Arial" panose="020B0604020202020204" pitchFamily="34" charset="0"/>
                          <a:cs typeface="Arial" panose="020B0604020202020204" pitchFamily="34" charset="0"/>
                        </a:rPr>
                        <a:t>kV</a:t>
                      </a:r>
                    </a:p>
                  </a:txBody>
                  <a:tcPr/>
                </a:tc>
                <a:extLst>
                  <a:ext uri="{0D108BD9-81ED-4DB2-BD59-A6C34878D82A}">
                    <a16:rowId xmlns:a16="http://schemas.microsoft.com/office/drawing/2014/main" val="3281235669"/>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ysClr val="windowText" lastClr="000000"/>
                          </a:solidFill>
                          <a:latin typeface="Arial" panose="020B0604020202020204" pitchFamily="34" charset="0"/>
                          <a:cs typeface="Arial" panose="020B0604020202020204" pitchFamily="34" charset="0"/>
                        </a:rPr>
                        <a:t>Main RF frequency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500</a:t>
                      </a:r>
                      <a:endParaRPr lang="en-GB" sz="1200" baseline="30000" dirty="0">
                        <a:solidFill>
                          <a:schemeClr val="tx1"/>
                        </a:solidFill>
                        <a:latin typeface="Arial" panose="020B0604020202020204" pitchFamily="34" charset="0"/>
                        <a:cs typeface="Arial" panose="020B0604020202020204" pitchFamily="34" charset="0"/>
                      </a:endParaRPr>
                    </a:p>
                  </a:txBody>
                  <a:tcPr/>
                </a:tc>
                <a:tc>
                  <a:txBody>
                    <a:bodyPr/>
                    <a:lstStyle/>
                    <a:p>
                      <a:r>
                        <a:rPr lang="en-GB" sz="1200" dirty="0">
                          <a:solidFill>
                            <a:schemeClr val="tx1"/>
                          </a:solidFill>
                          <a:latin typeface="Arial" panose="020B0604020202020204" pitchFamily="34" charset="0"/>
                          <a:cs typeface="Arial" panose="020B0604020202020204" pitchFamily="34" charset="0"/>
                        </a:rPr>
                        <a:t>MHz</a:t>
                      </a:r>
                    </a:p>
                  </a:txBody>
                  <a:tcPr/>
                </a:tc>
                <a:extLst>
                  <a:ext uri="{0D108BD9-81ED-4DB2-BD59-A6C34878D82A}">
                    <a16:rowId xmlns:a16="http://schemas.microsoft.com/office/drawing/2014/main" val="1835253135"/>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ysClr val="windowText" lastClr="000000"/>
                          </a:solidFill>
                          <a:latin typeface="Arial" panose="020B0604020202020204" pitchFamily="34" charset="0"/>
                          <a:cs typeface="Arial" panose="020B0604020202020204" pitchFamily="34" charset="0"/>
                        </a:rPr>
                        <a:t>Harmonic RF frequency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baseline="0" dirty="0">
                          <a:solidFill>
                            <a:schemeClr val="tx1"/>
                          </a:solidFill>
                          <a:latin typeface="Arial" panose="020B0604020202020204" pitchFamily="34" charset="0"/>
                          <a:cs typeface="Arial" panose="020B0604020202020204" pitchFamily="34" charset="0"/>
                        </a:rPr>
                        <a:t>1500</a:t>
                      </a:r>
                    </a:p>
                  </a:txBody>
                  <a:tcPr/>
                </a:tc>
                <a:tc>
                  <a:txBody>
                    <a:bodyPr/>
                    <a:lstStyle/>
                    <a:p>
                      <a:r>
                        <a:rPr lang="en-GB" sz="1200" dirty="0">
                          <a:solidFill>
                            <a:schemeClr val="tx1"/>
                          </a:solidFill>
                          <a:latin typeface="Arial" panose="020B0604020202020204" pitchFamily="34" charset="0"/>
                          <a:cs typeface="Arial" panose="020B0604020202020204" pitchFamily="34" charset="0"/>
                        </a:rPr>
                        <a:t>MHz</a:t>
                      </a:r>
                    </a:p>
                  </a:txBody>
                  <a:tcPr/>
                </a:tc>
                <a:extLst>
                  <a:ext uri="{0D108BD9-81ED-4DB2-BD59-A6C34878D82A}">
                    <a16:rowId xmlns:a16="http://schemas.microsoft.com/office/drawing/2014/main" val="4064627560"/>
                  </a:ext>
                </a:extLst>
              </a:tr>
              <a:tr h="124519">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ysClr val="windowText" lastClr="000000"/>
                          </a:solidFill>
                          <a:latin typeface="Arial" panose="020B0604020202020204" pitchFamily="34" charset="0"/>
                          <a:cs typeface="Arial" panose="020B0604020202020204" pitchFamily="34" charset="0"/>
                        </a:rPr>
                        <a:t>Bunch lengthening HFP</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baseline="0" dirty="0">
                          <a:solidFill>
                            <a:schemeClr val="tx1"/>
                          </a:solidFill>
                          <a:latin typeface="Arial" panose="020B0604020202020204" pitchFamily="34" charset="0"/>
                          <a:cs typeface="Arial" panose="020B0604020202020204" pitchFamily="34" charset="0"/>
                        </a:rPr>
                        <a:t>3.9</a:t>
                      </a:r>
                    </a:p>
                  </a:txBody>
                  <a:tcPr/>
                </a:tc>
                <a:tc>
                  <a:txBody>
                    <a:bodyPr/>
                    <a:lstStyle/>
                    <a:p>
                      <a:endParaRPr lang="en-GB" sz="1200" dirty="0">
                        <a:solidFill>
                          <a:schemeClr val="tx1"/>
                        </a:solidFill>
                        <a:latin typeface="Arial" panose="020B0604020202020204" pitchFamily="34" charset="0"/>
                        <a:cs typeface="Arial" panose="020B0604020202020204" pitchFamily="34" charset="0"/>
                      </a:endParaRPr>
                    </a:p>
                  </a:txBody>
                  <a:tcPr/>
                </a:tc>
                <a:extLst>
                  <a:ext uri="{0D108BD9-81ED-4DB2-BD59-A6C34878D82A}">
                    <a16:rowId xmlns:a16="http://schemas.microsoft.com/office/drawing/2014/main" val="804508764"/>
                  </a:ext>
                </a:extLst>
              </a:tr>
              <a:tr h="243686">
                <a:tc>
                  <a:txBody>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lang="en-US" sz="1200" kern="0" dirty="0">
                          <a:solidFill>
                            <a:sysClr val="windowText" lastClr="000000"/>
                          </a:solidFill>
                          <a:latin typeface="Arial" panose="020B0604020202020204" pitchFamily="34" charset="0"/>
                          <a:cs typeface="Arial" panose="020B0604020202020204" pitchFamily="34" charset="0"/>
                        </a:rPr>
                        <a:t>Bunch length HFP </a:t>
                      </a:r>
                      <a:endParaRPr lang="en-GB" sz="1200" dirty="0">
                        <a:solidFill>
                          <a:schemeClr val="tx1"/>
                        </a:solidFill>
                        <a:latin typeface="Arial" panose="020B0604020202020204" pitchFamily="34" charset="0"/>
                        <a:cs typeface="Arial" panose="020B0604020202020204" pitchFamily="34" charset="0"/>
                      </a:endParaRPr>
                    </a:p>
                  </a:txBody>
                  <a:tcPr/>
                </a:tc>
                <a:tc>
                  <a:txBody>
                    <a:bodyPr/>
                    <a:lstStyle/>
                    <a:p>
                      <a:r>
                        <a:rPr lang="en-GB" sz="1200" baseline="0" dirty="0">
                          <a:solidFill>
                            <a:schemeClr val="tx1"/>
                          </a:solidFill>
                          <a:latin typeface="Arial" panose="020B0604020202020204" pitchFamily="34" charset="0"/>
                          <a:cs typeface="Arial" panose="020B0604020202020204" pitchFamily="34" charset="0"/>
                        </a:rPr>
                        <a:t>31.7</a:t>
                      </a:r>
                    </a:p>
                  </a:txBody>
                  <a:tcPr/>
                </a:tc>
                <a:tc>
                  <a:txBody>
                    <a:bodyPr/>
                    <a:lstStyle/>
                    <a:p>
                      <a:r>
                        <a:rPr lang="en-GB" sz="1200" dirty="0">
                          <a:solidFill>
                            <a:schemeClr val="tx1"/>
                          </a:solidFill>
                          <a:latin typeface="Arial" panose="020B0604020202020204" pitchFamily="34" charset="0"/>
                          <a:cs typeface="Arial" panose="020B0604020202020204" pitchFamily="34" charset="0"/>
                        </a:rPr>
                        <a:t>ps</a:t>
                      </a:r>
                    </a:p>
                  </a:txBody>
                  <a:tcPr/>
                </a:tc>
                <a:extLst>
                  <a:ext uri="{0D108BD9-81ED-4DB2-BD59-A6C34878D82A}">
                    <a16:rowId xmlns:a16="http://schemas.microsoft.com/office/drawing/2014/main" val="2461837702"/>
                  </a:ext>
                </a:extLst>
              </a:tr>
            </a:tbl>
          </a:graphicData>
        </a:graphic>
      </p:graphicFrame>
      <p:sp>
        <p:nvSpPr>
          <p:cNvPr id="25" name="Rectangle 24">
            <a:extLst>
              <a:ext uri="{FF2B5EF4-FFF2-40B4-BE49-F238E27FC236}">
                <a16:creationId xmlns:a16="http://schemas.microsoft.com/office/drawing/2014/main" id="{60F62DF7-0809-4B06-21B0-E140C9B02437}"/>
              </a:ext>
            </a:extLst>
          </p:cNvPr>
          <p:cNvSpPr/>
          <p:nvPr/>
        </p:nvSpPr>
        <p:spPr>
          <a:xfrm>
            <a:off x="993617" y="5076874"/>
            <a:ext cx="2143825" cy="573004"/>
          </a:xfrm>
          <a:prstGeom prst="rect">
            <a:avLst/>
          </a:prstGeom>
        </p:spPr>
        <p:txBody>
          <a:bodyPr wrap="square">
            <a:noAutofit/>
          </a:bodyPr>
          <a:lstStyle/>
          <a:p>
            <a:pPr algn="ctr">
              <a:lnSpc>
                <a:spcPct val="114000"/>
              </a:lnSpc>
              <a:buClr>
                <a:schemeClr val="tx1"/>
              </a:buClr>
              <a:defRPr/>
            </a:pPr>
            <a:r>
              <a:rPr lang="es-ES" sz="1200" b="1" dirty="0">
                <a:solidFill>
                  <a:prstClr val="black"/>
                </a:solidFill>
                <a:latin typeface="Arial" panose="020B0604020202020204" pitchFamily="34" charset="0"/>
                <a:cs typeface="Arial" panose="020B0604020202020204" pitchFamily="34" charset="0"/>
              </a:rPr>
              <a:t>ALBA II RF system A2L007E</a:t>
            </a:r>
            <a:endParaRPr lang="en-US" sz="1200" b="1" dirty="0">
              <a:solidFill>
                <a:prstClr val="black"/>
              </a:solidFill>
              <a:latin typeface="Arial" panose="020B0604020202020204" pitchFamily="34" charset="0"/>
              <a:cs typeface="Arial" panose="020B0604020202020204" pitchFamily="34" charset="0"/>
            </a:endParaRPr>
          </a:p>
        </p:txBody>
      </p:sp>
      <p:sp>
        <p:nvSpPr>
          <p:cNvPr id="28" name="Content Placeholder 2">
            <a:extLst>
              <a:ext uri="{FF2B5EF4-FFF2-40B4-BE49-F238E27FC236}">
                <a16:creationId xmlns:a16="http://schemas.microsoft.com/office/drawing/2014/main" id="{675E7091-C57F-97AE-58E3-2081F89785E3}"/>
              </a:ext>
            </a:extLst>
          </p:cNvPr>
          <p:cNvSpPr>
            <a:spLocks noGrp="1"/>
          </p:cNvSpPr>
          <p:nvPr>
            <p:ph idx="1"/>
          </p:nvPr>
        </p:nvSpPr>
        <p:spPr>
          <a:xfrm>
            <a:off x="287338" y="1140195"/>
            <a:ext cx="8564176" cy="1725929"/>
          </a:xfrm>
        </p:spPr>
        <p:txBody>
          <a:bodyPr/>
          <a:lstStyle/>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latin typeface="Arial"/>
              </a:rPr>
              <a:t>Booster RF: </a:t>
            </a:r>
            <a:r>
              <a:rPr lang="en-GB" sz="1400" dirty="0">
                <a:solidFill>
                  <a:schemeClr val="tx1"/>
                </a:solidFill>
                <a:latin typeface="Arial"/>
              </a:rPr>
              <a:t>Same as in ALBA, 1 x</a:t>
            </a:r>
            <a:r>
              <a:rPr lang="en-GB" sz="1400" b="1" dirty="0">
                <a:solidFill>
                  <a:schemeClr val="tx1"/>
                </a:solidFill>
                <a:latin typeface="Arial"/>
              </a:rPr>
              <a:t> </a:t>
            </a:r>
            <a:r>
              <a:rPr lang="en-US" sz="1400" dirty="0">
                <a:solidFill>
                  <a:schemeClr val="tx1"/>
                </a:solidFill>
                <a:latin typeface="Arial"/>
              </a:rPr>
              <a:t>5-cell PETRA type cavity, fed with a 50 kW BTESA SSPA</a:t>
            </a:r>
          </a:p>
          <a:p>
            <a:pPr marL="266700" indent="-266700">
              <a:lnSpc>
                <a:spcPct val="114000"/>
              </a:lnSpc>
              <a:spcBef>
                <a:spcPts val="1200"/>
              </a:spcBef>
              <a:buClr>
                <a:srgbClr val="152F4E"/>
              </a:buClr>
              <a:buFont typeface="Wingdings" panose="05000000000000000000" pitchFamily="2" charset="2"/>
              <a:buChar char="§"/>
            </a:pPr>
            <a:r>
              <a:rPr lang="en-GB" sz="1400" b="1" dirty="0">
                <a:solidFill>
                  <a:schemeClr val="tx1"/>
                </a:solidFill>
                <a:latin typeface="Arial"/>
              </a:rPr>
              <a:t>Storage Ring: </a:t>
            </a:r>
            <a:r>
              <a:rPr lang="en-GB" sz="1400" dirty="0">
                <a:solidFill>
                  <a:schemeClr val="tx1"/>
                </a:solidFill>
                <a:latin typeface="Arial"/>
              </a:rPr>
              <a:t>6 x EU HOM damped NC cavity (same as in ALBA) + </a:t>
            </a:r>
            <a:r>
              <a:rPr lang="en-GB" sz="1400" b="1" dirty="0">
                <a:solidFill>
                  <a:schemeClr val="tx1"/>
                </a:solidFill>
                <a:latin typeface="Arial"/>
              </a:rPr>
              <a:t>4 x New EU HOM damped NC 3H active cavity.</a:t>
            </a:r>
            <a:r>
              <a:rPr lang="en-GB" sz="1400" dirty="0">
                <a:solidFill>
                  <a:schemeClr val="tx1"/>
                </a:solidFill>
                <a:latin typeface="Arial"/>
              </a:rPr>
              <a:t> Fed with 130 kW and 20 kW of SSPA power, respectively</a:t>
            </a:r>
          </a:p>
        </p:txBody>
      </p:sp>
      <p:sp>
        <p:nvSpPr>
          <p:cNvPr id="4" name="Title 1">
            <a:extLst>
              <a:ext uri="{FF2B5EF4-FFF2-40B4-BE49-F238E27FC236}">
                <a16:creationId xmlns:a16="http://schemas.microsoft.com/office/drawing/2014/main" id="{7B3FC7FF-D28B-981B-CE3F-9F37E1A44E9E}"/>
              </a:ext>
            </a:extLst>
          </p:cNvPr>
          <p:cNvSpPr>
            <a:spLocks noGrp="1"/>
          </p:cNvSpPr>
          <p:nvPr>
            <p:ph type="title"/>
          </p:nvPr>
        </p:nvSpPr>
        <p:spPr>
          <a:xfrm>
            <a:off x="736081" y="154410"/>
            <a:ext cx="7671838" cy="655216"/>
          </a:xfrm>
        </p:spPr>
        <p:txBody>
          <a:bodyPr/>
          <a:lstStyle/>
          <a:p>
            <a:pPr algn="ctr"/>
            <a:r>
              <a:rPr lang="en-US" sz="2800" b="1" dirty="0">
                <a:latin typeface="+mj-lt"/>
              </a:rPr>
              <a:t>ALBA II RF SYSTEM</a:t>
            </a:r>
            <a:endParaRPr lang="en-US" sz="2400" b="1" dirty="0">
              <a:latin typeface="+mj-lt"/>
            </a:endParaRPr>
          </a:p>
        </p:txBody>
      </p:sp>
    </p:spTree>
    <p:extLst>
      <p:ext uri="{BB962C8B-B14F-4D97-AF65-F5344CB8AC3E}">
        <p14:creationId xmlns:p14="http://schemas.microsoft.com/office/powerpoint/2010/main" val="10214786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AE59B4C3-560B-1A0B-BB8B-D449D4EF5DC6}"/>
              </a:ext>
            </a:extLst>
          </p:cNvPr>
          <p:cNvPicPr>
            <a:picLocks noChangeAspect="1"/>
          </p:cNvPicPr>
          <p:nvPr/>
        </p:nvPicPr>
        <p:blipFill rotWithShape="1">
          <a:blip r:embed="rId2"/>
          <a:srcRect r="39169"/>
          <a:stretch/>
        </p:blipFill>
        <p:spPr>
          <a:xfrm>
            <a:off x="287338" y="1197373"/>
            <a:ext cx="3824789" cy="3816530"/>
          </a:xfrm>
          <a:prstGeom prst="rect">
            <a:avLst/>
          </a:prstGeom>
        </p:spPr>
      </p:pic>
      <p:sp>
        <p:nvSpPr>
          <p:cNvPr id="10" name="TextBox 9">
            <a:extLst>
              <a:ext uri="{FF2B5EF4-FFF2-40B4-BE49-F238E27FC236}">
                <a16:creationId xmlns:a16="http://schemas.microsoft.com/office/drawing/2014/main" id="{2167630F-7583-EC10-1A4D-EFA80B1DB8FE}"/>
              </a:ext>
            </a:extLst>
          </p:cNvPr>
          <p:cNvSpPr txBox="1"/>
          <p:nvPr/>
        </p:nvSpPr>
        <p:spPr>
          <a:xfrm>
            <a:off x="4298782" y="1197618"/>
            <a:ext cx="4476050" cy="4708340"/>
          </a:xfrm>
          <a:prstGeom prst="rect">
            <a:avLst/>
          </a:prstGeom>
          <a:noFill/>
        </p:spPr>
        <p:txBody>
          <a:bodyPr wrap="square">
            <a:spAutoFit/>
          </a:bodyPr>
          <a:lstStyle/>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In order to </a:t>
            </a:r>
            <a:r>
              <a:rPr lang="en-GB" sz="1400" b="1" dirty="0">
                <a:solidFill>
                  <a:schemeClr val="tx1"/>
                </a:solidFill>
              </a:rPr>
              <a:t>increase the beam lifetime </a:t>
            </a:r>
            <a:r>
              <a:rPr lang="en-GB" sz="1400" dirty="0">
                <a:solidFill>
                  <a:schemeClr val="tx1"/>
                </a:solidFill>
              </a:rPr>
              <a:t>of its 4</a:t>
            </a:r>
            <a:r>
              <a:rPr lang="en-GB" sz="1400" baseline="30000" dirty="0">
                <a:solidFill>
                  <a:schemeClr val="tx1"/>
                </a:solidFill>
              </a:rPr>
              <a:t>th</a:t>
            </a:r>
            <a:r>
              <a:rPr lang="en-GB" sz="1400" dirty="0">
                <a:solidFill>
                  <a:schemeClr val="tx1"/>
                </a:solidFill>
              </a:rPr>
              <a:t> generation upgrade, ALBA designed </a:t>
            </a:r>
            <a:r>
              <a:rPr lang="en-GB" sz="1400" b="1" dirty="0">
                <a:solidFill>
                  <a:schemeClr val="tx1"/>
                </a:solidFill>
              </a:rPr>
              <a:t>a new active, normal conducting, 3</a:t>
            </a:r>
            <a:r>
              <a:rPr lang="en-GB" sz="1400" b="1" baseline="30000" dirty="0">
                <a:solidFill>
                  <a:schemeClr val="tx1"/>
                </a:solidFill>
              </a:rPr>
              <a:t>rd</a:t>
            </a:r>
            <a:r>
              <a:rPr lang="en-GB" sz="1400" b="1" dirty="0">
                <a:solidFill>
                  <a:schemeClr val="tx1"/>
                </a:solidFill>
              </a:rPr>
              <a:t> harmonic cavity</a:t>
            </a:r>
            <a:r>
              <a:rPr lang="en-GB" sz="1400" dirty="0">
                <a:solidFill>
                  <a:schemeClr val="tx1"/>
                </a:solidFill>
              </a:rPr>
              <a:t>, based on the EU HOM Damped 500 MHz cavity</a:t>
            </a:r>
          </a:p>
          <a:p>
            <a:pPr marL="266700" indent="-266700">
              <a:lnSpc>
                <a:spcPct val="114000"/>
              </a:lnSpc>
              <a:spcBef>
                <a:spcPts val="1200"/>
              </a:spcBef>
              <a:buClr>
                <a:srgbClr val="152F4E"/>
              </a:buClr>
              <a:buFont typeface="Wingdings" panose="05000000000000000000" pitchFamily="2" charset="2"/>
              <a:buChar char="§"/>
            </a:pPr>
            <a:r>
              <a:rPr lang="en-GB" sz="1400" dirty="0">
                <a:solidFill>
                  <a:schemeClr val="tx1"/>
                </a:solidFill>
              </a:rPr>
              <a:t>A </a:t>
            </a:r>
            <a:r>
              <a:rPr lang="en-GB" sz="1400" b="1" dirty="0">
                <a:solidFill>
                  <a:schemeClr val="tx1"/>
                </a:solidFill>
              </a:rPr>
              <a:t>prototype was tested </a:t>
            </a:r>
            <a:r>
              <a:rPr lang="en-GB" sz="1400" dirty="0">
                <a:solidFill>
                  <a:schemeClr val="tx1"/>
                </a:solidFill>
              </a:rPr>
              <a:t>during 2023-2025 at BESSY II, in a collaboration of three institutions (ALBA, HZB and DESSY)</a:t>
            </a:r>
          </a:p>
          <a:p>
            <a:pPr marL="266700" lvl="8" indent="-266700">
              <a:lnSpc>
                <a:spcPct val="114000"/>
              </a:lnSpc>
              <a:spcBef>
                <a:spcPts val="1200"/>
              </a:spcBef>
              <a:buClr>
                <a:srgbClr val="152F4E"/>
              </a:buClr>
              <a:buFont typeface="Wingdings" panose="05000000000000000000" pitchFamily="2" charset="2"/>
              <a:buChar char="§"/>
            </a:pPr>
            <a:r>
              <a:rPr lang="en-GB" sz="1400" b="1" dirty="0">
                <a:solidFill>
                  <a:schemeClr val="tx1"/>
                </a:solidFill>
              </a:rPr>
              <a:t>Manufacturing</a:t>
            </a:r>
            <a:r>
              <a:rPr lang="en-GB" sz="1400" dirty="0">
                <a:solidFill>
                  <a:schemeClr val="tx1"/>
                </a:solidFill>
              </a:rPr>
              <a:t> of the definitive cavities is </a:t>
            </a:r>
            <a:r>
              <a:rPr lang="en-GB" sz="1400" b="1" dirty="0">
                <a:solidFill>
                  <a:schemeClr val="tx1"/>
                </a:solidFill>
              </a:rPr>
              <a:t>completed</a:t>
            </a:r>
            <a:r>
              <a:rPr lang="en-GB" sz="1400" dirty="0">
                <a:solidFill>
                  <a:schemeClr val="tx1"/>
                </a:solidFill>
              </a:rPr>
              <a:t> (5 cavities). </a:t>
            </a:r>
            <a:r>
              <a:rPr lang="en-GB" dirty="0">
                <a:solidFill>
                  <a:schemeClr val="tx1"/>
                </a:solidFill>
              </a:rPr>
              <a:t>The installation will take place this summer. All 2027 will be dedicated to their commissioning and machine studies</a:t>
            </a:r>
            <a:endParaRPr lang="en-GB" sz="1400" dirty="0">
              <a:solidFill>
                <a:schemeClr val="tx1"/>
              </a:solidFill>
            </a:endParaRPr>
          </a:p>
          <a:p>
            <a:pPr marL="266700" lvl="8" indent="-266700">
              <a:lnSpc>
                <a:spcPct val="114000"/>
              </a:lnSpc>
              <a:spcBef>
                <a:spcPts val="1200"/>
              </a:spcBef>
              <a:buClr>
                <a:srgbClr val="152F4E"/>
              </a:buClr>
              <a:buFont typeface="Wingdings" panose="05000000000000000000" pitchFamily="2" charset="2"/>
              <a:buChar char="§"/>
            </a:pPr>
            <a:r>
              <a:rPr lang="en-GB" dirty="0">
                <a:solidFill>
                  <a:schemeClr val="tx1"/>
                </a:solidFill>
              </a:rPr>
              <a:t>The active feature was chosen in order to </a:t>
            </a:r>
            <a:r>
              <a:rPr lang="en-GB" dirty="0" err="1">
                <a:solidFill>
                  <a:schemeClr val="tx1"/>
                </a:solidFill>
              </a:rPr>
              <a:t>i</a:t>
            </a:r>
            <a:r>
              <a:rPr lang="en-GB" dirty="0">
                <a:solidFill>
                  <a:schemeClr val="tx1"/>
                </a:solidFill>
              </a:rPr>
              <a:t>) </a:t>
            </a:r>
            <a:r>
              <a:rPr lang="en-GB" b="1" dirty="0">
                <a:solidFill>
                  <a:schemeClr val="tx1"/>
                </a:solidFill>
              </a:rPr>
              <a:t>maximize</a:t>
            </a:r>
            <a:r>
              <a:rPr lang="en-GB" dirty="0">
                <a:solidFill>
                  <a:schemeClr val="tx1"/>
                </a:solidFill>
              </a:rPr>
              <a:t> the lengthening </a:t>
            </a:r>
            <a:r>
              <a:rPr lang="en-GB" b="1" dirty="0">
                <a:solidFill>
                  <a:schemeClr val="tx1"/>
                </a:solidFill>
              </a:rPr>
              <a:t>performance</a:t>
            </a:r>
            <a:r>
              <a:rPr lang="en-GB" dirty="0">
                <a:solidFill>
                  <a:schemeClr val="tx1"/>
                </a:solidFill>
              </a:rPr>
              <a:t> of the doble RF system, due to its TBL and PTBL mitigation capabilities and ii) </a:t>
            </a:r>
            <a:r>
              <a:rPr lang="en-GB" b="1" dirty="0">
                <a:solidFill>
                  <a:schemeClr val="tx1"/>
                </a:solidFill>
              </a:rPr>
              <a:t>smoother operation</a:t>
            </a:r>
            <a:r>
              <a:rPr lang="en-GB" dirty="0">
                <a:solidFill>
                  <a:schemeClr val="tx1"/>
                </a:solidFill>
              </a:rPr>
              <a:t>, being its voltage and phase independent on the beam current</a:t>
            </a:r>
            <a:endParaRPr lang="en-GB" sz="1400" dirty="0">
              <a:solidFill>
                <a:schemeClr val="tx1"/>
              </a:solidFill>
            </a:endParaRPr>
          </a:p>
        </p:txBody>
      </p:sp>
      <p:sp>
        <p:nvSpPr>
          <p:cNvPr id="14" name="Rectangle 13">
            <a:extLst>
              <a:ext uri="{FF2B5EF4-FFF2-40B4-BE49-F238E27FC236}">
                <a16:creationId xmlns:a16="http://schemas.microsoft.com/office/drawing/2014/main" id="{027F1EC5-5DAE-042C-47FF-676BECA3CD98}"/>
              </a:ext>
            </a:extLst>
          </p:cNvPr>
          <p:cNvSpPr/>
          <p:nvPr/>
        </p:nvSpPr>
        <p:spPr>
          <a:xfrm>
            <a:off x="932447" y="5178768"/>
            <a:ext cx="2534570" cy="775494"/>
          </a:xfrm>
          <a:prstGeom prst="rect">
            <a:avLst/>
          </a:prstGeom>
        </p:spPr>
        <p:txBody>
          <a:bodyPr wrap="square">
            <a:noAutofit/>
          </a:bodyPr>
          <a:lstStyle/>
          <a:p>
            <a:pPr algn="ctr">
              <a:lnSpc>
                <a:spcPct val="114000"/>
              </a:lnSpc>
              <a:buClr>
                <a:schemeClr val="tx1"/>
              </a:buClr>
              <a:defRPr/>
            </a:pPr>
            <a:r>
              <a:rPr lang="en-US" sz="1200" b="1" dirty="0">
                <a:solidFill>
                  <a:prstClr val="black"/>
                </a:solidFill>
                <a:latin typeface="Arial" panose="020B0604020202020204" pitchFamily="34" charset="0"/>
                <a:cs typeface="Arial" panose="020B0604020202020204" pitchFamily="34" charset="0"/>
              </a:rPr>
              <a:t>Harmonic NC active RF cavity </a:t>
            </a:r>
          </a:p>
        </p:txBody>
      </p:sp>
      <p:sp>
        <p:nvSpPr>
          <p:cNvPr id="15" name="TextBox 14">
            <a:extLst>
              <a:ext uri="{FF2B5EF4-FFF2-40B4-BE49-F238E27FC236}">
                <a16:creationId xmlns:a16="http://schemas.microsoft.com/office/drawing/2014/main" id="{99AC387B-A5FD-C574-89BC-B2CE5527F545}"/>
              </a:ext>
            </a:extLst>
          </p:cNvPr>
          <p:cNvSpPr txBox="1"/>
          <p:nvPr/>
        </p:nvSpPr>
        <p:spPr>
          <a:xfrm>
            <a:off x="593206" y="5566515"/>
            <a:ext cx="4109960" cy="317395"/>
          </a:xfrm>
          <a:prstGeom prst="rect">
            <a:avLst/>
          </a:prstGeom>
          <a:noFill/>
        </p:spPr>
        <p:txBody>
          <a:bodyPr wrap="square">
            <a:spAutoFit/>
          </a:bodyPr>
          <a:lstStyle/>
          <a:p>
            <a:pPr>
              <a:lnSpc>
                <a:spcPct val="114000"/>
              </a:lnSpc>
              <a:spcBef>
                <a:spcPts val="1200"/>
              </a:spcBef>
              <a:buClr>
                <a:srgbClr val="152F4E"/>
              </a:buClr>
            </a:pPr>
            <a:r>
              <a:rPr lang="en-US" sz="1000" i="1" dirty="0"/>
              <a:t>F. Pérez et al., DOI:</a:t>
            </a:r>
            <a:r>
              <a:rPr lang="es-ES" sz="1400" dirty="0"/>
              <a:t> </a:t>
            </a:r>
            <a:r>
              <a:rPr lang="es-ES" sz="1000" i="1" dirty="0">
                <a:hlinkClick r:id="rId3" action="ppaction://hlinkfile"/>
              </a:rPr>
              <a:t>10.1016/j.nima.2024.169935</a:t>
            </a:r>
            <a:endParaRPr lang="es-ES" sz="1000" i="1" dirty="0"/>
          </a:p>
        </p:txBody>
      </p:sp>
      <p:sp>
        <p:nvSpPr>
          <p:cNvPr id="16" name="TextBox 15">
            <a:extLst>
              <a:ext uri="{FF2B5EF4-FFF2-40B4-BE49-F238E27FC236}">
                <a16:creationId xmlns:a16="http://schemas.microsoft.com/office/drawing/2014/main" id="{83CCEA5A-5EDE-A7C5-FAE2-E6D2AF7D91EC}"/>
              </a:ext>
            </a:extLst>
          </p:cNvPr>
          <p:cNvSpPr txBox="1"/>
          <p:nvPr/>
        </p:nvSpPr>
        <p:spPr>
          <a:xfrm>
            <a:off x="593206" y="5817914"/>
            <a:ext cx="3429000" cy="253083"/>
          </a:xfrm>
          <a:prstGeom prst="rect">
            <a:avLst/>
          </a:prstGeom>
          <a:noFill/>
        </p:spPr>
        <p:txBody>
          <a:bodyPr wrap="square">
            <a:spAutoFit/>
          </a:bodyPr>
          <a:lstStyle/>
          <a:p>
            <a:pPr>
              <a:lnSpc>
                <a:spcPct val="114000"/>
              </a:lnSpc>
              <a:spcBef>
                <a:spcPts val="1200"/>
              </a:spcBef>
              <a:buClr>
                <a:srgbClr val="152F4E"/>
              </a:buClr>
            </a:pPr>
            <a:r>
              <a:rPr lang="en-US" sz="1000" i="1" dirty="0"/>
              <a:t>P. Solans et al., </a:t>
            </a:r>
            <a:r>
              <a:rPr lang="es-ES" sz="1000" i="1" dirty="0">
                <a:solidFill>
                  <a:schemeClr val="tx1"/>
                </a:solidFill>
              </a:rPr>
              <a:t>DOI: </a:t>
            </a:r>
            <a:r>
              <a:rPr lang="en-GB" sz="1000" i="1" dirty="0">
                <a:solidFill>
                  <a:srgbClr val="00B0F0"/>
                </a:solidFill>
                <a:hlinkClick r:id="rId4"/>
              </a:rPr>
              <a:t>10.18429/JACoW-IPAC25-WEBD2</a:t>
            </a:r>
            <a:endParaRPr lang="es-ES" sz="1000" i="1" dirty="0"/>
          </a:p>
        </p:txBody>
      </p:sp>
      <p:sp>
        <p:nvSpPr>
          <p:cNvPr id="19" name="Title 1">
            <a:extLst>
              <a:ext uri="{FF2B5EF4-FFF2-40B4-BE49-F238E27FC236}">
                <a16:creationId xmlns:a16="http://schemas.microsoft.com/office/drawing/2014/main" id="{1E4747D8-C16F-A9E0-9DC0-DCA2330FAA52}"/>
              </a:ext>
            </a:extLst>
          </p:cNvPr>
          <p:cNvSpPr txBox="1">
            <a:spLocks/>
          </p:cNvSpPr>
          <p:nvPr/>
        </p:nvSpPr>
        <p:spPr>
          <a:xfrm>
            <a:off x="736081" y="154410"/>
            <a:ext cx="7671838" cy="6552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algn="ctr"/>
            <a:r>
              <a:rPr lang="en-US" sz="2800" dirty="0">
                <a:latin typeface="+mj-lt"/>
              </a:rPr>
              <a:t>ALBA II RF SYSTEM – 3</a:t>
            </a:r>
            <a:r>
              <a:rPr lang="en-US" sz="2800" baseline="30000" dirty="0">
                <a:latin typeface="+mj-lt"/>
              </a:rPr>
              <a:t>rd</a:t>
            </a:r>
            <a:r>
              <a:rPr lang="en-US" sz="2800" dirty="0">
                <a:latin typeface="+mj-lt"/>
              </a:rPr>
              <a:t> harmonic cavity</a:t>
            </a:r>
            <a:endParaRPr lang="en-US" sz="2400" dirty="0">
              <a:latin typeface="+mj-lt"/>
            </a:endParaRPr>
          </a:p>
        </p:txBody>
      </p:sp>
    </p:spTree>
    <p:extLst>
      <p:ext uri="{BB962C8B-B14F-4D97-AF65-F5344CB8AC3E}">
        <p14:creationId xmlns:p14="http://schemas.microsoft.com/office/powerpoint/2010/main" val="3853563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7" name="Group 6">
            <a:extLst>
              <a:ext uri="{FF2B5EF4-FFF2-40B4-BE49-F238E27FC236}">
                <a16:creationId xmlns:a16="http://schemas.microsoft.com/office/drawing/2014/main" id="{12C8CED5-D409-B870-83E5-09504C35E30E}"/>
              </a:ext>
            </a:extLst>
          </p:cNvPr>
          <p:cNvGrpSpPr/>
          <p:nvPr/>
        </p:nvGrpSpPr>
        <p:grpSpPr>
          <a:xfrm>
            <a:off x="5277012" y="3791380"/>
            <a:ext cx="2784352" cy="2501471"/>
            <a:chOff x="1265299" y="3801576"/>
            <a:chExt cx="2784352" cy="2501471"/>
          </a:xfrm>
        </p:grpSpPr>
        <p:pic>
          <p:nvPicPr>
            <p:cNvPr id="5" name="Picture 4">
              <a:extLst>
                <a:ext uri="{FF2B5EF4-FFF2-40B4-BE49-F238E27FC236}">
                  <a16:creationId xmlns:a16="http://schemas.microsoft.com/office/drawing/2014/main" id="{C03F635A-BCBE-0DED-4CE2-5ECCE5E17E69}"/>
                </a:ext>
              </a:extLst>
            </p:cNvPr>
            <p:cNvPicPr>
              <a:picLocks noChangeAspect="1"/>
            </p:cNvPicPr>
            <p:nvPr/>
          </p:nvPicPr>
          <p:blipFill>
            <a:blip r:embed="rId2"/>
            <a:srcRect l="6633" r="23196"/>
            <a:stretch/>
          </p:blipFill>
          <p:spPr>
            <a:xfrm>
              <a:off x="1265299" y="3801576"/>
              <a:ext cx="2784352" cy="2231983"/>
            </a:xfrm>
            <a:prstGeom prst="rect">
              <a:avLst/>
            </a:prstGeom>
          </p:spPr>
        </p:pic>
        <p:sp>
          <p:nvSpPr>
            <p:cNvPr id="6" name="TextBox 5">
              <a:extLst>
                <a:ext uri="{FF2B5EF4-FFF2-40B4-BE49-F238E27FC236}">
                  <a16:creationId xmlns:a16="http://schemas.microsoft.com/office/drawing/2014/main" id="{0CDB7DDB-6DCE-95E2-97AC-46D4CE38AFA7}"/>
                </a:ext>
              </a:extLst>
            </p:cNvPr>
            <p:cNvSpPr txBox="1"/>
            <p:nvPr/>
          </p:nvSpPr>
          <p:spPr>
            <a:xfrm>
              <a:off x="1386133" y="6056826"/>
              <a:ext cx="2542684" cy="246221"/>
            </a:xfrm>
            <a:prstGeom prst="rect">
              <a:avLst/>
            </a:prstGeom>
            <a:noFill/>
          </p:spPr>
          <p:txBody>
            <a:bodyPr wrap="none" rtlCol="0">
              <a:spAutoFit/>
            </a:bodyPr>
            <a:lstStyle/>
            <a:p>
              <a:r>
                <a:rPr lang="en-US" sz="1000" b="1" dirty="0"/>
                <a:t>3HC Research Instruments factory test</a:t>
              </a:r>
            </a:p>
          </p:txBody>
        </p:sp>
      </p:grpSp>
      <p:grpSp>
        <p:nvGrpSpPr>
          <p:cNvPr id="4" name="Group 3">
            <a:extLst>
              <a:ext uri="{FF2B5EF4-FFF2-40B4-BE49-F238E27FC236}">
                <a16:creationId xmlns:a16="http://schemas.microsoft.com/office/drawing/2014/main" id="{CE62F6C9-D15D-FC55-A7E7-78DD7401CFB3}"/>
              </a:ext>
            </a:extLst>
          </p:cNvPr>
          <p:cNvGrpSpPr/>
          <p:nvPr/>
        </p:nvGrpSpPr>
        <p:grpSpPr>
          <a:xfrm>
            <a:off x="1270563" y="1054865"/>
            <a:ext cx="2973610" cy="2501471"/>
            <a:chOff x="5193406" y="3801576"/>
            <a:chExt cx="2973610" cy="2501471"/>
          </a:xfrm>
        </p:grpSpPr>
        <p:pic>
          <p:nvPicPr>
            <p:cNvPr id="9" name="Picture 8">
              <a:extLst>
                <a:ext uri="{FF2B5EF4-FFF2-40B4-BE49-F238E27FC236}">
                  <a16:creationId xmlns:a16="http://schemas.microsoft.com/office/drawing/2014/main" id="{28E23880-3422-5AEE-5EEC-AFC136B00BC1}"/>
                </a:ext>
              </a:extLst>
            </p:cNvPr>
            <p:cNvPicPr>
              <a:picLocks noChangeAspect="1"/>
            </p:cNvPicPr>
            <p:nvPr/>
          </p:nvPicPr>
          <p:blipFill>
            <a:blip r:embed="rId3"/>
            <a:srcRect r="30380"/>
            <a:stretch/>
          </p:blipFill>
          <p:spPr>
            <a:xfrm>
              <a:off x="5193406" y="3801576"/>
              <a:ext cx="2973610" cy="2246037"/>
            </a:xfrm>
            <a:prstGeom prst="rect">
              <a:avLst/>
            </a:prstGeom>
          </p:spPr>
        </p:pic>
        <p:sp>
          <p:nvSpPr>
            <p:cNvPr id="10" name="TextBox 9">
              <a:extLst>
                <a:ext uri="{FF2B5EF4-FFF2-40B4-BE49-F238E27FC236}">
                  <a16:creationId xmlns:a16="http://schemas.microsoft.com/office/drawing/2014/main" id="{FD94F440-BBBB-589D-99C3-560732EE46CE}"/>
                </a:ext>
              </a:extLst>
            </p:cNvPr>
            <p:cNvSpPr txBox="1"/>
            <p:nvPr/>
          </p:nvSpPr>
          <p:spPr>
            <a:xfrm>
              <a:off x="5530532" y="6056826"/>
              <a:ext cx="2505814" cy="246221"/>
            </a:xfrm>
            <a:prstGeom prst="rect">
              <a:avLst/>
            </a:prstGeom>
            <a:noFill/>
          </p:spPr>
          <p:txBody>
            <a:bodyPr wrap="none" rtlCol="0">
              <a:spAutoFit/>
            </a:bodyPr>
            <a:lstStyle/>
            <a:p>
              <a:r>
                <a:rPr lang="en-US" sz="1000" b="1" dirty="0"/>
                <a:t>ALBA-HZB-DESY 3HC commissioning</a:t>
              </a:r>
            </a:p>
          </p:txBody>
        </p:sp>
      </p:grpSp>
      <p:grpSp>
        <p:nvGrpSpPr>
          <p:cNvPr id="2" name="Group 1">
            <a:extLst>
              <a:ext uri="{FF2B5EF4-FFF2-40B4-BE49-F238E27FC236}">
                <a16:creationId xmlns:a16="http://schemas.microsoft.com/office/drawing/2014/main" id="{59F33F6E-F3E9-E6AC-A1C7-D887632CD385}"/>
              </a:ext>
            </a:extLst>
          </p:cNvPr>
          <p:cNvGrpSpPr/>
          <p:nvPr/>
        </p:nvGrpSpPr>
        <p:grpSpPr>
          <a:xfrm>
            <a:off x="392051" y="3683566"/>
            <a:ext cx="4005280" cy="2708412"/>
            <a:chOff x="438868" y="974724"/>
            <a:chExt cx="4005280" cy="2708412"/>
          </a:xfrm>
        </p:grpSpPr>
        <p:grpSp>
          <p:nvGrpSpPr>
            <p:cNvPr id="29" name="Group 28">
              <a:extLst>
                <a:ext uri="{FF2B5EF4-FFF2-40B4-BE49-F238E27FC236}">
                  <a16:creationId xmlns:a16="http://schemas.microsoft.com/office/drawing/2014/main" id="{F3AB347A-0410-1E55-6B1F-F4CF8749FD97}"/>
                </a:ext>
              </a:extLst>
            </p:cNvPr>
            <p:cNvGrpSpPr/>
            <p:nvPr/>
          </p:nvGrpSpPr>
          <p:grpSpPr>
            <a:xfrm>
              <a:off x="438868" y="974724"/>
              <a:ext cx="4005280" cy="2306857"/>
              <a:chOff x="287338" y="965199"/>
              <a:chExt cx="4284662" cy="2467769"/>
            </a:xfrm>
          </p:grpSpPr>
          <p:graphicFrame>
            <p:nvGraphicFramePr>
              <p:cNvPr id="13" name="Chart 12">
                <a:extLst>
                  <a:ext uri="{FF2B5EF4-FFF2-40B4-BE49-F238E27FC236}">
                    <a16:creationId xmlns:a16="http://schemas.microsoft.com/office/drawing/2014/main" id="{6CACDA4C-29F2-2243-38CE-85D75745289F}"/>
                  </a:ext>
                </a:extLst>
              </p:cNvPr>
              <p:cNvGraphicFramePr>
                <a:graphicFrameLocks/>
              </p:cNvGraphicFramePr>
              <p:nvPr>
                <p:extLst>
                  <p:ext uri="{D42A27DB-BD31-4B8C-83A1-F6EECF244321}">
                    <p14:modId xmlns:p14="http://schemas.microsoft.com/office/powerpoint/2010/main" val="3104832914"/>
                  </p:ext>
                </p:extLst>
              </p:nvPr>
            </p:nvGraphicFramePr>
            <p:xfrm>
              <a:off x="287338" y="965199"/>
              <a:ext cx="4284662" cy="2467769"/>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11">
                <a:extLst>
                  <a:ext uri="{FF2B5EF4-FFF2-40B4-BE49-F238E27FC236}">
                    <a16:creationId xmlns:a16="http://schemas.microsoft.com/office/drawing/2014/main" id="{96B2A03F-136B-48C3-ED0A-37DF816E0B1A}"/>
                  </a:ext>
                </a:extLst>
              </p:cNvPr>
              <p:cNvSpPr txBox="1"/>
              <p:nvPr/>
            </p:nvSpPr>
            <p:spPr>
              <a:xfrm>
                <a:off x="2423075" y="1848384"/>
                <a:ext cx="848285"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000" dirty="0">
                    <a:latin typeface="Arial" panose="020B0604020202020204" pitchFamily="34" charset="0"/>
                    <a:cs typeface="Arial" panose="020B0604020202020204" pitchFamily="34" charset="0"/>
                  </a:rPr>
                  <a:t>90% reduction</a:t>
                </a:r>
              </a:p>
            </p:txBody>
          </p:sp>
          <p:sp>
            <p:nvSpPr>
              <p:cNvPr id="23" name="TextBox 13">
                <a:extLst>
                  <a:ext uri="{FF2B5EF4-FFF2-40B4-BE49-F238E27FC236}">
                    <a16:creationId xmlns:a16="http://schemas.microsoft.com/office/drawing/2014/main" id="{CCC356C5-9019-15C1-8960-9362FEC202AD}"/>
                  </a:ext>
                </a:extLst>
              </p:cNvPr>
              <p:cNvSpPr txBox="1"/>
              <p:nvPr/>
            </p:nvSpPr>
            <p:spPr>
              <a:xfrm>
                <a:off x="1976763" y="2280939"/>
                <a:ext cx="848285"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000" dirty="0">
                    <a:latin typeface="Arial" panose="020B0604020202020204" pitchFamily="34" charset="0"/>
                    <a:cs typeface="Arial" panose="020B0604020202020204" pitchFamily="34" charset="0"/>
                  </a:rPr>
                  <a:t>80% reduction</a:t>
                </a:r>
              </a:p>
            </p:txBody>
          </p:sp>
          <p:sp>
            <p:nvSpPr>
              <p:cNvPr id="24" name="TextBox 14">
                <a:extLst>
                  <a:ext uri="{FF2B5EF4-FFF2-40B4-BE49-F238E27FC236}">
                    <a16:creationId xmlns:a16="http://schemas.microsoft.com/office/drawing/2014/main" id="{6B1CD2F4-2039-8E8B-8EAC-BF7B43E4886D}"/>
                  </a:ext>
                </a:extLst>
              </p:cNvPr>
              <p:cNvSpPr txBox="1"/>
              <p:nvPr/>
            </p:nvSpPr>
            <p:spPr>
              <a:xfrm>
                <a:off x="3332984" y="1833162"/>
                <a:ext cx="848285"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99% reduction</a:t>
                </a:r>
              </a:p>
            </p:txBody>
          </p:sp>
          <p:sp>
            <p:nvSpPr>
              <p:cNvPr id="25" name="TextBox 15">
                <a:extLst>
                  <a:ext uri="{FF2B5EF4-FFF2-40B4-BE49-F238E27FC236}">
                    <a16:creationId xmlns:a16="http://schemas.microsoft.com/office/drawing/2014/main" id="{F94E340E-999C-AC90-8330-7E99A7CDD5A1}"/>
                  </a:ext>
                </a:extLst>
              </p:cNvPr>
              <p:cNvSpPr txBox="1"/>
              <p:nvPr/>
            </p:nvSpPr>
            <p:spPr>
              <a:xfrm>
                <a:off x="3540197" y="2306659"/>
                <a:ext cx="777240" cy="400110"/>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pPr algn="ctr"/>
                <a:r>
                  <a:rPr lang="en-US" sz="1000" dirty="0">
                    <a:latin typeface="Arial" panose="020B0604020202020204" pitchFamily="34" charset="0"/>
                    <a:cs typeface="Arial" panose="020B0604020202020204" pitchFamily="34" charset="0"/>
                  </a:rPr>
                  <a:t>94% reduction</a:t>
                </a:r>
              </a:p>
            </p:txBody>
          </p:sp>
          <p:sp>
            <p:nvSpPr>
              <p:cNvPr id="26" name="TextBox 9">
                <a:extLst>
                  <a:ext uri="{FF2B5EF4-FFF2-40B4-BE49-F238E27FC236}">
                    <a16:creationId xmlns:a16="http://schemas.microsoft.com/office/drawing/2014/main" id="{1CC3540C-ED32-DD4A-30B2-BC2F1ED28B0C}"/>
                  </a:ext>
                </a:extLst>
              </p:cNvPr>
              <p:cNvSpPr txBox="1"/>
              <p:nvPr/>
            </p:nvSpPr>
            <p:spPr>
              <a:xfrm>
                <a:off x="1955047" y="1154687"/>
                <a:ext cx="838760" cy="553998"/>
              </a:xfrm>
              <a:prstGeom prst="rect">
                <a:avLst/>
              </a:prstGeom>
              <a:noFill/>
            </p:spPr>
            <p:style>
              <a:lnRef idx="0">
                <a:scrgbClr r="0" g="0" b="0"/>
              </a:lnRef>
              <a:fillRef idx="0">
                <a:scrgbClr r="0" g="0" b="0"/>
              </a:fillRef>
              <a:effectRef idx="0">
                <a:scrgbClr r="0" g="0" b="0"/>
              </a:effectRef>
              <a:fontRef idx="minor">
                <a:schemeClr val="tx1"/>
              </a:fontRef>
            </p:style>
            <p:txBody>
              <a:bodyPr wrap="square" rtlCol="0" anchor="t">
                <a:spAutoFit/>
              </a:bodyPr>
              <a:lstStyle>
                <a:lvl1pPr marL="0" indent="0">
                  <a:defRPr sz="1100">
                    <a:solidFill>
                      <a:schemeClr val="tx1"/>
                    </a:solidFill>
                    <a:latin typeface="+mn-lt"/>
                    <a:ea typeface="+mn-ea"/>
                    <a:cs typeface="+mn-cs"/>
                  </a:defRPr>
                </a:lvl1pPr>
                <a:lvl2pPr marL="457200" indent="0">
                  <a:defRPr sz="1100">
                    <a:solidFill>
                      <a:schemeClr val="tx1"/>
                    </a:solidFill>
                    <a:latin typeface="+mn-lt"/>
                    <a:ea typeface="+mn-ea"/>
                    <a:cs typeface="+mn-cs"/>
                  </a:defRPr>
                </a:lvl2pPr>
                <a:lvl3pPr marL="914400" indent="0">
                  <a:defRPr sz="1100">
                    <a:solidFill>
                      <a:schemeClr val="tx1"/>
                    </a:solidFill>
                    <a:latin typeface="+mn-lt"/>
                    <a:ea typeface="+mn-ea"/>
                    <a:cs typeface="+mn-cs"/>
                  </a:defRPr>
                </a:lvl3pPr>
                <a:lvl4pPr marL="1371600" indent="0">
                  <a:defRPr sz="1100">
                    <a:solidFill>
                      <a:schemeClr val="tx1"/>
                    </a:solidFill>
                    <a:latin typeface="+mn-lt"/>
                    <a:ea typeface="+mn-ea"/>
                    <a:cs typeface="+mn-cs"/>
                  </a:defRPr>
                </a:lvl4pPr>
                <a:lvl5pPr marL="1828800" indent="0">
                  <a:defRPr sz="1100">
                    <a:solidFill>
                      <a:schemeClr val="tx1"/>
                    </a:solidFill>
                    <a:latin typeface="+mn-lt"/>
                    <a:ea typeface="+mn-ea"/>
                    <a:cs typeface="+mn-cs"/>
                  </a:defRPr>
                </a:lvl5pPr>
                <a:lvl6pPr marL="2286000" indent="0">
                  <a:defRPr sz="1100">
                    <a:solidFill>
                      <a:schemeClr val="tx1"/>
                    </a:solidFill>
                    <a:latin typeface="+mn-lt"/>
                    <a:ea typeface="+mn-ea"/>
                    <a:cs typeface="+mn-cs"/>
                  </a:defRPr>
                </a:lvl6pPr>
                <a:lvl7pPr marL="2743200" indent="0">
                  <a:defRPr sz="1100">
                    <a:solidFill>
                      <a:schemeClr val="tx1"/>
                    </a:solidFill>
                    <a:latin typeface="+mn-lt"/>
                    <a:ea typeface="+mn-ea"/>
                    <a:cs typeface="+mn-cs"/>
                  </a:defRPr>
                </a:lvl7pPr>
                <a:lvl8pPr marL="3200400" indent="0">
                  <a:defRPr sz="1100">
                    <a:solidFill>
                      <a:schemeClr val="tx1"/>
                    </a:solidFill>
                    <a:latin typeface="+mn-lt"/>
                    <a:ea typeface="+mn-ea"/>
                    <a:cs typeface="+mn-cs"/>
                  </a:defRPr>
                </a:lvl8pPr>
                <a:lvl9pPr marL="3657600" indent="0">
                  <a:defRPr sz="1100">
                    <a:solidFill>
                      <a:schemeClr val="tx1"/>
                    </a:solidFill>
                    <a:latin typeface="+mn-lt"/>
                    <a:ea typeface="+mn-ea"/>
                    <a:cs typeface="+mn-cs"/>
                  </a:defRPr>
                </a:lvl9pPr>
              </a:lstStyle>
              <a:p>
                <a:r>
                  <a:rPr lang="en-US" sz="1000" dirty="0">
                    <a:latin typeface="Arial" panose="020B0604020202020204" pitchFamily="34" charset="0"/>
                    <a:cs typeface="Arial" panose="020B0604020202020204" pitchFamily="34" charset="0"/>
                  </a:rPr>
                  <a:t>1.5 GHz</a:t>
                </a:r>
              </a:p>
              <a:p>
                <a:r>
                  <a:rPr lang="en-US" sz="1000" dirty="0">
                    <a:latin typeface="Arial" panose="020B0604020202020204" pitchFamily="34" charset="0"/>
                    <a:cs typeface="Arial" panose="020B0604020202020204" pitchFamily="34" charset="0"/>
                  </a:rPr>
                  <a:t>Main mode</a:t>
                </a:r>
              </a:p>
              <a:p>
                <a:endParaRPr lang="en-US" sz="1000" dirty="0">
                  <a:latin typeface="Arial" panose="020B0604020202020204" pitchFamily="34" charset="0"/>
                  <a:cs typeface="Arial" panose="020B0604020202020204" pitchFamily="34" charset="0"/>
                </a:endParaRPr>
              </a:p>
            </p:txBody>
          </p:sp>
        </p:grpSp>
        <p:sp>
          <p:nvSpPr>
            <p:cNvPr id="27" name="TextBox 26">
              <a:extLst>
                <a:ext uri="{FF2B5EF4-FFF2-40B4-BE49-F238E27FC236}">
                  <a16:creationId xmlns:a16="http://schemas.microsoft.com/office/drawing/2014/main" id="{65A21333-BEE2-BDE1-937A-B12622424AF2}"/>
                </a:ext>
              </a:extLst>
            </p:cNvPr>
            <p:cNvSpPr txBox="1"/>
            <p:nvPr/>
          </p:nvSpPr>
          <p:spPr>
            <a:xfrm>
              <a:off x="1265299" y="3283026"/>
              <a:ext cx="2928194" cy="400110"/>
            </a:xfrm>
            <a:prstGeom prst="rect">
              <a:avLst/>
            </a:prstGeom>
            <a:noFill/>
          </p:spPr>
          <p:txBody>
            <a:bodyPr wrap="square" rtlCol="0">
              <a:spAutoFit/>
            </a:bodyPr>
            <a:lstStyle/>
            <a:p>
              <a:pPr algn="ctr"/>
              <a:r>
                <a:rPr lang="en-US" sz="1000" b="1" dirty="0"/>
                <a:t>Measurement of cavity voltage spectrum before and after HOM damping activation</a:t>
              </a:r>
            </a:p>
          </p:txBody>
        </p:sp>
      </p:grpSp>
      <p:grpSp>
        <p:nvGrpSpPr>
          <p:cNvPr id="3" name="Group 2">
            <a:extLst>
              <a:ext uri="{FF2B5EF4-FFF2-40B4-BE49-F238E27FC236}">
                <a16:creationId xmlns:a16="http://schemas.microsoft.com/office/drawing/2014/main" id="{D5793A7F-8546-B9DB-AF41-7BA332D750CB}"/>
              </a:ext>
            </a:extLst>
          </p:cNvPr>
          <p:cNvGrpSpPr/>
          <p:nvPr/>
        </p:nvGrpSpPr>
        <p:grpSpPr>
          <a:xfrm>
            <a:off x="5229954" y="788164"/>
            <a:ext cx="3590195" cy="2923547"/>
            <a:chOff x="5229954" y="788164"/>
            <a:chExt cx="3590195" cy="2923547"/>
          </a:xfrm>
        </p:grpSpPr>
        <p:grpSp>
          <p:nvGrpSpPr>
            <p:cNvPr id="30" name="Group 29">
              <a:extLst>
                <a:ext uri="{FF2B5EF4-FFF2-40B4-BE49-F238E27FC236}">
                  <a16:creationId xmlns:a16="http://schemas.microsoft.com/office/drawing/2014/main" id="{E8184B58-BA4A-6A72-1C4F-E0CFC77560BE}"/>
                </a:ext>
              </a:extLst>
            </p:cNvPr>
            <p:cNvGrpSpPr/>
            <p:nvPr/>
          </p:nvGrpSpPr>
          <p:grpSpPr>
            <a:xfrm>
              <a:off x="5229954" y="788164"/>
              <a:ext cx="3590195" cy="2485649"/>
              <a:chOff x="5057766" y="791337"/>
              <a:chExt cx="3862227" cy="2641631"/>
            </a:xfrm>
          </p:grpSpPr>
          <p:pic>
            <p:nvPicPr>
              <p:cNvPr id="14" name="Picture 13">
                <a:extLst>
                  <a:ext uri="{FF2B5EF4-FFF2-40B4-BE49-F238E27FC236}">
                    <a16:creationId xmlns:a16="http://schemas.microsoft.com/office/drawing/2014/main" id="{1A4F2867-B86E-DFDB-3E0F-949B1E6AD811}"/>
                  </a:ext>
                </a:extLst>
              </p:cNvPr>
              <p:cNvPicPr>
                <a:picLocks noChangeAspect="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5057766" y="791337"/>
                <a:ext cx="3451346" cy="2641631"/>
              </a:xfrm>
              <a:prstGeom prst="rect">
                <a:avLst/>
              </a:prstGeom>
            </p:spPr>
          </p:pic>
          <p:sp>
            <p:nvSpPr>
              <p:cNvPr id="15" name="Rectangle 14">
                <a:extLst>
                  <a:ext uri="{FF2B5EF4-FFF2-40B4-BE49-F238E27FC236}">
                    <a16:creationId xmlns:a16="http://schemas.microsoft.com/office/drawing/2014/main" id="{1CAA414C-DD59-FE41-76EA-2FC1113A968C}"/>
                  </a:ext>
                </a:extLst>
              </p:cNvPr>
              <p:cNvSpPr/>
              <p:nvPr/>
            </p:nvSpPr>
            <p:spPr>
              <a:xfrm>
                <a:off x="6699158" y="1136450"/>
                <a:ext cx="1332829" cy="253083"/>
              </a:xfrm>
              <a:prstGeom prst="rect">
                <a:avLst/>
              </a:prstGeom>
            </p:spPr>
            <p:txBody>
              <a:bodyPr wrap="square">
                <a:spAutoFit/>
              </a:bodyPr>
              <a:lstStyle/>
              <a:p>
                <a:pPr algn="just" defTabSz="457200">
                  <a:lnSpc>
                    <a:spcPct val="114000"/>
                  </a:lnSpc>
                  <a:spcBef>
                    <a:spcPts val="1200"/>
                  </a:spcBef>
                  <a:buClr>
                    <a:prstClr val="black"/>
                  </a:buClr>
                  <a:defRPr/>
                </a:pPr>
                <a:r>
                  <a:rPr lang="en-US" sz="1000" dirty="0">
                    <a:solidFill>
                      <a:prstClr val="black"/>
                    </a:solidFill>
                    <a:latin typeface="Arial" panose="020B0604020202020204" pitchFamily="34" charset="0"/>
                    <a:cs typeface="Arial" panose="020B0604020202020204" pitchFamily="34" charset="0"/>
                  </a:rPr>
                  <a:t>Single bunch</a:t>
                </a:r>
              </a:p>
            </p:txBody>
          </p:sp>
          <p:sp>
            <p:nvSpPr>
              <p:cNvPr id="16" name="TextBox 11">
                <a:extLst>
                  <a:ext uri="{FF2B5EF4-FFF2-40B4-BE49-F238E27FC236}">
                    <a16:creationId xmlns:a16="http://schemas.microsoft.com/office/drawing/2014/main" id="{B21FCE7E-2150-51B2-AB50-96D2820C8A7B}"/>
                  </a:ext>
                </a:extLst>
              </p:cNvPr>
              <p:cNvSpPr txBox="1"/>
              <p:nvPr/>
            </p:nvSpPr>
            <p:spPr>
              <a:xfrm>
                <a:off x="7846843" y="1529541"/>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4.31 h</a:t>
                </a:r>
              </a:p>
            </p:txBody>
          </p:sp>
          <p:sp>
            <p:nvSpPr>
              <p:cNvPr id="17" name="TextBox 12">
                <a:extLst>
                  <a:ext uri="{FF2B5EF4-FFF2-40B4-BE49-F238E27FC236}">
                    <a16:creationId xmlns:a16="http://schemas.microsoft.com/office/drawing/2014/main" id="{E834A95A-15A3-CD08-FCE1-B29804043633}"/>
                  </a:ext>
                </a:extLst>
              </p:cNvPr>
              <p:cNvSpPr txBox="1"/>
              <p:nvPr/>
            </p:nvSpPr>
            <p:spPr>
              <a:xfrm>
                <a:off x="7846843" y="1792296"/>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3.62 h</a:t>
                </a:r>
              </a:p>
            </p:txBody>
          </p:sp>
          <p:sp>
            <p:nvSpPr>
              <p:cNvPr id="18" name="TextBox 13">
                <a:extLst>
                  <a:ext uri="{FF2B5EF4-FFF2-40B4-BE49-F238E27FC236}">
                    <a16:creationId xmlns:a16="http://schemas.microsoft.com/office/drawing/2014/main" id="{EB51EEEA-8BE0-4C94-110F-B92768F85CD2}"/>
                  </a:ext>
                </a:extLst>
              </p:cNvPr>
              <p:cNvSpPr txBox="1"/>
              <p:nvPr/>
            </p:nvSpPr>
            <p:spPr>
              <a:xfrm>
                <a:off x="7846843" y="2066528"/>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2.66 h</a:t>
                </a:r>
              </a:p>
            </p:txBody>
          </p:sp>
          <p:sp>
            <p:nvSpPr>
              <p:cNvPr id="19" name="TextBox 14">
                <a:extLst>
                  <a:ext uri="{FF2B5EF4-FFF2-40B4-BE49-F238E27FC236}">
                    <a16:creationId xmlns:a16="http://schemas.microsoft.com/office/drawing/2014/main" id="{82864046-D0C9-F5E6-1C09-04BABD803CAC}"/>
                  </a:ext>
                </a:extLst>
              </p:cNvPr>
              <p:cNvSpPr txBox="1"/>
              <p:nvPr/>
            </p:nvSpPr>
            <p:spPr>
              <a:xfrm>
                <a:off x="7846843" y="2373280"/>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1.79 h</a:t>
                </a:r>
              </a:p>
            </p:txBody>
          </p:sp>
          <p:sp>
            <p:nvSpPr>
              <p:cNvPr id="20" name="TextBox 15">
                <a:extLst>
                  <a:ext uri="{FF2B5EF4-FFF2-40B4-BE49-F238E27FC236}">
                    <a16:creationId xmlns:a16="http://schemas.microsoft.com/office/drawing/2014/main" id="{3F59D10E-42B9-042F-E615-57A3E0BFEE83}"/>
                  </a:ext>
                </a:extLst>
              </p:cNvPr>
              <p:cNvSpPr txBox="1"/>
              <p:nvPr/>
            </p:nvSpPr>
            <p:spPr>
              <a:xfrm>
                <a:off x="7846843" y="2706769"/>
                <a:ext cx="1073150" cy="333489"/>
              </a:xfrm>
              <a:prstGeom prst="rect">
                <a:avLst/>
              </a:prstGeom>
            </p:spPr>
            <p:txBody>
              <a:bodyPr vert="horz" wrap="none" lIns="91440" tIns="45720" rIns="91440" bIns="45720" rtlCol="0" anchor="t">
                <a:noAutofit/>
              </a:bodyPr>
              <a:ls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l-GR" sz="1000" dirty="0">
                    <a:latin typeface="Calibri" panose="020F0502020204030204" pitchFamily="34" charset="0"/>
                    <a:cs typeface="Calibri" panose="020F0502020204030204" pitchFamily="34" charset="0"/>
                  </a:rPr>
                  <a:t>τ</a:t>
                </a:r>
                <a:r>
                  <a:rPr lang="en-US" sz="1000" baseline="-25000" dirty="0">
                    <a:latin typeface="Calibri" panose="020F0502020204030204" pitchFamily="34" charset="0"/>
                    <a:cs typeface="Calibri" panose="020F0502020204030204" pitchFamily="34" charset="0"/>
                  </a:rPr>
                  <a:t>T </a:t>
                </a:r>
                <a:r>
                  <a:rPr lang="en-US" sz="1000" dirty="0">
                    <a:latin typeface="Calibri" panose="020F0502020204030204" pitchFamily="34" charset="0"/>
                    <a:cs typeface="Calibri" panose="020F0502020204030204" pitchFamily="34" charset="0"/>
                  </a:rPr>
                  <a:t>=</a:t>
                </a:r>
                <a:r>
                  <a:rPr lang="en-US" sz="1000" dirty="0">
                    <a:latin typeface="Arial" panose="020B0604020202020204" pitchFamily="34" charset="0"/>
                    <a:cs typeface="Arial" panose="020B0604020202020204" pitchFamily="34" charset="0"/>
                  </a:rPr>
                  <a:t>1.36 h</a:t>
                </a:r>
              </a:p>
            </p:txBody>
          </p:sp>
        </p:grpSp>
        <p:sp>
          <p:nvSpPr>
            <p:cNvPr id="28" name="TextBox 27">
              <a:extLst>
                <a:ext uri="{FF2B5EF4-FFF2-40B4-BE49-F238E27FC236}">
                  <a16:creationId xmlns:a16="http://schemas.microsoft.com/office/drawing/2014/main" id="{789EB696-41BC-F76C-AA28-108382E9FD68}"/>
                </a:ext>
              </a:extLst>
            </p:cNvPr>
            <p:cNvSpPr txBox="1"/>
            <p:nvPr/>
          </p:nvSpPr>
          <p:spPr>
            <a:xfrm>
              <a:off x="5291639" y="3311601"/>
              <a:ext cx="2928193" cy="400110"/>
            </a:xfrm>
            <a:prstGeom prst="rect">
              <a:avLst/>
            </a:prstGeom>
            <a:noFill/>
          </p:spPr>
          <p:txBody>
            <a:bodyPr wrap="square" rtlCol="0">
              <a:spAutoFit/>
            </a:bodyPr>
            <a:lstStyle/>
            <a:p>
              <a:pPr algn="ctr"/>
              <a:r>
                <a:rPr lang="en-US" sz="1000" b="1" dirty="0"/>
                <a:t>Lifetime measurements with different ratios of 3HC voltage at BESSY II</a:t>
              </a:r>
            </a:p>
          </p:txBody>
        </p:sp>
      </p:grpSp>
      <p:sp>
        <p:nvSpPr>
          <p:cNvPr id="31" name="Title 1">
            <a:extLst>
              <a:ext uri="{FF2B5EF4-FFF2-40B4-BE49-F238E27FC236}">
                <a16:creationId xmlns:a16="http://schemas.microsoft.com/office/drawing/2014/main" id="{F7EBA273-7717-886A-7E96-32CE4BFC9A16}"/>
              </a:ext>
            </a:extLst>
          </p:cNvPr>
          <p:cNvSpPr txBox="1">
            <a:spLocks/>
          </p:cNvSpPr>
          <p:nvPr/>
        </p:nvSpPr>
        <p:spPr>
          <a:xfrm>
            <a:off x="736081" y="154410"/>
            <a:ext cx="7671838" cy="655216"/>
          </a:xfrm>
          <a:prstGeom prst="rect">
            <a:avLst/>
          </a:prstGeom>
          <a:noFill/>
          <a:ln>
            <a:noFill/>
          </a:ln>
        </p:spPr>
        <p:txBody>
          <a:bodyPr spcFirstLastPara="1" wrap="square" lIns="91425" tIns="45700" rIns="91425" bIns="45700" anchor="t" anchorCtr="0">
            <a:noAutofit/>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SzPts val="1400"/>
              <a:buFont typeface="Arial"/>
              <a:buNone/>
              <a:defRPr sz="2700" b="1" i="0" u="none" strike="noStrike" cap="none">
                <a:solidFill>
                  <a:srgbClr val="152F4E"/>
                </a:solidFill>
                <a:latin typeface="Outfit" pitchFamily="2" charset="0"/>
                <a:ea typeface="Outfit" pitchFamily="2" charset="0"/>
                <a:cs typeface="Outfit" pitchFamily="2" charset="0"/>
                <a:sym typeface="Gill Sans"/>
              </a:defRPr>
            </a:lvl1pPr>
            <a:lvl2pPr marR="0" lvl="1"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SzPts val="1400"/>
              <a:buFont typeface="Arial"/>
              <a:buNone/>
              <a:defRPr sz="1050" b="0" i="0" u="none" strike="noStrike" cap="none">
                <a:solidFill>
                  <a:srgbClr val="000000"/>
                </a:solidFill>
                <a:latin typeface="Arial"/>
                <a:ea typeface="Arial"/>
                <a:cs typeface="Arial"/>
                <a:sym typeface="Arial"/>
              </a:defRPr>
            </a:lvl9pPr>
          </a:lstStyle>
          <a:p>
            <a:pPr algn="ctr"/>
            <a:r>
              <a:rPr lang="en-US" sz="2800" dirty="0">
                <a:latin typeface="+mj-lt"/>
              </a:rPr>
              <a:t>ALBA II RF SYSTEM – 3</a:t>
            </a:r>
            <a:r>
              <a:rPr lang="en-US" sz="2800" baseline="30000" dirty="0">
                <a:latin typeface="+mj-lt"/>
              </a:rPr>
              <a:t>rd</a:t>
            </a:r>
            <a:r>
              <a:rPr lang="en-US" sz="2800" dirty="0">
                <a:latin typeface="+mj-lt"/>
              </a:rPr>
              <a:t> harmonic cavity</a:t>
            </a:r>
            <a:endParaRPr lang="en-US" sz="2400" dirty="0">
              <a:latin typeface="+mj-lt"/>
            </a:endParaRPr>
          </a:p>
        </p:txBody>
      </p:sp>
    </p:spTree>
    <p:extLst>
      <p:ext uri="{BB962C8B-B14F-4D97-AF65-F5344CB8AC3E}">
        <p14:creationId xmlns:p14="http://schemas.microsoft.com/office/powerpoint/2010/main" val="7352860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Tema de Office">
  <a:themeElements>
    <a:clrScheme name="Sincrotó">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Corporate Fonts">
      <a:majorFont>
        <a:latin typeface="Outfit"/>
        <a:ea typeface=""/>
        <a:cs typeface=""/>
      </a:majorFont>
      <a:minorFont>
        <a:latin typeface="Open San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emplate/>
  <TotalTime>0</TotalTime>
  <Words>4008</Words>
  <Application>Microsoft Office PowerPoint</Application>
  <PresentationFormat>On-screen Show (4:3)</PresentationFormat>
  <Paragraphs>396</Paragraphs>
  <Slides>44</Slides>
  <Notes>2</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44</vt:i4>
      </vt:variant>
    </vt:vector>
  </HeadingPairs>
  <TitlesOfParts>
    <vt:vector size="53" baseType="lpstr">
      <vt:lpstr>Cambria Math</vt:lpstr>
      <vt:lpstr>Outfit</vt:lpstr>
      <vt:lpstr>Aptos Narrow</vt:lpstr>
      <vt:lpstr>Arial</vt:lpstr>
      <vt:lpstr>Open Sans</vt:lpstr>
      <vt:lpstr>Calibri</vt:lpstr>
      <vt:lpstr>Wingdings</vt:lpstr>
      <vt:lpstr>CMU Typewriter Text Variable Wi</vt:lpstr>
      <vt:lpstr>Tema de Office</vt:lpstr>
      <vt:lpstr>LONGITUDINAL DYNAMICS STUDIES AT ALBA</vt:lpstr>
      <vt:lpstr>OUTLINE</vt:lpstr>
      <vt:lpstr>OUTLINE</vt:lpstr>
      <vt:lpstr>INTRODUCTION - ALBA</vt:lpstr>
      <vt:lpstr>INTRODUCTION - ALBA II </vt:lpstr>
      <vt:lpstr>OUTLINE</vt:lpstr>
      <vt:lpstr>ALBA II RF SYSTEM</vt:lpstr>
      <vt:lpstr>PowerPoint Presentation</vt:lpstr>
      <vt:lpstr>PowerPoint Presentation</vt:lpstr>
      <vt:lpstr>PowerPoint Presentation</vt:lpstr>
      <vt:lpstr>PowerPoint Presentation</vt:lpstr>
      <vt:lpstr>OUTLINE</vt:lpstr>
      <vt:lpstr>BEAM STABILITY STUDIES – ALBA II</vt:lpstr>
      <vt:lpstr>BEAM STABILITY STUDIES – DRFF</vt:lpstr>
      <vt:lpstr>BEAM STABILITY STUDIES – DRFF</vt:lpstr>
      <vt:lpstr>PowerPoint Presentation</vt:lpstr>
      <vt:lpstr>PowerPoint Presentation</vt:lpstr>
      <vt:lpstr>BEAM STABILITY STUDIES – Resulting lifetime</vt:lpstr>
      <vt:lpstr>OUTLINE</vt:lpstr>
      <vt:lpstr>TRANSIENT BEAM LOADING (TBL)</vt:lpstr>
      <vt:lpstr>TRANSIENT BEAM LOADING (TBL)</vt:lpstr>
      <vt:lpstr>TBL COMPENSATION - METHODOLOGY</vt:lpstr>
      <vt:lpstr>TBL COMPENSATION - METHODOLOGY</vt:lpstr>
      <vt:lpstr>TBL COMPENSATION - ALBA II CASE</vt:lpstr>
      <vt:lpstr>TBL COMPENSATION - ALBA II CASE</vt:lpstr>
      <vt:lpstr>TBL COMPENSATION - ALBA II CASE</vt:lpstr>
      <vt:lpstr>TBL COMPENSATION - ALBA II CASE</vt:lpstr>
      <vt:lpstr>OUTLINE</vt:lpstr>
      <vt:lpstr>ALBA II – Trip compensation system</vt:lpstr>
      <vt:lpstr>ALBA II – Trip compensation system</vt:lpstr>
      <vt:lpstr>ALBA II – Trip compensation system</vt:lpstr>
      <vt:lpstr>ALBA II – Trip compensation system</vt:lpstr>
      <vt:lpstr>OUTLINE</vt:lpstr>
      <vt:lpstr>GENERAL SUMMARY</vt:lpstr>
      <vt:lpstr>FUTURE MACHINE STUDIES SUMMARY</vt:lpstr>
      <vt:lpstr>PowerPoint Presentation</vt:lpstr>
      <vt:lpstr>EXTRA SLIDES</vt:lpstr>
      <vt:lpstr>BEAM STABILITY STUDIES – DRFF</vt:lpstr>
      <vt:lpstr>TBL ALGORITHM STEPS</vt:lpstr>
      <vt:lpstr>TBL COMPENSATION - ALBA II CASE</vt:lpstr>
      <vt:lpstr>ION EFFECTS STUDIES</vt:lpstr>
      <vt:lpstr>ALBA II – Trip compensation system</vt:lpstr>
      <vt:lpstr>ALBA II – Trip compensation system</vt:lpstr>
      <vt:lpstr>CONSTANT POWER PHASE LOOP</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2025-10-17T06:24:04Z</dcterms:created>
  <dcterms:modified xsi:type="dcterms:W3CDTF">2026-07-10T14:17:44Z</dcterms:modified>
</cp:coreProperties>
</file>