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3"/>
  </p:notesMasterIdLst>
  <p:sldIdLst>
    <p:sldId id="276" r:id="rId2"/>
    <p:sldId id="275" r:id="rId3"/>
    <p:sldId id="277" r:id="rId4"/>
    <p:sldId id="278" r:id="rId5"/>
    <p:sldId id="279" r:id="rId6"/>
    <p:sldId id="304" r:id="rId7"/>
    <p:sldId id="281" r:id="rId8"/>
    <p:sldId id="282" r:id="rId9"/>
    <p:sldId id="306" r:id="rId10"/>
    <p:sldId id="283" r:id="rId11"/>
    <p:sldId id="280"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3" r:id="rId30"/>
    <p:sldId id="302" r:id="rId31"/>
    <p:sldId id="284"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Open Sans" pitchFamily="2" charset="0"/>
      <p:regular r:id="rId38"/>
      <p:bold r:id="rId39"/>
      <p:italic r:id="rId40"/>
      <p:boldItalic r:id="rId41"/>
    </p:embeddedFont>
    <p:embeddedFont>
      <p:font typeface="Outfit" pitchFamily="2"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geIB0ikBHG4fWLsoKWJM+vqIsMI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Belén Martínez Bonillo" initials="ABMB" lastIdx="1" clrIdx="0">
    <p:extLst>
      <p:ext uri="{19B8F6BF-5375-455C-9EA6-DF929625EA0E}">
        <p15:presenceInfo xmlns:p15="http://schemas.microsoft.com/office/powerpoint/2012/main" userId="S-1-5-21-2273521720-380058928-1382531110-74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F4E"/>
    <a:srgbClr val="3858A4"/>
    <a:srgbClr val="D1D8E9"/>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191590-A227-4186-80CC-D536AD8FFD20}">
  <a:tblStyle styleId="{8D191590-A227-4186-80CC-D536AD8FFD20}"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1"/>
    <p:restoredTop sz="94697"/>
  </p:normalViewPr>
  <p:slideViewPr>
    <p:cSldViewPr snapToGrid="0">
      <p:cViewPr varScale="1">
        <p:scale>
          <a:sx n="118" d="100"/>
          <a:sy n="118" d="100"/>
        </p:scale>
        <p:origin x="420" y="96"/>
      </p:cViewPr>
      <p:guideLst>
        <p:guide orient="horz" pos="2160"/>
        <p:guide pos="3840"/>
      </p:guideLst>
    </p:cSldViewPr>
  </p:slideViewPr>
  <p:notesTextViewPr>
    <p:cViewPr>
      <p:scale>
        <a:sx n="1" d="1"/>
        <a:sy n="1" d="1"/>
      </p:scale>
      <p:origin x="0" y="0"/>
    </p:cViewPr>
  </p:notesTextViewPr>
  <p:sorterViewPr>
    <p:cViewPr varScale="1">
      <p:scale>
        <a:sx n="1" d="1"/>
        <a:sy n="1" d="1"/>
      </p:scale>
      <p:origin x="0" y="-7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12768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Comenzar dejando claro que no soy una experta, que esta sesión pretende ser una puesta en común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2776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Solo el título" preserve="1">
  <p:cSld name="6_Solo el título">
    <p:bg>
      <p:bgRef idx="1001">
        <a:schemeClr val="bg1"/>
      </p:bgRef>
    </p:bg>
    <p:spTree>
      <p:nvGrpSpPr>
        <p:cNvPr id="1" name="Shape 138"/>
        <p:cNvGrpSpPr/>
        <p:nvPr/>
      </p:nvGrpSpPr>
      <p:grpSpPr>
        <a:xfrm>
          <a:off x="0" y="0"/>
          <a:ext cx="0" cy="0"/>
          <a:chOff x="0" y="0"/>
          <a:chExt cx="0" cy="0"/>
        </a:xfrm>
      </p:grpSpPr>
      <p:sp>
        <p:nvSpPr>
          <p:cNvPr id="140" name="Google Shape;140;p63"/>
          <p:cNvSpPr txBox="1">
            <a:spLocks noGrp="1"/>
          </p:cNvSpPr>
          <p:nvPr>
            <p:ph type="title"/>
          </p:nvPr>
        </p:nvSpPr>
        <p:spPr>
          <a:xfrm>
            <a:off x="643128" y="2445582"/>
            <a:ext cx="10905744" cy="58090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4000" b="1" i="0" u="none" strike="noStrike" cap="none">
                <a:solidFill>
                  <a:srgbClr val="152F4E"/>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s-ES" dirty="0"/>
          </a:p>
        </p:txBody>
      </p:sp>
      <p:sp>
        <p:nvSpPr>
          <p:cNvPr id="141" name="Google Shape;141;p63"/>
          <p:cNvSpPr>
            <a:spLocks noGrp="1"/>
          </p:cNvSpPr>
          <p:nvPr>
            <p:ph type="pic" idx="2"/>
          </p:nvPr>
        </p:nvSpPr>
        <p:spPr>
          <a:xfrm>
            <a:off x="-6493" y="4197096"/>
            <a:ext cx="12204985" cy="2660904"/>
          </a:xfrm>
          <a:prstGeom prst="rect">
            <a:avLst/>
          </a:prstGeom>
          <a:noFill/>
          <a:ln>
            <a:noFill/>
          </a:ln>
        </p:spPr>
        <p:txBody>
          <a:bodyPr/>
          <a:lstStyle>
            <a:lvl1pPr>
              <a:defRPr>
                <a:solidFill>
                  <a:srgbClr val="152F4E"/>
                </a:solidFill>
                <a:latin typeface="Open Sans" pitchFamily="2" charset="0"/>
                <a:ea typeface="Open Sans" pitchFamily="2" charset="0"/>
                <a:cs typeface="Open Sans" pitchFamily="2" charset="0"/>
              </a:defRPr>
            </a:lvl1pPr>
          </a:lstStyle>
          <a:p>
            <a:endParaRPr lang="es-ES" dirty="0"/>
          </a:p>
        </p:txBody>
      </p:sp>
      <p:sp>
        <p:nvSpPr>
          <p:cNvPr id="2" name="Google Shape;11;p4">
            <a:extLst>
              <a:ext uri="{FF2B5EF4-FFF2-40B4-BE49-F238E27FC236}">
                <a16:creationId xmlns:a16="http://schemas.microsoft.com/office/drawing/2014/main" id="{1775AFA9-22ED-C064-5A60-41470C086C66}"/>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utfit" pitchFamily="2" charset="0"/>
                <a:ea typeface="Helvetica Neue"/>
                <a:cs typeface="Helvetica Neue"/>
                <a:sym typeface="Helvetica Neue"/>
              </a:rPr>
              <a:t>www.cells.es</a:t>
            </a:r>
            <a:endParaRPr sz="1200" b="0" i="0" u="none" strike="noStrike" cap="none" dirty="0">
              <a:solidFill>
                <a:srgbClr val="9D9D9C"/>
              </a:solidFill>
              <a:latin typeface="Outfit" pitchFamily="2" charset="0"/>
              <a:ea typeface="Helvetica Neue"/>
              <a:cs typeface="Helvetica Neue"/>
              <a:sym typeface="Helvetica Neue"/>
            </a:endParaRPr>
          </a:p>
        </p:txBody>
      </p:sp>
      <p:pic>
        <p:nvPicPr>
          <p:cNvPr id="7" name="Picture 6">
            <a:extLst>
              <a:ext uri="{FF2B5EF4-FFF2-40B4-BE49-F238E27FC236}">
                <a16:creationId xmlns:a16="http://schemas.microsoft.com/office/drawing/2014/main" id="{F9B49C9D-9F04-4A4F-B6F2-F7F008AB60D3}"/>
              </a:ext>
            </a:extLst>
          </p:cNvPr>
          <p:cNvPicPr>
            <a:picLocks noChangeAspect="1"/>
          </p:cNvPicPr>
          <p:nvPr userDrawn="1"/>
        </p:nvPicPr>
        <p:blipFill>
          <a:blip r:embed="rId2"/>
          <a:stretch>
            <a:fillRect/>
          </a:stretch>
        </p:blipFill>
        <p:spPr>
          <a:xfrm>
            <a:off x="850962" y="1096473"/>
            <a:ext cx="2152800" cy="1074443"/>
          </a:xfrm>
          <a:prstGeom prst="rect">
            <a:avLst/>
          </a:prstGeom>
        </p:spPr>
      </p:pic>
    </p:spTree>
    <p:extLst>
      <p:ext uri="{BB962C8B-B14F-4D97-AF65-F5344CB8AC3E}">
        <p14:creationId xmlns:p14="http://schemas.microsoft.com/office/powerpoint/2010/main" val="40713595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37">
          <p15:clr>
            <a:srgbClr val="FBAE40"/>
          </p15:clr>
        </p15:guide>
        <p15:guide id="2" pos="381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Diapositiva de título" preserve="1" userDrawn="1">
  <p:cSld name="2_Diapositiva de título">
    <p:bg>
      <p:bgPr>
        <a:solidFill>
          <a:srgbClr val="152F4E"/>
        </a:solidFill>
        <a:effectLst/>
      </p:bgPr>
    </p:bg>
    <p:spTree>
      <p:nvGrpSpPr>
        <p:cNvPr id="1" name="Shape 34"/>
        <p:cNvGrpSpPr/>
        <p:nvPr/>
      </p:nvGrpSpPr>
      <p:grpSpPr>
        <a:xfrm>
          <a:off x="0" y="0"/>
          <a:ext cx="0" cy="0"/>
          <a:chOff x="0" y="0"/>
          <a:chExt cx="0" cy="0"/>
        </a:xfrm>
      </p:grpSpPr>
      <p:sp>
        <p:nvSpPr>
          <p:cNvPr id="35" name="Google Shape;35;p55"/>
          <p:cNvSpPr txBox="1">
            <a:spLocks noGrp="1"/>
          </p:cNvSpPr>
          <p:nvPr>
            <p:ph type="title"/>
          </p:nvPr>
        </p:nvSpPr>
        <p:spPr>
          <a:xfrm>
            <a:off x="993740" y="774589"/>
            <a:ext cx="10204520"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3600" b="1" i="0" u="none" strike="noStrike" cap="none">
                <a:solidFill>
                  <a:schemeClr val="bg1"/>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6" name="Google Shape;36;p55"/>
          <p:cNvSpPr txBox="1">
            <a:spLocks noGrp="1"/>
          </p:cNvSpPr>
          <p:nvPr>
            <p:ph type="body" idx="1"/>
          </p:nvPr>
        </p:nvSpPr>
        <p:spPr>
          <a:xfrm>
            <a:off x="993738" y="2891183"/>
            <a:ext cx="10204520" cy="1940405"/>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chemeClr val="bg1"/>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7" name="Google Shape;37;p55"/>
          <p:cNvSpPr txBox="1">
            <a:spLocks noGrp="1"/>
          </p:cNvSpPr>
          <p:nvPr>
            <p:ph type="body" idx="2"/>
          </p:nvPr>
        </p:nvSpPr>
        <p:spPr>
          <a:xfrm>
            <a:off x="993737" y="2081369"/>
            <a:ext cx="10204520" cy="753498"/>
          </a:xfrm>
          <a:prstGeom prst="rect">
            <a:avLst/>
          </a:prstGeom>
          <a:noFill/>
          <a:ln>
            <a:noFill/>
          </a:ln>
        </p:spPr>
        <p:txBody>
          <a:bodyPr spcFirstLastPara="1" wrap="square" lIns="91425" tIns="45700" rIns="91425" bIns="45700" anchor="t" anchorCtr="0">
            <a:normAutofit/>
          </a:bodyPr>
          <a:lstStyle>
            <a:lvl1pPr marL="0" marR="0" lvl="0" indent="0" algn="l" rtl="0">
              <a:lnSpc>
                <a:spcPct val="100000"/>
              </a:lnSpc>
              <a:spcBef>
                <a:spcPts val="0"/>
              </a:spcBef>
              <a:spcAft>
                <a:spcPts val="0"/>
              </a:spcAft>
              <a:buClr>
                <a:srgbClr val="152F4E"/>
              </a:buClr>
              <a:buSzPts val="1600"/>
              <a:buFont typeface="Arial" panose="020B0604020202020204" pitchFamily="34" charset="0"/>
              <a:buNone/>
              <a:defRPr sz="1600" b="0" i="0" u="none" strike="noStrike" cap="none">
                <a:solidFill>
                  <a:schemeClr val="bg1"/>
                </a:solidFill>
                <a:latin typeface="Outfit" pitchFamily="2" charset="0"/>
                <a:ea typeface="Outfit" pitchFamily="2" charset="0"/>
                <a:cs typeface="Outfit" pitchFamily="2" charset="0"/>
                <a:sym typeface="Gill Sans"/>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sp>
        <p:nvSpPr>
          <p:cNvPr id="38" name="Google Shape;38;p55"/>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pic>
        <p:nvPicPr>
          <p:cNvPr id="7" name="Picture 6">
            <a:extLst>
              <a:ext uri="{FF2B5EF4-FFF2-40B4-BE49-F238E27FC236}">
                <a16:creationId xmlns:a16="http://schemas.microsoft.com/office/drawing/2014/main" id="{CF2245C2-FA48-489E-8A9A-0575E0D77013}"/>
              </a:ext>
            </a:extLst>
          </p:cNvPr>
          <p:cNvPicPr>
            <a:picLocks noChangeAspect="1"/>
          </p:cNvPicPr>
          <p:nvPr userDrawn="1"/>
        </p:nvPicPr>
        <p:blipFill>
          <a:blip r:embed="rId2"/>
          <a:stretch>
            <a:fillRect/>
          </a:stretch>
        </p:blipFill>
        <p:spPr>
          <a:xfrm>
            <a:off x="384727" y="6345656"/>
            <a:ext cx="1692000" cy="211963"/>
          </a:xfrm>
          <a:prstGeom prst="rect">
            <a:avLst/>
          </a:prstGeom>
        </p:spPr>
      </p:pic>
    </p:spTree>
    <p:extLst>
      <p:ext uri="{BB962C8B-B14F-4D97-AF65-F5344CB8AC3E}">
        <p14:creationId xmlns:p14="http://schemas.microsoft.com/office/powerpoint/2010/main" val="391430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olo el título" preserve="1" userDrawn="1">
  <p:cSld name="6_Solo el título">
    <p:bg>
      <p:bgPr>
        <a:solidFill>
          <a:srgbClr val="152F4E"/>
        </a:solidFill>
        <a:effectLst/>
      </p:bgPr>
    </p:bg>
    <p:spTree>
      <p:nvGrpSpPr>
        <p:cNvPr id="1" name="Shape 40"/>
        <p:cNvGrpSpPr/>
        <p:nvPr/>
      </p:nvGrpSpPr>
      <p:grpSpPr>
        <a:xfrm>
          <a:off x="0" y="0"/>
          <a:ext cx="0" cy="0"/>
          <a:chOff x="0" y="0"/>
          <a:chExt cx="0" cy="0"/>
        </a:xfrm>
      </p:grpSpPr>
      <p:sp>
        <p:nvSpPr>
          <p:cNvPr id="41" name="Google Shape;41;p56"/>
          <p:cNvSpPr>
            <a:spLocks noGrp="1"/>
          </p:cNvSpPr>
          <p:nvPr>
            <p:ph type="pic" idx="2"/>
          </p:nvPr>
        </p:nvSpPr>
        <p:spPr>
          <a:xfrm>
            <a:off x="6843861" y="0"/>
            <a:ext cx="5361124" cy="6858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43" name="Google Shape;43;p56"/>
          <p:cNvSpPr txBox="1">
            <a:spLocks noGrp="1"/>
          </p:cNvSpPr>
          <p:nvPr>
            <p:ph type="body" idx="1"/>
          </p:nvPr>
        </p:nvSpPr>
        <p:spPr>
          <a:xfrm>
            <a:off x="993739" y="2592729"/>
            <a:ext cx="4909119" cy="3185771"/>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chemeClr val="bg1"/>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44" name="Google Shape;44;p56"/>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sp>
        <p:nvSpPr>
          <p:cNvPr id="2" name="Google Shape;48;p57">
            <a:extLst>
              <a:ext uri="{FF2B5EF4-FFF2-40B4-BE49-F238E27FC236}">
                <a16:creationId xmlns:a16="http://schemas.microsoft.com/office/drawing/2014/main" id="{6C819DC6-15A2-2CE3-8D2A-2A9AA3E55795}"/>
              </a:ext>
            </a:extLst>
          </p:cNvPr>
          <p:cNvSpPr txBox="1">
            <a:spLocks noGrp="1"/>
          </p:cNvSpPr>
          <p:nvPr>
            <p:ph type="title"/>
          </p:nvPr>
        </p:nvSpPr>
        <p:spPr>
          <a:xfrm>
            <a:off x="993740" y="774589"/>
            <a:ext cx="4909119" cy="156349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3600" b="1" i="0" u="none" strike="noStrike" cap="none">
                <a:solidFill>
                  <a:schemeClr val="bg1"/>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pic>
        <p:nvPicPr>
          <p:cNvPr id="7" name="Picture 6">
            <a:extLst>
              <a:ext uri="{FF2B5EF4-FFF2-40B4-BE49-F238E27FC236}">
                <a16:creationId xmlns:a16="http://schemas.microsoft.com/office/drawing/2014/main" id="{DC10FFA8-09E4-4994-AC62-28B596828AA3}"/>
              </a:ext>
            </a:extLst>
          </p:cNvPr>
          <p:cNvPicPr>
            <a:picLocks noChangeAspect="1"/>
          </p:cNvPicPr>
          <p:nvPr userDrawn="1"/>
        </p:nvPicPr>
        <p:blipFill>
          <a:blip r:embed="rId2"/>
          <a:stretch>
            <a:fillRect/>
          </a:stretch>
        </p:blipFill>
        <p:spPr>
          <a:xfrm>
            <a:off x="384727" y="6345656"/>
            <a:ext cx="1692000" cy="211963"/>
          </a:xfrm>
          <a:prstGeom prst="rect">
            <a:avLst/>
          </a:prstGeom>
        </p:spPr>
      </p:pic>
    </p:spTree>
    <p:extLst>
      <p:ext uri="{BB962C8B-B14F-4D97-AF65-F5344CB8AC3E}">
        <p14:creationId xmlns:p14="http://schemas.microsoft.com/office/powerpoint/2010/main" val="1347597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Solo el título" preserve="1" userDrawn="1">
  <p:cSld name="6_Solo el título">
    <p:bg>
      <p:bgPr>
        <a:solidFill>
          <a:srgbClr val="152F4E"/>
        </a:solidFill>
        <a:effectLst/>
      </p:bgPr>
    </p:bg>
    <p:spTree>
      <p:nvGrpSpPr>
        <p:cNvPr id="1" name="Shape 53"/>
        <p:cNvGrpSpPr/>
        <p:nvPr/>
      </p:nvGrpSpPr>
      <p:grpSpPr>
        <a:xfrm>
          <a:off x="0" y="0"/>
          <a:ext cx="0" cy="0"/>
          <a:chOff x="0" y="0"/>
          <a:chExt cx="0" cy="0"/>
        </a:xfrm>
      </p:grpSpPr>
      <p:sp>
        <p:nvSpPr>
          <p:cNvPr id="55" name="Google Shape;55;p58"/>
          <p:cNvSpPr>
            <a:spLocks noGrp="1"/>
          </p:cNvSpPr>
          <p:nvPr>
            <p:ph type="pic" idx="2"/>
          </p:nvPr>
        </p:nvSpPr>
        <p:spPr>
          <a:xfrm>
            <a:off x="8066637" y="0"/>
            <a:ext cx="4138347" cy="3429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56" name="Google Shape;56;p58"/>
          <p:cNvSpPr>
            <a:spLocks noGrp="1"/>
          </p:cNvSpPr>
          <p:nvPr>
            <p:ph type="pic" idx="3"/>
          </p:nvPr>
        </p:nvSpPr>
        <p:spPr>
          <a:xfrm>
            <a:off x="8066637" y="3429000"/>
            <a:ext cx="4138347" cy="3429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57" name="Google Shape;57;p58"/>
          <p:cNvSpPr txBox="1">
            <a:spLocks noGrp="1"/>
          </p:cNvSpPr>
          <p:nvPr>
            <p:ph type="body" idx="1"/>
          </p:nvPr>
        </p:nvSpPr>
        <p:spPr>
          <a:xfrm>
            <a:off x="993740" y="2481535"/>
            <a:ext cx="6158498" cy="3296965"/>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chemeClr val="bg1"/>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58" name="Google Shape;58;p58"/>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sp>
        <p:nvSpPr>
          <p:cNvPr id="2" name="Google Shape;48;p57">
            <a:extLst>
              <a:ext uri="{FF2B5EF4-FFF2-40B4-BE49-F238E27FC236}">
                <a16:creationId xmlns:a16="http://schemas.microsoft.com/office/drawing/2014/main" id="{6FCC651F-2ACC-1082-7E30-AB8BE0E55C89}"/>
              </a:ext>
            </a:extLst>
          </p:cNvPr>
          <p:cNvSpPr txBox="1">
            <a:spLocks noGrp="1"/>
          </p:cNvSpPr>
          <p:nvPr>
            <p:ph type="title"/>
          </p:nvPr>
        </p:nvSpPr>
        <p:spPr>
          <a:xfrm>
            <a:off x="993740" y="774588"/>
            <a:ext cx="6158498" cy="1456565"/>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3600" b="1" i="0" u="none" strike="noStrike" cap="none">
                <a:solidFill>
                  <a:schemeClr val="bg1"/>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pic>
        <p:nvPicPr>
          <p:cNvPr id="8" name="Picture 7">
            <a:extLst>
              <a:ext uri="{FF2B5EF4-FFF2-40B4-BE49-F238E27FC236}">
                <a16:creationId xmlns:a16="http://schemas.microsoft.com/office/drawing/2014/main" id="{83CE3D59-B18F-4BE0-97CF-753A2D73E26A}"/>
              </a:ext>
            </a:extLst>
          </p:cNvPr>
          <p:cNvPicPr>
            <a:picLocks noChangeAspect="1"/>
          </p:cNvPicPr>
          <p:nvPr userDrawn="1"/>
        </p:nvPicPr>
        <p:blipFill>
          <a:blip r:embed="rId2"/>
          <a:stretch>
            <a:fillRect/>
          </a:stretch>
        </p:blipFill>
        <p:spPr>
          <a:xfrm>
            <a:off x="384727" y="6345656"/>
            <a:ext cx="1692000" cy="211963"/>
          </a:xfrm>
          <a:prstGeom prst="rect">
            <a:avLst/>
          </a:prstGeom>
        </p:spPr>
      </p:pic>
    </p:spTree>
    <p:extLst>
      <p:ext uri="{BB962C8B-B14F-4D97-AF65-F5344CB8AC3E}">
        <p14:creationId xmlns:p14="http://schemas.microsoft.com/office/powerpoint/2010/main" val="4027635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Solo el título" preserve="1" userDrawn="1">
  <p:cSld name="6_Solo el título">
    <p:bg>
      <p:bgPr>
        <a:solidFill>
          <a:srgbClr val="152F4E"/>
        </a:solidFill>
        <a:effectLst/>
      </p:bgPr>
    </p:bg>
    <p:spTree>
      <p:nvGrpSpPr>
        <p:cNvPr id="1" name="Shape 60"/>
        <p:cNvGrpSpPr/>
        <p:nvPr/>
      </p:nvGrpSpPr>
      <p:grpSpPr>
        <a:xfrm>
          <a:off x="0" y="0"/>
          <a:ext cx="0" cy="0"/>
          <a:chOff x="0" y="0"/>
          <a:chExt cx="0" cy="0"/>
        </a:xfrm>
      </p:grpSpPr>
      <p:sp>
        <p:nvSpPr>
          <p:cNvPr id="63" name="Google Shape;63;p59"/>
          <p:cNvSpPr>
            <a:spLocks noGrp="1"/>
          </p:cNvSpPr>
          <p:nvPr>
            <p:ph type="pic" idx="2"/>
          </p:nvPr>
        </p:nvSpPr>
        <p:spPr>
          <a:xfrm>
            <a:off x="8066637" y="0"/>
            <a:ext cx="4138347" cy="3429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64" name="Google Shape;64;p59"/>
          <p:cNvSpPr>
            <a:spLocks noGrp="1"/>
          </p:cNvSpPr>
          <p:nvPr>
            <p:ph type="pic" idx="3"/>
          </p:nvPr>
        </p:nvSpPr>
        <p:spPr>
          <a:xfrm>
            <a:off x="8066637" y="3429000"/>
            <a:ext cx="4138347" cy="3429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65" name="Google Shape;65;p59"/>
          <p:cNvSpPr txBox="1">
            <a:spLocks noGrp="1"/>
          </p:cNvSpPr>
          <p:nvPr>
            <p:ph type="body" idx="4"/>
          </p:nvPr>
        </p:nvSpPr>
        <p:spPr>
          <a:xfrm>
            <a:off x="993739" y="3429000"/>
            <a:ext cx="6158499" cy="2349500"/>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chemeClr val="bg1"/>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66" name="Google Shape;66;p59"/>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sp>
        <p:nvSpPr>
          <p:cNvPr id="2" name="Google Shape;48;p57">
            <a:extLst>
              <a:ext uri="{FF2B5EF4-FFF2-40B4-BE49-F238E27FC236}">
                <a16:creationId xmlns:a16="http://schemas.microsoft.com/office/drawing/2014/main" id="{61080865-8C76-1075-6630-405BFE349499}"/>
              </a:ext>
            </a:extLst>
          </p:cNvPr>
          <p:cNvSpPr txBox="1">
            <a:spLocks noGrp="1"/>
          </p:cNvSpPr>
          <p:nvPr>
            <p:ph type="title"/>
          </p:nvPr>
        </p:nvSpPr>
        <p:spPr>
          <a:xfrm>
            <a:off x="993740" y="774588"/>
            <a:ext cx="6158498" cy="1456565"/>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3600" b="1" i="0" u="none" strike="noStrike" cap="none">
                <a:solidFill>
                  <a:schemeClr val="bg1"/>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4" name="Google Shape;61;p59">
            <a:extLst>
              <a:ext uri="{FF2B5EF4-FFF2-40B4-BE49-F238E27FC236}">
                <a16:creationId xmlns:a16="http://schemas.microsoft.com/office/drawing/2014/main" id="{423B2DEC-DB2E-65A4-5C91-CF6D7BD9FA8E}"/>
              </a:ext>
            </a:extLst>
          </p:cNvPr>
          <p:cNvSpPr txBox="1">
            <a:spLocks noGrp="1"/>
          </p:cNvSpPr>
          <p:nvPr>
            <p:ph type="body" idx="10"/>
          </p:nvPr>
        </p:nvSpPr>
        <p:spPr>
          <a:xfrm>
            <a:off x="993739" y="2481535"/>
            <a:ext cx="6158498" cy="854106"/>
          </a:xfrm>
          <a:prstGeom prst="rect">
            <a:avLst/>
          </a:prstGeom>
          <a:noFill/>
          <a:ln>
            <a:noFill/>
          </a:ln>
        </p:spPr>
        <p:txBody>
          <a:bodyPr spcFirstLastPara="1" wrap="square" lIns="91425" tIns="45700" rIns="91425" bIns="45700" anchor="t" anchorCtr="0">
            <a:normAutofit/>
          </a:bodyPr>
          <a:lstStyle>
            <a:lvl1pPr marL="0" marR="0" lvl="0" indent="0" algn="l" rtl="0">
              <a:lnSpc>
                <a:spcPct val="100000"/>
              </a:lnSpc>
              <a:spcBef>
                <a:spcPts val="0"/>
              </a:spcBef>
              <a:spcAft>
                <a:spcPts val="0"/>
              </a:spcAft>
              <a:buClr>
                <a:srgbClr val="152F4E"/>
              </a:buClr>
              <a:buSzPts val="1600"/>
              <a:buFont typeface="Arial" panose="020B0604020202020204" pitchFamily="34" charset="0"/>
              <a:buNone/>
              <a:defRPr sz="1600" b="0" i="0" u="none" strike="noStrike" cap="none">
                <a:solidFill>
                  <a:schemeClr val="bg1"/>
                </a:solidFill>
                <a:latin typeface="Outfit" pitchFamily="2" charset="0"/>
                <a:ea typeface="Open Sans" pitchFamily="2" charset="0"/>
                <a:cs typeface="Open Sans" pitchFamily="2" charset="0"/>
                <a:sym typeface="Gill Sans"/>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pic>
        <p:nvPicPr>
          <p:cNvPr id="9" name="Picture 8">
            <a:extLst>
              <a:ext uri="{FF2B5EF4-FFF2-40B4-BE49-F238E27FC236}">
                <a16:creationId xmlns:a16="http://schemas.microsoft.com/office/drawing/2014/main" id="{0BABC524-6028-476A-AFF0-B0874FA8267A}"/>
              </a:ext>
            </a:extLst>
          </p:cNvPr>
          <p:cNvPicPr>
            <a:picLocks noChangeAspect="1"/>
          </p:cNvPicPr>
          <p:nvPr userDrawn="1"/>
        </p:nvPicPr>
        <p:blipFill>
          <a:blip r:embed="rId2"/>
          <a:stretch>
            <a:fillRect/>
          </a:stretch>
        </p:blipFill>
        <p:spPr>
          <a:xfrm>
            <a:off x="384727" y="6345656"/>
            <a:ext cx="1692000" cy="211963"/>
          </a:xfrm>
          <a:prstGeom prst="rect">
            <a:avLst/>
          </a:prstGeom>
        </p:spPr>
      </p:pic>
    </p:spTree>
    <p:extLst>
      <p:ext uri="{BB962C8B-B14F-4D97-AF65-F5344CB8AC3E}">
        <p14:creationId xmlns:p14="http://schemas.microsoft.com/office/powerpoint/2010/main" val="316734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Diapositiva de título" preserve="1" userDrawn="1">
  <p:cSld name="7_Diapositiva de título">
    <p:bg>
      <p:bgPr>
        <a:solidFill>
          <a:srgbClr val="152F4E"/>
        </a:solidFill>
        <a:effectLst/>
      </p:bgPr>
    </p:bg>
    <p:spTree>
      <p:nvGrpSpPr>
        <p:cNvPr id="1" name="Shape 68"/>
        <p:cNvGrpSpPr/>
        <p:nvPr/>
      </p:nvGrpSpPr>
      <p:grpSpPr>
        <a:xfrm>
          <a:off x="0" y="0"/>
          <a:ext cx="0" cy="0"/>
          <a:chOff x="0" y="0"/>
          <a:chExt cx="0" cy="0"/>
        </a:xfrm>
      </p:grpSpPr>
      <p:sp>
        <p:nvSpPr>
          <p:cNvPr id="69" name="Google Shape;69;p60"/>
          <p:cNvSpPr txBox="1">
            <a:spLocks noGrp="1"/>
          </p:cNvSpPr>
          <p:nvPr>
            <p:ph type="body" idx="1"/>
          </p:nvPr>
        </p:nvSpPr>
        <p:spPr>
          <a:xfrm>
            <a:off x="993738" y="2185416"/>
            <a:ext cx="4747187" cy="3542284"/>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chemeClr val="bg1"/>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0" name="Google Shape;70;p60"/>
          <p:cNvSpPr txBox="1">
            <a:spLocks noGrp="1"/>
          </p:cNvSpPr>
          <p:nvPr>
            <p:ph type="title"/>
          </p:nvPr>
        </p:nvSpPr>
        <p:spPr>
          <a:xfrm>
            <a:off x="993740" y="774589"/>
            <a:ext cx="10204521"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92F56"/>
              </a:buClr>
              <a:buSzPts val="4400"/>
              <a:buFont typeface="Arial"/>
              <a:buNone/>
              <a:defRPr sz="3600" b="1" i="0" u="none" strike="noStrike" cap="none">
                <a:solidFill>
                  <a:schemeClr val="bg1"/>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s-ES" dirty="0"/>
          </a:p>
        </p:txBody>
      </p:sp>
      <p:sp>
        <p:nvSpPr>
          <p:cNvPr id="72" name="Google Shape;72;p60"/>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sp>
        <p:nvSpPr>
          <p:cNvPr id="6" name="Google Shape;69;p60">
            <a:extLst>
              <a:ext uri="{FF2B5EF4-FFF2-40B4-BE49-F238E27FC236}">
                <a16:creationId xmlns:a16="http://schemas.microsoft.com/office/drawing/2014/main" id="{2901C70A-FA71-6763-7DD1-241D993689E8}"/>
              </a:ext>
            </a:extLst>
          </p:cNvPr>
          <p:cNvSpPr txBox="1">
            <a:spLocks noGrp="1"/>
          </p:cNvSpPr>
          <p:nvPr>
            <p:ph type="body" idx="12"/>
          </p:nvPr>
        </p:nvSpPr>
        <p:spPr>
          <a:xfrm>
            <a:off x="6451077" y="2185416"/>
            <a:ext cx="4747187" cy="3542284"/>
          </a:xfrm>
          <a:prstGeom prst="rect">
            <a:avLst/>
          </a:prstGeom>
          <a:noFill/>
          <a:ln>
            <a:noFill/>
          </a:ln>
        </p:spPr>
        <p:txBody>
          <a:bodyPr spcFirstLastPara="1" wrap="square" lIns="91425" tIns="45700" rIns="91425" bIns="45700" anchor="t" anchorCtr="0">
            <a:normAutofit/>
          </a:bodyPr>
          <a:lstStyle>
            <a:lvl1pPr marL="0" marR="0" lvl="0" indent="0" algn="l" rtl="0" latinLnBrk="0" hangingPunct="1">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chemeClr val="bg1"/>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pic>
        <p:nvPicPr>
          <p:cNvPr id="4" name="Picture 3">
            <a:extLst>
              <a:ext uri="{FF2B5EF4-FFF2-40B4-BE49-F238E27FC236}">
                <a16:creationId xmlns:a16="http://schemas.microsoft.com/office/drawing/2014/main" id="{F5F69901-1FAA-43B2-8B96-7C1D905E7A15}"/>
              </a:ext>
            </a:extLst>
          </p:cNvPr>
          <p:cNvPicPr>
            <a:picLocks noChangeAspect="1"/>
          </p:cNvPicPr>
          <p:nvPr userDrawn="1"/>
        </p:nvPicPr>
        <p:blipFill>
          <a:blip r:embed="rId2"/>
          <a:stretch>
            <a:fillRect/>
          </a:stretch>
        </p:blipFill>
        <p:spPr>
          <a:xfrm>
            <a:off x="384727" y="6345656"/>
            <a:ext cx="1692000" cy="211963"/>
          </a:xfrm>
          <a:prstGeom prst="rect">
            <a:avLst/>
          </a:prstGeom>
        </p:spPr>
      </p:pic>
    </p:spTree>
    <p:extLst>
      <p:ext uri="{BB962C8B-B14F-4D97-AF65-F5344CB8AC3E}">
        <p14:creationId xmlns:p14="http://schemas.microsoft.com/office/powerpoint/2010/main" val="452025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Solo el título" preserve="1">
  <p:cSld name="6_Solo el título">
    <p:bg>
      <p:bgPr>
        <a:solidFill>
          <a:srgbClr val="152F4E"/>
        </a:solidFill>
        <a:effectLst/>
      </p:bgPr>
    </p:bg>
    <p:spTree>
      <p:nvGrpSpPr>
        <p:cNvPr id="1" name="Shape 74"/>
        <p:cNvGrpSpPr/>
        <p:nvPr/>
      </p:nvGrpSpPr>
      <p:grpSpPr>
        <a:xfrm>
          <a:off x="0" y="0"/>
          <a:ext cx="0" cy="0"/>
          <a:chOff x="0" y="0"/>
          <a:chExt cx="0" cy="0"/>
        </a:xfrm>
      </p:grpSpPr>
      <p:sp>
        <p:nvSpPr>
          <p:cNvPr id="75" name="Google Shape;75;p61"/>
          <p:cNvSpPr txBox="1"/>
          <p:nvPr/>
        </p:nvSpPr>
        <p:spPr>
          <a:xfrm>
            <a:off x="4456912" y="5342714"/>
            <a:ext cx="3278174"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100"/>
              <a:buFont typeface="Arial"/>
              <a:buNone/>
            </a:pPr>
            <a:r>
              <a:rPr lang="en-US" sz="1000" b="0" i="0" u="none" strike="noStrike" cap="none" dirty="0">
                <a:solidFill>
                  <a:schemeClr val="bg1"/>
                </a:solidFill>
                <a:latin typeface="Open Sans" pitchFamily="2" charset="0"/>
                <a:ea typeface="Open Sans" pitchFamily="2" charset="0"/>
                <a:cs typeface="Open Sans" pitchFamily="2" charset="0"/>
                <a:sym typeface="Helvetica Neue"/>
              </a:rPr>
              <a:t>Cerdanyola del Vallès (Barcelona) Spain</a:t>
            </a:r>
            <a:endParaRPr sz="1000" b="0" i="0" u="none" strike="noStrike" cap="none" dirty="0">
              <a:solidFill>
                <a:schemeClr val="bg1"/>
              </a:solidFill>
              <a:latin typeface="Open Sans" pitchFamily="2" charset="0"/>
              <a:ea typeface="Open Sans" pitchFamily="2" charset="0"/>
              <a:cs typeface="Open Sans" pitchFamily="2" charset="0"/>
              <a:sym typeface="Helvetica Neue"/>
            </a:endParaRPr>
          </a:p>
          <a:p>
            <a:pPr marL="0" marR="0" lvl="0" indent="0" algn="ctr" rtl="0">
              <a:lnSpc>
                <a:spcPct val="150000"/>
              </a:lnSpc>
              <a:spcBef>
                <a:spcPts val="0"/>
              </a:spcBef>
              <a:spcAft>
                <a:spcPts val="0"/>
              </a:spcAft>
              <a:buClr>
                <a:srgbClr val="000000"/>
              </a:buClr>
              <a:buSzPts val="1100"/>
              <a:buFont typeface="Arial"/>
              <a:buNone/>
            </a:pPr>
            <a:r>
              <a:rPr lang="en-US" sz="1000" b="0" i="0" u="none" strike="noStrike" cap="none" dirty="0">
                <a:solidFill>
                  <a:schemeClr val="bg1"/>
                </a:solidFill>
                <a:latin typeface="Open Sans" pitchFamily="2" charset="0"/>
                <a:ea typeface="Open Sans" pitchFamily="2" charset="0"/>
                <a:cs typeface="Open Sans" pitchFamily="2" charset="0"/>
                <a:sym typeface="Helvetica Neue"/>
              </a:rPr>
              <a:t>Tel: (+34) 93 592 43 00</a:t>
            </a:r>
            <a:endParaRPr sz="1000" b="0" i="0" u="none" strike="noStrike" cap="none" dirty="0">
              <a:solidFill>
                <a:schemeClr val="bg1"/>
              </a:solidFill>
              <a:latin typeface="Open Sans" pitchFamily="2" charset="0"/>
              <a:ea typeface="Open Sans" pitchFamily="2" charset="0"/>
              <a:cs typeface="Open Sans" pitchFamily="2" charset="0"/>
              <a:sym typeface="Helvetica Neue"/>
            </a:endParaRPr>
          </a:p>
        </p:txBody>
      </p:sp>
      <p:sp>
        <p:nvSpPr>
          <p:cNvPr id="76" name="Google Shape;76;p61"/>
          <p:cNvSpPr txBox="1"/>
          <p:nvPr/>
        </p:nvSpPr>
        <p:spPr>
          <a:xfrm>
            <a:off x="4557728" y="3937977"/>
            <a:ext cx="307654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bg1"/>
                </a:solidFill>
                <a:latin typeface="Outfit" pitchFamily="2" charset="0"/>
                <a:ea typeface="Helvetica Neue"/>
                <a:cs typeface="Helvetica Neue"/>
                <a:sym typeface="Helvetica Neue"/>
              </a:rPr>
              <a:t>www.cells.es</a:t>
            </a:r>
            <a:endParaRPr sz="1600" b="0" i="0" u="none" strike="noStrike" cap="none" dirty="0">
              <a:solidFill>
                <a:schemeClr val="bg1"/>
              </a:solidFill>
              <a:latin typeface="Outfit" pitchFamily="2" charset="0"/>
              <a:ea typeface="Helvetica Neue"/>
              <a:cs typeface="Helvetica Neue"/>
              <a:sym typeface="Helvetica Neue"/>
            </a:endParaRPr>
          </a:p>
        </p:txBody>
      </p:sp>
      <p:pic>
        <p:nvPicPr>
          <p:cNvPr id="5" name="Picture 4">
            <a:extLst>
              <a:ext uri="{FF2B5EF4-FFF2-40B4-BE49-F238E27FC236}">
                <a16:creationId xmlns:a16="http://schemas.microsoft.com/office/drawing/2014/main" id="{14FBFEC6-B547-4585-92EC-40BD44792B72}"/>
              </a:ext>
            </a:extLst>
          </p:cNvPr>
          <p:cNvPicPr>
            <a:picLocks noChangeAspect="1"/>
          </p:cNvPicPr>
          <p:nvPr userDrawn="1"/>
        </p:nvPicPr>
        <p:blipFill>
          <a:blip r:embed="rId2"/>
          <a:stretch>
            <a:fillRect/>
          </a:stretch>
        </p:blipFill>
        <p:spPr>
          <a:xfrm>
            <a:off x="4556286" y="2162305"/>
            <a:ext cx="3178800" cy="1586511"/>
          </a:xfrm>
          <a:prstGeom prst="rect">
            <a:avLst/>
          </a:prstGeom>
        </p:spPr>
      </p:pic>
    </p:spTree>
    <p:extLst>
      <p:ext uri="{BB962C8B-B14F-4D97-AF65-F5344CB8AC3E}">
        <p14:creationId xmlns:p14="http://schemas.microsoft.com/office/powerpoint/2010/main" val="1297671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Solo el título" preserve="1">
  <p:cSld name="6_Solo el título">
    <p:bg>
      <p:bgPr>
        <a:solidFill>
          <a:srgbClr val="D1D8E9"/>
        </a:solidFill>
        <a:effectLst/>
      </p:bgPr>
    </p:bg>
    <p:spTree>
      <p:nvGrpSpPr>
        <p:cNvPr id="1" name="Shape 10"/>
        <p:cNvGrpSpPr/>
        <p:nvPr/>
      </p:nvGrpSpPr>
      <p:grpSpPr>
        <a:xfrm>
          <a:off x="0" y="0"/>
          <a:ext cx="0" cy="0"/>
          <a:chOff x="0" y="0"/>
          <a:chExt cx="0" cy="0"/>
        </a:xfrm>
      </p:grpSpPr>
      <p:sp>
        <p:nvSpPr>
          <p:cNvPr id="2" name="Google Shape;11;p4">
            <a:extLst>
              <a:ext uri="{FF2B5EF4-FFF2-40B4-BE49-F238E27FC236}">
                <a16:creationId xmlns:a16="http://schemas.microsoft.com/office/drawing/2014/main" id="{297C4FA2-4E85-1FDD-0369-7305884507CB}"/>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utfit" pitchFamily="2" charset="0"/>
                <a:ea typeface="Helvetica Neue"/>
                <a:cs typeface="Helvetica Neue"/>
                <a:sym typeface="Helvetica Neue"/>
              </a:rPr>
              <a:t>www.cells.es</a:t>
            </a:r>
            <a:endParaRPr sz="1200" b="0" i="0" u="none" strike="noStrike" cap="none" dirty="0">
              <a:solidFill>
                <a:srgbClr val="9D9D9C"/>
              </a:solidFill>
              <a:latin typeface="Outfit" pitchFamily="2" charset="0"/>
              <a:ea typeface="Helvetica Neue"/>
              <a:cs typeface="Helvetica Neue"/>
              <a:sym typeface="Helvetica Neue"/>
            </a:endParaRPr>
          </a:p>
        </p:txBody>
      </p:sp>
      <p:pic>
        <p:nvPicPr>
          <p:cNvPr id="4" name="Picture 3">
            <a:extLst>
              <a:ext uri="{FF2B5EF4-FFF2-40B4-BE49-F238E27FC236}">
                <a16:creationId xmlns:a16="http://schemas.microsoft.com/office/drawing/2014/main" id="{FD833871-426E-4C9A-BA51-C7342CA04083}"/>
              </a:ext>
            </a:extLst>
          </p:cNvPr>
          <p:cNvPicPr>
            <a:picLocks noChangeAspect="1"/>
          </p:cNvPicPr>
          <p:nvPr userDrawn="1"/>
        </p:nvPicPr>
        <p:blipFill>
          <a:blip r:embed="rId2"/>
          <a:stretch>
            <a:fillRect/>
          </a:stretch>
        </p:blipFill>
        <p:spPr>
          <a:xfrm>
            <a:off x="780780" y="1065955"/>
            <a:ext cx="2689200" cy="1342156"/>
          </a:xfrm>
          <a:prstGeom prst="rect">
            <a:avLst/>
          </a:prstGeom>
        </p:spPr>
      </p:pic>
    </p:spTree>
    <p:extLst>
      <p:ext uri="{BB962C8B-B14F-4D97-AF65-F5344CB8AC3E}">
        <p14:creationId xmlns:p14="http://schemas.microsoft.com/office/powerpoint/2010/main" val="1611794545"/>
      </p:ext>
    </p:extLst>
  </p:cSld>
  <p:clrMapOvr>
    <a:masterClrMapping/>
  </p:clrMapOvr>
  <p:extLst>
    <p:ext uri="{DCECCB84-F9BA-43D5-87BE-67443E8EF086}">
      <p15:sldGuideLst xmlns:p15="http://schemas.microsoft.com/office/powerpoint/2012/main">
        <p15:guide id="1" orient="horz" pos="2137">
          <p15:clr>
            <a:srgbClr val="FBAE40"/>
          </p15:clr>
        </p15:guide>
        <p15:guide id="2" pos="381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Solo el título" preserve="1" userDrawn="1">
  <p:cSld name="6_Solo el título">
    <p:bg>
      <p:bgPr>
        <a:solidFill>
          <a:srgbClr val="D1D8E9"/>
        </a:solidFill>
        <a:effectLst/>
      </p:bgPr>
    </p:bg>
    <p:spTree>
      <p:nvGrpSpPr>
        <p:cNvPr id="1" name="Shape 138"/>
        <p:cNvGrpSpPr/>
        <p:nvPr/>
      </p:nvGrpSpPr>
      <p:grpSpPr>
        <a:xfrm>
          <a:off x="0" y="0"/>
          <a:ext cx="0" cy="0"/>
          <a:chOff x="0" y="0"/>
          <a:chExt cx="0" cy="0"/>
        </a:xfrm>
      </p:grpSpPr>
      <p:sp>
        <p:nvSpPr>
          <p:cNvPr id="141" name="Google Shape;141;p63"/>
          <p:cNvSpPr>
            <a:spLocks noGrp="1"/>
          </p:cNvSpPr>
          <p:nvPr>
            <p:ph type="pic" idx="2"/>
          </p:nvPr>
        </p:nvSpPr>
        <p:spPr>
          <a:xfrm>
            <a:off x="-6493" y="4197096"/>
            <a:ext cx="12204985" cy="2660904"/>
          </a:xfrm>
          <a:prstGeom prst="rect">
            <a:avLst/>
          </a:prstGeom>
          <a:noFill/>
          <a:ln>
            <a:noFill/>
          </a:ln>
        </p:spPr>
        <p:txBody>
          <a:bodyPr/>
          <a:lstStyle>
            <a:lvl1pPr>
              <a:defRPr>
                <a:solidFill>
                  <a:srgbClr val="152F4E"/>
                </a:solidFill>
                <a:latin typeface="Open Sans" pitchFamily="2" charset="0"/>
                <a:ea typeface="Open Sans" pitchFamily="2" charset="0"/>
                <a:cs typeface="Open Sans" pitchFamily="2" charset="0"/>
              </a:defRPr>
            </a:lvl1pPr>
          </a:lstStyle>
          <a:p>
            <a:endParaRPr lang="es-ES" dirty="0"/>
          </a:p>
        </p:txBody>
      </p:sp>
      <p:sp>
        <p:nvSpPr>
          <p:cNvPr id="2" name="Google Shape;11;p4">
            <a:extLst>
              <a:ext uri="{FF2B5EF4-FFF2-40B4-BE49-F238E27FC236}">
                <a16:creationId xmlns:a16="http://schemas.microsoft.com/office/drawing/2014/main" id="{0DA85410-610C-A5B5-AF2D-DAB92A03AD37}"/>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utfit" pitchFamily="2" charset="0"/>
                <a:ea typeface="Helvetica Neue"/>
                <a:cs typeface="Helvetica Neue"/>
                <a:sym typeface="Helvetica Neue"/>
              </a:rPr>
              <a:t>www.cells.es</a:t>
            </a:r>
            <a:endParaRPr sz="1200" b="0" i="0" u="none" strike="noStrike" cap="none" dirty="0">
              <a:solidFill>
                <a:srgbClr val="9D9D9C"/>
              </a:solidFill>
              <a:latin typeface="Outfit" pitchFamily="2" charset="0"/>
              <a:ea typeface="Helvetica Neue"/>
              <a:cs typeface="Helvetica Neue"/>
              <a:sym typeface="Helvetica Neue"/>
            </a:endParaRPr>
          </a:p>
        </p:txBody>
      </p:sp>
      <p:sp>
        <p:nvSpPr>
          <p:cNvPr id="3" name="Google Shape;140;p63">
            <a:extLst>
              <a:ext uri="{FF2B5EF4-FFF2-40B4-BE49-F238E27FC236}">
                <a16:creationId xmlns:a16="http://schemas.microsoft.com/office/drawing/2014/main" id="{C5FB56A6-9067-43C3-C0D1-5101AE363AA7}"/>
              </a:ext>
            </a:extLst>
          </p:cNvPr>
          <p:cNvSpPr txBox="1">
            <a:spLocks noGrp="1"/>
          </p:cNvSpPr>
          <p:nvPr>
            <p:ph type="title"/>
          </p:nvPr>
        </p:nvSpPr>
        <p:spPr>
          <a:xfrm>
            <a:off x="643128" y="2445582"/>
            <a:ext cx="10905744" cy="58090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4000" b="1" i="0" u="none" strike="noStrike" cap="none">
                <a:solidFill>
                  <a:srgbClr val="152F4E"/>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s-ES" dirty="0"/>
          </a:p>
        </p:txBody>
      </p:sp>
      <p:pic>
        <p:nvPicPr>
          <p:cNvPr id="6" name="Picture 5">
            <a:extLst>
              <a:ext uri="{FF2B5EF4-FFF2-40B4-BE49-F238E27FC236}">
                <a16:creationId xmlns:a16="http://schemas.microsoft.com/office/drawing/2014/main" id="{170ACCF0-FA20-4E8A-920E-333FAB3C4B58}"/>
              </a:ext>
            </a:extLst>
          </p:cNvPr>
          <p:cNvPicPr>
            <a:picLocks noChangeAspect="1"/>
          </p:cNvPicPr>
          <p:nvPr userDrawn="1"/>
        </p:nvPicPr>
        <p:blipFill>
          <a:blip r:embed="rId2"/>
          <a:stretch>
            <a:fillRect/>
          </a:stretch>
        </p:blipFill>
        <p:spPr>
          <a:xfrm>
            <a:off x="850962" y="1096473"/>
            <a:ext cx="2152800" cy="1074443"/>
          </a:xfrm>
          <a:prstGeom prst="rect">
            <a:avLst/>
          </a:prstGeom>
        </p:spPr>
      </p:pic>
    </p:spTree>
    <p:extLst>
      <p:ext uri="{BB962C8B-B14F-4D97-AF65-F5344CB8AC3E}">
        <p14:creationId xmlns:p14="http://schemas.microsoft.com/office/powerpoint/2010/main" val="39504618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37">
          <p15:clr>
            <a:srgbClr val="FBAE40"/>
          </p15:clr>
        </p15:guide>
        <p15:guide id="2" pos="38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Solo el título" preserve="1" userDrawn="1">
  <p:cSld name="6_Solo el título">
    <p:bg>
      <p:bgPr>
        <a:solidFill>
          <a:srgbClr val="D1D8E9"/>
        </a:solidFill>
        <a:effectLst/>
      </p:bgPr>
    </p:bg>
    <p:spTree>
      <p:nvGrpSpPr>
        <p:cNvPr id="1" name="Shape 138"/>
        <p:cNvGrpSpPr/>
        <p:nvPr/>
      </p:nvGrpSpPr>
      <p:grpSpPr>
        <a:xfrm>
          <a:off x="0" y="0"/>
          <a:ext cx="0" cy="0"/>
          <a:chOff x="0" y="0"/>
          <a:chExt cx="0" cy="0"/>
        </a:xfrm>
      </p:grpSpPr>
      <p:sp>
        <p:nvSpPr>
          <p:cNvPr id="2" name="Google Shape;41;p56">
            <a:extLst>
              <a:ext uri="{FF2B5EF4-FFF2-40B4-BE49-F238E27FC236}">
                <a16:creationId xmlns:a16="http://schemas.microsoft.com/office/drawing/2014/main" id="{D2E74852-727F-67A6-D1B3-119BBA68CC4A}"/>
              </a:ext>
            </a:extLst>
          </p:cNvPr>
          <p:cNvSpPr>
            <a:spLocks noGrp="1"/>
          </p:cNvSpPr>
          <p:nvPr>
            <p:ph type="pic" idx="10"/>
          </p:nvPr>
        </p:nvSpPr>
        <p:spPr>
          <a:xfrm>
            <a:off x="5741043" y="0"/>
            <a:ext cx="6463942" cy="6858000"/>
          </a:xfrm>
          <a:prstGeom prst="rect">
            <a:avLst/>
          </a:prstGeom>
          <a:noFill/>
          <a:ln>
            <a:noFill/>
          </a:ln>
        </p:spPr>
        <p:txBody>
          <a:bodyPr/>
          <a:lstStyle>
            <a:lvl1pPr>
              <a:defRPr>
                <a:solidFill>
                  <a:srgbClr val="152F4E"/>
                </a:solidFill>
                <a:latin typeface="Open Sans" pitchFamily="2" charset="0"/>
                <a:ea typeface="Open Sans" pitchFamily="2" charset="0"/>
                <a:cs typeface="Open Sans" pitchFamily="2" charset="0"/>
              </a:defRPr>
            </a:lvl1pPr>
          </a:lstStyle>
          <a:p>
            <a:endParaRPr lang="es-ES" dirty="0"/>
          </a:p>
        </p:txBody>
      </p:sp>
      <p:sp>
        <p:nvSpPr>
          <p:cNvPr id="3" name="Google Shape;11;p4">
            <a:extLst>
              <a:ext uri="{FF2B5EF4-FFF2-40B4-BE49-F238E27FC236}">
                <a16:creationId xmlns:a16="http://schemas.microsoft.com/office/drawing/2014/main" id="{5BC38C54-B889-5384-4B9C-C10C6839F3C4}"/>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utfit" pitchFamily="2" charset="0"/>
                <a:ea typeface="Helvetica Neue"/>
                <a:cs typeface="Helvetica Neue"/>
                <a:sym typeface="Helvetica Neue"/>
              </a:rPr>
              <a:t>www.cells.es</a:t>
            </a:r>
            <a:endParaRPr sz="1200" b="0" i="0" u="none" strike="noStrike" cap="none" dirty="0">
              <a:solidFill>
                <a:srgbClr val="9D9D9C"/>
              </a:solidFill>
              <a:latin typeface="Outfit" pitchFamily="2" charset="0"/>
              <a:ea typeface="Helvetica Neue"/>
              <a:cs typeface="Helvetica Neue"/>
              <a:sym typeface="Helvetica Neue"/>
            </a:endParaRPr>
          </a:p>
        </p:txBody>
      </p:sp>
      <p:sp>
        <p:nvSpPr>
          <p:cNvPr id="4" name="Google Shape;140;p63">
            <a:extLst>
              <a:ext uri="{FF2B5EF4-FFF2-40B4-BE49-F238E27FC236}">
                <a16:creationId xmlns:a16="http://schemas.microsoft.com/office/drawing/2014/main" id="{B101BD4F-55A1-4CEE-FD7C-13E86B8D20F8}"/>
              </a:ext>
            </a:extLst>
          </p:cNvPr>
          <p:cNvSpPr txBox="1">
            <a:spLocks noGrp="1"/>
          </p:cNvSpPr>
          <p:nvPr>
            <p:ph type="title"/>
          </p:nvPr>
        </p:nvSpPr>
        <p:spPr>
          <a:xfrm>
            <a:off x="643128" y="2531779"/>
            <a:ext cx="4438158" cy="353069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4000" b="1" i="0" u="none" strike="noStrike" cap="none">
                <a:solidFill>
                  <a:srgbClr val="152F4E"/>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s-ES" dirty="0"/>
          </a:p>
        </p:txBody>
      </p:sp>
      <p:pic>
        <p:nvPicPr>
          <p:cNvPr id="6" name="Picture 5">
            <a:extLst>
              <a:ext uri="{FF2B5EF4-FFF2-40B4-BE49-F238E27FC236}">
                <a16:creationId xmlns:a16="http://schemas.microsoft.com/office/drawing/2014/main" id="{AC8CCB70-9C87-4ED8-A930-7D5766E3ECE4}"/>
              </a:ext>
            </a:extLst>
          </p:cNvPr>
          <p:cNvPicPr>
            <a:picLocks noChangeAspect="1"/>
          </p:cNvPicPr>
          <p:nvPr userDrawn="1"/>
        </p:nvPicPr>
        <p:blipFill>
          <a:blip r:embed="rId2"/>
          <a:stretch>
            <a:fillRect/>
          </a:stretch>
        </p:blipFill>
        <p:spPr>
          <a:xfrm>
            <a:off x="850962" y="1096473"/>
            <a:ext cx="2152800" cy="1074443"/>
          </a:xfrm>
          <a:prstGeom prst="rect">
            <a:avLst/>
          </a:prstGeom>
        </p:spPr>
      </p:pic>
    </p:spTree>
    <p:extLst>
      <p:ext uri="{BB962C8B-B14F-4D97-AF65-F5344CB8AC3E}">
        <p14:creationId xmlns:p14="http://schemas.microsoft.com/office/powerpoint/2010/main" val="27262347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37">
          <p15:clr>
            <a:srgbClr val="FBAE40"/>
          </p15:clr>
        </p15:guide>
        <p15:guide id="2" pos="38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Diapositiva de título" preserve="1" userDrawn="1">
  <p:cSld name="2_Diapositiva de título">
    <p:bg>
      <p:bgPr>
        <a:solidFill>
          <a:srgbClr val="D1D8E9"/>
        </a:solidFill>
        <a:effectLst/>
      </p:bgPr>
    </p:bg>
    <p:spTree>
      <p:nvGrpSpPr>
        <p:cNvPr id="1" name="Shape 24"/>
        <p:cNvGrpSpPr/>
        <p:nvPr/>
      </p:nvGrpSpPr>
      <p:grpSpPr>
        <a:xfrm>
          <a:off x="0" y="0"/>
          <a:ext cx="0" cy="0"/>
          <a:chOff x="0" y="0"/>
          <a:chExt cx="0" cy="0"/>
        </a:xfrm>
      </p:grpSpPr>
      <p:sp>
        <p:nvSpPr>
          <p:cNvPr id="25" name="Google Shape;25;p51"/>
          <p:cNvSpPr txBox="1">
            <a:spLocks noGrp="1"/>
          </p:cNvSpPr>
          <p:nvPr>
            <p:ph type="title"/>
          </p:nvPr>
        </p:nvSpPr>
        <p:spPr>
          <a:xfrm>
            <a:off x="993740" y="774589"/>
            <a:ext cx="10423197" cy="58090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600" b="1" i="0" u="none" strike="noStrike" cap="none">
                <a:solidFill>
                  <a:srgbClr val="152F4E"/>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 name="Google Shape;49;p57">
            <a:extLst>
              <a:ext uri="{FF2B5EF4-FFF2-40B4-BE49-F238E27FC236}">
                <a16:creationId xmlns:a16="http://schemas.microsoft.com/office/drawing/2014/main" id="{B05532D9-B8C1-6B84-39B0-64C09E99714C}"/>
              </a:ext>
            </a:extLst>
          </p:cNvPr>
          <p:cNvSpPr txBox="1">
            <a:spLocks noGrp="1"/>
          </p:cNvSpPr>
          <p:nvPr>
            <p:ph type="body" idx="10"/>
          </p:nvPr>
        </p:nvSpPr>
        <p:spPr>
          <a:xfrm>
            <a:off x="993739" y="3429000"/>
            <a:ext cx="5102259" cy="2283976"/>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rgbClr val="152F4E"/>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2" name="Google Shape;11;p4">
            <a:extLst>
              <a:ext uri="{FF2B5EF4-FFF2-40B4-BE49-F238E27FC236}">
                <a16:creationId xmlns:a16="http://schemas.microsoft.com/office/drawing/2014/main" id="{C97CCA8B-F6BE-60EF-6BAB-078D78C3C197}"/>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utfit" pitchFamily="2" charset="0"/>
                <a:ea typeface="Helvetica Neue"/>
                <a:cs typeface="Helvetica Neue"/>
                <a:sym typeface="Helvetica Neue"/>
              </a:rPr>
              <a:t>www.cells.es</a:t>
            </a:r>
            <a:endParaRPr sz="1200" b="0" i="0" u="none" strike="noStrike" cap="none" dirty="0">
              <a:solidFill>
                <a:srgbClr val="9D9D9C"/>
              </a:solidFill>
              <a:latin typeface="Outfit" pitchFamily="2" charset="0"/>
              <a:ea typeface="Helvetica Neue"/>
              <a:cs typeface="Helvetica Neue"/>
              <a:sym typeface="Helvetica Neue"/>
            </a:endParaRPr>
          </a:p>
        </p:txBody>
      </p:sp>
      <p:pic>
        <p:nvPicPr>
          <p:cNvPr id="6" name="Picture 5">
            <a:extLst>
              <a:ext uri="{FF2B5EF4-FFF2-40B4-BE49-F238E27FC236}">
                <a16:creationId xmlns:a16="http://schemas.microsoft.com/office/drawing/2014/main" id="{3DB81554-5866-4FC2-B0CE-9C0315F3A11C}"/>
              </a:ext>
            </a:extLst>
          </p:cNvPr>
          <p:cNvPicPr>
            <a:picLocks noChangeAspect="1"/>
          </p:cNvPicPr>
          <p:nvPr userDrawn="1"/>
        </p:nvPicPr>
        <p:blipFill>
          <a:blip r:embed="rId2"/>
          <a:stretch>
            <a:fillRect/>
          </a:stretch>
        </p:blipFill>
        <p:spPr>
          <a:xfrm>
            <a:off x="372472" y="6402888"/>
            <a:ext cx="1659600" cy="207905"/>
          </a:xfrm>
          <a:prstGeom prst="rect">
            <a:avLst/>
          </a:prstGeom>
        </p:spPr>
      </p:pic>
    </p:spTree>
    <p:extLst>
      <p:ext uri="{BB962C8B-B14F-4D97-AF65-F5344CB8AC3E}">
        <p14:creationId xmlns:p14="http://schemas.microsoft.com/office/powerpoint/2010/main" val="380102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Solo el título" preserve="1" userDrawn="1">
  <p:cSld name="6_Solo el título">
    <p:bg>
      <p:bgRef idx="1001">
        <a:schemeClr val="bg1"/>
      </p:bgRef>
    </p:bg>
    <p:spTree>
      <p:nvGrpSpPr>
        <p:cNvPr id="1" name="Shape 138"/>
        <p:cNvGrpSpPr/>
        <p:nvPr/>
      </p:nvGrpSpPr>
      <p:grpSpPr>
        <a:xfrm>
          <a:off x="0" y="0"/>
          <a:ext cx="0" cy="0"/>
          <a:chOff x="0" y="0"/>
          <a:chExt cx="0" cy="0"/>
        </a:xfrm>
      </p:grpSpPr>
      <p:sp>
        <p:nvSpPr>
          <p:cNvPr id="140" name="Google Shape;140;p63"/>
          <p:cNvSpPr txBox="1">
            <a:spLocks noGrp="1"/>
          </p:cNvSpPr>
          <p:nvPr>
            <p:ph type="title"/>
          </p:nvPr>
        </p:nvSpPr>
        <p:spPr>
          <a:xfrm>
            <a:off x="643128" y="2531779"/>
            <a:ext cx="4438158" cy="353069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4000" b="1" i="0" u="none" strike="noStrike" cap="none">
                <a:solidFill>
                  <a:srgbClr val="152F4E"/>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s-ES" dirty="0"/>
          </a:p>
        </p:txBody>
      </p:sp>
      <p:sp>
        <p:nvSpPr>
          <p:cNvPr id="2" name="Google Shape;41;p56">
            <a:extLst>
              <a:ext uri="{FF2B5EF4-FFF2-40B4-BE49-F238E27FC236}">
                <a16:creationId xmlns:a16="http://schemas.microsoft.com/office/drawing/2014/main" id="{D2E74852-727F-67A6-D1B3-119BBA68CC4A}"/>
              </a:ext>
            </a:extLst>
          </p:cNvPr>
          <p:cNvSpPr>
            <a:spLocks noGrp="1"/>
          </p:cNvSpPr>
          <p:nvPr>
            <p:ph type="pic" idx="10"/>
          </p:nvPr>
        </p:nvSpPr>
        <p:spPr>
          <a:xfrm>
            <a:off x="5741043" y="0"/>
            <a:ext cx="6463942" cy="6858000"/>
          </a:xfrm>
          <a:prstGeom prst="rect">
            <a:avLst/>
          </a:prstGeom>
          <a:noFill/>
          <a:ln>
            <a:noFill/>
          </a:ln>
        </p:spPr>
        <p:txBody>
          <a:bodyPr/>
          <a:lstStyle>
            <a:lvl1pPr>
              <a:defRPr>
                <a:solidFill>
                  <a:srgbClr val="152F4E"/>
                </a:solidFill>
                <a:latin typeface="Open Sans" pitchFamily="2" charset="0"/>
                <a:ea typeface="Open Sans" pitchFamily="2" charset="0"/>
                <a:cs typeface="Open Sans" pitchFamily="2" charset="0"/>
              </a:defRPr>
            </a:lvl1pPr>
          </a:lstStyle>
          <a:p>
            <a:endParaRPr lang="es-ES" dirty="0"/>
          </a:p>
        </p:txBody>
      </p:sp>
      <p:sp>
        <p:nvSpPr>
          <p:cNvPr id="3" name="Google Shape;11;p4">
            <a:extLst>
              <a:ext uri="{FF2B5EF4-FFF2-40B4-BE49-F238E27FC236}">
                <a16:creationId xmlns:a16="http://schemas.microsoft.com/office/drawing/2014/main" id="{B1613DBE-4D6C-7E0C-217E-A749E69E3878}"/>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utfit" pitchFamily="2" charset="0"/>
                <a:ea typeface="Helvetica Neue"/>
                <a:cs typeface="Helvetica Neue"/>
                <a:sym typeface="Helvetica Neue"/>
              </a:rPr>
              <a:t>www.cells.es</a:t>
            </a:r>
            <a:endParaRPr sz="1200" b="0" i="0" u="none" strike="noStrike" cap="none" dirty="0">
              <a:solidFill>
                <a:srgbClr val="9D9D9C"/>
              </a:solidFill>
              <a:latin typeface="Outfit" pitchFamily="2" charset="0"/>
              <a:ea typeface="Helvetica Neue"/>
              <a:cs typeface="Helvetica Neue"/>
              <a:sym typeface="Helvetica Neue"/>
            </a:endParaRPr>
          </a:p>
        </p:txBody>
      </p:sp>
      <p:pic>
        <p:nvPicPr>
          <p:cNvPr id="7" name="Picture 6">
            <a:extLst>
              <a:ext uri="{FF2B5EF4-FFF2-40B4-BE49-F238E27FC236}">
                <a16:creationId xmlns:a16="http://schemas.microsoft.com/office/drawing/2014/main" id="{900B02A7-C35B-4A41-8385-511D47B9421E}"/>
              </a:ext>
            </a:extLst>
          </p:cNvPr>
          <p:cNvPicPr>
            <a:picLocks noChangeAspect="1"/>
          </p:cNvPicPr>
          <p:nvPr userDrawn="1"/>
        </p:nvPicPr>
        <p:blipFill>
          <a:blip r:embed="rId2"/>
          <a:stretch>
            <a:fillRect/>
          </a:stretch>
        </p:blipFill>
        <p:spPr>
          <a:xfrm>
            <a:off x="850962" y="1096473"/>
            <a:ext cx="2152800" cy="1074443"/>
          </a:xfrm>
          <a:prstGeom prst="rect">
            <a:avLst/>
          </a:prstGeom>
        </p:spPr>
      </p:pic>
    </p:spTree>
    <p:extLst>
      <p:ext uri="{BB962C8B-B14F-4D97-AF65-F5344CB8AC3E}">
        <p14:creationId xmlns:p14="http://schemas.microsoft.com/office/powerpoint/2010/main" val="5594552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37">
          <p15:clr>
            <a:srgbClr val="FBAE40"/>
          </p15:clr>
        </p15:guide>
        <p15:guide id="2" pos="381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Diapositiva de título" preserve="1" userDrawn="1">
  <p:cSld name="2_Diapositiva de título">
    <p:bg>
      <p:bgPr>
        <a:solidFill>
          <a:srgbClr val="D1D8E9"/>
        </a:solidFill>
        <a:effectLst/>
      </p:bgPr>
    </p:bg>
    <p:spTree>
      <p:nvGrpSpPr>
        <p:cNvPr id="1" name="Shape 34"/>
        <p:cNvGrpSpPr/>
        <p:nvPr/>
      </p:nvGrpSpPr>
      <p:grpSpPr>
        <a:xfrm>
          <a:off x="0" y="0"/>
          <a:ext cx="0" cy="0"/>
          <a:chOff x="0" y="0"/>
          <a:chExt cx="0" cy="0"/>
        </a:xfrm>
      </p:grpSpPr>
      <p:sp>
        <p:nvSpPr>
          <p:cNvPr id="35" name="Google Shape;35;p55"/>
          <p:cNvSpPr txBox="1">
            <a:spLocks noGrp="1"/>
          </p:cNvSpPr>
          <p:nvPr>
            <p:ph type="title"/>
          </p:nvPr>
        </p:nvSpPr>
        <p:spPr>
          <a:xfrm>
            <a:off x="993740" y="774589"/>
            <a:ext cx="10204520"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3600" b="1" i="0" u="none" strike="noStrike" cap="none">
                <a:solidFill>
                  <a:srgbClr val="152F4E"/>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6" name="Google Shape;36;p55"/>
          <p:cNvSpPr txBox="1">
            <a:spLocks noGrp="1"/>
          </p:cNvSpPr>
          <p:nvPr>
            <p:ph type="body" idx="1"/>
          </p:nvPr>
        </p:nvSpPr>
        <p:spPr>
          <a:xfrm>
            <a:off x="993738" y="2891183"/>
            <a:ext cx="10204520" cy="1940405"/>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rgbClr val="152F4E"/>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7" name="Google Shape;37;p55"/>
          <p:cNvSpPr txBox="1">
            <a:spLocks noGrp="1"/>
          </p:cNvSpPr>
          <p:nvPr>
            <p:ph type="body" idx="2"/>
          </p:nvPr>
        </p:nvSpPr>
        <p:spPr>
          <a:xfrm>
            <a:off x="993737" y="2081369"/>
            <a:ext cx="10204520" cy="753498"/>
          </a:xfrm>
          <a:prstGeom prst="rect">
            <a:avLst/>
          </a:prstGeom>
          <a:noFill/>
          <a:ln>
            <a:noFill/>
          </a:ln>
        </p:spPr>
        <p:txBody>
          <a:bodyPr spcFirstLastPara="1" wrap="square" lIns="91425" tIns="45700" rIns="91425" bIns="45700" anchor="t" anchorCtr="0">
            <a:normAutofit/>
          </a:bodyPr>
          <a:lstStyle>
            <a:lvl1pPr marL="0" marR="0" lvl="0" indent="0" algn="l" rtl="0">
              <a:lnSpc>
                <a:spcPct val="100000"/>
              </a:lnSpc>
              <a:spcBef>
                <a:spcPts val="0"/>
              </a:spcBef>
              <a:spcAft>
                <a:spcPts val="0"/>
              </a:spcAft>
              <a:buClr>
                <a:srgbClr val="152F4E"/>
              </a:buClr>
              <a:buSzPts val="1600"/>
              <a:buFont typeface="Arial" panose="020B0604020202020204" pitchFamily="34" charset="0"/>
              <a:buNone/>
              <a:defRPr sz="1600" b="0" i="0" u="none" strike="noStrike" cap="none">
                <a:solidFill>
                  <a:srgbClr val="152F4E"/>
                </a:solidFill>
                <a:latin typeface="Outfit" pitchFamily="2" charset="0"/>
                <a:ea typeface="Outfit" pitchFamily="2" charset="0"/>
                <a:cs typeface="Outfit" pitchFamily="2" charset="0"/>
                <a:sym typeface="Gill Sans"/>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sp>
        <p:nvSpPr>
          <p:cNvPr id="2" name="Google Shape;11;p4">
            <a:extLst>
              <a:ext uri="{FF2B5EF4-FFF2-40B4-BE49-F238E27FC236}">
                <a16:creationId xmlns:a16="http://schemas.microsoft.com/office/drawing/2014/main" id="{40EDE541-EA8C-A46A-AD1D-9741F2E254F0}"/>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utfit" pitchFamily="2" charset="0"/>
                <a:ea typeface="Helvetica Neue"/>
                <a:cs typeface="Helvetica Neue"/>
                <a:sym typeface="Helvetica Neue"/>
              </a:rPr>
              <a:t>www.cells.es</a:t>
            </a:r>
            <a:endParaRPr sz="1200" b="0" i="0" u="none" strike="noStrike" cap="none" dirty="0">
              <a:solidFill>
                <a:srgbClr val="9D9D9C"/>
              </a:solidFill>
              <a:latin typeface="Outfit" pitchFamily="2" charset="0"/>
              <a:ea typeface="Helvetica Neue"/>
              <a:cs typeface="Helvetica Neue"/>
              <a:sym typeface="Helvetica Neue"/>
            </a:endParaRPr>
          </a:p>
        </p:txBody>
      </p:sp>
      <p:pic>
        <p:nvPicPr>
          <p:cNvPr id="7" name="Picture 6">
            <a:extLst>
              <a:ext uri="{FF2B5EF4-FFF2-40B4-BE49-F238E27FC236}">
                <a16:creationId xmlns:a16="http://schemas.microsoft.com/office/drawing/2014/main" id="{7A6BBDA6-C914-4E88-8D2B-04CE077771C1}"/>
              </a:ext>
            </a:extLst>
          </p:cNvPr>
          <p:cNvPicPr>
            <a:picLocks noChangeAspect="1"/>
          </p:cNvPicPr>
          <p:nvPr userDrawn="1"/>
        </p:nvPicPr>
        <p:blipFill>
          <a:blip r:embed="rId2"/>
          <a:stretch>
            <a:fillRect/>
          </a:stretch>
        </p:blipFill>
        <p:spPr>
          <a:xfrm>
            <a:off x="372472" y="6402888"/>
            <a:ext cx="1659600" cy="207905"/>
          </a:xfrm>
          <a:prstGeom prst="rect">
            <a:avLst/>
          </a:prstGeom>
        </p:spPr>
      </p:pic>
    </p:spTree>
    <p:extLst>
      <p:ext uri="{BB962C8B-B14F-4D97-AF65-F5344CB8AC3E}">
        <p14:creationId xmlns:p14="http://schemas.microsoft.com/office/powerpoint/2010/main" val="1564577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Solo el título" preserve="1" userDrawn="1">
  <p:cSld name="6_Solo el título">
    <p:bg>
      <p:bgPr>
        <a:solidFill>
          <a:srgbClr val="D1D8E9"/>
        </a:solidFill>
        <a:effectLst/>
      </p:bgPr>
    </p:bg>
    <p:spTree>
      <p:nvGrpSpPr>
        <p:cNvPr id="1" name="Shape 40"/>
        <p:cNvGrpSpPr/>
        <p:nvPr/>
      </p:nvGrpSpPr>
      <p:grpSpPr>
        <a:xfrm>
          <a:off x="0" y="0"/>
          <a:ext cx="0" cy="0"/>
          <a:chOff x="0" y="0"/>
          <a:chExt cx="0" cy="0"/>
        </a:xfrm>
      </p:grpSpPr>
      <p:sp>
        <p:nvSpPr>
          <p:cNvPr id="41" name="Google Shape;41;p56"/>
          <p:cNvSpPr>
            <a:spLocks noGrp="1"/>
          </p:cNvSpPr>
          <p:nvPr>
            <p:ph type="pic" idx="2"/>
          </p:nvPr>
        </p:nvSpPr>
        <p:spPr>
          <a:xfrm>
            <a:off x="6843861" y="0"/>
            <a:ext cx="5361124" cy="6858000"/>
          </a:xfrm>
          <a:prstGeom prst="rect">
            <a:avLst/>
          </a:prstGeom>
          <a:noFill/>
          <a:ln>
            <a:noFill/>
          </a:ln>
        </p:spPr>
        <p:txBody>
          <a:bodyPr/>
          <a:lstStyle>
            <a:lvl1pPr>
              <a:defRPr>
                <a:solidFill>
                  <a:srgbClr val="152F4E"/>
                </a:solidFill>
                <a:latin typeface="Open Sans" pitchFamily="2" charset="0"/>
                <a:ea typeface="Open Sans" pitchFamily="2" charset="0"/>
                <a:cs typeface="Open Sans" pitchFamily="2" charset="0"/>
              </a:defRPr>
            </a:lvl1pPr>
          </a:lstStyle>
          <a:p>
            <a:endParaRPr lang="es-ES" dirty="0"/>
          </a:p>
        </p:txBody>
      </p:sp>
      <p:sp>
        <p:nvSpPr>
          <p:cNvPr id="43" name="Google Shape;43;p56"/>
          <p:cNvSpPr txBox="1">
            <a:spLocks noGrp="1"/>
          </p:cNvSpPr>
          <p:nvPr>
            <p:ph type="body" idx="1"/>
          </p:nvPr>
        </p:nvSpPr>
        <p:spPr>
          <a:xfrm>
            <a:off x="993739" y="2592729"/>
            <a:ext cx="4909119" cy="3185771"/>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rgbClr val="152F4E"/>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2" name="Google Shape;48;p57">
            <a:extLst>
              <a:ext uri="{FF2B5EF4-FFF2-40B4-BE49-F238E27FC236}">
                <a16:creationId xmlns:a16="http://schemas.microsoft.com/office/drawing/2014/main" id="{6C819DC6-15A2-2CE3-8D2A-2A9AA3E55795}"/>
              </a:ext>
            </a:extLst>
          </p:cNvPr>
          <p:cNvSpPr txBox="1">
            <a:spLocks noGrp="1"/>
          </p:cNvSpPr>
          <p:nvPr>
            <p:ph type="title"/>
          </p:nvPr>
        </p:nvSpPr>
        <p:spPr>
          <a:xfrm>
            <a:off x="993740" y="774589"/>
            <a:ext cx="4909119" cy="156349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3600" b="1" i="0" u="none" strike="noStrike" cap="none">
                <a:solidFill>
                  <a:srgbClr val="152F4E"/>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 name="Google Shape;11;p4">
            <a:extLst>
              <a:ext uri="{FF2B5EF4-FFF2-40B4-BE49-F238E27FC236}">
                <a16:creationId xmlns:a16="http://schemas.microsoft.com/office/drawing/2014/main" id="{3E1B29AA-D0A7-C1DC-8351-5A131F5AEF6C}"/>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utfit" pitchFamily="2" charset="0"/>
                <a:ea typeface="Helvetica Neue"/>
                <a:cs typeface="Helvetica Neue"/>
                <a:sym typeface="Helvetica Neue"/>
              </a:rPr>
              <a:t>www.cells.es</a:t>
            </a:r>
            <a:endParaRPr sz="1200" b="0" i="0" u="none" strike="noStrike" cap="none" dirty="0">
              <a:solidFill>
                <a:srgbClr val="9D9D9C"/>
              </a:solidFill>
              <a:latin typeface="Outfit" pitchFamily="2" charset="0"/>
              <a:ea typeface="Helvetica Neue"/>
              <a:cs typeface="Helvetica Neue"/>
              <a:sym typeface="Helvetica Neue"/>
            </a:endParaRPr>
          </a:p>
        </p:txBody>
      </p:sp>
      <p:pic>
        <p:nvPicPr>
          <p:cNvPr id="7" name="Picture 6">
            <a:extLst>
              <a:ext uri="{FF2B5EF4-FFF2-40B4-BE49-F238E27FC236}">
                <a16:creationId xmlns:a16="http://schemas.microsoft.com/office/drawing/2014/main" id="{3D131264-5EDA-4D6E-9E67-DCC3930F2831}"/>
              </a:ext>
            </a:extLst>
          </p:cNvPr>
          <p:cNvPicPr>
            <a:picLocks noChangeAspect="1"/>
          </p:cNvPicPr>
          <p:nvPr userDrawn="1"/>
        </p:nvPicPr>
        <p:blipFill>
          <a:blip r:embed="rId2"/>
          <a:stretch>
            <a:fillRect/>
          </a:stretch>
        </p:blipFill>
        <p:spPr>
          <a:xfrm>
            <a:off x="372472" y="6402888"/>
            <a:ext cx="1659600" cy="207905"/>
          </a:xfrm>
          <a:prstGeom prst="rect">
            <a:avLst/>
          </a:prstGeom>
        </p:spPr>
      </p:pic>
    </p:spTree>
    <p:extLst>
      <p:ext uri="{BB962C8B-B14F-4D97-AF65-F5344CB8AC3E}">
        <p14:creationId xmlns:p14="http://schemas.microsoft.com/office/powerpoint/2010/main" val="1665398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Solo el título" preserve="1" userDrawn="1">
  <p:cSld name="6_Solo el título">
    <p:bg>
      <p:bgPr>
        <a:solidFill>
          <a:srgbClr val="D1D8E9"/>
        </a:solidFill>
        <a:effectLst/>
      </p:bgPr>
    </p:bg>
    <p:spTree>
      <p:nvGrpSpPr>
        <p:cNvPr id="1" name="Shape 53"/>
        <p:cNvGrpSpPr/>
        <p:nvPr/>
      </p:nvGrpSpPr>
      <p:grpSpPr>
        <a:xfrm>
          <a:off x="0" y="0"/>
          <a:ext cx="0" cy="0"/>
          <a:chOff x="0" y="0"/>
          <a:chExt cx="0" cy="0"/>
        </a:xfrm>
      </p:grpSpPr>
      <p:sp>
        <p:nvSpPr>
          <p:cNvPr id="55" name="Google Shape;55;p58"/>
          <p:cNvSpPr>
            <a:spLocks noGrp="1"/>
          </p:cNvSpPr>
          <p:nvPr>
            <p:ph type="pic" idx="2"/>
          </p:nvPr>
        </p:nvSpPr>
        <p:spPr>
          <a:xfrm>
            <a:off x="8066637" y="0"/>
            <a:ext cx="4138347" cy="3429000"/>
          </a:xfrm>
          <a:prstGeom prst="rect">
            <a:avLst/>
          </a:prstGeom>
          <a:noFill/>
          <a:ln>
            <a:noFill/>
          </a:ln>
        </p:spPr>
        <p:txBody>
          <a:bodyPr/>
          <a:lstStyle>
            <a:lvl1pPr>
              <a:defRPr>
                <a:solidFill>
                  <a:srgbClr val="152F4E"/>
                </a:solidFill>
                <a:latin typeface="Open Sans" pitchFamily="2" charset="0"/>
                <a:ea typeface="Open Sans" pitchFamily="2" charset="0"/>
                <a:cs typeface="Open Sans" pitchFamily="2" charset="0"/>
              </a:defRPr>
            </a:lvl1pPr>
          </a:lstStyle>
          <a:p>
            <a:endParaRPr lang="es-ES" dirty="0"/>
          </a:p>
        </p:txBody>
      </p:sp>
      <p:sp>
        <p:nvSpPr>
          <p:cNvPr id="56" name="Google Shape;56;p58"/>
          <p:cNvSpPr>
            <a:spLocks noGrp="1"/>
          </p:cNvSpPr>
          <p:nvPr>
            <p:ph type="pic" idx="3"/>
          </p:nvPr>
        </p:nvSpPr>
        <p:spPr>
          <a:xfrm>
            <a:off x="8066637" y="3429000"/>
            <a:ext cx="4138347" cy="3429000"/>
          </a:xfrm>
          <a:prstGeom prst="rect">
            <a:avLst/>
          </a:prstGeom>
          <a:noFill/>
          <a:ln>
            <a:noFill/>
          </a:ln>
        </p:spPr>
        <p:txBody>
          <a:bodyPr/>
          <a:lstStyle>
            <a:lvl1pPr>
              <a:defRPr>
                <a:solidFill>
                  <a:srgbClr val="152F4E"/>
                </a:solidFill>
                <a:latin typeface="Open Sans" pitchFamily="2" charset="0"/>
                <a:ea typeface="Open Sans" pitchFamily="2" charset="0"/>
                <a:cs typeface="Open Sans" pitchFamily="2" charset="0"/>
              </a:defRPr>
            </a:lvl1pPr>
          </a:lstStyle>
          <a:p>
            <a:endParaRPr lang="es-ES" dirty="0"/>
          </a:p>
        </p:txBody>
      </p:sp>
      <p:sp>
        <p:nvSpPr>
          <p:cNvPr id="57" name="Google Shape;57;p58"/>
          <p:cNvSpPr txBox="1">
            <a:spLocks noGrp="1"/>
          </p:cNvSpPr>
          <p:nvPr>
            <p:ph type="body" idx="1"/>
          </p:nvPr>
        </p:nvSpPr>
        <p:spPr>
          <a:xfrm>
            <a:off x="993740" y="2481535"/>
            <a:ext cx="6158498" cy="3296965"/>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rgbClr val="152F4E"/>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2" name="Google Shape;48;p57">
            <a:extLst>
              <a:ext uri="{FF2B5EF4-FFF2-40B4-BE49-F238E27FC236}">
                <a16:creationId xmlns:a16="http://schemas.microsoft.com/office/drawing/2014/main" id="{6FCC651F-2ACC-1082-7E30-AB8BE0E55C89}"/>
              </a:ext>
            </a:extLst>
          </p:cNvPr>
          <p:cNvSpPr txBox="1">
            <a:spLocks noGrp="1"/>
          </p:cNvSpPr>
          <p:nvPr>
            <p:ph type="title"/>
          </p:nvPr>
        </p:nvSpPr>
        <p:spPr>
          <a:xfrm>
            <a:off x="993740" y="774588"/>
            <a:ext cx="6158498" cy="1456565"/>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3600" b="1" i="0" u="none" strike="noStrike" cap="none">
                <a:solidFill>
                  <a:srgbClr val="152F4E"/>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 name="Google Shape;11;p4">
            <a:extLst>
              <a:ext uri="{FF2B5EF4-FFF2-40B4-BE49-F238E27FC236}">
                <a16:creationId xmlns:a16="http://schemas.microsoft.com/office/drawing/2014/main" id="{01CBFC44-D4E5-932E-75C9-8A830AC788FA}"/>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utfit" pitchFamily="2" charset="0"/>
                <a:ea typeface="Helvetica Neue"/>
                <a:cs typeface="Helvetica Neue"/>
                <a:sym typeface="Helvetica Neue"/>
              </a:rPr>
              <a:t>www.cells.es</a:t>
            </a:r>
            <a:endParaRPr sz="1200" b="0" i="0" u="none" strike="noStrike" cap="none" dirty="0">
              <a:solidFill>
                <a:srgbClr val="9D9D9C"/>
              </a:solidFill>
              <a:latin typeface="Outfit" pitchFamily="2" charset="0"/>
              <a:ea typeface="Helvetica Neue"/>
              <a:cs typeface="Helvetica Neue"/>
              <a:sym typeface="Helvetica Neue"/>
            </a:endParaRPr>
          </a:p>
        </p:txBody>
      </p:sp>
      <p:pic>
        <p:nvPicPr>
          <p:cNvPr id="8" name="Picture 7">
            <a:extLst>
              <a:ext uri="{FF2B5EF4-FFF2-40B4-BE49-F238E27FC236}">
                <a16:creationId xmlns:a16="http://schemas.microsoft.com/office/drawing/2014/main" id="{BE03F911-6766-4A49-AFD8-88F7EB5D9773}"/>
              </a:ext>
            </a:extLst>
          </p:cNvPr>
          <p:cNvPicPr>
            <a:picLocks noChangeAspect="1"/>
          </p:cNvPicPr>
          <p:nvPr userDrawn="1"/>
        </p:nvPicPr>
        <p:blipFill>
          <a:blip r:embed="rId2"/>
          <a:stretch>
            <a:fillRect/>
          </a:stretch>
        </p:blipFill>
        <p:spPr>
          <a:xfrm>
            <a:off x="372472" y="6402888"/>
            <a:ext cx="1659600" cy="207905"/>
          </a:xfrm>
          <a:prstGeom prst="rect">
            <a:avLst/>
          </a:prstGeom>
        </p:spPr>
      </p:pic>
    </p:spTree>
    <p:extLst>
      <p:ext uri="{BB962C8B-B14F-4D97-AF65-F5344CB8AC3E}">
        <p14:creationId xmlns:p14="http://schemas.microsoft.com/office/powerpoint/2010/main" val="2126038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Solo el título" preserve="1" userDrawn="1">
  <p:cSld name="6_Solo el título">
    <p:bg>
      <p:bgPr>
        <a:solidFill>
          <a:srgbClr val="D1D8E9"/>
        </a:solidFill>
        <a:effectLst/>
      </p:bgPr>
    </p:bg>
    <p:spTree>
      <p:nvGrpSpPr>
        <p:cNvPr id="1" name="Shape 60"/>
        <p:cNvGrpSpPr/>
        <p:nvPr/>
      </p:nvGrpSpPr>
      <p:grpSpPr>
        <a:xfrm>
          <a:off x="0" y="0"/>
          <a:ext cx="0" cy="0"/>
          <a:chOff x="0" y="0"/>
          <a:chExt cx="0" cy="0"/>
        </a:xfrm>
      </p:grpSpPr>
      <p:sp>
        <p:nvSpPr>
          <p:cNvPr id="63" name="Google Shape;63;p59"/>
          <p:cNvSpPr>
            <a:spLocks noGrp="1"/>
          </p:cNvSpPr>
          <p:nvPr>
            <p:ph type="pic" idx="2"/>
          </p:nvPr>
        </p:nvSpPr>
        <p:spPr>
          <a:xfrm>
            <a:off x="8066637" y="0"/>
            <a:ext cx="4138347" cy="3429000"/>
          </a:xfrm>
          <a:prstGeom prst="rect">
            <a:avLst/>
          </a:prstGeom>
          <a:noFill/>
          <a:ln>
            <a:noFill/>
          </a:ln>
        </p:spPr>
        <p:txBody>
          <a:bodyPr/>
          <a:lstStyle>
            <a:lvl1pPr>
              <a:defRPr>
                <a:solidFill>
                  <a:srgbClr val="152F4E"/>
                </a:solidFill>
                <a:latin typeface="Open Sans" pitchFamily="2" charset="0"/>
                <a:ea typeface="Open Sans" pitchFamily="2" charset="0"/>
                <a:cs typeface="Open Sans" pitchFamily="2" charset="0"/>
              </a:defRPr>
            </a:lvl1pPr>
          </a:lstStyle>
          <a:p>
            <a:endParaRPr lang="es-ES" dirty="0"/>
          </a:p>
        </p:txBody>
      </p:sp>
      <p:sp>
        <p:nvSpPr>
          <p:cNvPr id="64" name="Google Shape;64;p59"/>
          <p:cNvSpPr>
            <a:spLocks noGrp="1"/>
          </p:cNvSpPr>
          <p:nvPr>
            <p:ph type="pic" idx="3"/>
          </p:nvPr>
        </p:nvSpPr>
        <p:spPr>
          <a:xfrm>
            <a:off x="8066637" y="3429000"/>
            <a:ext cx="4138347" cy="3429000"/>
          </a:xfrm>
          <a:prstGeom prst="rect">
            <a:avLst/>
          </a:prstGeom>
          <a:noFill/>
          <a:ln>
            <a:noFill/>
          </a:ln>
        </p:spPr>
        <p:txBody>
          <a:bodyPr/>
          <a:lstStyle>
            <a:lvl1pPr>
              <a:defRPr>
                <a:solidFill>
                  <a:srgbClr val="152F4E"/>
                </a:solidFill>
                <a:latin typeface="Open Sans" pitchFamily="2" charset="0"/>
                <a:ea typeface="Open Sans" pitchFamily="2" charset="0"/>
                <a:cs typeface="Open Sans" pitchFamily="2" charset="0"/>
              </a:defRPr>
            </a:lvl1pPr>
          </a:lstStyle>
          <a:p>
            <a:endParaRPr lang="es-ES" dirty="0"/>
          </a:p>
        </p:txBody>
      </p:sp>
      <p:sp>
        <p:nvSpPr>
          <p:cNvPr id="65" name="Google Shape;65;p59"/>
          <p:cNvSpPr txBox="1">
            <a:spLocks noGrp="1"/>
          </p:cNvSpPr>
          <p:nvPr>
            <p:ph type="body" idx="4"/>
          </p:nvPr>
        </p:nvSpPr>
        <p:spPr>
          <a:xfrm>
            <a:off x="993739" y="3429000"/>
            <a:ext cx="6158499" cy="2349500"/>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rgbClr val="152F4E"/>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2" name="Google Shape;48;p57">
            <a:extLst>
              <a:ext uri="{FF2B5EF4-FFF2-40B4-BE49-F238E27FC236}">
                <a16:creationId xmlns:a16="http://schemas.microsoft.com/office/drawing/2014/main" id="{61080865-8C76-1075-6630-405BFE349499}"/>
              </a:ext>
            </a:extLst>
          </p:cNvPr>
          <p:cNvSpPr txBox="1">
            <a:spLocks noGrp="1"/>
          </p:cNvSpPr>
          <p:nvPr>
            <p:ph type="title"/>
          </p:nvPr>
        </p:nvSpPr>
        <p:spPr>
          <a:xfrm>
            <a:off x="993740" y="774588"/>
            <a:ext cx="6158498" cy="1456565"/>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3600" b="1" i="0" u="none" strike="noStrike" cap="none">
                <a:solidFill>
                  <a:srgbClr val="152F4E"/>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4" name="Google Shape;61;p59">
            <a:extLst>
              <a:ext uri="{FF2B5EF4-FFF2-40B4-BE49-F238E27FC236}">
                <a16:creationId xmlns:a16="http://schemas.microsoft.com/office/drawing/2014/main" id="{423B2DEC-DB2E-65A4-5C91-CF6D7BD9FA8E}"/>
              </a:ext>
            </a:extLst>
          </p:cNvPr>
          <p:cNvSpPr txBox="1">
            <a:spLocks noGrp="1"/>
          </p:cNvSpPr>
          <p:nvPr>
            <p:ph type="body" idx="10"/>
          </p:nvPr>
        </p:nvSpPr>
        <p:spPr>
          <a:xfrm>
            <a:off x="993739" y="2481535"/>
            <a:ext cx="6158498" cy="854106"/>
          </a:xfrm>
          <a:prstGeom prst="rect">
            <a:avLst/>
          </a:prstGeom>
          <a:noFill/>
          <a:ln>
            <a:noFill/>
          </a:ln>
        </p:spPr>
        <p:txBody>
          <a:bodyPr spcFirstLastPara="1" wrap="square" lIns="91425" tIns="45700" rIns="91425" bIns="45700" anchor="t" anchorCtr="0">
            <a:normAutofit/>
          </a:bodyPr>
          <a:lstStyle>
            <a:lvl1pPr marL="0" marR="0" lvl="0" indent="0" algn="l" rtl="0">
              <a:lnSpc>
                <a:spcPct val="100000"/>
              </a:lnSpc>
              <a:spcBef>
                <a:spcPts val="0"/>
              </a:spcBef>
              <a:spcAft>
                <a:spcPts val="0"/>
              </a:spcAft>
              <a:buClr>
                <a:srgbClr val="152F4E"/>
              </a:buClr>
              <a:buSzPts val="1600"/>
              <a:buFont typeface="Arial" panose="020B0604020202020204" pitchFamily="34" charset="0"/>
              <a:buNone/>
              <a:defRPr sz="1600" b="0" i="0" u="none" strike="noStrike" cap="none">
                <a:solidFill>
                  <a:srgbClr val="152F4E"/>
                </a:solidFill>
                <a:latin typeface="Outfit" pitchFamily="2" charset="0"/>
                <a:ea typeface="Outfit" pitchFamily="2" charset="0"/>
                <a:cs typeface="Outfit" pitchFamily="2" charset="0"/>
                <a:sym typeface="Gill Sans"/>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sp>
        <p:nvSpPr>
          <p:cNvPr id="6" name="Google Shape;11;p4">
            <a:extLst>
              <a:ext uri="{FF2B5EF4-FFF2-40B4-BE49-F238E27FC236}">
                <a16:creationId xmlns:a16="http://schemas.microsoft.com/office/drawing/2014/main" id="{A81214C4-6C5F-1520-096C-ABE730BD1CDA}"/>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utfit" pitchFamily="2" charset="0"/>
                <a:ea typeface="Helvetica Neue"/>
                <a:cs typeface="Helvetica Neue"/>
                <a:sym typeface="Helvetica Neue"/>
              </a:rPr>
              <a:t>www.cells.es</a:t>
            </a:r>
            <a:endParaRPr sz="1200" b="0" i="0" u="none" strike="noStrike" cap="none" dirty="0">
              <a:solidFill>
                <a:srgbClr val="9D9D9C"/>
              </a:solidFill>
              <a:latin typeface="Outfit" pitchFamily="2" charset="0"/>
              <a:ea typeface="Helvetica Neue"/>
              <a:cs typeface="Helvetica Neue"/>
              <a:sym typeface="Helvetica Neue"/>
            </a:endParaRPr>
          </a:p>
        </p:txBody>
      </p:sp>
      <p:pic>
        <p:nvPicPr>
          <p:cNvPr id="9" name="Picture 8">
            <a:extLst>
              <a:ext uri="{FF2B5EF4-FFF2-40B4-BE49-F238E27FC236}">
                <a16:creationId xmlns:a16="http://schemas.microsoft.com/office/drawing/2014/main" id="{63DA0F90-08CD-4207-B6E1-0CD24D052258}"/>
              </a:ext>
            </a:extLst>
          </p:cNvPr>
          <p:cNvPicPr>
            <a:picLocks noChangeAspect="1"/>
          </p:cNvPicPr>
          <p:nvPr userDrawn="1"/>
        </p:nvPicPr>
        <p:blipFill>
          <a:blip r:embed="rId2"/>
          <a:stretch>
            <a:fillRect/>
          </a:stretch>
        </p:blipFill>
        <p:spPr>
          <a:xfrm>
            <a:off x="372472" y="6402888"/>
            <a:ext cx="1659600" cy="207905"/>
          </a:xfrm>
          <a:prstGeom prst="rect">
            <a:avLst/>
          </a:prstGeom>
        </p:spPr>
      </p:pic>
    </p:spTree>
    <p:extLst>
      <p:ext uri="{BB962C8B-B14F-4D97-AF65-F5344CB8AC3E}">
        <p14:creationId xmlns:p14="http://schemas.microsoft.com/office/powerpoint/2010/main" val="708285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6_Diapositiva de título" preserve="1" userDrawn="1">
  <p:cSld name="7_Diapositiva de título">
    <p:bg>
      <p:bgPr>
        <a:solidFill>
          <a:srgbClr val="D1D8E9"/>
        </a:solidFill>
        <a:effectLst/>
      </p:bgPr>
    </p:bg>
    <p:spTree>
      <p:nvGrpSpPr>
        <p:cNvPr id="1" name="Shape 68"/>
        <p:cNvGrpSpPr/>
        <p:nvPr/>
      </p:nvGrpSpPr>
      <p:grpSpPr>
        <a:xfrm>
          <a:off x="0" y="0"/>
          <a:ext cx="0" cy="0"/>
          <a:chOff x="0" y="0"/>
          <a:chExt cx="0" cy="0"/>
        </a:xfrm>
      </p:grpSpPr>
      <p:sp>
        <p:nvSpPr>
          <p:cNvPr id="69" name="Google Shape;69;p60"/>
          <p:cNvSpPr txBox="1">
            <a:spLocks noGrp="1"/>
          </p:cNvSpPr>
          <p:nvPr>
            <p:ph type="body" idx="1"/>
          </p:nvPr>
        </p:nvSpPr>
        <p:spPr>
          <a:xfrm>
            <a:off x="993738" y="2185416"/>
            <a:ext cx="4747187" cy="3542284"/>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rgbClr val="152F4E"/>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0" name="Google Shape;70;p60"/>
          <p:cNvSpPr txBox="1">
            <a:spLocks noGrp="1"/>
          </p:cNvSpPr>
          <p:nvPr>
            <p:ph type="title"/>
          </p:nvPr>
        </p:nvSpPr>
        <p:spPr>
          <a:xfrm>
            <a:off x="993740" y="774589"/>
            <a:ext cx="10204521"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92F56"/>
              </a:buClr>
              <a:buSzPts val="4400"/>
              <a:buFont typeface="Arial"/>
              <a:buNone/>
              <a:defRPr sz="3600" b="1" i="0" u="none" strike="noStrike" cap="none">
                <a:solidFill>
                  <a:srgbClr val="152F4E"/>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s-ES" dirty="0"/>
          </a:p>
        </p:txBody>
      </p:sp>
      <p:sp>
        <p:nvSpPr>
          <p:cNvPr id="72" name="Google Shape;72;p60"/>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utfit" pitchFamily="2" charset="0"/>
                <a:ea typeface="Helvetica Neue"/>
                <a:cs typeface="Helvetica Neue"/>
                <a:sym typeface="Helvetica Neue"/>
              </a:rPr>
              <a:t>www.cells.es</a:t>
            </a:r>
            <a:endParaRPr sz="1200" b="0" i="0" u="none" strike="noStrike" cap="none" dirty="0">
              <a:solidFill>
                <a:srgbClr val="9D9D9C"/>
              </a:solidFill>
              <a:latin typeface="Outfit" pitchFamily="2" charset="0"/>
              <a:ea typeface="Helvetica Neue"/>
              <a:cs typeface="Helvetica Neue"/>
              <a:sym typeface="Helvetica Neue"/>
            </a:endParaRPr>
          </a:p>
        </p:txBody>
      </p:sp>
      <p:sp>
        <p:nvSpPr>
          <p:cNvPr id="6" name="Google Shape;69;p60">
            <a:extLst>
              <a:ext uri="{FF2B5EF4-FFF2-40B4-BE49-F238E27FC236}">
                <a16:creationId xmlns:a16="http://schemas.microsoft.com/office/drawing/2014/main" id="{2901C70A-FA71-6763-7DD1-241D993689E8}"/>
              </a:ext>
            </a:extLst>
          </p:cNvPr>
          <p:cNvSpPr txBox="1">
            <a:spLocks noGrp="1"/>
          </p:cNvSpPr>
          <p:nvPr>
            <p:ph type="body" idx="12"/>
          </p:nvPr>
        </p:nvSpPr>
        <p:spPr>
          <a:xfrm>
            <a:off x="6451077" y="2185416"/>
            <a:ext cx="4747187" cy="3542284"/>
          </a:xfrm>
          <a:prstGeom prst="rect">
            <a:avLst/>
          </a:prstGeom>
          <a:noFill/>
          <a:ln>
            <a:noFill/>
          </a:ln>
        </p:spPr>
        <p:txBody>
          <a:bodyPr spcFirstLastPara="1" wrap="square" lIns="91425" tIns="45700" rIns="91425" bIns="45700" anchor="t" anchorCtr="0">
            <a:normAutofit/>
          </a:bodyPr>
          <a:lstStyle>
            <a:lvl1pPr marL="0" marR="0" lvl="0" indent="0" algn="l" rtl="0" latinLnBrk="0" hangingPunct="1">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rgbClr val="152F4E"/>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pic>
        <p:nvPicPr>
          <p:cNvPr id="7" name="Picture 6">
            <a:extLst>
              <a:ext uri="{FF2B5EF4-FFF2-40B4-BE49-F238E27FC236}">
                <a16:creationId xmlns:a16="http://schemas.microsoft.com/office/drawing/2014/main" id="{5836C3B8-2D24-4B3C-9A4D-A14F384F0876}"/>
              </a:ext>
            </a:extLst>
          </p:cNvPr>
          <p:cNvPicPr>
            <a:picLocks noChangeAspect="1"/>
          </p:cNvPicPr>
          <p:nvPr userDrawn="1"/>
        </p:nvPicPr>
        <p:blipFill>
          <a:blip r:embed="rId2"/>
          <a:stretch>
            <a:fillRect/>
          </a:stretch>
        </p:blipFill>
        <p:spPr>
          <a:xfrm>
            <a:off x="372472" y="6402888"/>
            <a:ext cx="1659600" cy="207905"/>
          </a:xfrm>
          <a:prstGeom prst="rect">
            <a:avLst/>
          </a:prstGeom>
        </p:spPr>
      </p:pic>
    </p:spTree>
    <p:extLst>
      <p:ext uri="{BB962C8B-B14F-4D97-AF65-F5344CB8AC3E}">
        <p14:creationId xmlns:p14="http://schemas.microsoft.com/office/powerpoint/2010/main" val="517203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Solo el título" preserve="1">
  <p:cSld name="6_Solo el título">
    <p:bg>
      <p:bgPr>
        <a:solidFill>
          <a:srgbClr val="D1D8E9"/>
        </a:solidFill>
        <a:effectLst/>
      </p:bgPr>
    </p:bg>
    <p:spTree>
      <p:nvGrpSpPr>
        <p:cNvPr id="1" name="Shape 74"/>
        <p:cNvGrpSpPr/>
        <p:nvPr/>
      </p:nvGrpSpPr>
      <p:grpSpPr>
        <a:xfrm>
          <a:off x="0" y="0"/>
          <a:ext cx="0" cy="0"/>
          <a:chOff x="0" y="0"/>
          <a:chExt cx="0" cy="0"/>
        </a:xfrm>
      </p:grpSpPr>
      <p:sp>
        <p:nvSpPr>
          <p:cNvPr id="75" name="Google Shape;75;p61"/>
          <p:cNvSpPr txBox="1"/>
          <p:nvPr/>
        </p:nvSpPr>
        <p:spPr>
          <a:xfrm>
            <a:off x="4456912" y="5342714"/>
            <a:ext cx="3278174"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100"/>
              <a:buFont typeface="Arial"/>
              <a:buNone/>
            </a:pPr>
            <a:r>
              <a:rPr lang="en-US" sz="1000" b="0" i="0" u="none" strike="noStrike" cap="none" dirty="0">
                <a:solidFill>
                  <a:srgbClr val="152F4E"/>
                </a:solidFill>
                <a:latin typeface="Open Sans" pitchFamily="2" charset="0"/>
                <a:ea typeface="Open Sans" pitchFamily="2" charset="0"/>
                <a:cs typeface="Open Sans" pitchFamily="2" charset="0"/>
                <a:sym typeface="Helvetica Neue"/>
              </a:rPr>
              <a:t>Cerdanyola del Vallès (Barcelona) Spain</a:t>
            </a:r>
            <a:endParaRPr sz="1000" b="0" i="0" u="none" strike="noStrike" cap="none" dirty="0">
              <a:solidFill>
                <a:srgbClr val="152F4E"/>
              </a:solidFill>
              <a:latin typeface="Open Sans" pitchFamily="2" charset="0"/>
              <a:ea typeface="Open Sans" pitchFamily="2" charset="0"/>
              <a:cs typeface="Open Sans" pitchFamily="2" charset="0"/>
              <a:sym typeface="Helvetica Neue"/>
            </a:endParaRPr>
          </a:p>
          <a:p>
            <a:pPr marL="0" marR="0" lvl="0" indent="0" algn="ctr" rtl="0">
              <a:lnSpc>
                <a:spcPct val="150000"/>
              </a:lnSpc>
              <a:spcBef>
                <a:spcPts val="0"/>
              </a:spcBef>
              <a:spcAft>
                <a:spcPts val="0"/>
              </a:spcAft>
              <a:buClr>
                <a:srgbClr val="000000"/>
              </a:buClr>
              <a:buSzPts val="1100"/>
              <a:buFont typeface="Arial"/>
              <a:buNone/>
            </a:pPr>
            <a:r>
              <a:rPr lang="en-US" sz="1000" b="0" i="0" u="none" strike="noStrike" cap="none" dirty="0">
                <a:solidFill>
                  <a:srgbClr val="152F4E"/>
                </a:solidFill>
                <a:latin typeface="Open Sans" pitchFamily="2" charset="0"/>
                <a:ea typeface="Open Sans" pitchFamily="2" charset="0"/>
                <a:cs typeface="Open Sans" pitchFamily="2" charset="0"/>
                <a:sym typeface="Helvetica Neue"/>
              </a:rPr>
              <a:t>Tel: (+34) 93 592 43 00</a:t>
            </a:r>
            <a:endParaRPr sz="1000" b="0" i="0" u="none" strike="noStrike" cap="none" dirty="0">
              <a:solidFill>
                <a:srgbClr val="152F4E"/>
              </a:solidFill>
              <a:latin typeface="Open Sans" pitchFamily="2" charset="0"/>
              <a:ea typeface="Open Sans" pitchFamily="2" charset="0"/>
              <a:cs typeface="Open Sans" pitchFamily="2" charset="0"/>
              <a:sym typeface="Helvetica Neue"/>
            </a:endParaRPr>
          </a:p>
        </p:txBody>
      </p:sp>
      <p:sp>
        <p:nvSpPr>
          <p:cNvPr id="76" name="Google Shape;76;p61"/>
          <p:cNvSpPr txBox="1"/>
          <p:nvPr/>
        </p:nvSpPr>
        <p:spPr>
          <a:xfrm>
            <a:off x="4557728" y="3937977"/>
            <a:ext cx="307654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152F4E"/>
                </a:solidFill>
                <a:latin typeface="Outfit" pitchFamily="2" charset="0"/>
                <a:ea typeface="Helvetica Neue"/>
                <a:cs typeface="Helvetica Neue"/>
                <a:sym typeface="Helvetica Neue"/>
              </a:rPr>
              <a:t>www.cells.es</a:t>
            </a:r>
            <a:endParaRPr sz="1600" b="0" i="0" u="none" strike="noStrike" cap="none" dirty="0">
              <a:solidFill>
                <a:srgbClr val="152F4E"/>
              </a:solidFill>
              <a:latin typeface="Outfit" pitchFamily="2" charset="0"/>
              <a:ea typeface="Helvetica Neue"/>
              <a:cs typeface="Helvetica Neue"/>
              <a:sym typeface="Helvetica Neue"/>
            </a:endParaRPr>
          </a:p>
        </p:txBody>
      </p:sp>
      <p:pic>
        <p:nvPicPr>
          <p:cNvPr id="7" name="Picture 6">
            <a:extLst>
              <a:ext uri="{FF2B5EF4-FFF2-40B4-BE49-F238E27FC236}">
                <a16:creationId xmlns:a16="http://schemas.microsoft.com/office/drawing/2014/main" id="{21D89664-1652-4B56-9B2F-9E5CBBF2F154}"/>
              </a:ext>
            </a:extLst>
          </p:cNvPr>
          <p:cNvPicPr>
            <a:picLocks noChangeAspect="1"/>
          </p:cNvPicPr>
          <p:nvPr userDrawn="1"/>
        </p:nvPicPr>
        <p:blipFill>
          <a:blip r:embed="rId2"/>
          <a:stretch>
            <a:fillRect/>
          </a:stretch>
        </p:blipFill>
        <p:spPr>
          <a:xfrm>
            <a:off x="4556269" y="2199011"/>
            <a:ext cx="3078000" cy="1536202"/>
          </a:xfrm>
          <a:prstGeom prst="rect">
            <a:avLst/>
          </a:prstGeom>
        </p:spPr>
      </p:pic>
    </p:spTree>
    <p:extLst>
      <p:ext uri="{BB962C8B-B14F-4D97-AF65-F5344CB8AC3E}">
        <p14:creationId xmlns:p14="http://schemas.microsoft.com/office/powerpoint/2010/main" val="541859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5_Solo el título" preserve="1">
  <p:cSld name="6_Solo el título">
    <p:bg>
      <p:bgPr>
        <a:solidFill>
          <a:srgbClr val="3858A4"/>
        </a:solidFill>
        <a:effectLst/>
      </p:bgPr>
    </p:bg>
    <p:spTree>
      <p:nvGrpSpPr>
        <p:cNvPr id="1" name="Shape 10"/>
        <p:cNvGrpSpPr/>
        <p:nvPr/>
      </p:nvGrpSpPr>
      <p:grpSpPr>
        <a:xfrm>
          <a:off x="0" y="0"/>
          <a:ext cx="0" cy="0"/>
          <a:chOff x="0" y="0"/>
          <a:chExt cx="0" cy="0"/>
        </a:xfrm>
      </p:grpSpPr>
      <p:sp>
        <p:nvSpPr>
          <p:cNvPr id="11" name="Google Shape;11;p4"/>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pic>
        <p:nvPicPr>
          <p:cNvPr id="4" name="Picture 3">
            <a:extLst>
              <a:ext uri="{FF2B5EF4-FFF2-40B4-BE49-F238E27FC236}">
                <a16:creationId xmlns:a16="http://schemas.microsoft.com/office/drawing/2014/main" id="{B131CD4A-07C2-4629-9AC3-E33243926572}"/>
              </a:ext>
            </a:extLst>
          </p:cNvPr>
          <p:cNvPicPr>
            <a:picLocks noChangeAspect="1"/>
          </p:cNvPicPr>
          <p:nvPr userDrawn="1"/>
        </p:nvPicPr>
        <p:blipFill>
          <a:blip r:embed="rId2"/>
          <a:stretch>
            <a:fillRect/>
          </a:stretch>
        </p:blipFill>
        <p:spPr>
          <a:xfrm>
            <a:off x="737580" y="991311"/>
            <a:ext cx="2775600" cy="1385278"/>
          </a:xfrm>
          <a:prstGeom prst="rect">
            <a:avLst/>
          </a:prstGeom>
        </p:spPr>
      </p:pic>
    </p:spTree>
    <p:extLst>
      <p:ext uri="{BB962C8B-B14F-4D97-AF65-F5344CB8AC3E}">
        <p14:creationId xmlns:p14="http://schemas.microsoft.com/office/powerpoint/2010/main" val="2961647265"/>
      </p:ext>
    </p:extLst>
  </p:cSld>
  <p:clrMapOvr>
    <a:masterClrMapping/>
  </p:clrMapOvr>
  <p:extLst>
    <p:ext uri="{DCECCB84-F9BA-43D5-87BE-67443E8EF086}">
      <p15:sldGuideLst xmlns:p15="http://schemas.microsoft.com/office/powerpoint/2012/main">
        <p15:guide id="1" orient="horz" pos="2137">
          <p15:clr>
            <a:srgbClr val="FBAE40"/>
          </p15:clr>
        </p15:guide>
        <p15:guide id="2" pos="381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Solo el título" preserve="1" userDrawn="1">
  <p:cSld name="6_Solo el título">
    <p:bg>
      <p:bgPr>
        <a:solidFill>
          <a:srgbClr val="3858A4"/>
        </a:solidFill>
        <a:effectLst/>
      </p:bgPr>
    </p:bg>
    <p:spTree>
      <p:nvGrpSpPr>
        <p:cNvPr id="1" name="Shape 138"/>
        <p:cNvGrpSpPr/>
        <p:nvPr/>
      </p:nvGrpSpPr>
      <p:grpSpPr>
        <a:xfrm>
          <a:off x="0" y="0"/>
          <a:ext cx="0" cy="0"/>
          <a:chOff x="0" y="0"/>
          <a:chExt cx="0" cy="0"/>
        </a:xfrm>
      </p:grpSpPr>
      <p:sp>
        <p:nvSpPr>
          <p:cNvPr id="139" name="Google Shape;139;p63"/>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sp>
        <p:nvSpPr>
          <p:cNvPr id="141" name="Google Shape;141;p63"/>
          <p:cNvSpPr>
            <a:spLocks noGrp="1"/>
          </p:cNvSpPr>
          <p:nvPr>
            <p:ph type="pic" idx="2"/>
          </p:nvPr>
        </p:nvSpPr>
        <p:spPr>
          <a:xfrm>
            <a:off x="-6493" y="4197096"/>
            <a:ext cx="12204985" cy="2660904"/>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4" name="Google Shape;140;p63">
            <a:extLst>
              <a:ext uri="{FF2B5EF4-FFF2-40B4-BE49-F238E27FC236}">
                <a16:creationId xmlns:a16="http://schemas.microsoft.com/office/drawing/2014/main" id="{357337F3-FB3A-5D7E-5763-99EDEBD76872}"/>
              </a:ext>
            </a:extLst>
          </p:cNvPr>
          <p:cNvSpPr txBox="1">
            <a:spLocks noGrp="1"/>
          </p:cNvSpPr>
          <p:nvPr>
            <p:ph type="title"/>
          </p:nvPr>
        </p:nvSpPr>
        <p:spPr>
          <a:xfrm>
            <a:off x="643128" y="2445582"/>
            <a:ext cx="10905744" cy="58090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4000" b="1" i="0" u="none" strike="noStrike" cap="none">
                <a:solidFill>
                  <a:schemeClr val="bg1"/>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s-ES" dirty="0"/>
          </a:p>
        </p:txBody>
      </p:sp>
      <p:pic>
        <p:nvPicPr>
          <p:cNvPr id="6" name="Picture 5">
            <a:extLst>
              <a:ext uri="{FF2B5EF4-FFF2-40B4-BE49-F238E27FC236}">
                <a16:creationId xmlns:a16="http://schemas.microsoft.com/office/drawing/2014/main" id="{13E6C9A4-4976-45A0-8F18-921FCAACB5B3}"/>
              </a:ext>
            </a:extLst>
          </p:cNvPr>
          <p:cNvPicPr>
            <a:picLocks noChangeAspect="1"/>
          </p:cNvPicPr>
          <p:nvPr userDrawn="1"/>
        </p:nvPicPr>
        <p:blipFill>
          <a:blip r:embed="rId2"/>
          <a:stretch>
            <a:fillRect/>
          </a:stretch>
        </p:blipFill>
        <p:spPr>
          <a:xfrm>
            <a:off x="709588" y="829564"/>
            <a:ext cx="2282400" cy="1139126"/>
          </a:xfrm>
          <a:prstGeom prst="rect">
            <a:avLst/>
          </a:prstGeom>
        </p:spPr>
      </p:pic>
    </p:spTree>
    <p:extLst>
      <p:ext uri="{BB962C8B-B14F-4D97-AF65-F5344CB8AC3E}">
        <p14:creationId xmlns:p14="http://schemas.microsoft.com/office/powerpoint/2010/main" val="25070146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37">
          <p15:clr>
            <a:srgbClr val="FBAE40"/>
          </p15:clr>
        </p15:guide>
        <p15:guide id="2" pos="381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5_Solo el título" preserve="1" userDrawn="1">
  <p:cSld name="6_Solo el título">
    <p:bg>
      <p:bgPr>
        <a:solidFill>
          <a:srgbClr val="3858A4"/>
        </a:solidFill>
        <a:effectLst/>
      </p:bgPr>
    </p:bg>
    <p:spTree>
      <p:nvGrpSpPr>
        <p:cNvPr id="1" name="Shape 138"/>
        <p:cNvGrpSpPr/>
        <p:nvPr/>
      </p:nvGrpSpPr>
      <p:grpSpPr>
        <a:xfrm>
          <a:off x="0" y="0"/>
          <a:ext cx="0" cy="0"/>
          <a:chOff x="0" y="0"/>
          <a:chExt cx="0" cy="0"/>
        </a:xfrm>
      </p:grpSpPr>
      <p:sp>
        <p:nvSpPr>
          <p:cNvPr id="139" name="Google Shape;139;p63"/>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sp>
        <p:nvSpPr>
          <p:cNvPr id="2" name="Google Shape;41;p56">
            <a:extLst>
              <a:ext uri="{FF2B5EF4-FFF2-40B4-BE49-F238E27FC236}">
                <a16:creationId xmlns:a16="http://schemas.microsoft.com/office/drawing/2014/main" id="{D2E74852-727F-67A6-D1B3-119BBA68CC4A}"/>
              </a:ext>
            </a:extLst>
          </p:cNvPr>
          <p:cNvSpPr>
            <a:spLocks noGrp="1"/>
          </p:cNvSpPr>
          <p:nvPr>
            <p:ph type="pic" idx="10"/>
          </p:nvPr>
        </p:nvSpPr>
        <p:spPr>
          <a:xfrm>
            <a:off x="5741043" y="0"/>
            <a:ext cx="6463942" cy="6858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5" name="Google Shape;140;p63">
            <a:extLst>
              <a:ext uri="{FF2B5EF4-FFF2-40B4-BE49-F238E27FC236}">
                <a16:creationId xmlns:a16="http://schemas.microsoft.com/office/drawing/2014/main" id="{13950A54-5FBA-369E-8A6E-E43B8301E477}"/>
              </a:ext>
            </a:extLst>
          </p:cNvPr>
          <p:cNvSpPr txBox="1">
            <a:spLocks noGrp="1"/>
          </p:cNvSpPr>
          <p:nvPr>
            <p:ph type="title"/>
          </p:nvPr>
        </p:nvSpPr>
        <p:spPr>
          <a:xfrm>
            <a:off x="643128" y="2531779"/>
            <a:ext cx="4438158" cy="353069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4000" b="1" i="0" u="none" strike="noStrike" cap="none">
                <a:solidFill>
                  <a:schemeClr val="bg1"/>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s-ES" dirty="0"/>
          </a:p>
        </p:txBody>
      </p:sp>
      <p:pic>
        <p:nvPicPr>
          <p:cNvPr id="6" name="Picture 5">
            <a:extLst>
              <a:ext uri="{FF2B5EF4-FFF2-40B4-BE49-F238E27FC236}">
                <a16:creationId xmlns:a16="http://schemas.microsoft.com/office/drawing/2014/main" id="{C6822BC1-A229-4A21-9D3F-EA6E6158B37E}"/>
              </a:ext>
            </a:extLst>
          </p:cNvPr>
          <p:cNvPicPr>
            <a:picLocks noChangeAspect="1"/>
          </p:cNvPicPr>
          <p:nvPr userDrawn="1"/>
        </p:nvPicPr>
        <p:blipFill>
          <a:blip r:embed="rId2"/>
          <a:stretch>
            <a:fillRect/>
          </a:stretch>
        </p:blipFill>
        <p:spPr>
          <a:xfrm>
            <a:off x="709588" y="829564"/>
            <a:ext cx="2282400" cy="1139126"/>
          </a:xfrm>
          <a:prstGeom prst="rect">
            <a:avLst/>
          </a:prstGeom>
        </p:spPr>
      </p:pic>
    </p:spTree>
    <p:extLst>
      <p:ext uri="{BB962C8B-B14F-4D97-AF65-F5344CB8AC3E}">
        <p14:creationId xmlns:p14="http://schemas.microsoft.com/office/powerpoint/2010/main" val="18993856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37">
          <p15:clr>
            <a:srgbClr val="FBAE40"/>
          </p15:clr>
        </p15:guide>
        <p15:guide id="2" pos="381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Diapositiva de título" preserve="1" userDrawn="1">
  <p:cSld name="2_Diapositiva de título">
    <p:bg>
      <p:bgPr>
        <a:solidFill>
          <a:srgbClr val="3858A4"/>
        </a:solidFill>
        <a:effectLst/>
      </p:bgPr>
    </p:bg>
    <p:spTree>
      <p:nvGrpSpPr>
        <p:cNvPr id="1" name="Shape 24"/>
        <p:cNvGrpSpPr/>
        <p:nvPr/>
      </p:nvGrpSpPr>
      <p:grpSpPr>
        <a:xfrm>
          <a:off x="0" y="0"/>
          <a:ext cx="0" cy="0"/>
          <a:chOff x="0" y="0"/>
          <a:chExt cx="0" cy="0"/>
        </a:xfrm>
      </p:grpSpPr>
      <p:sp>
        <p:nvSpPr>
          <p:cNvPr id="25" name="Google Shape;25;p51"/>
          <p:cNvSpPr txBox="1">
            <a:spLocks noGrp="1"/>
          </p:cNvSpPr>
          <p:nvPr>
            <p:ph type="title"/>
          </p:nvPr>
        </p:nvSpPr>
        <p:spPr>
          <a:xfrm>
            <a:off x="993740" y="774589"/>
            <a:ext cx="10423197" cy="58090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600" b="1" i="0" u="none" strike="noStrike" cap="none">
                <a:solidFill>
                  <a:schemeClr val="bg1"/>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27" name="Google Shape;27;p51"/>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sp>
        <p:nvSpPr>
          <p:cNvPr id="3" name="Google Shape;49;p57">
            <a:extLst>
              <a:ext uri="{FF2B5EF4-FFF2-40B4-BE49-F238E27FC236}">
                <a16:creationId xmlns:a16="http://schemas.microsoft.com/office/drawing/2014/main" id="{B05532D9-B8C1-6B84-39B0-64C09E99714C}"/>
              </a:ext>
            </a:extLst>
          </p:cNvPr>
          <p:cNvSpPr txBox="1">
            <a:spLocks noGrp="1"/>
          </p:cNvSpPr>
          <p:nvPr>
            <p:ph type="body" idx="10"/>
          </p:nvPr>
        </p:nvSpPr>
        <p:spPr>
          <a:xfrm>
            <a:off x="993739" y="3429000"/>
            <a:ext cx="5102259" cy="2283976"/>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chemeClr val="bg1"/>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pic>
        <p:nvPicPr>
          <p:cNvPr id="6" name="Picture 5">
            <a:extLst>
              <a:ext uri="{FF2B5EF4-FFF2-40B4-BE49-F238E27FC236}">
                <a16:creationId xmlns:a16="http://schemas.microsoft.com/office/drawing/2014/main" id="{FF2D52A0-AEE7-4D7D-8F4F-53359CA40656}"/>
              </a:ext>
            </a:extLst>
          </p:cNvPr>
          <p:cNvPicPr>
            <a:picLocks noChangeAspect="1"/>
          </p:cNvPicPr>
          <p:nvPr userDrawn="1"/>
        </p:nvPicPr>
        <p:blipFill>
          <a:blip r:embed="rId2"/>
          <a:stretch>
            <a:fillRect/>
          </a:stretch>
        </p:blipFill>
        <p:spPr>
          <a:xfrm>
            <a:off x="384727" y="6345656"/>
            <a:ext cx="1692000" cy="211963"/>
          </a:xfrm>
          <a:prstGeom prst="rect">
            <a:avLst/>
          </a:prstGeom>
        </p:spPr>
      </p:pic>
    </p:spTree>
    <p:extLst>
      <p:ext uri="{BB962C8B-B14F-4D97-AF65-F5344CB8AC3E}">
        <p14:creationId xmlns:p14="http://schemas.microsoft.com/office/powerpoint/2010/main" val="66193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iapositiva de título" userDrawn="1">
  <p:cSld name="Blanc4">
    <p:bg>
      <p:bgPr>
        <a:solidFill>
          <a:schemeClr val="lt1"/>
        </a:solidFill>
        <a:effectLst/>
      </p:bgPr>
    </p:bg>
    <p:spTree>
      <p:nvGrpSpPr>
        <p:cNvPr id="1" name="Shape 24"/>
        <p:cNvGrpSpPr/>
        <p:nvPr/>
      </p:nvGrpSpPr>
      <p:grpSpPr>
        <a:xfrm>
          <a:off x="0" y="0"/>
          <a:ext cx="0" cy="0"/>
          <a:chOff x="0" y="0"/>
          <a:chExt cx="0" cy="0"/>
        </a:xfrm>
      </p:grpSpPr>
      <p:sp>
        <p:nvSpPr>
          <p:cNvPr id="25" name="Google Shape;25;p51"/>
          <p:cNvSpPr txBox="1">
            <a:spLocks noGrp="1"/>
          </p:cNvSpPr>
          <p:nvPr>
            <p:ph type="title"/>
          </p:nvPr>
        </p:nvSpPr>
        <p:spPr>
          <a:xfrm>
            <a:off x="993740" y="774589"/>
            <a:ext cx="10423197" cy="58090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600" b="1" i="0" u="none" strike="noStrike" cap="none">
                <a:solidFill>
                  <a:srgbClr val="152F4E"/>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 name="Google Shape;49;p57">
            <a:extLst>
              <a:ext uri="{FF2B5EF4-FFF2-40B4-BE49-F238E27FC236}">
                <a16:creationId xmlns:a16="http://schemas.microsoft.com/office/drawing/2014/main" id="{B05532D9-B8C1-6B84-39B0-64C09E99714C}"/>
              </a:ext>
            </a:extLst>
          </p:cNvPr>
          <p:cNvSpPr txBox="1">
            <a:spLocks noGrp="1"/>
          </p:cNvSpPr>
          <p:nvPr>
            <p:ph type="body" idx="10"/>
          </p:nvPr>
        </p:nvSpPr>
        <p:spPr>
          <a:xfrm>
            <a:off x="993739" y="3429000"/>
            <a:ext cx="5102259" cy="2283976"/>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rgbClr val="152F4E"/>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2" name="Google Shape;11;p4">
            <a:extLst>
              <a:ext uri="{FF2B5EF4-FFF2-40B4-BE49-F238E27FC236}">
                <a16:creationId xmlns:a16="http://schemas.microsoft.com/office/drawing/2014/main" id="{ED6DD888-A0A8-1F41-2FB7-E3E49991A132}"/>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utfit" pitchFamily="2" charset="0"/>
                <a:ea typeface="Helvetica Neue"/>
                <a:cs typeface="Helvetica Neue"/>
                <a:sym typeface="Helvetica Neue"/>
              </a:rPr>
              <a:t>www.cells.es</a:t>
            </a:r>
            <a:endParaRPr sz="1200" b="0" i="0" u="none" strike="noStrike" cap="none" dirty="0">
              <a:solidFill>
                <a:srgbClr val="9D9D9C"/>
              </a:solidFill>
              <a:latin typeface="Outfit" pitchFamily="2" charset="0"/>
              <a:ea typeface="Helvetica Neue"/>
              <a:cs typeface="Helvetica Neue"/>
              <a:sym typeface="Helvetica Neue"/>
            </a:endParaRPr>
          </a:p>
        </p:txBody>
      </p:sp>
      <p:pic>
        <p:nvPicPr>
          <p:cNvPr id="5" name="Picture 4">
            <a:extLst>
              <a:ext uri="{FF2B5EF4-FFF2-40B4-BE49-F238E27FC236}">
                <a16:creationId xmlns:a16="http://schemas.microsoft.com/office/drawing/2014/main" id="{422C18D2-D122-48EB-94E5-FC7A6E749C74}"/>
              </a:ext>
            </a:extLst>
          </p:cNvPr>
          <p:cNvPicPr>
            <a:picLocks noChangeAspect="1"/>
          </p:cNvPicPr>
          <p:nvPr userDrawn="1"/>
        </p:nvPicPr>
        <p:blipFill>
          <a:blip r:embed="rId2"/>
          <a:stretch>
            <a:fillRect/>
          </a:stretch>
        </p:blipFill>
        <p:spPr>
          <a:xfrm>
            <a:off x="372472" y="6402888"/>
            <a:ext cx="1659600" cy="207905"/>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Diapositiva de título" preserve="1" userDrawn="1">
  <p:cSld name="2_Diapositiva de título">
    <p:bg>
      <p:bgPr>
        <a:solidFill>
          <a:srgbClr val="3858A4"/>
        </a:solidFill>
        <a:effectLst/>
      </p:bgPr>
    </p:bg>
    <p:spTree>
      <p:nvGrpSpPr>
        <p:cNvPr id="1" name="Shape 34"/>
        <p:cNvGrpSpPr/>
        <p:nvPr/>
      </p:nvGrpSpPr>
      <p:grpSpPr>
        <a:xfrm>
          <a:off x="0" y="0"/>
          <a:ext cx="0" cy="0"/>
          <a:chOff x="0" y="0"/>
          <a:chExt cx="0" cy="0"/>
        </a:xfrm>
      </p:grpSpPr>
      <p:sp>
        <p:nvSpPr>
          <p:cNvPr id="35" name="Google Shape;35;p55"/>
          <p:cNvSpPr txBox="1">
            <a:spLocks noGrp="1"/>
          </p:cNvSpPr>
          <p:nvPr>
            <p:ph type="title"/>
          </p:nvPr>
        </p:nvSpPr>
        <p:spPr>
          <a:xfrm>
            <a:off x="993740" y="774589"/>
            <a:ext cx="10204520"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3600" b="1" i="0" u="none" strike="noStrike" cap="none">
                <a:solidFill>
                  <a:schemeClr val="bg1"/>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6" name="Google Shape;36;p55"/>
          <p:cNvSpPr txBox="1">
            <a:spLocks noGrp="1"/>
          </p:cNvSpPr>
          <p:nvPr>
            <p:ph type="body" idx="1"/>
          </p:nvPr>
        </p:nvSpPr>
        <p:spPr>
          <a:xfrm>
            <a:off x="993738" y="2891183"/>
            <a:ext cx="10204520" cy="1940405"/>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chemeClr val="bg1"/>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7" name="Google Shape;37;p55"/>
          <p:cNvSpPr txBox="1">
            <a:spLocks noGrp="1"/>
          </p:cNvSpPr>
          <p:nvPr>
            <p:ph type="body" idx="2"/>
          </p:nvPr>
        </p:nvSpPr>
        <p:spPr>
          <a:xfrm>
            <a:off x="993737" y="2081369"/>
            <a:ext cx="10204520" cy="753498"/>
          </a:xfrm>
          <a:prstGeom prst="rect">
            <a:avLst/>
          </a:prstGeom>
          <a:noFill/>
          <a:ln>
            <a:noFill/>
          </a:ln>
        </p:spPr>
        <p:txBody>
          <a:bodyPr spcFirstLastPara="1" wrap="square" lIns="91425" tIns="45700" rIns="91425" bIns="45700" anchor="t" anchorCtr="0">
            <a:normAutofit/>
          </a:bodyPr>
          <a:lstStyle>
            <a:lvl1pPr marL="0" marR="0" lvl="0" indent="0" algn="l" rtl="0">
              <a:lnSpc>
                <a:spcPct val="100000"/>
              </a:lnSpc>
              <a:spcBef>
                <a:spcPts val="0"/>
              </a:spcBef>
              <a:spcAft>
                <a:spcPts val="0"/>
              </a:spcAft>
              <a:buClr>
                <a:srgbClr val="152F4E"/>
              </a:buClr>
              <a:buSzPts val="1600"/>
              <a:buFont typeface="Arial" panose="020B0604020202020204" pitchFamily="34" charset="0"/>
              <a:buNone/>
              <a:defRPr sz="1600" b="0" i="0" u="none" strike="noStrike" cap="none">
                <a:solidFill>
                  <a:schemeClr val="bg1"/>
                </a:solidFill>
                <a:latin typeface="Outfit" pitchFamily="2" charset="0"/>
                <a:ea typeface="Outfit" pitchFamily="2" charset="0"/>
                <a:cs typeface="Outfit" pitchFamily="2" charset="0"/>
                <a:sym typeface="Gill Sans"/>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sp>
        <p:nvSpPr>
          <p:cNvPr id="38" name="Google Shape;38;p55"/>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pic>
        <p:nvPicPr>
          <p:cNvPr id="7" name="Picture 6">
            <a:extLst>
              <a:ext uri="{FF2B5EF4-FFF2-40B4-BE49-F238E27FC236}">
                <a16:creationId xmlns:a16="http://schemas.microsoft.com/office/drawing/2014/main" id="{664C7C39-27C0-4075-A4CC-101DBE0CC638}"/>
              </a:ext>
            </a:extLst>
          </p:cNvPr>
          <p:cNvPicPr>
            <a:picLocks noChangeAspect="1"/>
          </p:cNvPicPr>
          <p:nvPr userDrawn="1"/>
        </p:nvPicPr>
        <p:blipFill>
          <a:blip r:embed="rId2"/>
          <a:stretch>
            <a:fillRect/>
          </a:stretch>
        </p:blipFill>
        <p:spPr>
          <a:xfrm>
            <a:off x="384727" y="6345656"/>
            <a:ext cx="1692000" cy="211963"/>
          </a:xfrm>
          <a:prstGeom prst="rect">
            <a:avLst/>
          </a:prstGeom>
        </p:spPr>
      </p:pic>
    </p:spTree>
    <p:extLst>
      <p:ext uri="{BB962C8B-B14F-4D97-AF65-F5344CB8AC3E}">
        <p14:creationId xmlns:p14="http://schemas.microsoft.com/office/powerpoint/2010/main" val="2852429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Solo el título" preserve="1" userDrawn="1">
  <p:cSld name="3_Solo el título">
    <p:bg>
      <p:bgPr>
        <a:solidFill>
          <a:srgbClr val="3858A4"/>
        </a:solidFill>
        <a:effectLst/>
      </p:bgPr>
    </p:bg>
    <p:spTree>
      <p:nvGrpSpPr>
        <p:cNvPr id="1" name="Shape 40"/>
        <p:cNvGrpSpPr/>
        <p:nvPr/>
      </p:nvGrpSpPr>
      <p:grpSpPr>
        <a:xfrm>
          <a:off x="0" y="0"/>
          <a:ext cx="0" cy="0"/>
          <a:chOff x="0" y="0"/>
          <a:chExt cx="0" cy="0"/>
        </a:xfrm>
      </p:grpSpPr>
      <p:sp>
        <p:nvSpPr>
          <p:cNvPr id="41" name="Google Shape;41;p56"/>
          <p:cNvSpPr>
            <a:spLocks noGrp="1"/>
          </p:cNvSpPr>
          <p:nvPr>
            <p:ph type="pic" idx="2"/>
          </p:nvPr>
        </p:nvSpPr>
        <p:spPr>
          <a:xfrm>
            <a:off x="6843861" y="0"/>
            <a:ext cx="5361124" cy="6858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43" name="Google Shape;43;p56"/>
          <p:cNvSpPr txBox="1">
            <a:spLocks noGrp="1"/>
          </p:cNvSpPr>
          <p:nvPr>
            <p:ph type="body" idx="1"/>
          </p:nvPr>
        </p:nvSpPr>
        <p:spPr>
          <a:xfrm>
            <a:off x="993739" y="2592729"/>
            <a:ext cx="4909119" cy="3185771"/>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chemeClr val="bg1"/>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44" name="Google Shape;44;p56"/>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sp>
        <p:nvSpPr>
          <p:cNvPr id="2" name="Google Shape;48;p57">
            <a:extLst>
              <a:ext uri="{FF2B5EF4-FFF2-40B4-BE49-F238E27FC236}">
                <a16:creationId xmlns:a16="http://schemas.microsoft.com/office/drawing/2014/main" id="{6C819DC6-15A2-2CE3-8D2A-2A9AA3E55795}"/>
              </a:ext>
            </a:extLst>
          </p:cNvPr>
          <p:cNvSpPr txBox="1">
            <a:spLocks noGrp="1"/>
          </p:cNvSpPr>
          <p:nvPr>
            <p:ph type="title"/>
          </p:nvPr>
        </p:nvSpPr>
        <p:spPr>
          <a:xfrm>
            <a:off x="993740" y="774589"/>
            <a:ext cx="4909119" cy="156349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3600" b="1" i="0" u="none" strike="noStrike" cap="none">
                <a:solidFill>
                  <a:schemeClr val="bg1"/>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pic>
        <p:nvPicPr>
          <p:cNvPr id="7" name="Picture 6">
            <a:extLst>
              <a:ext uri="{FF2B5EF4-FFF2-40B4-BE49-F238E27FC236}">
                <a16:creationId xmlns:a16="http://schemas.microsoft.com/office/drawing/2014/main" id="{7F9116A6-2567-4E24-86CE-9BDAF9C8356B}"/>
              </a:ext>
            </a:extLst>
          </p:cNvPr>
          <p:cNvPicPr>
            <a:picLocks noChangeAspect="1"/>
          </p:cNvPicPr>
          <p:nvPr userDrawn="1"/>
        </p:nvPicPr>
        <p:blipFill>
          <a:blip r:embed="rId2"/>
          <a:stretch>
            <a:fillRect/>
          </a:stretch>
        </p:blipFill>
        <p:spPr>
          <a:xfrm>
            <a:off x="384727" y="6345656"/>
            <a:ext cx="1692000" cy="211963"/>
          </a:xfrm>
          <a:prstGeom prst="rect">
            <a:avLst/>
          </a:prstGeom>
        </p:spPr>
      </p:pic>
    </p:spTree>
    <p:extLst>
      <p:ext uri="{BB962C8B-B14F-4D97-AF65-F5344CB8AC3E}">
        <p14:creationId xmlns:p14="http://schemas.microsoft.com/office/powerpoint/2010/main" val="2309957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Solo el título" preserve="1" userDrawn="1">
  <p:cSld name="3_Solo el título">
    <p:bg>
      <p:bgPr>
        <a:solidFill>
          <a:srgbClr val="3858A4"/>
        </a:solidFill>
        <a:effectLst/>
      </p:bgPr>
    </p:bg>
    <p:spTree>
      <p:nvGrpSpPr>
        <p:cNvPr id="1" name="Shape 53"/>
        <p:cNvGrpSpPr/>
        <p:nvPr/>
      </p:nvGrpSpPr>
      <p:grpSpPr>
        <a:xfrm>
          <a:off x="0" y="0"/>
          <a:ext cx="0" cy="0"/>
          <a:chOff x="0" y="0"/>
          <a:chExt cx="0" cy="0"/>
        </a:xfrm>
      </p:grpSpPr>
      <p:sp>
        <p:nvSpPr>
          <p:cNvPr id="55" name="Google Shape;55;p58"/>
          <p:cNvSpPr>
            <a:spLocks noGrp="1"/>
          </p:cNvSpPr>
          <p:nvPr>
            <p:ph type="pic" idx="2"/>
          </p:nvPr>
        </p:nvSpPr>
        <p:spPr>
          <a:xfrm>
            <a:off x="8066637" y="0"/>
            <a:ext cx="4138347" cy="3429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56" name="Google Shape;56;p58"/>
          <p:cNvSpPr>
            <a:spLocks noGrp="1"/>
          </p:cNvSpPr>
          <p:nvPr>
            <p:ph type="pic" idx="3"/>
          </p:nvPr>
        </p:nvSpPr>
        <p:spPr>
          <a:xfrm>
            <a:off x="8066637" y="3429000"/>
            <a:ext cx="4138347" cy="3429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57" name="Google Shape;57;p58"/>
          <p:cNvSpPr txBox="1">
            <a:spLocks noGrp="1"/>
          </p:cNvSpPr>
          <p:nvPr>
            <p:ph type="body" idx="1"/>
          </p:nvPr>
        </p:nvSpPr>
        <p:spPr>
          <a:xfrm>
            <a:off x="993740" y="2481535"/>
            <a:ext cx="6158498" cy="3296965"/>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chemeClr val="bg1"/>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58" name="Google Shape;58;p58"/>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sp>
        <p:nvSpPr>
          <p:cNvPr id="2" name="Google Shape;48;p57">
            <a:extLst>
              <a:ext uri="{FF2B5EF4-FFF2-40B4-BE49-F238E27FC236}">
                <a16:creationId xmlns:a16="http://schemas.microsoft.com/office/drawing/2014/main" id="{6FCC651F-2ACC-1082-7E30-AB8BE0E55C89}"/>
              </a:ext>
            </a:extLst>
          </p:cNvPr>
          <p:cNvSpPr txBox="1">
            <a:spLocks noGrp="1"/>
          </p:cNvSpPr>
          <p:nvPr>
            <p:ph type="title"/>
          </p:nvPr>
        </p:nvSpPr>
        <p:spPr>
          <a:xfrm>
            <a:off x="993740" y="774588"/>
            <a:ext cx="6158498" cy="1456565"/>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3600" b="1" i="0" u="none" strike="noStrike" cap="none">
                <a:solidFill>
                  <a:schemeClr val="bg1"/>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pic>
        <p:nvPicPr>
          <p:cNvPr id="8" name="Picture 7">
            <a:extLst>
              <a:ext uri="{FF2B5EF4-FFF2-40B4-BE49-F238E27FC236}">
                <a16:creationId xmlns:a16="http://schemas.microsoft.com/office/drawing/2014/main" id="{E8074345-E0DC-4693-9FCB-ECB9BF290C51}"/>
              </a:ext>
            </a:extLst>
          </p:cNvPr>
          <p:cNvPicPr>
            <a:picLocks noChangeAspect="1"/>
          </p:cNvPicPr>
          <p:nvPr userDrawn="1"/>
        </p:nvPicPr>
        <p:blipFill>
          <a:blip r:embed="rId2"/>
          <a:stretch>
            <a:fillRect/>
          </a:stretch>
        </p:blipFill>
        <p:spPr>
          <a:xfrm>
            <a:off x="384727" y="6345656"/>
            <a:ext cx="1692000" cy="211963"/>
          </a:xfrm>
          <a:prstGeom prst="rect">
            <a:avLst/>
          </a:prstGeom>
        </p:spPr>
      </p:pic>
    </p:spTree>
    <p:extLst>
      <p:ext uri="{BB962C8B-B14F-4D97-AF65-F5344CB8AC3E}">
        <p14:creationId xmlns:p14="http://schemas.microsoft.com/office/powerpoint/2010/main" val="1948650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Solo el título" preserve="1" userDrawn="1">
  <p:cSld name="3_Solo el título">
    <p:bg>
      <p:bgPr>
        <a:solidFill>
          <a:srgbClr val="3858A4"/>
        </a:solidFill>
        <a:effectLst/>
      </p:bgPr>
    </p:bg>
    <p:spTree>
      <p:nvGrpSpPr>
        <p:cNvPr id="1" name="Shape 60"/>
        <p:cNvGrpSpPr/>
        <p:nvPr/>
      </p:nvGrpSpPr>
      <p:grpSpPr>
        <a:xfrm>
          <a:off x="0" y="0"/>
          <a:ext cx="0" cy="0"/>
          <a:chOff x="0" y="0"/>
          <a:chExt cx="0" cy="0"/>
        </a:xfrm>
      </p:grpSpPr>
      <p:sp>
        <p:nvSpPr>
          <p:cNvPr id="63" name="Google Shape;63;p59"/>
          <p:cNvSpPr>
            <a:spLocks noGrp="1"/>
          </p:cNvSpPr>
          <p:nvPr>
            <p:ph type="pic" idx="2"/>
          </p:nvPr>
        </p:nvSpPr>
        <p:spPr>
          <a:xfrm>
            <a:off x="8066637" y="0"/>
            <a:ext cx="4138347" cy="3429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64" name="Google Shape;64;p59"/>
          <p:cNvSpPr>
            <a:spLocks noGrp="1"/>
          </p:cNvSpPr>
          <p:nvPr>
            <p:ph type="pic" idx="3"/>
          </p:nvPr>
        </p:nvSpPr>
        <p:spPr>
          <a:xfrm>
            <a:off x="8066637" y="3429000"/>
            <a:ext cx="4138347" cy="3429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65" name="Google Shape;65;p59"/>
          <p:cNvSpPr txBox="1">
            <a:spLocks noGrp="1"/>
          </p:cNvSpPr>
          <p:nvPr>
            <p:ph type="body" idx="4"/>
          </p:nvPr>
        </p:nvSpPr>
        <p:spPr>
          <a:xfrm>
            <a:off x="993739" y="3429000"/>
            <a:ext cx="6158499" cy="2349500"/>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chemeClr val="bg1"/>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66" name="Google Shape;66;p59"/>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sp>
        <p:nvSpPr>
          <p:cNvPr id="2" name="Google Shape;48;p57">
            <a:extLst>
              <a:ext uri="{FF2B5EF4-FFF2-40B4-BE49-F238E27FC236}">
                <a16:creationId xmlns:a16="http://schemas.microsoft.com/office/drawing/2014/main" id="{61080865-8C76-1075-6630-405BFE349499}"/>
              </a:ext>
            </a:extLst>
          </p:cNvPr>
          <p:cNvSpPr txBox="1">
            <a:spLocks noGrp="1"/>
          </p:cNvSpPr>
          <p:nvPr>
            <p:ph type="title"/>
          </p:nvPr>
        </p:nvSpPr>
        <p:spPr>
          <a:xfrm>
            <a:off x="993740" y="774588"/>
            <a:ext cx="6158498" cy="1456565"/>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F2F2F2"/>
              </a:buClr>
              <a:buSzPts val="4400"/>
              <a:buFont typeface="Arial"/>
              <a:buNone/>
              <a:defRPr sz="3600" b="1" i="0" u="none" strike="noStrike" cap="none">
                <a:solidFill>
                  <a:schemeClr val="bg1"/>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4" name="Google Shape;61;p59">
            <a:extLst>
              <a:ext uri="{FF2B5EF4-FFF2-40B4-BE49-F238E27FC236}">
                <a16:creationId xmlns:a16="http://schemas.microsoft.com/office/drawing/2014/main" id="{423B2DEC-DB2E-65A4-5C91-CF6D7BD9FA8E}"/>
              </a:ext>
            </a:extLst>
          </p:cNvPr>
          <p:cNvSpPr txBox="1">
            <a:spLocks noGrp="1"/>
          </p:cNvSpPr>
          <p:nvPr>
            <p:ph type="body" idx="10"/>
          </p:nvPr>
        </p:nvSpPr>
        <p:spPr>
          <a:xfrm>
            <a:off x="993739" y="2481535"/>
            <a:ext cx="6158498" cy="854106"/>
          </a:xfrm>
          <a:prstGeom prst="rect">
            <a:avLst/>
          </a:prstGeom>
          <a:noFill/>
          <a:ln>
            <a:noFill/>
          </a:ln>
        </p:spPr>
        <p:txBody>
          <a:bodyPr spcFirstLastPara="1" wrap="square" lIns="91425" tIns="45700" rIns="91425" bIns="45700" anchor="t" anchorCtr="0">
            <a:normAutofit/>
          </a:bodyPr>
          <a:lstStyle>
            <a:lvl1pPr marL="0" marR="0" lvl="0" indent="0" algn="l" rtl="0">
              <a:lnSpc>
                <a:spcPct val="100000"/>
              </a:lnSpc>
              <a:spcBef>
                <a:spcPts val="0"/>
              </a:spcBef>
              <a:spcAft>
                <a:spcPts val="0"/>
              </a:spcAft>
              <a:buClr>
                <a:srgbClr val="152F4E"/>
              </a:buClr>
              <a:buSzPts val="1600"/>
              <a:buFont typeface="Arial" panose="020B0604020202020204" pitchFamily="34" charset="0"/>
              <a:buNone/>
              <a:defRPr sz="1600" b="0" i="0" u="none" strike="noStrike" cap="none">
                <a:solidFill>
                  <a:schemeClr val="bg1"/>
                </a:solidFill>
                <a:latin typeface="Outfit" pitchFamily="2" charset="0"/>
                <a:ea typeface="Open Sans" pitchFamily="2" charset="0"/>
                <a:cs typeface="Open Sans" pitchFamily="2" charset="0"/>
                <a:sym typeface="Gill Sans"/>
              </a:defRPr>
            </a:lvl1pPr>
            <a:lvl2pPr marL="914400" marR="0" lvl="1" indent="-228600" algn="l" rtl="0">
              <a:lnSpc>
                <a:spcPct val="90000"/>
              </a:lnSpc>
              <a:spcBef>
                <a:spcPts val="5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dirty="0"/>
          </a:p>
        </p:txBody>
      </p:sp>
      <p:pic>
        <p:nvPicPr>
          <p:cNvPr id="9" name="Picture 8">
            <a:extLst>
              <a:ext uri="{FF2B5EF4-FFF2-40B4-BE49-F238E27FC236}">
                <a16:creationId xmlns:a16="http://schemas.microsoft.com/office/drawing/2014/main" id="{25A17462-EA37-4BB0-A471-278289E50B06}"/>
              </a:ext>
            </a:extLst>
          </p:cNvPr>
          <p:cNvPicPr>
            <a:picLocks noChangeAspect="1"/>
          </p:cNvPicPr>
          <p:nvPr userDrawn="1"/>
        </p:nvPicPr>
        <p:blipFill>
          <a:blip r:embed="rId2"/>
          <a:stretch>
            <a:fillRect/>
          </a:stretch>
        </p:blipFill>
        <p:spPr>
          <a:xfrm>
            <a:off x="384727" y="6345656"/>
            <a:ext cx="1692000" cy="211963"/>
          </a:xfrm>
          <a:prstGeom prst="rect">
            <a:avLst/>
          </a:prstGeom>
        </p:spPr>
      </p:pic>
    </p:spTree>
    <p:extLst>
      <p:ext uri="{BB962C8B-B14F-4D97-AF65-F5344CB8AC3E}">
        <p14:creationId xmlns:p14="http://schemas.microsoft.com/office/powerpoint/2010/main" val="2779425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6_Diapositiva de título" preserve="1" userDrawn="1">
  <p:cSld name="7_Diapositiva de título">
    <p:bg>
      <p:bgPr>
        <a:solidFill>
          <a:srgbClr val="3858A4"/>
        </a:solidFill>
        <a:effectLst/>
      </p:bgPr>
    </p:bg>
    <p:spTree>
      <p:nvGrpSpPr>
        <p:cNvPr id="1" name="Shape 68"/>
        <p:cNvGrpSpPr/>
        <p:nvPr/>
      </p:nvGrpSpPr>
      <p:grpSpPr>
        <a:xfrm>
          <a:off x="0" y="0"/>
          <a:ext cx="0" cy="0"/>
          <a:chOff x="0" y="0"/>
          <a:chExt cx="0" cy="0"/>
        </a:xfrm>
      </p:grpSpPr>
      <p:sp>
        <p:nvSpPr>
          <p:cNvPr id="69" name="Google Shape;69;p60"/>
          <p:cNvSpPr txBox="1">
            <a:spLocks noGrp="1"/>
          </p:cNvSpPr>
          <p:nvPr>
            <p:ph type="body" idx="1"/>
          </p:nvPr>
        </p:nvSpPr>
        <p:spPr>
          <a:xfrm>
            <a:off x="993738" y="2185416"/>
            <a:ext cx="4747187" cy="3542284"/>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chemeClr val="bg1"/>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0" name="Google Shape;70;p60"/>
          <p:cNvSpPr txBox="1">
            <a:spLocks noGrp="1"/>
          </p:cNvSpPr>
          <p:nvPr>
            <p:ph type="title"/>
          </p:nvPr>
        </p:nvSpPr>
        <p:spPr>
          <a:xfrm>
            <a:off x="993740" y="774589"/>
            <a:ext cx="10204521"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92F56"/>
              </a:buClr>
              <a:buSzPts val="4400"/>
              <a:buFont typeface="Arial"/>
              <a:buNone/>
              <a:defRPr sz="3600" b="1" i="0" u="none" strike="noStrike" cap="none">
                <a:solidFill>
                  <a:schemeClr val="bg1"/>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s-ES" dirty="0"/>
          </a:p>
        </p:txBody>
      </p:sp>
      <p:sp>
        <p:nvSpPr>
          <p:cNvPr id="72" name="Google Shape;72;p60"/>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sp>
        <p:nvSpPr>
          <p:cNvPr id="6" name="Google Shape;69;p60">
            <a:extLst>
              <a:ext uri="{FF2B5EF4-FFF2-40B4-BE49-F238E27FC236}">
                <a16:creationId xmlns:a16="http://schemas.microsoft.com/office/drawing/2014/main" id="{2901C70A-FA71-6763-7DD1-241D993689E8}"/>
              </a:ext>
            </a:extLst>
          </p:cNvPr>
          <p:cNvSpPr txBox="1">
            <a:spLocks noGrp="1"/>
          </p:cNvSpPr>
          <p:nvPr>
            <p:ph type="body" idx="12"/>
          </p:nvPr>
        </p:nvSpPr>
        <p:spPr>
          <a:xfrm>
            <a:off x="6451077" y="2185416"/>
            <a:ext cx="4747187" cy="3542284"/>
          </a:xfrm>
          <a:prstGeom prst="rect">
            <a:avLst/>
          </a:prstGeom>
          <a:noFill/>
          <a:ln>
            <a:noFill/>
          </a:ln>
        </p:spPr>
        <p:txBody>
          <a:bodyPr spcFirstLastPara="1" wrap="square" lIns="91425" tIns="45700" rIns="91425" bIns="45700" anchor="t" anchorCtr="0">
            <a:normAutofit/>
          </a:bodyPr>
          <a:lstStyle>
            <a:lvl1pPr marL="0" marR="0" lvl="0" indent="0" algn="l" rtl="0" latinLnBrk="0" hangingPunct="1">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chemeClr val="bg1"/>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pic>
        <p:nvPicPr>
          <p:cNvPr id="7" name="Picture 6">
            <a:extLst>
              <a:ext uri="{FF2B5EF4-FFF2-40B4-BE49-F238E27FC236}">
                <a16:creationId xmlns:a16="http://schemas.microsoft.com/office/drawing/2014/main" id="{8CB77B66-C851-4CE9-8E13-2C3866652DBD}"/>
              </a:ext>
            </a:extLst>
          </p:cNvPr>
          <p:cNvPicPr>
            <a:picLocks noChangeAspect="1"/>
          </p:cNvPicPr>
          <p:nvPr userDrawn="1"/>
        </p:nvPicPr>
        <p:blipFill>
          <a:blip r:embed="rId2"/>
          <a:stretch>
            <a:fillRect/>
          </a:stretch>
        </p:blipFill>
        <p:spPr>
          <a:xfrm>
            <a:off x="384727" y="6345656"/>
            <a:ext cx="1692000" cy="211963"/>
          </a:xfrm>
          <a:prstGeom prst="rect">
            <a:avLst/>
          </a:prstGeom>
        </p:spPr>
      </p:pic>
    </p:spTree>
    <p:extLst>
      <p:ext uri="{BB962C8B-B14F-4D97-AF65-F5344CB8AC3E}">
        <p14:creationId xmlns:p14="http://schemas.microsoft.com/office/powerpoint/2010/main" val="3392894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Solo el título" preserve="1">
  <p:cSld name="6_Solo el título">
    <p:bg>
      <p:bgPr>
        <a:solidFill>
          <a:srgbClr val="3858A4"/>
        </a:solidFill>
        <a:effectLst/>
      </p:bgPr>
    </p:bg>
    <p:spTree>
      <p:nvGrpSpPr>
        <p:cNvPr id="1" name="Shape 74"/>
        <p:cNvGrpSpPr/>
        <p:nvPr/>
      </p:nvGrpSpPr>
      <p:grpSpPr>
        <a:xfrm>
          <a:off x="0" y="0"/>
          <a:ext cx="0" cy="0"/>
          <a:chOff x="0" y="0"/>
          <a:chExt cx="0" cy="0"/>
        </a:xfrm>
      </p:grpSpPr>
      <p:sp>
        <p:nvSpPr>
          <p:cNvPr id="75" name="Google Shape;75;p61"/>
          <p:cNvSpPr txBox="1"/>
          <p:nvPr/>
        </p:nvSpPr>
        <p:spPr>
          <a:xfrm>
            <a:off x="4456912" y="5342714"/>
            <a:ext cx="3278174"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100"/>
              <a:buFont typeface="Arial"/>
              <a:buNone/>
            </a:pPr>
            <a:r>
              <a:rPr lang="en-US" sz="1000" b="0" i="0" u="none" strike="noStrike" cap="none" dirty="0">
                <a:solidFill>
                  <a:schemeClr val="bg1"/>
                </a:solidFill>
                <a:latin typeface="Open Sans" pitchFamily="2" charset="0"/>
                <a:ea typeface="Open Sans" pitchFamily="2" charset="0"/>
                <a:cs typeface="Open Sans" pitchFamily="2" charset="0"/>
                <a:sym typeface="Helvetica Neue"/>
              </a:rPr>
              <a:t>Cerdanyola del Vallès (Barcelona) Spain</a:t>
            </a:r>
            <a:endParaRPr sz="1000" b="0" i="0" u="none" strike="noStrike" cap="none" dirty="0">
              <a:solidFill>
                <a:schemeClr val="bg1"/>
              </a:solidFill>
              <a:latin typeface="Open Sans" pitchFamily="2" charset="0"/>
              <a:ea typeface="Open Sans" pitchFamily="2" charset="0"/>
              <a:cs typeface="Open Sans" pitchFamily="2" charset="0"/>
              <a:sym typeface="Helvetica Neue"/>
            </a:endParaRPr>
          </a:p>
          <a:p>
            <a:pPr marL="0" marR="0" lvl="0" indent="0" algn="ctr" rtl="0">
              <a:lnSpc>
                <a:spcPct val="150000"/>
              </a:lnSpc>
              <a:spcBef>
                <a:spcPts val="0"/>
              </a:spcBef>
              <a:spcAft>
                <a:spcPts val="0"/>
              </a:spcAft>
              <a:buClr>
                <a:srgbClr val="000000"/>
              </a:buClr>
              <a:buSzPts val="1100"/>
              <a:buFont typeface="Arial"/>
              <a:buNone/>
            </a:pPr>
            <a:r>
              <a:rPr lang="en-US" sz="1000" b="0" i="0" u="none" strike="noStrike" cap="none" dirty="0">
                <a:solidFill>
                  <a:schemeClr val="bg1"/>
                </a:solidFill>
                <a:latin typeface="Open Sans" pitchFamily="2" charset="0"/>
                <a:ea typeface="Open Sans" pitchFamily="2" charset="0"/>
                <a:cs typeface="Open Sans" pitchFamily="2" charset="0"/>
                <a:sym typeface="Helvetica Neue"/>
              </a:rPr>
              <a:t>Tel: (+34) 93 592 43 00</a:t>
            </a:r>
            <a:endParaRPr sz="1000" b="0" i="0" u="none" strike="noStrike" cap="none" dirty="0">
              <a:solidFill>
                <a:schemeClr val="bg1"/>
              </a:solidFill>
              <a:latin typeface="Open Sans" pitchFamily="2" charset="0"/>
              <a:ea typeface="Open Sans" pitchFamily="2" charset="0"/>
              <a:cs typeface="Open Sans" pitchFamily="2" charset="0"/>
              <a:sym typeface="Helvetica Neue"/>
            </a:endParaRPr>
          </a:p>
        </p:txBody>
      </p:sp>
      <p:sp>
        <p:nvSpPr>
          <p:cNvPr id="76" name="Google Shape;76;p61"/>
          <p:cNvSpPr txBox="1"/>
          <p:nvPr/>
        </p:nvSpPr>
        <p:spPr>
          <a:xfrm>
            <a:off x="4557728" y="3937977"/>
            <a:ext cx="307654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bg1"/>
                </a:solidFill>
                <a:latin typeface="Outfit" pitchFamily="2" charset="0"/>
                <a:ea typeface="Helvetica Neue"/>
                <a:cs typeface="Helvetica Neue"/>
                <a:sym typeface="Helvetica Neue"/>
              </a:rPr>
              <a:t>www.cells.es</a:t>
            </a:r>
            <a:endParaRPr sz="1600" b="0" i="0" u="none" strike="noStrike" cap="none" dirty="0">
              <a:solidFill>
                <a:schemeClr val="bg1"/>
              </a:solidFill>
              <a:latin typeface="Outfit" pitchFamily="2" charset="0"/>
              <a:ea typeface="Helvetica Neue"/>
              <a:cs typeface="Helvetica Neue"/>
              <a:sym typeface="Helvetica Neue"/>
            </a:endParaRPr>
          </a:p>
        </p:txBody>
      </p:sp>
      <p:pic>
        <p:nvPicPr>
          <p:cNvPr id="3" name="Google Shape;82;p62">
            <a:extLst>
              <a:ext uri="{FF2B5EF4-FFF2-40B4-BE49-F238E27FC236}">
                <a16:creationId xmlns:a16="http://schemas.microsoft.com/office/drawing/2014/main" id="{A14B647F-6BE8-AF25-1199-00605F2EF235}"/>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4506015" y="2076905"/>
            <a:ext cx="3179966" cy="1688032"/>
          </a:xfrm>
          <a:prstGeom prst="rect">
            <a:avLst/>
          </a:prstGeom>
          <a:noFill/>
          <a:ln>
            <a:noFill/>
          </a:ln>
        </p:spPr>
      </p:pic>
    </p:spTree>
    <p:extLst>
      <p:ext uri="{BB962C8B-B14F-4D97-AF65-F5344CB8AC3E}">
        <p14:creationId xmlns:p14="http://schemas.microsoft.com/office/powerpoint/2010/main" val="551162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Diapositiva de título" userDrawn="1">
  <p:cSld name="Blanc11">
    <p:bg>
      <p:bgPr>
        <a:solidFill>
          <a:schemeClr val="lt1"/>
        </a:solidFill>
        <a:effectLst/>
      </p:bgPr>
    </p:bg>
    <p:spTree>
      <p:nvGrpSpPr>
        <p:cNvPr id="1" name="Shape 68"/>
        <p:cNvGrpSpPr/>
        <p:nvPr/>
      </p:nvGrpSpPr>
      <p:grpSpPr>
        <a:xfrm>
          <a:off x="0" y="0"/>
          <a:ext cx="0" cy="0"/>
          <a:chOff x="0" y="0"/>
          <a:chExt cx="0" cy="0"/>
        </a:xfrm>
      </p:grpSpPr>
      <p:sp>
        <p:nvSpPr>
          <p:cNvPr id="69" name="Google Shape;69;p60"/>
          <p:cNvSpPr txBox="1">
            <a:spLocks noGrp="1"/>
          </p:cNvSpPr>
          <p:nvPr>
            <p:ph type="body" idx="1"/>
          </p:nvPr>
        </p:nvSpPr>
        <p:spPr>
          <a:xfrm>
            <a:off x="993738" y="2185416"/>
            <a:ext cx="4747187" cy="3542284"/>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rgbClr val="152F4E"/>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0" name="Google Shape;70;p60"/>
          <p:cNvSpPr txBox="1">
            <a:spLocks noGrp="1"/>
          </p:cNvSpPr>
          <p:nvPr>
            <p:ph type="title"/>
          </p:nvPr>
        </p:nvSpPr>
        <p:spPr>
          <a:xfrm>
            <a:off x="993740" y="774589"/>
            <a:ext cx="10204521" cy="58090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92F56"/>
              </a:buClr>
              <a:buSzPts val="4400"/>
              <a:buFont typeface="Arial"/>
              <a:buNone/>
              <a:defRPr sz="3600" b="1" i="0" u="none" strike="noStrike" cap="none">
                <a:solidFill>
                  <a:srgbClr val="152F4E"/>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s-ES" dirty="0"/>
          </a:p>
        </p:txBody>
      </p:sp>
      <p:sp>
        <p:nvSpPr>
          <p:cNvPr id="6" name="Google Shape;69;p60">
            <a:extLst>
              <a:ext uri="{FF2B5EF4-FFF2-40B4-BE49-F238E27FC236}">
                <a16:creationId xmlns:a16="http://schemas.microsoft.com/office/drawing/2014/main" id="{2901C70A-FA71-6763-7DD1-241D993689E8}"/>
              </a:ext>
            </a:extLst>
          </p:cNvPr>
          <p:cNvSpPr txBox="1">
            <a:spLocks noGrp="1"/>
          </p:cNvSpPr>
          <p:nvPr>
            <p:ph type="body" idx="12"/>
          </p:nvPr>
        </p:nvSpPr>
        <p:spPr>
          <a:xfrm>
            <a:off x="6451077" y="2185416"/>
            <a:ext cx="4747187" cy="3542284"/>
          </a:xfrm>
          <a:prstGeom prst="rect">
            <a:avLst/>
          </a:prstGeom>
          <a:noFill/>
          <a:ln>
            <a:noFill/>
          </a:ln>
        </p:spPr>
        <p:txBody>
          <a:bodyPr spcFirstLastPara="1" wrap="square" lIns="91425" tIns="45700" rIns="91425" bIns="45700" anchor="t" anchorCtr="0">
            <a:normAutofit/>
          </a:bodyPr>
          <a:lstStyle>
            <a:lvl1pPr marL="0" marR="0" lvl="0" indent="0" algn="l" rtl="0" latinLnBrk="0" hangingPunct="1">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rgbClr val="152F4E"/>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2" name="Google Shape;11;p4">
            <a:extLst>
              <a:ext uri="{FF2B5EF4-FFF2-40B4-BE49-F238E27FC236}">
                <a16:creationId xmlns:a16="http://schemas.microsoft.com/office/drawing/2014/main" id="{EFCEF1BB-9B7E-0305-3CC3-5BC500E760D7}"/>
              </a:ext>
            </a:extLst>
          </p:cNvPr>
          <p:cNvSpPr txBox="1"/>
          <p:nvPr userDrawn="1"/>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utfit" pitchFamily="2" charset="0"/>
                <a:ea typeface="Helvetica Neue"/>
                <a:cs typeface="Helvetica Neue"/>
                <a:sym typeface="Helvetica Neue"/>
              </a:rPr>
              <a:t>www.cells.es</a:t>
            </a:r>
            <a:endParaRPr sz="1200" b="0" i="0" u="none" strike="noStrike" cap="none" dirty="0">
              <a:solidFill>
                <a:srgbClr val="9D9D9C"/>
              </a:solidFill>
              <a:latin typeface="Outfit" pitchFamily="2" charset="0"/>
              <a:ea typeface="Helvetica Neue"/>
              <a:cs typeface="Helvetica Neue"/>
              <a:sym typeface="Helvetica Neue"/>
            </a:endParaRPr>
          </a:p>
        </p:txBody>
      </p:sp>
      <p:pic>
        <p:nvPicPr>
          <p:cNvPr id="7" name="Picture 6">
            <a:extLst>
              <a:ext uri="{FF2B5EF4-FFF2-40B4-BE49-F238E27FC236}">
                <a16:creationId xmlns:a16="http://schemas.microsoft.com/office/drawing/2014/main" id="{F96370D1-E169-4ADE-B0D4-91FD640ADEB8}"/>
              </a:ext>
            </a:extLst>
          </p:cNvPr>
          <p:cNvPicPr>
            <a:picLocks noChangeAspect="1"/>
          </p:cNvPicPr>
          <p:nvPr userDrawn="1"/>
        </p:nvPicPr>
        <p:blipFill>
          <a:blip r:embed="rId2"/>
          <a:stretch>
            <a:fillRect/>
          </a:stretch>
        </p:blipFill>
        <p:spPr>
          <a:xfrm>
            <a:off x="372472" y="6402888"/>
            <a:ext cx="1659600" cy="20790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Solo el título">
  <p:cSld name="Blanc12">
    <p:bg>
      <p:bgPr>
        <a:solidFill>
          <a:schemeClr val="lt1"/>
        </a:solidFill>
        <a:effectLst/>
      </p:bgPr>
    </p:bg>
    <p:spTree>
      <p:nvGrpSpPr>
        <p:cNvPr id="1" name="Shape 74"/>
        <p:cNvGrpSpPr/>
        <p:nvPr/>
      </p:nvGrpSpPr>
      <p:grpSpPr>
        <a:xfrm>
          <a:off x="0" y="0"/>
          <a:ext cx="0" cy="0"/>
          <a:chOff x="0" y="0"/>
          <a:chExt cx="0" cy="0"/>
        </a:xfrm>
      </p:grpSpPr>
      <p:sp>
        <p:nvSpPr>
          <p:cNvPr id="75" name="Google Shape;75;p61"/>
          <p:cNvSpPr txBox="1"/>
          <p:nvPr/>
        </p:nvSpPr>
        <p:spPr>
          <a:xfrm>
            <a:off x="4456912" y="5342714"/>
            <a:ext cx="3278174"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100"/>
              <a:buFont typeface="Arial"/>
              <a:buNone/>
            </a:pPr>
            <a:r>
              <a:rPr lang="en-US" sz="1000" b="0" i="0" u="none" strike="noStrike" cap="none" dirty="0">
                <a:solidFill>
                  <a:srgbClr val="152F4E"/>
                </a:solidFill>
                <a:latin typeface="Open Sans" pitchFamily="2" charset="0"/>
                <a:ea typeface="Open Sans" pitchFamily="2" charset="0"/>
                <a:cs typeface="Open Sans" pitchFamily="2" charset="0"/>
                <a:sym typeface="Helvetica Neue"/>
              </a:rPr>
              <a:t>Cerdanyola del Vallès (Barcelona) Spain</a:t>
            </a:r>
            <a:endParaRPr sz="1000" b="0" i="0" u="none" strike="noStrike" cap="none" dirty="0">
              <a:solidFill>
                <a:srgbClr val="152F4E"/>
              </a:solidFill>
              <a:latin typeface="Open Sans" pitchFamily="2" charset="0"/>
              <a:ea typeface="Open Sans" pitchFamily="2" charset="0"/>
              <a:cs typeface="Open Sans" pitchFamily="2" charset="0"/>
              <a:sym typeface="Helvetica Neue"/>
            </a:endParaRPr>
          </a:p>
          <a:p>
            <a:pPr marL="0" marR="0" lvl="0" indent="0" algn="ctr" rtl="0">
              <a:lnSpc>
                <a:spcPct val="150000"/>
              </a:lnSpc>
              <a:spcBef>
                <a:spcPts val="0"/>
              </a:spcBef>
              <a:spcAft>
                <a:spcPts val="0"/>
              </a:spcAft>
              <a:buClr>
                <a:srgbClr val="000000"/>
              </a:buClr>
              <a:buSzPts val="1100"/>
              <a:buFont typeface="Arial"/>
              <a:buNone/>
            </a:pPr>
            <a:r>
              <a:rPr lang="en-US" sz="1000" b="0" i="0" u="none" strike="noStrike" cap="none" dirty="0">
                <a:solidFill>
                  <a:srgbClr val="152F4E"/>
                </a:solidFill>
                <a:latin typeface="Open Sans" pitchFamily="2" charset="0"/>
                <a:ea typeface="Open Sans" pitchFamily="2" charset="0"/>
                <a:cs typeface="Open Sans" pitchFamily="2" charset="0"/>
                <a:sym typeface="Helvetica Neue"/>
              </a:rPr>
              <a:t>Tel: (+34) 93 592 43 00</a:t>
            </a:r>
            <a:endParaRPr sz="1000" b="0" i="0" u="none" strike="noStrike" cap="none" dirty="0">
              <a:solidFill>
                <a:srgbClr val="152F4E"/>
              </a:solidFill>
              <a:latin typeface="Open Sans" pitchFamily="2" charset="0"/>
              <a:ea typeface="Open Sans" pitchFamily="2" charset="0"/>
              <a:cs typeface="Open Sans" pitchFamily="2" charset="0"/>
              <a:sym typeface="Helvetica Neue"/>
            </a:endParaRPr>
          </a:p>
        </p:txBody>
      </p:sp>
      <p:sp>
        <p:nvSpPr>
          <p:cNvPr id="76" name="Google Shape;76;p61"/>
          <p:cNvSpPr txBox="1"/>
          <p:nvPr/>
        </p:nvSpPr>
        <p:spPr>
          <a:xfrm>
            <a:off x="4557728" y="3937977"/>
            <a:ext cx="307654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152F4E"/>
                </a:solidFill>
                <a:latin typeface="Outfit" pitchFamily="2" charset="0"/>
                <a:ea typeface="Open Sans" pitchFamily="2" charset="0"/>
                <a:cs typeface="Open Sans" pitchFamily="2" charset="0"/>
                <a:sym typeface="Helvetica Neue"/>
              </a:rPr>
              <a:t>www.cells.es</a:t>
            </a:r>
            <a:endParaRPr sz="1600" b="0" i="0" u="none" strike="noStrike" cap="none" dirty="0">
              <a:solidFill>
                <a:srgbClr val="152F4E"/>
              </a:solidFill>
              <a:latin typeface="Outfit" pitchFamily="2" charset="0"/>
              <a:ea typeface="Open Sans" pitchFamily="2" charset="0"/>
              <a:cs typeface="Open Sans" pitchFamily="2" charset="0"/>
              <a:sym typeface="Helvetica Neue"/>
            </a:endParaRPr>
          </a:p>
        </p:txBody>
      </p:sp>
      <p:pic>
        <p:nvPicPr>
          <p:cNvPr id="6" name="Picture 5">
            <a:extLst>
              <a:ext uri="{FF2B5EF4-FFF2-40B4-BE49-F238E27FC236}">
                <a16:creationId xmlns:a16="http://schemas.microsoft.com/office/drawing/2014/main" id="{4985C59E-62F3-44F8-B06D-E7755EC05BB9}"/>
              </a:ext>
            </a:extLst>
          </p:cNvPr>
          <p:cNvPicPr>
            <a:picLocks noChangeAspect="1"/>
          </p:cNvPicPr>
          <p:nvPr userDrawn="1"/>
        </p:nvPicPr>
        <p:blipFill>
          <a:blip r:embed="rId2"/>
          <a:stretch>
            <a:fillRect/>
          </a:stretch>
        </p:blipFill>
        <p:spPr>
          <a:xfrm>
            <a:off x="4556269" y="2199011"/>
            <a:ext cx="3078000" cy="153620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Solo el título" preserve="1">
  <p:cSld name="6_Solo el título">
    <p:bg>
      <p:bgPr>
        <a:solidFill>
          <a:srgbClr val="152F4E"/>
        </a:solidFill>
        <a:effectLst/>
      </p:bgPr>
    </p:bg>
    <p:spTree>
      <p:nvGrpSpPr>
        <p:cNvPr id="1" name="Shape 10"/>
        <p:cNvGrpSpPr/>
        <p:nvPr/>
      </p:nvGrpSpPr>
      <p:grpSpPr>
        <a:xfrm>
          <a:off x="0" y="0"/>
          <a:ext cx="0" cy="0"/>
          <a:chOff x="0" y="0"/>
          <a:chExt cx="0" cy="0"/>
        </a:xfrm>
      </p:grpSpPr>
      <p:sp>
        <p:nvSpPr>
          <p:cNvPr id="11" name="Google Shape;11;p4"/>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pic>
        <p:nvPicPr>
          <p:cNvPr id="4" name="Picture 3">
            <a:extLst>
              <a:ext uri="{FF2B5EF4-FFF2-40B4-BE49-F238E27FC236}">
                <a16:creationId xmlns:a16="http://schemas.microsoft.com/office/drawing/2014/main" id="{E13791EF-16B2-4B2F-9955-3F755DE377A5}"/>
              </a:ext>
            </a:extLst>
          </p:cNvPr>
          <p:cNvPicPr>
            <a:picLocks noChangeAspect="1"/>
          </p:cNvPicPr>
          <p:nvPr userDrawn="1"/>
        </p:nvPicPr>
        <p:blipFill>
          <a:blip r:embed="rId2"/>
          <a:stretch>
            <a:fillRect/>
          </a:stretch>
        </p:blipFill>
        <p:spPr>
          <a:xfrm>
            <a:off x="737580" y="991311"/>
            <a:ext cx="2775600" cy="1385278"/>
          </a:xfrm>
          <a:prstGeom prst="rect">
            <a:avLst/>
          </a:prstGeom>
        </p:spPr>
      </p:pic>
    </p:spTree>
    <p:extLst>
      <p:ext uri="{BB962C8B-B14F-4D97-AF65-F5344CB8AC3E}">
        <p14:creationId xmlns:p14="http://schemas.microsoft.com/office/powerpoint/2010/main" val="3609725667"/>
      </p:ext>
    </p:extLst>
  </p:cSld>
  <p:clrMapOvr>
    <a:masterClrMapping/>
  </p:clrMapOvr>
  <p:extLst>
    <p:ext uri="{DCECCB84-F9BA-43D5-87BE-67443E8EF086}">
      <p15:sldGuideLst xmlns:p15="http://schemas.microsoft.com/office/powerpoint/2012/main">
        <p15:guide id="1" orient="horz" pos="2137">
          <p15:clr>
            <a:srgbClr val="FBAE40"/>
          </p15:clr>
        </p15:guide>
        <p15:guide id="2" pos="381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Solo el título" preserve="1" userDrawn="1">
  <p:cSld name="6_Solo el título">
    <p:bg>
      <p:bgPr>
        <a:solidFill>
          <a:srgbClr val="152F4E"/>
        </a:solidFill>
        <a:effectLst/>
      </p:bgPr>
    </p:bg>
    <p:spTree>
      <p:nvGrpSpPr>
        <p:cNvPr id="1" name="Shape 138"/>
        <p:cNvGrpSpPr/>
        <p:nvPr/>
      </p:nvGrpSpPr>
      <p:grpSpPr>
        <a:xfrm>
          <a:off x="0" y="0"/>
          <a:ext cx="0" cy="0"/>
          <a:chOff x="0" y="0"/>
          <a:chExt cx="0" cy="0"/>
        </a:xfrm>
      </p:grpSpPr>
      <p:sp>
        <p:nvSpPr>
          <p:cNvPr id="139" name="Google Shape;139;p63"/>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sp>
        <p:nvSpPr>
          <p:cNvPr id="141" name="Google Shape;141;p63"/>
          <p:cNvSpPr>
            <a:spLocks noGrp="1"/>
          </p:cNvSpPr>
          <p:nvPr>
            <p:ph type="pic" idx="2"/>
          </p:nvPr>
        </p:nvSpPr>
        <p:spPr>
          <a:xfrm>
            <a:off x="-6493" y="4197096"/>
            <a:ext cx="12204985" cy="2660904"/>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4" name="Google Shape;140;p63">
            <a:extLst>
              <a:ext uri="{FF2B5EF4-FFF2-40B4-BE49-F238E27FC236}">
                <a16:creationId xmlns:a16="http://schemas.microsoft.com/office/drawing/2014/main" id="{BAF67AD8-97CA-74F7-825E-D94F456C2EAF}"/>
              </a:ext>
            </a:extLst>
          </p:cNvPr>
          <p:cNvSpPr txBox="1">
            <a:spLocks noGrp="1"/>
          </p:cNvSpPr>
          <p:nvPr>
            <p:ph type="title"/>
          </p:nvPr>
        </p:nvSpPr>
        <p:spPr>
          <a:xfrm>
            <a:off x="643128" y="2445582"/>
            <a:ext cx="10905744" cy="58090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4000" b="1" i="0" u="none" strike="noStrike" cap="none">
                <a:solidFill>
                  <a:schemeClr val="bg1"/>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s-ES" dirty="0"/>
          </a:p>
        </p:txBody>
      </p:sp>
      <p:pic>
        <p:nvPicPr>
          <p:cNvPr id="6" name="Picture 5">
            <a:extLst>
              <a:ext uri="{FF2B5EF4-FFF2-40B4-BE49-F238E27FC236}">
                <a16:creationId xmlns:a16="http://schemas.microsoft.com/office/drawing/2014/main" id="{E8539B98-B4C9-45D3-904A-EE0FC4CFCA19}"/>
              </a:ext>
            </a:extLst>
          </p:cNvPr>
          <p:cNvPicPr>
            <a:picLocks noChangeAspect="1"/>
          </p:cNvPicPr>
          <p:nvPr userDrawn="1"/>
        </p:nvPicPr>
        <p:blipFill>
          <a:blip r:embed="rId2"/>
          <a:stretch>
            <a:fillRect/>
          </a:stretch>
        </p:blipFill>
        <p:spPr>
          <a:xfrm>
            <a:off x="709588" y="829564"/>
            <a:ext cx="2282400" cy="1139126"/>
          </a:xfrm>
          <a:prstGeom prst="rect">
            <a:avLst/>
          </a:prstGeom>
        </p:spPr>
      </p:pic>
    </p:spTree>
    <p:extLst>
      <p:ext uri="{BB962C8B-B14F-4D97-AF65-F5344CB8AC3E}">
        <p14:creationId xmlns:p14="http://schemas.microsoft.com/office/powerpoint/2010/main" val="35349598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37">
          <p15:clr>
            <a:srgbClr val="FBAE40"/>
          </p15:clr>
        </p15:guide>
        <p15:guide id="2" pos="381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Solo el título" preserve="1" userDrawn="1">
  <p:cSld name="6_Solo el título">
    <p:bg>
      <p:bgPr>
        <a:solidFill>
          <a:srgbClr val="152F4E"/>
        </a:solidFill>
        <a:effectLst/>
      </p:bgPr>
    </p:bg>
    <p:spTree>
      <p:nvGrpSpPr>
        <p:cNvPr id="1" name="Shape 138"/>
        <p:cNvGrpSpPr/>
        <p:nvPr/>
      </p:nvGrpSpPr>
      <p:grpSpPr>
        <a:xfrm>
          <a:off x="0" y="0"/>
          <a:ext cx="0" cy="0"/>
          <a:chOff x="0" y="0"/>
          <a:chExt cx="0" cy="0"/>
        </a:xfrm>
      </p:grpSpPr>
      <p:sp>
        <p:nvSpPr>
          <p:cNvPr id="139" name="Google Shape;139;p63"/>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sp>
        <p:nvSpPr>
          <p:cNvPr id="2" name="Google Shape;41;p56">
            <a:extLst>
              <a:ext uri="{FF2B5EF4-FFF2-40B4-BE49-F238E27FC236}">
                <a16:creationId xmlns:a16="http://schemas.microsoft.com/office/drawing/2014/main" id="{D2E74852-727F-67A6-D1B3-119BBA68CC4A}"/>
              </a:ext>
            </a:extLst>
          </p:cNvPr>
          <p:cNvSpPr>
            <a:spLocks noGrp="1"/>
          </p:cNvSpPr>
          <p:nvPr>
            <p:ph type="pic" idx="10"/>
          </p:nvPr>
        </p:nvSpPr>
        <p:spPr>
          <a:xfrm>
            <a:off x="5741043" y="0"/>
            <a:ext cx="6463942" cy="6858000"/>
          </a:xfrm>
          <a:prstGeom prst="rect">
            <a:avLst/>
          </a:prstGeom>
          <a:noFill/>
          <a:ln>
            <a:noFill/>
          </a:ln>
        </p:spPr>
        <p:txBody>
          <a:bodyPr/>
          <a:lstStyle>
            <a:lvl1pPr>
              <a:defRPr>
                <a:solidFill>
                  <a:schemeClr val="bg1"/>
                </a:solidFill>
                <a:latin typeface="Open Sans" pitchFamily="2" charset="0"/>
                <a:ea typeface="Open Sans" pitchFamily="2" charset="0"/>
                <a:cs typeface="Open Sans" pitchFamily="2" charset="0"/>
              </a:defRPr>
            </a:lvl1pPr>
          </a:lstStyle>
          <a:p>
            <a:endParaRPr lang="es-ES" dirty="0"/>
          </a:p>
        </p:txBody>
      </p:sp>
      <p:sp>
        <p:nvSpPr>
          <p:cNvPr id="3" name="Google Shape;140;p63">
            <a:extLst>
              <a:ext uri="{FF2B5EF4-FFF2-40B4-BE49-F238E27FC236}">
                <a16:creationId xmlns:a16="http://schemas.microsoft.com/office/drawing/2014/main" id="{D7CDD5B9-1438-6450-C41C-225D1BDD714E}"/>
              </a:ext>
            </a:extLst>
          </p:cNvPr>
          <p:cNvSpPr txBox="1">
            <a:spLocks noGrp="1"/>
          </p:cNvSpPr>
          <p:nvPr>
            <p:ph type="title"/>
          </p:nvPr>
        </p:nvSpPr>
        <p:spPr>
          <a:xfrm>
            <a:off x="643128" y="2531779"/>
            <a:ext cx="4438158" cy="353069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4000" b="1" i="0" u="none" strike="noStrike" cap="none">
                <a:solidFill>
                  <a:schemeClr val="bg1"/>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lang="es-ES" dirty="0"/>
          </a:p>
        </p:txBody>
      </p:sp>
      <p:pic>
        <p:nvPicPr>
          <p:cNvPr id="6" name="Picture 5">
            <a:extLst>
              <a:ext uri="{FF2B5EF4-FFF2-40B4-BE49-F238E27FC236}">
                <a16:creationId xmlns:a16="http://schemas.microsoft.com/office/drawing/2014/main" id="{4BC69BB1-6CE9-4049-B785-4169621C5304}"/>
              </a:ext>
            </a:extLst>
          </p:cNvPr>
          <p:cNvPicPr>
            <a:picLocks noChangeAspect="1"/>
          </p:cNvPicPr>
          <p:nvPr userDrawn="1"/>
        </p:nvPicPr>
        <p:blipFill>
          <a:blip r:embed="rId2"/>
          <a:stretch>
            <a:fillRect/>
          </a:stretch>
        </p:blipFill>
        <p:spPr>
          <a:xfrm>
            <a:off x="709588" y="829564"/>
            <a:ext cx="2282400" cy="1139126"/>
          </a:xfrm>
          <a:prstGeom prst="rect">
            <a:avLst/>
          </a:prstGeom>
        </p:spPr>
      </p:pic>
    </p:spTree>
    <p:extLst>
      <p:ext uri="{BB962C8B-B14F-4D97-AF65-F5344CB8AC3E}">
        <p14:creationId xmlns:p14="http://schemas.microsoft.com/office/powerpoint/2010/main" val="14867212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37">
          <p15:clr>
            <a:srgbClr val="FBAE40"/>
          </p15:clr>
        </p15:guide>
        <p15:guide id="2" pos="381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Diapositiva de título" preserve="1" userDrawn="1">
  <p:cSld name="2_Diapositiva de título">
    <p:bg>
      <p:bgPr>
        <a:solidFill>
          <a:srgbClr val="152F4E"/>
        </a:solidFill>
        <a:effectLst/>
      </p:bgPr>
    </p:bg>
    <p:spTree>
      <p:nvGrpSpPr>
        <p:cNvPr id="1" name="Shape 24"/>
        <p:cNvGrpSpPr/>
        <p:nvPr/>
      </p:nvGrpSpPr>
      <p:grpSpPr>
        <a:xfrm>
          <a:off x="0" y="0"/>
          <a:ext cx="0" cy="0"/>
          <a:chOff x="0" y="0"/>
          <a:chExt cx="0" cy="0"/>
        </a:xfrm>
      </p:grpSpPr>
      <p:sp>
        <p:nvSpPr>
          <p:cNvPr id="25" name="Google Shape;25;p51"/>
          <p:cNvSpPr txBox="1">
            <a:spLocks noGrp="1"/>
          </p:cNvSpPr>
          <p:nvPr>
            <p:ph type="title"/>
          </p:nvPr>
        </p:nvSpPr>
        <p:spPr>
          <a:xfrm>
            <a:off x="993740" y="774589"/>
            <a:ext cx="10423197" cy="58090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600" b="1" i="0" u="none" strike="noStrike" cap="none">
                <a:solidFill>
                  <a:schemeClr val="bg1"/>
                </a:solidFill>
                <a:latin typeface="Outfit" pitchFamily="2" charset="0"/>
                <a:ea typeface="Outfit" pitchFamily="2" charset="0"/>
                <a:cs typeface="Outfit" pitchFamily="2" charset="0"/>
                <a:sym typeface="Gill Sans"/>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27" name="Google Shape;27;p51"/>
          <p:cNvSpPr txBox="1"/>
          <p:nvPr/>
        </p:nvSpPr>
        <p:spPr>
          <a:xfrm>
            <a:off x="279164" y="247207"/>
            <a:ext cx="18462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solidFill>
                <a:latin typeface="Outfit" pitchFamily="2" charset="0"/>
                <a:ea typeface="Helvetica Neue"/>
                <a:cs typeface="Helvetica Neue"/>
                <a:sym typeface="Helvetica Neue"/>
              </a:rPr>
              <a:t>www.cells.es</a:t>
            </a:r>
            <a:endParaRPr sz="1200" b="0" i="0" u="none" strike="noStrike" cap="none" dirty="0">
              <a:solidFill>
                <a:schemeClr val="bg1"/>
              </a:solidFill>
              <a:latin typeface="Outfit" pitchFamily="2" charset="0"/>
              <a:ea typeface="Helvetica Neue"/>
              <a:cs typeface="Helvetica Neue"/>
              <a:sym typeface="Helvetica Neue"/>
            </a:endParaRPr>
          </a:p>
        </p:txBody>
      </p:sp>
      <p:sp>
        <p:nvSpPr>
          <p:cNvPr id="3" name="Google Shape;49;p57">
            <a:extLst>
              <a:ext uri="{FF2B5EF4-FFF2-40B4-BE49-F238E27FC236}">
                <a16:creationId xmlns:a16="http://schemas.microsoft.com/office/drawing/2014/main" id="{B05532D9-B8C1-6B84-39B0-64C09E99714C}"/>
              </a:ext>
            </a:extLst>
          </p:cNvPr>
          <p:cNvSpPr txBox="1">
            <a:spLocks noGrp="1"/>
          </p:cNvSpPr>
          <p:nvPr>
            <p:ph type="body" idx="10"/>
          </p:nvPr>
        </p:nvSpPr>
        <p:spPr>
          <a:xfrm>
            <a:off x="993739" y="3429000"/>
            <a:ext cx="5102259" cy="2283976"/>
          </a:xfrm>
          <a:prstGeom prst="rect">
            <a:avLst/>
          </a:prstGeom>
          <a:noFill/>
          <a:ln>
            <a:noFill/>
          </a:ln>
        </p:spPr>
        <p:txBody>
          <a:bodyPr spcFirstLastPara="1" wrap="square" lIns="91425" tIns="45700" rIns="91425" bIns="45700" anchor="t" anchorCtr="0">
            <a:normAutofit/>
          </a:bodyPr>
          <a:lstStyle>
            <a:lvl1pPr marL="0" marR="0" lvl="0" indent="0" algn="l" rtl="0">
              <a:lnSpc>
                <a:spcPct val="150000"/>
              </a:lnSpc>
              <a:spcBef>
                <a:spcPts val="0"/>
              </a:spcBef>
              <a:spcAft>
                <a:spcPts val="0"/>
              </a:spcAft>
              <a:buClr>
                <a:srgbClr val="152F4E"/>
              </a:buClr>
              <a:buSzPts val="1400"/>
              <a:buFont typeface="Arial" panose="020B0604020202020204" pitchFamily="34" charset="0"/>
              <a:buNone/>
              <a:defRPr sz="1200" b="0" i="0" u="none" strike="noStrike" cap="none">
                <a:solidFill>
                  <a:schemeClr val="bg1"/>
                </a:solidFill>
                <a:latin typeface="Open Sans" pitchFamily="2" charset="0"/>
                <a:ea typeface="Open Sans" pitchFamily="2" charset="0"/>
                <a:cs typeface="Open Sans" pitchFamily="2" charset="0"/>
                <a:sym typeface="Helvetica Neue"/>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pic>
        <p:nvPicPr>
          <p:cNvPr id="6" name="Picture 5">
            <a:extLst>
              <a:ext uri="{FF2B5EF4-FFF2-40B4-BE49-F238E27FC236}">
                <a16:creationId xmlns:a16="http://schemas.microsoft.com/office/drawing/2014/main" id="{17429498-33E8-4BE1-9ED1-5850F71B17C7}"/>
              </a:ext>
            </a:extLst>
          </p:cNvPr>
          <p:cNvPicPr>
            <a:picLocks noChangeAspect="1"/>
          </p:cNvPicPr>
          <p:nvPr userDrawn="1"/>
        </p:nvPicPr>
        <p:blipFill>
          <a:blip r:embed="rId2"/>
          <a:stretch>
            <a:fillRect/>
          </a:stretch>
        </p:blipFill>
        <p:spPr>
          <a:xfrm>
            <a:off x="384727" y="6345656"/>
            <a:ext cx="1692000" cy="211963"/>
          </a:xfrm>
          <a:prstGeom prst="rect">
            <a:avLst/>
          </a:prstGeom>
        </p:spPr>
      </p:pic>
    </p:spTree>
    <p:extLst>
      <p:ext uri="{BB962C8B-B14F-4D97-AF65-F5344CB8AC3E}">
        <p14:creationId xmlns:p14="http://schemas.microsoft.com/office/powerpoint/2010/main" val="24397099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3" r:id="rId1"/>
    <p:sldLayoutId id="2147483694" r:id="rId2"/>
    <p:sldLayoutId id="2147483652" r:id="rId3"/>
    <p:sldLayoutId id="2147483659" r:id="rId4"/>
    <p:sldLayoutId id="2147483660" r:id="rId5"/>
    <p:sldLayoutId id="214748372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lfresco.cells.es/share/s/kbD4FSkMQSuXUfxZN-YSaQ"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onfluence.cells.es/download/attachments/48529995/Ruta_P0_Computing.pdf"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lfresco.cells.es/share/s/HwlwysMMSC6_F8K-qhUTjQ"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onfluence.cells.es/download/attachments/48529995/Ruta_TUN%2BBUNK.pdf?version=3&amp;modificationDate=1542204079000&amp;api=v2"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confluence.cells.es/download/attachments/48529995/Ruta_SA_P1.pdf?version=3&amp;modificationDate=1542204181000&amp;api=v2" TargetMode="External"/><Relationship Id="rId2" Type="http://schemas.openxmlformats.org/officeDocument/2006/relationships/hyperlink" Target="https://confluence.cells.es/download/attachments/48529995/Ruta_SA_P0.pdf?version=2&amp;modificationDate=1542204181000&amp;api=v2" TargetMode="Externa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lfresco.cells.es/share/s/tiMocN_FRtiHcMkOgYu0Qw"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onfluence.cells.es/download/attachments/48529995/Ruta_P1-CER.pdf?version=3&amp;modificationDate=1542371025000&amp;api=v2"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confluence.cells.es/download/attachments/48529995/Ruta_P1-HALL.pdf?version=2&amp;modificationDate=1542371106000&amp;api=v2"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lfresco.cells.es/share/s/5zJXIFRPTY61a3gLBhy4nw"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lfresco.cells.es/share/s/kFNu-1UdQh-QqoO_HyP_Kg"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lfresco.cells.es/share/page/site/all-divisions-site/document-details?nodeRef=workspace://SpacesStore/adb49b04-cb8e-4a75-b49b-04cb8e4a7515"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confluence.cells.es/pages/viewpage.action?spaceKey=EM&amp;title=Evacuation+action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457D6-904E-4F23-B579-93618F4148FA}"/>
              </a:ext>
            </a:extLst>
          </p:cNvPr>
          <p:cNvSpPr>
            <a:spLocks noGrp="1"/>
          </p:cNvSpPr>
          <p:nvPr>
            <p:ph type="title"/>
          </p:nvPr>
        </p:nvSpPr>
        <p:spPr/>
        <p:txBody>
          <a:bodyPr/>
          <a:lstStyle/>
          <a:p>
            <a:r>
              <a:rPr lang="en-US" dirty="0"/>
              <a:t>EEC Refresh Session</a:t>
            </a:r>
            <a:br>
              <a:rPr lang="en-US" dirty="0"/>
            </a:br>
            <a:r>
              <a:rPr lang="en-US" sz="2000" b="0" dirty="0"/>
              <a:t>9/07/2026</a:t>
            </a:r>
            <a:br>
              <a:rPr lang="en-US" sz="2000" b="0" dirty="0"/>
            </a:br>
            <a:r>
              <a:rPr lang="en-US" sz="2000" b="0" dirty="0"/>
              <a:t>Ana Belén Martínez, </a:t>
            </a:r>
            <a:r>
              <a:rPr lang="en-US" sz="2000" b="0" dirty="0" err="1"/>
              <a:t>Josep</a:t>
            </a:r>
            <a:r>
              <a:rPr lang="en-US" sz="2000" b="0" dirty="0"/>
              <a:t> Maria Roca, Victor Garrido</a:t>
            </a:r>
          </a:p>
        </p:txBody>
      </p:sp>
      <p:pic>
        <p:nvPicPr>
          <p:cNvPr id="5" name="Picture Placeholder 4">
            <a:extLst>
              <a:ext uri="{FF2B5EF4-FFF2-40B4-BE49-F238E27FC236}">
                <a16:creationId xmlns:a16="http://schemas.microsoft.com/office/drawing/2014/main" id="{40C562F3-85DB-46ED-BCF5-93E1481993BC}"/>
              </a:ext>
            </a:extLst>
          </p:cNvPr>
          <p:cNvPicPr>
            <a:picLocks noGrp="1" noChangeAspect="1"/>
          </p:cNvPicPr>
          <p:nvPr>
            <p:ph type="pic" idx="2"/>
          </p:nvPr>
        </p:nvPicPr>
        <p:blipFill>
          <a:blip r:embed="rId2"/>
          <a:srcRect t="30014" b="30014"/>
          <a:stretch>
            <a:fillRect/>
          </a:stretch>
        </p:blipFill>
        <p:spPr/>
      </p:pic>
    </p:spTree>
    <p:extLst>
      <p:ext uri="{BB962C8B-B14F-4D97-AF65-F5344CB8AC3E}">
        <p14:creationId xmlns:p14="http://schemas.microsoft.com/office/powerpoint/2010/main" val="2904208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A4445-0658-40CC-BF38-8917B45E1145}"/>
              </a:ext>
            </a:extLst>
          </p:cNvPr>
          <p:cNvSpPr>
            <a:spLocks noGrp="1"/>
          </p:cNvSpPr>
          <p:nvPr>
            <p:ph type="body" idx="1"/>
          </p:nvPr>
        </p:nvSpPr>
        <p:spPr>
          <a:xfrm>
            <a:off x="993738" y="1698171"/>
            <a:ext cx="8170359" cy="4029529"/>
          </a:xfrm>
        </p:spPr>
        <p:txBody>
          <a:bodyPr>
            <a:normAutofit lnSpcReduction="10000"/>
          </a:bodyPr>
          <a:lstStyle/>
          <a:p>
            <a:pPr marL="228600" indent="-228600">
              <a:buFont typeface="+mj-lt"/>
              <a:buAutoNum type="arabicPeriod"/>
            </a:pPr>
            <a:r>
              <a:rPr lang="en-US" b="1" dirty="0"/>
              <a:t>Are we modifying the ‘counting’ system? </a:t>
            </a:r>
            <a:r>
              <a:rPr lang="en-US" dirty="0"/>
              <a:t>No, for the moment we keep the same ‘counting’ system.</a:t>
            </a:r>
          </a:p>
          <a:p>
            <a:pPr marL="228600" indent="-228600">
              <a:buFont typeface="+mj-lt"/>
              <a:buAutoNum type="arabicPeriod"/>
            </a:pPr>
            <a:endParaRPr lang="en-US" b="1" dirty="0"/>
          </a:p>
          <a:p>
            <a:pPr marL="228600" indent="-228600">
              <a:buFont typeface="+mj-lt"/>
              <a:buAutoNum type="arabicPeriod"/>
            </a:pPr>
            <a:r>
              <a:rPr lang="en-US" b="1" dirty="0"/>
              <a:t>What if one or both of the EEC members are not at ALBA at that moment?</a:t>
            </a:r>
            <a:r>
              <a:rPr lang="en-US" dirty="0"/>
              <a:t> The head of the EEC Team will realize that this member is not available and will ask another EEC member to check this route, once he/she has finished his/er own route.</a:t>
            </a:r>
            <a:br>
              <a:rPr lang="en-US" dirty="0"/>
            </a:br>
            <a:r>
              <a:rPr lang="en-US" b="1" dirty="0">
                <a:solidFill>
                  <a:srgbClr val="3858A4"/>
                </a:solidFill>
              </a:rPr>
              <a:t>Possible improvement: </a:t>
            </a:r>
            <a:r>
              <a:rPr lang="en-US" dirty="0"/>
              <a:t>Identify EEC members and Route Assigned in People Portal and ask CCAA the list of EEC member that are on-site. </a:t>
            </a:r>
            <a:br>
              <a:rPr lang="en-US" dirty="0"/>
            </a:br>
            <a:endParaRPr lang="en-US" dirty="0"/>
          </a:p>
          <a:p>
            <a:pPr marL="228600" indent="-228600">
              <a:buFont typeface="+mj-lt"/>
              <a:buAutoNum type="arabicPeriod"/>
            </a:pPr>
            <a:r>
              <a:rPr lang="en-US" b="1" dirty="0"/>
              <a:t>Are EEC members taking care of visitors, users or other companies? </a:t>
            </a:r>
            <a:r>
              <a:rPr lang="en-US" dirty="0"/>
              <a:t>Yes, EEC members must evacuate or confine all the persons who find in his/her route. </a:t>
            </a:r>
            <a:br>
              <a:rPr lang="en-US" dirty="0"/>
            </a:br>
            <a:endParaRPr lang="en-US" dirty="0"/>
          </a:p>
          <a:p>
            <a:pPr marL="228600" indent="-228600">
              <a:buFont typeface="+mj-lt"/>
              <a:buAutoNum type="arabicPeriod"/>
            </a:pPr>
            <a:r>
              <a:rPr lang="en-US" b="1" dirty="0"/>
              <a:t>What if someone refuses to evacuate? </a:t>
            </a:r>
            <a:r>
              <a:rPr lang="en-US" dirty="0"/>
              <a:t>Inform the EEC head when you reach the Meeting Point.</a:t>
            </a:r>
          </a:p>
          <a:p>
            <a:pPr marL="228600" indent="-228600">
              <a:buFont typeface="+mj-lt"/>
              <a:buAutoNum type="arabicPeriod"/>
            </a:pPr>
            <a:endParaRPr lang="en-US" dirty="0"/>
          </a:p>
          <a:p>
            <a:pPr marL="228600" indent="-228600">
              <a:buFont typeface="+mj-lt"/>
              <a:buAutoNum type="arabicPeriod"/>
            </a:pPr>
            <a:r>
              <a:rPr lang="en-US" b="1" dirty="0"/>
              <a:t>Shall I meet the EEC head before starting an evacuation / confinement process?</a:t>
            </a:r>
            <a:r>
              <a:rPr lang="en-US" b="1" dirty="0">
                <a:solidFill>
                  <a:srgbClr val="3858A4"/>
                </a:solidFill>
              </a:rPr>
              <a:t> </a:t>
            </a:r>
            <a:r>
              <a:rPr lang="en-US" dirty="0"/>
              <a:t>No, you must start the evacuation or confinement as described in 8 and 29. </a:t>
            </a:r>
            <a:endParaRPr lang="en-US" b="1" dirty="0">
              <a:solidFill>
                <a:srgbClr val="3858A4"/>
              </a:solidFill>
            </a:endParaRPr>
          </a:p>
        </p:txBody>
      </p:sp>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Frequently Asked Questions</a:t>
            </a:r>
          </a:p>
        </p:txBody>
      </p:sp>
    </p:spTree>
    <p:extLst>
      <p:ext uri="{BB962C8B-B14F-4D97-AF65-F5344CB8AC3E}">
        <p14:creationId xmlns:p14="http://schemas.microsoft.com/office/powerpoint/2010/main" val="3264061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5" name="Table 4">
            <a:extLst>
              <a:ext uri="{FF2B5EF4-FFF2-40B4-BE49-F238E27FC236}">
                <a16:creationId xmlns:a16="http://schemas.microsoft.com/office/drawing/2014/main" id="{EA721093-A9FE-408B-A5EB-C9E4AC83B585}"/>
              </a:ext>
            </a:extLst>
          </p:cNvPr>
          <p:cNvGraphicFramePr>
            <a:graphicFrameLocks noGrp="1"/>
          </p:cNvGraphicFramePr>
          <p:nvPr>
            <p:extLst>
              <p:ext uri="{D42A27DB-BD31-4B8C-83A1-F6EECF244321}">
                <p14:modId xmlns:p14="http://schemas.microsoft.com/office/powerpoint/2010/main" val="3425442822"/>
              </p:ext>
            </p:extLst>
          </p:nvPr>
        </p:nvGraphicFramePr>
        <p:xfrm>
          <a:off x="1064290" y="1355497"/>
          <a:ext cx="10662136" cy="753496"/>
        </p:xfrm>
        <a:graphic>
          <a:graphicData uri="http://schemas.openxmlformats.org/drawingml/2006/table">
            <a:tbl>
              <a:tblPr firstRow="1" bandRow="1">
                <a:tableStyleId>{C083E6E3-FA7D-4D7B-A595-EF9225AFEA82}</a:tableStyleId>
              </a:tblPr>
              <a:tblGrid>
                <a:gridCol w="1009873">
                  <a:extLst>
                    <a:ext uri="{9D8B030D-6E8A-4147-A177-3AD203B41FA5}">
                      <a16:colId xmlns:a16="http://schemas.microsoft.com/office/drawing/2014/main" val="4071968158"/>
                    </a:ext>
                  </a:extLst>
                </a:gridCol>
                <a:gridCol w="2863862">
                  <a:extLst>
                    <a:ext uri="{9D8B030D-6E8A-4147-A177-3AD203B41FA5}">
                      <a16:colId xmlns:a16="http://schemas.microsoft.com/office/drawing/2014/main" val="3143850980"/>
                    </a:ext>
                  </a:extLst>
                </a:gridCol>
                <a:gridCol w="2965406">
                  <a:extLst>
                    <a:ext uri="{9D8B030D-6E8A-4147-A177-3AD203B41FA5}">
                      <a16:colId xmlns:a16="http://schemas.microsoft.com/office/drawing/2014/main" val="4007906925"/>
                    </a:ext>
                  </a:extLst>
                </a:gridCol>
                <a:gridCol w="1784867">
                  <a:extLst>
                    <a:ext uri="{9D8B030D-6E8A-4147-A177-3AD203B41FA5}">
                      <a16:colId xmlns:a16="http://schemas.microsoft.com/office/drawing/2014/main" val="4028339928"/>
                    </a:ext>
                  </a:extLst>
                </a:gridCol>
                <a:gridCol w="2038128">
                  <a:extLst>
                    <a:ext uri="{9D8B030D-6E8A-4147-A177-3AD203B41FA5}">
                      <a16:colId xmlns:a16="http://schemas.microsoft.com/office/drawing/2014/main" val="95639269"/>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 1</a:t>
                      </a:r>
                    </a:p>
                  </a:txBody>
                  <a:tcPr/>
                </a:tc>
                <a:tc>
                  <a:txBody>
                    <a:bodyPr/>
                    <a:lstStyle/>
                    <a:p>
                      <a:r>
                        <a:rPr lang="en-US" sz="1200" noProof="0" dirty="0">
                          <a:solidFill>
                            <a:srgbClr val="3858A4"/>
                          </a:solidFill>
                        </a:rPr>
                        <a:t>Member 2</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1</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err="1">
                          <a:solidFill>
                            <a:schemeClr val="bg1"/>
                          </a:solidFill>
                          <a:latin typeface="+mn-lt"/>
                          <a:ea typeface="+mn-ea"/>
                          <a:cs typeface="+mn-cs"/>
                          <a:sym typeface="Arial"/>
                        </a:rPr>
                        <a:t>Edifici</a:t>
                      </a:r>
                      <a:r>
                        <a:rPr lang="es-ES" sz="1200" b="0" i="0" u="none" strike="noStrike" cap="none" noProof="0" dirty="0">
                          <a:solidFill>
                            <a:schemeClr val="bg1"/>
                          </a:solidFill>
                          <a:latin typeface="+mn-lt"/>
                          <a:ea typeface="+mn-ea"/>
                          <a:cs typeface="+mn-cs"/>
                          <a:sym typeface="Arial"/>
                        </a:rPr>
                        <a:t> </a:t>
                      </a:r>
                      <a:r>
                        <a:rPr lang="es-ES" sz="1200" b="0" i="0" u="none" strike="noStrike" cap="none" noProof="0" dirty="0" err="1">
                          <a:solidFill>
                            <a:schemeClr val="bg1"/>
                          </a:solidFill>
                          <a:latin typeface="+mn-lt"/>
                          <a:ea typeface="+mn-ea"/>
                          <a:cs typeface="+mn-cs"/>
                          <a:sym typeface="Arial"/>
                        </a:rPr>
                        <a:t>Tècnic</a:t>
                      </a:r>
                      <a:r>
                        <a:rPr lang="es-ES" sz="1200" b="0" i="0" u="none" strike="noStrike" cap="none" noProof="0" dirty="0">
                          <a:solidFill>
                            <a:schemeClr val="bg1"/>
                          </a:solidFill>
                          <a:latin typeface="+mn-lt"/>
                          <a:ea typeface="+mn-ea"/>
                          <a:cs typeface="+mn-cs"/>
                          <a:sym typeface="Arial"/>
                        </a:rPr>
                        <a:t> – Sala de </a:t>
                      </a:r>
                      <a:r>
                        <a:rPr lang="es-ES" sz="1200" b="0" i="0" u="none" strike="noStrike" cap="none" noProof="0" dirty="0" err="1">
                          <a:solidFill>
                            <a:schemeClr val="bg1"/>
                          </a:solidFill>
                          <a:latin typeface="+mn-lt"/>
                          <a:ea typeface="+mn-ea"/>
                          <a:cs typeface="+mn-cs"/>
                          <a:sym typeface="Arial"/>
                        </a:rPr>
                        <a:t>Màquines</a:t>
                      </a:r>
                      <a:r>
                        <a:rPr lang="es-ES" sz="1200" b="0" i="0" u="none" strike="noStrike" cap="none" noProof="0" dirty="0">
                          <a:solidFill>
                            <a:schemeClr val="bg1"/>
                          </a:solidFill>
                          <a:latin typeface="+mn-lt"/>
                          <a:ea typeface="+mn-ea"/>
                          <a:cs typeface="+mn-cs"/>
                          <a:sym typeface="Arial"/>
                        </a:rPr>
                        <a:t> </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n-US" sz="1050" b="0" i="0" u="none" strike="noStrike" cap="none" noProof="0" dirty="0">
                          <a:solidFill>
                            <a:schemeClr val="bg1"/>
                          </a:solidFill>
                          <a:latin typeface="+mn-lt"/>
                          <a:ea typeface="+mn-ea"/>
                          <a:cs typeface="+mn-cs"/>
                          <a:sym typeface="Arial"/>
                        </a:rPr>
                        <a:t>https://alfresco.cells.es/share/s/AdZqe5RtR5WeA2vzMNSCaw</a:t>
                      </a: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it-IT" sz="1200" b="0" i="0" u="none" strike="noStrike" cap="none" noProof="0" dirty="0">
                          <a:solidFill>
                            <a:schemeClr val="bg1"/>
                          </a:solidFill>
                          <a:latin typeface="+mn-lt"/>
                          <a:ea typeface="+mn-ea"/>
                          <a:cs typeface="+mn-cs"/>
                          <a:sym typeface="Arial"/>
                        </a:rPr>
                        <a:t>Julieta Ferrari</a:t>
                      </a:r>
                    </a:p>
                  </a:txBody>
                  <a:tcPr>
                    <a:solidFill>
                      <a:srgbClr val="3858A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noProof="0" dirty="0">
                          <a:solidFill>
                            <a:schemeClr val="bg1"/>
                          </a:solidFill>
                          <a:latin typeface="+mn-lt"/>
                          <a:ea typeface="+mn-ea"/>
                          <a:cs typeface="+mn-cs"/>
                          <a:sym typeface="Arial"/>
                        </a:rPr>
                        <a:t>Paco Trujillo</a:t>
                      </a:r>
                      <a:endParaRPr lang="en-US"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pic>
        <p:nvPicPr>
          <p:cNvPr id="9" name="Picture 8">
            <a:extLst>
              <a:ext uri="{FF2B5EF4-FFF2-40B4-BE49-F238E27FC236}">
                <a16:creationId xmlns:a16="http://schemas.microsoft.com/office/drawing/2014/main" id="{0BD3CB49-E04F-434B-8815-7988070A33A6}"/>
              </a:ext>
            </a:extLst>
          </p:cNvPr>
          <p:cNvPicPr>
            <a:picLocks noChangeAspect="1"/>
          </p:cNvPicPr>
          <p:nvPr/>
        </p:nvPicPr>
        <p:blipFill>
          <a:blip r:embed="rId2"/>
          <a:stretch>
            <a:fillRect/>
          </a:stretch>
        </p:blipFill>
        <p:spPr>
          <a:xfrm>
            <a:off x="822059" y="2965292"/>
            <a:ext cx="5273941" cy="3719951"/>
          </a:xfrm>
          <a:prstGeom prst="rect">
            <a:avLst/>
          </a:prstGeom>
        </p:spPr>
      </p:pic>
      <p:pic>
        <p:nvPicPr>
          <p:cNvPr id="11" name="Picture 10">
            <a:extLst>
              <a:ext uri="{FF2B5EF4-FFF2-40B4-BE49-F238E27FC236}">
                <a16:creationId xmlns:a16="http://schemas.microsoft.com/office/drawing/2014/main" id="{72628965-9F61-4140-8543-855AA61F61A9}"/>
              </a:ext>
            </a:extLst>
          </p:cNvPr>
          <p:cNvPicPr>
            <a:picLocks noChangeAspect="1"/>
          </p:cNvPicPr>
          <p:nvPr/>
        </p:nvPicPr>
        <p:blipFill>
          <a:blip r:embed="rId3"/>
          <a:stretch>
            <a:fillRect/>
          </a:stretch>
        </p:blipFill>
        <p:spPr>
          <a:xfrm>
            <a:off x="6918000" y="2742050"/>
            <a:ext cx="5274000" cy="4003065"/>
          </a:xfrm>
          <a:prstGeom prst="rect">
            <a:avLst/>
          </a:prstGeom>
        </p:spPr>
      </p:pic>
      <p:sp>
        <p:nvSpPr>
          <p:cNvPr id="12" name="TextBox 11">
            <a:extLst>
              <a:ext uri="{FF2B5EF4-FFF2-40B4-BE49-F238E27FC236}">
                <a16:creationId xmlns:a16="http://schemas.microsoft.com/office/drawing/2014/main" id="{46FC3E5F-812B-4CE5-92F9-2B0C62981DCC}"/>
              </a:ext>
            </a:extLst>
          </p:cNvPr>
          <p:cNvSpPr txBox="1"/>
          <p:nvPr/>
        </p:nvSpPr>
        <p:spPr>
          <a:xfrm>
            <a:off x="1064290" y="2466268"/>
            <a:ext cx="2196800" cy="307777"/>
          </a:xfrm>
          <a:prstGeom prst="rect">
            <a:avLst/>
          </a:prstGeom>
          <a:noFill/>
        </p:spPr>
        <p:txBody>
          <a:bodyPr wrap="square" rtlCol="0">
            <a:spAutoFit/>
          </a:bodyPr>
          <a:lstStyle/>
          <a:p>
            <a:r>
              <a:rPr lang="es-ES" b="1" dirty="0">
                <a:solidFill>
                  <a:srgbClr val="3858A4"/>
                </a:solidFill>
                <a:latin typeface="Open Sans" pitchFamily="2" charset="0"/>
                <a:ea typeface="Open Sans" pitchFamily="2" charset="0"/>
                <a:cs typeface="Open Sans" pitchFamily="2" charset="0"/>
              </a:rPr>
              <a:t>P0</a:t>
            </a:r>
            <a:endParaRPr lang="en-US" b="1" dirty="0">
              <a:solidFill>
                <a:srgbClr val="3858A4"/>
              </a:solidFill>
              <a:latin typeface="Open Sans" pitchFamily="2" charset="0"/>
              <a:ea typeface="Open Sans" pitchFamily="2" charset="0"/>
              <a:cs typeface="Open Sans" pitchFamily="2" charset="0"/>
            </a:endParaRPr>
          </a:p>
        </p:txBody>
      </p:sp>
      <p:sp>
        <p:nvSpPr>
          <p:cNvPr id="13" name="TextBox 12">
            <a:extLst>
              <a:ext uri="{FF2B5EF4-FFF2-40B4-BE49-F238E27FC236}">
                <a16:creationId xmlns:a16="http://schemas.microsoft.com/office/drawing/2014/main" id="{AC469E27-B739-4677-8829-E0DB629A4F70}"/>
              </a:ext>
            </a:extLst>
          </p:cNvPr>
          <p:cNvSpPr txBox="1"/>
          <p:nvPr/>
        </p:nvSpPr>
        <p:spPr>
          <a:xfrm>
            <a:off x="6939108" y="2412403"/>
            <a:ext cx="2196800" cy="307777"/>
          </a:xfrm>
          <a:prstGeom prst="rect">
            <a:avLst/>
          </a:prstGeom>
          <a:noFill/>
        </p:spPr>
        <p:txBody>
          <a:bodyPr wrap="square" rtlCol="0">
            <a:spAutoFit/>
          </a:bodyPr>
          <a:lstStyle/>
          <a:p>
            <a:r>
              <a:rPr lang="es-ES" b="1" dirty="0">
                <a:solidFill>
                  <a:srgbClr val="3858A4"/>
                </a:solidFill>
                <a:latin typeface="Open Sans" pitchFamily="2" charset="0"/>
                <a:ea typeface="Open Sans" pitchFamily="2" charset="0"/>
                <a:cs typeface="Open Sans" pitchFamily="2" charset="0"/>
              </a:rPr>
              <a:t>P1</a:t>
            </a:r>
            <a:endParaRPr lang="en-US" b="1" dirty="0">
              <a:solidFill>
                <a:srgbClr val="3858A4"/>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807785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5" name="Table 4">
            <a:extLst>
              <a:ext uri="{FF2B5EF4-FFF2-40B4-BE49-F238E27FC236}">
                <a16:creationId xmlns:a16="http://schemas.microsoft.com/office/drawing/2014/main" id="{EA721093-A9FE-408B-A5EB-C9E4AC83B585}"/>
              </a:ext>
            </a:extLst>
          </p:cNvPr>
          <p:cNvGraphicFramePr>
            <a:graphicFrameLocks noGrp="1"/>
          </p:cNvGraphicFramePr>
          <p:nvPr>
            <p:extLst>
              <p:ext uri="{D42A27DB-BD31-4B8C-83A1-F6EECF244321}">
                <p14:modId xmlns:p14="http://schemas.microsoft.com/office/powerpoint/2010/main" val="867630539"/>
              </p:ext>
            </p:extLst>
          </p:nvPr>
        </p:nvGraphicFramePr>
        <p:xfrm>
          <a:off x="1064289" y="1355497"/>
          <a:ext cx="10682233" cy="753496"/>
        </p:xfrm>
        <a:graphic>
          <a:graphicData uri="http://schemas.openxmlformats.org/drawingml/2006/table">
            <a:tbl>
              <a:tblPr firstRow="1" bandRow="1">
                <a:tableStyleId>{C083E6E3-FA7D-4D7B-A595-EF9225AFEA82}</a:tableStyleId>
              </a:tblPr>
              <a:tblGrid>
                <a:gridCol w="1011776">
                  <a:extLst>
                    <a:ext uri="{9D8B030D-6E8A-4147-A177-3AD203B41FA5}">
                      <a16:colId xmlns:a16="http://schemas.microsoft.com/office/drawing/2014/main" val="4071968158"/>
                    </a:ext>
                  </a:extLst>
                </a:gridCol>
                <a:gridCol w="2869260">
                  <a:extLst>
                    <a:ext uri="{9D8B030D-6E8A-4147-A177-3AD203B41FA5}">
                      <a16:colId xmlns:a16="http://schemas.microsoft.com/office/drawing/2014/main" val="3143850980"/>
                    </a:ext>
                  </a:extLst>
                </a:gridCol>
                <a:gridCol w="2970995">
                  <a:extLst>
                    <a:ext uri="{9D8B030D-6E8A-4147-A177-3AD203B41FA5}">
                      <a16:colId xmlns:a16="http://schemas.microsoft.com/office/drawing/2014/main" val="4007906925"/>
                    </a:ext>
                  </a:extLst>
                </a:gridCol>
                <a:gridCol w="1788232">
                  <a:extLst>
                    <a:ext uri="{9D8B030D-6E8A-4147-A177-3AD203B41FA5}">
                      <a16:colId xmlns:a16="http://schemas.microsoft.com/office/drawing/2014/main" val="4028339928"/>
                    </a:ext>
                  </a:extLst>
                </a:gridCol>
                <a:gridCol w="2041970">
                  <a:extLst>
                    <a:ext uri="{9D8B030D-6E8A-4147-A177-3AD203B41FA5}">
                      <a16:colId xmlns:a16="http://schemas.microsoft.com/office/drawing/2014/main" val="95639269"/>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 1</a:t>
                      </a:r>
                    </a:p>
                  </a:txBody>
                  <a:tcPr/>
                </a:tc>
                <a:tc>
                  <a:txBody>
                    <a:bodyPr/>
                    <a:lstStyle/>
                    <a:p>
                      <a:r>
                        <a:rPr lang="en-US" sz="1200" noProof="0" dirty="0">
                          <a:solidFill>
                            <a:srgbClr val="3858A4"/>
                          </a:solidFill>
                        </a:rPr>
                        <a:t>Member 2</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2</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err="1">
                          <a:solidFill>
                            <a:schemeClr val="bg1"/>
                          </a:solidFill>
                          <a:latin typeface="+mn-lt"/>
                          <a:ea typeface="+mn-ea"/>
                          <a:cs typeface="+mn-cs"/>
                          <a:sym typeface="Arial"/>
                        </a:rPr>
                        <a:t>Edifici</a:t>
                      </a:r>
                      <a:r>
                        <a:rPr lang="es-ES" sz="1200" b="0" i="0" u="none" strike="noStrike" cap="none" noProof="0" dirty="0">
                          <a:solidFill>
                            <a:schemeClr val="bg1"/>
                          </a:solidFill>
                          <a:latin typeface="+mn-lt"/>
                          <a:ea typeface="+mn-ea"/>
                          <a:cs typeface="+mn-cs"/>
                          <a:sym typeface="Arial"/>
                        </a:rPr>
                        <a:t> </a:t>
                      </a:r>
                      <a:r>
                        <a:rPr lang="es-ES" sz="1200" b="0" i="0" u="none" strike="noStrike" cap="none" noProof="0" dirty="0" err="1">
                          <a:solidFill>
                            <a:schemeClr val="bg1"/>
                          </a:solidFill>
                          <a:latin typeface="+mn-lt"/>
                          <a:ea typeface="+mn-ea"/>
                          <a:cs typeface="+mn-cs"/>
                          <a:sym typeface="Arial"/>
                        </a:rPr>
                        <a:t>Tècnic</a:t>
                      </a:r>
                      <a:r>
                        <a:rPr lang="es-ES" sz="1200" b="0" i="0" u="none" strike="noStrike" cap="none" noProof="0" dirty="0">
                          <a:solidFill>
                            <a:schemeClr val="bg1"/>
                          </a:solidFill>
                          <a:latin typeface="+mn-lt"/>
                          <a:ea typeface="+mn-ea"/>
                          <a:cs typeface="+mn-cs"/>
                          <a:sym typeface="Arial"/>
                        </a:rPr>
                        <a:t> – Taller</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n-US" sz="1050" b="0" i="0" u="none" strike="noStrike" cap="none" noProof="0" dirty="0">
                          <a:solidFill>
                            <a:schemeClr val="bg1"/>
                          </a:solidFill>
                          <a:latin typeface="+mn-lt"/>
                          <a:ea typeface="+mn-ea"/>
                          <a:cs typeface="+mn-cs"/>
                          <a:sym typeface="Arial"/>
                        </a:rPr>
                        <a:t>https://alfresco.cells.es/share/s/QCbi7-QwQACwvbgNLkxHqw</a:t>
                      </a: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it-IT" sz="1200" b="0" i="0" u="none" strike="noStrike" cap="none" noProof="0" dirty="0">
                          <a:solidFill>
                            <a:schemeClr val="bg1"/>
                          </a:solidFill>
                          <a:latin typeface="+mn-lt"/>
                          <a:ea typeface="+mn-ea"/>
                          <a:cs typeface="+mn-cs"/>
                          <a:sym typeface="Arial"/>
                        </a:rPr>
                        <a:t>Karim </a:t>
                      </a:r>
                      <a:r>
                        <a:rPr lang="it-IT" sz="1200" b="0" i="0" u="none" strike="noStrike" cap="none" noProof="0" dirty="0" err="1">
                          <a:solidFill>
                            <a:schemeClr val="bg1"/>
                          </a:solidFill>
                          <a:latin typeface="+mn-lt"/>
                          <a:ea typeface="+mn-ea"/>
                          <a:cs typeface="+mn-cs"/>
                          <a:sym typeface="Arial"/>
                        </a:rPr>
                        <a:t>Maimouni</a:t>
                      </a:r>
                      <a:endParaRPr lang="it-IT"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noProof="0" dirty="0">
                          <a:solidFill>
                            <a:schemeClr val="bg1"/>
                          </a:solidFill>
                          <a:latin typeface="+mn-lt"/>
                          <a:ea typeface="+mn-ea"/>
                          <a:cs typeface="+mn-cs"/>
                          <a:sym typeface="Arial"/>
                        </a:rPr>
                        <a:t>Raúl Lorenzo</a:t>
                      </a:r>
                      <a:endParaRPr lang="en-US"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pic>
        <p:nvPicPr>
          <p:cNvPr id="4" name="Picture 3">
            <a:extLst>
              <a:ext uri="{FF2B5EF4-FFF2-40B4-BE49-F238E27FC236}">
                <a16:creationId xmlns:a16="http://schemas.microsoft.com/office/drawing/2014/main" id="{29A327C7-ECE3-4D2C-AF23-3409889A3A88}"/>
              </a:ext>
            </a:extLst>
          </p:cNvPr>
          <p:cNvPicPr>
            <a:picLocks noChangeAspect="1"/>
          </p:cNvPicPr>
          <p:nvPr/>
        </p:nvPicPr>
        <p:blipFill>
          <a:blip r:embed="rId2"/>
          <a:stretch>
            <a:fillRect/>
          </a:stretch>
        </p:blipFill>
        <p:spPr>
          <a:xfrm>
            <a:off x="2564459" y="2101013"/>
            <a:ext cx="6641999" cy="4756987"/>
          </a:xfrm>
          <a:prstGeom prst="rect">
            <a:avLst/>
          </a:prstGeom>
        </p:spPr>
      </p:pic>
    </p:spTree>
    <p:extLst>
      <p:ext uri="{BB962C8B-B14F-4D97-AF65-F5344CB8AC3E}">
        <p14:creationId xmlns:p14="http://schemas.microsoft.com/office/powerpoint/2010/main" val="186503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5" name="Table 4">
            <a:extLst>
              <a:ext uri="{FF2B5EF4-FFF2-40B4-BE49-F238E27FC236}">
                <a16:creationId xmlns:a16="http://schemas.microsoft.com/office/drawing/2014/main" id="{EA721093-A9FE-408B-A5EB-C9E4AC83B585}"/>
              </a:ext>
            </a:extLst>
          </p:cNvPr>
          <p:cNvGraphicFramePr>
            <a:graphicFrameLocks noGrp="1"/>
          </p:cNvGraphicFramePr>
          <p:nvPr>
            <p:extLst>
              <p:ext uri="{D42A27DB-BD31-4B8C-83A1-F6EECF244321}">
                <p14:modId xmlns:p14="http://schemas.microsoft.com/office/powerpoint/2010/main" val="1985555437"/>
              </p:ext>
            </p:extLst>
          </p:nvPr>
        </p:nvGraphicFramePr>
        <p:xfrm>
          <a:off x="1064290" y="1355497"/>
          <a:ext cx="10601846" cy="748468"/>
        </p:xfrm>
        <a:graphic>
          <a:graphicData uri="http://schemas.openxmlformats.org/drawingml/2006/table">
            <a:tbl>
              <a:tblPr firstRow="1" bandRow="1">
                <a:tableStyleId>{C083E6E3-FA7D-4D7B-A595-EF9225AFEA82}</a:tableStyleId>
              </a:tblPr>
              <a:tblGrid>
                <a:gridCol w="764510">
                  <a:extLst>
                    <a:ext uri="{9D8B030D-6E8A-4147-A177-3AD203B41FA5}">
                      <a16:colId xmlns:a16="http://schemas.microsoft.com/office/drawing/2014/main" val="4071968158"/>
                    </a:ext>
                  </a:extLst>
                </a:gridCol>
                <a:gridCol w="2168046">
                  <a:extLst>
                    <a:ext uri="{9D8B030D-6E8A-4147-A177-3AD203B41FA5}">
                      <a16:colId xmlns:a16="http://schemas.microsoft.com/office/drawing/2014/main" val="3143850980"/>
                    </a:ext>
                  </a:extLst>
                </a:gridCol>
                <a:gridCol w="4403576">
                  <a:extLst>
                    <a:ext uri="{9D8B030D-6E8A-4147-A177-3AD203B41FA5}">
                      <a16:colId xmlns:a16="http://schemas.microsoft.com/office/drawing/2014/main" val="4007906925"/>
                    </a:ext>
                  </a:extLst>
                </a:gridCol>
                <a:gridCol w="1497204">
                  <a:extLst>
                    <a:ext uri="{9D8B030D-6E8A-4147-A177-3AD203B41FA5}">
                      <a16:colId xmlns:a16="http://schemas.microsoft.com/office/drawing/2014/main" val="4028339928"/>
                    </a:ext>
                  </a:extLst>
                </a:gridCol>
                <a:gridCol w="1768510">
                  <a:extLst>
                    <a:ext uri="{9D8B030D-6E8A-4147-A177-3AD203B41FA5}">
                      <a16:colId xmlns:a16="http://schemas.microsoft.com/office/drawing/2014/main" val="95639269"/>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 1</a:t>
                      </a:r>
                    </a:p>
                  </a:txBody>
                  <a:tcPr/>
                </a:tc>
                <a:tc>
                  <a:txBody>
                    <a:bodyPr/>
                    <a:lstStyle/>
                    <a:p>
                      <a:r>
                        <a:rPr lang="en-US" sz="1200" noProof="0" dirty="0">
                          <a:solidFill>
                            <a:srgbClr val="3858A4"/>
                          </a:solidFill>
                        </a:rPr>
                        <a:t>Member 2</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3</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err="1">
                          <a:solidFill>
                            <a:schemeClr val="bg1"/>
                          </a:solidFill>
                          <a:latin typeface="+mn-lt"/>
                          <a:ea typeface="+mn-ea"/>
                          <a:cs typeface="+mn-cs"/>
                          <a:sym typeface="Arial"/>
                        </a:rPr>
                        <a:t>Galeria</a:t>
                      </a:r>
                      <a:r>
                        <a:rPr lang="es-ES" sz="1200" b="0" i="0" u="none" strike="noStrike" cap="none" noProof="0" dirty="0">
                          <a:solidFill>
                            <a:schemeClr val="bg1"/>
                          </a:solidFill>
                          <a:latin typeface="+mn-lt"/>
                          <a:ea typeface="+mn-ea"/>
                          <a:cs typeface="+mn-cs"/>
                          <a:sym typeface="Arial"/>
                        </a:rPr>
                        <a:t> de </a:t>
                      </a:r>
                      <a:r>
                        <a:rPr lang="es-ES" sz="1200" b="0" i="0" u="none" strike="noStrike" cap="none" noProof="0" dirty="0" err="1">
                          <a:solidFill>
                            <a:schemeClr val="bg1"/>
                          </a:solidFill>
                          <a:latin typeface="+mn-lt"/>
                          <a:ea typeface="+mn-ea"/>
                          <a:cs typeface="+mn-cs"/>
                          <a:sym typeface="Arial"/>
                        </a:rPr>
                        <a:t>Servei</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n-US" sz="1050" b="0" i="0" u="none" strike="noStrike" cap="none" noProof="0" dirty="0">
                          <a:solidFill>
                            <a:schemeClr val="bg1"/>
                          </a:solidFill>
                          <a:latin typeface="+mn-lt"/>
                          <a:ea typeface="+mn-ea"/>
                          <a:cs typeface="+mn-cs"/>
                          <a:sym typeface="Arial"/>
                          <a:hlinkClick r:id="rId2">
                            <a:extLst>
                              <a:ext uri="{A12FA001-AC4F-418D-AE19-62706E023703}">
                                <ahyp:hlinkClr xmlns:ahyp="http://schemas.microsoft.com/office/drawing/2018/hyperlinkcolor" val="tx"/>
                              </a:ext>
                            </a:extLst>
                          </a:hlinkClick>
                        </a:rPr>
                        <a:t>https://alfresco.cells.es/share/s/kbD4FSkMQSuXUfxZN-YSaQ</a:t>
                      </a:r>
                      <a:endParaRPr lang="en-US" sz="105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it-IT" sz="1200" b="0" i="0" u="none" strike="noStrike" cap="none" noProof="0" dirty="0" err="1">
                          <a:solidFill>
                            <a:schemeClr val="bg1"/>
                          </a:solidFill>
                          <a:latin typeface="+mn-lt"/>
                          <a:ea typeface="+mn-ea"/>
                          <a:cs typeface="+mn-cs"/>
                          <a:sym typeface="Arial"/>
                        </a:rPr>
                        <a:t>Igors</a:t>
                      </a:r>
                      <a:r>
                        <a:rPr lang="it-IT" sz="1200" b="0" i="0" u="none" strike="noStrike" cap="none" noProof="0" dirty="0">
                          <a:solidFill>
                            <a:schemeClr val="bg1"/>
                          </a:solidFill>
                          <a:latin typeface="+mn-lt"/>
                          <a:ea typeface="+mn-ea"/>
                          <a:cs typeface="+mn-cs"/>
                          <a:sym typeface="Arial"/>
                        </a:rPr>
                        <a:t> </a:t>
                      </a:r>
                      <a:r>
                        <a:rPr lang="it-IT" sz="1200" b="0" i="0" u="none" strike="noStrike" cap="none" noProof="0" dirty="0" err="1">
                          <a:solidFill>
                            <a:schemeClr val="bg1"/>
                          </a:solidFill>
                          <a:latin typeface="+mn-lt"/>
                          <a:ea typeface="+mn-ea"/>
                          <a:cs typeface="+mn-cs"/>
                          <a:sym typeface="Arial"/>
                        </a:rPr>
                        <a:t>Sics</a:t>
                      </a:r>
                      <a:endParaRPr lang="it-IT"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noProof="0" dirty="0">
                          <a:solidFill>
                            <a:schemeClr val="bg1"/>
                          </a:solidFill>
                          <a:latin typeface="+mn-lt"/>
                          <a:ea typeface="+mn-ea"/>
                          <a:cs typeface="+mn-cs"/>
                          <a:sym typeface="Arial"/>
                        </a:rPr>
                        <a:t>TBD</a:t>
                      </a:r>
                      <a:endParaRPr lang="en-US"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pic>
        <p:nvPicPr>
          <p:cNvPr id="6" name="Picture 5">
            <a:extLst>
              <a:ext uri="{FF2B5EF4-FFF2-40B4-BE49-F238E27FC236}">
                <a16:creationId xmlns:a16="http://schemas.microsoft.com/office/drawing/2014/main" id="{5C4C6F43-C809-46CD-BFF6-440A2C1AD1B1}"/>
              </a:ext>
            </a:extLst>
          </p:cNvPr>
          <p:cNvPicPr>
            <a:picLocks noChangeAspect="1"/>
          </p:cNvPicPr>
          <p:nvPr/>
        </p:nvPicPr>
        <p:blipFill>
          <a:blip r:embed="rId3"/>
          <a:stretch>
            <a:fillRect/>
          </a:stretch>
        </p:blipFill>
        <p:spPr>
          <a:xfrm>
            <a:off x="228051" y="2645693"/>
            <a:ext cx="5220000" cy="3756876"/>
          </a:xfrm>
          <a:prstGeom prst="rect">
            <a:avLst/>
          </a:prstGeom>
        </p:spPr>
      </p:pic>
      <p:pic>
        <p:nvPicPr>
          <p:cNvPr id="8" name="Picture 7">
            <a:extLst>
              <a:ext uri="{FF2B5EF4-FFF2-40B4-BE49-F238E27FC236}">
                <a16:creationId xmlns:a16="http://schemas.microsoft.com/office/drawing/2014/main" id="{9304DFD1-B44F-40F2-B849-DD7BC5914B80}"/>
              </a:ext>
            </a:extLst>
          </p:cNvPr>
          <p:cNvPicPr>
            <a:picLocks noChangeAspect="1"/>
          </p:cNvPicPr>
          <p:nvPr/>
        </p:nvPicPr>
        <p:blipFill>
          <a:blip r:embed="rId4"/>
          <a:stretch>
            <a:fillRect/>
          </a:stretch>
        </p:blipFill>
        <p:spPr>
          <a:xfrm>
            <a:off x="6194135" y="2573601"/>
            <a:ext cx="5220000" cy="4020607"/>
          </a:xfrm>
          <a:prstGeom prst="rect">
            <a:avLst/>
          </a:prstGeom>
        </p:spPr>
      </p:pic>
    </p:spTree>
    <p:extLst>
      <p:ext uri="{BB962C8B-B14F-4D97-AF65-F5344CB8AC3E}">
        <p14:creationId xmlns:p14="http://schemas.microsoft.com/office/powerpoint/2010/main" val="614203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5" name="Table 4">
            <a:extLst>
              <a:ext uri="{FF2B5EF4-FFF2-40B4-BE49-F238E27FC236}">
                <a16:creationId xmlns:a16="http://schemas.microsoft.com/office/drawing/2014/main" id="{EA721093-A9FE-408B-A5EB-C9E4AC83B585}"/>
              </a:ext>
            </a:extLst>
          </p:cNvPr>
          <p:cNvGraphicFramePr>
            <a:graphicFrameLocks noGrp="1"/>
          </p:cNvGraphicFramePr>
          <p:nvPr>
            <p:extLst>
              <p:ext uri="{D42A27DB-BD31-4B8C-83A1-F6EECF244321}">
                <p14:modId xmlns:p14="http://schemas.microsoft.com/office/powerpoint/2010/main" val="954816939"/>
              </p:ext>
            </p:extLst>
          </p:nvPr>
        </p:nvGraphicFramePr>
        <p:xfrm>
          <a:off x="1064290" y="1355497"/>
          <a:ext cx="10601846" cy="799216"/>
        </p:xfrm>
        <a:graphic>
          <a:graphicData uri="http://schemas.openxmlformats.org/drawingml/2006/table">
            <a:tbl>
              <a:tblPr firstRow="1" bandRow="1">
                <a:tableStyleId>{C083E6E3-FA7D-4D7B-A595-EF9225AFEA82}</a:tableStyleId>
              </a:tblPr>
              <a:tblGrid>
                <a:gridCol w="1004163">
                  <a:extLst>
                    <a:ext uri="{9D8B030D-6E8A-4147-A177-3AD203B41FA5}">
                      <a16:colId xmlns:a16="http://schemas.microsoft.com/office/drawing/2014/main" val="4071968158"/>
                    </a:ext>
                  </a:extLst>
                </a:gridCol>
                <a:gridCol w="2847668">
                  <a:extLst>
                    <a:ext uri="{9D8B030D-6E8A-4147-A177-3AD203B41FA5}">
                      <a16:colId xmlns:a16="http://schemas.microsoft.com/office/drawing/2014/main" val="3143850980"/>
                    </a:ext>
                  </a:extLst>
                </a:gridCol>
                <a:gridCol w="2948637">
                  <a:extLst>
                    <a:ext uri="{9D8B030D-6E8A-4147-A177-3AD203B41FA5}">
                      <a16:colId xmlns:a16="http://schemas.microsoft.com/office/drawing/2014/main" val="4007906925"/>
                    </a:ext>
                  </a:extLst>
                </a:gridCol>
                <a:gridCol w="1774774">
                  <a:extLst>
                    <a:ext uri="{9D8B030D-6E8A-4147-A177-3AD203B41FA5}">
                      <a16:colId xmlns:a16="http://schemas.microsoft.com/office/drawing/2014/main" val="4028339928"/>
                    </a:ext>
                  </a:extLst>
                </a:gridCol>
                <a:gridCol w="2026604">
                  <a:extLst>
                    <a:ext uri="{9D8B030D-6E8A-4147-A177-3AD203B41FA5}">
                      <a16:colId xmlns:a16="http://schemas.microsoft.com/office/drawing/2014/main" val="95639269"/>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 1</a:t>
                      </a:r>
                    </a:p>
                  </a:txBody>
                  <a:tcPr/>
                </a:tc>
                <a:tc>
                  <a:txBody>
                    <a:bodyPr/>
                    <a:lstStyle/>
                    <a:p>
                      <a:r>
                        <a:rPr lang="en-US" sz="1200" noProof="0" dirty="0">
                          <a:solidFill>
                            <a:srgbClr val="3858A4"/>
                          </a:solidFill>
                        </a:rPr>
                        <a:t>Member 2</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4</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PS </a:t>
                      </a:r>
                      <a:r>
                        <a:rPr lang="es-ES" sz="1200" b="0" i="0" u="none" strike="noStrike" cap="none" noProof="0" dirty="0" err="1">
                          <a:solidFill>
                            <a:schemeClr val="bg1"/>
                          </a:solidFill>
                          <a:latin typeface="+mn-lt"/>
                          <a:ea typeface="+mn-ea"/>
                          <a:cs typeface="+mn-cs"/>
                          <a:sym typeface="Arial"/>
                        </a:rPr>
                        <a:t>Tècnica</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n-US" sz="1050" b="0" i="0" u="none" strike="noStrike" cap="none" noProof="0" dirty="0">
                          <a:solidFill>
                            <a:schemeClr val="bg1"/>
                          </a:solidFill>
                          <a:latin typeface="+mn-lt"/>
                          <a:ea typeface="+mn-ea"/>
                          <a:cs typeface="+mn-cs"/>
                          <a:sym typeface="Arial"/>
                        </a:rPr>
                        <a:t>https://alfresco.cells.es/share/s/brrKt2dOStiqbU9jOQtIXQ</a:t>
                      </a: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it-IT" sz="1200" b="0" i="0" u="none" strike="noStrike" cap="none" noProof="0" dirty="0">
                          <a:solidFill>
                            <a:schemeClr val="bg1"/>
                          </a:solidFill>
                          <a:latin typeface="+mn-lt"/>
                          <a:ea typeface="+mn-ea"/>
                          <a:cs typeface="+mn-cs"/>
                          <a:sym typeface="Arial"/>
                        </a:rPr>
                        <a:t>José Antonio </a:t>
                      </a:r>
                      <a:r>
                        <a:rPr lang="it-IT" sz="1200" b="0" i="0" u="none" strike="noStrike" cap="none" noProof="0" dirty="0" err="1">
                          <a:solidFill>
                            <a:schemeClr val="bg1"/>
                          </a:solidFill>
                          <a:latin typeface="+mn-lt"/>
                          <a:ea typeface="+mn-ea"/>
                          <a:cs typeface="+mn-cs"/>
                          <a:sym typeface="Arial"/>
                        </a:rPr>
                        <a:t>Alcobendas</a:t>
                      </a:r>
                      <a:endParaRPr lang="it-IT"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noProof="0" dirty="0" err="1">
                          <a:solidFill>
                            <a:schemeClr val="bg1"/>
                          </a:solidFill>
                          <a:latin typeface="+mn-lt"/>
                          <a:ea typeface="+mn-ea"/>
                          <a:cs typeface="+mn-cs"/>
                          <a:sym typeface="Arial"/>
                        </a:rPr>
                        <a:t>Victor</a:t>
                      </a:r>
                      <a:r>
                        <a:rPr lang="es-ES" sz="1200" b="0" i="0" u="none" strike="noStrike" cap="none" noProof="0" dirty="0">
                          <a:solidFill>
                            <a:schemeClr val="bg1"/>
                          </a:solidFill>
                          <a:latin typeface="+mn-lt"/>
                          <a:ea typeface="+mn-ea"/>
                          <a:cs typeface="+mn-cs"/>
                          <a:sym typeface="Arial"/>
                        </a:rPr>
                        <a:t> Fuentes</a:t>
                      </a:r>
                      <a:endParaRPr lang="en-US"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pic>
        <p:nvPicPr>
          <p:cNvPr id="6" name="Picture 5">
            <a:extLst>
              <a:ext uri="{FF2B5EF4-FFF2-40B4-BE49-F238E27FC236}">
                <a16:creationId xmlns:a16="http://schemas.microsoft.com/office/drawing/2014/main" id="{B4F02D60-A8DF-4959-901C-4F9E30C273CE}"/>
              </a:ext>
            </a:extLst>
          </p:cNvPr>
          <p:cNvPicPr>
            <a:picLocks noChangeAspect="1"/>
          </p:cNvPicPr>
          <p:nvPr/>
        </p:nvPicPr>
        <p:blipFill>
          <a:blip r:embed="rId2"/>
          <a:stretch>
            <a:fillRect/>
          </a:stretch>
        </p:blipFill>
        <p:spPr>
          <a:xfrm>
            <a:off x="1064290" y="2355340"/>
            <a:ext cx="3348000" cy="4270141"/>
          </a:xfrm>
          <a:prstGeom prst="rect">
            <a:avLst/>
          </a:prstGeom>
        </p:spPr>
      </p:pic>
      <p:sp>
        <p:nvSpPr>
          <p:cNvPr id="8" name="TextBox 7">
            <a:extLst>
              <a:ext uri="{FF2B5EF4-FFF2-40B4-BE49-F238E27FC236}">
                <a16:creationId xmlns:a16="http://schemas.microsoft.com/office/drawing/2014/main" id="{45644894-E7A7-4541-A132-0282D3381EF7}"/>
              </a:ext>
            </a:extLst>
          </p:cNvPr>
          <p:cNvSpPr txBox="1"/>
          <p:nvPr/>
        </p:nvSpPr>
        <p:spPr>
          <a:xfrm>
            <a:off x="8075852" y="3121223"/>
            <a:ext cx="3947832" cy="307777"/>
          </a:xfrm>
          <a:prstGeom prst="rect">
            <a:avLst/>
          </a:prstGeom>
          <a:noFill/>
        </p:spPr>
        <p:txBody>
          <a:bodyPr wrap="square" rtlCol="0">
            <a:spAutoFit/>
          </a:bodyPr>
          <a:lstStyle/>
          <a:p>
            <a:r>
              <a:rPr lang="es-ES" dirty="0" err="1">
                <a:highlight>
                  <a:srgbClr val="FFFF00"/>
                </a:highlight>
              </a:rPr>
              <a:t>Pendent</a:t>
            </a:r>
            <a:r>
              <a:rPr lang="es-ES" dirty="0">
                <a:highlight>
                  <a:srgbClr val="FFFF00"/>
                </a:highlight>
              </a:rPr>
              <a:t> - </a:t>
            </a:r>
            <a:r>
              <a:rPr lang="es-ES" dirty="0" err="1">
                <a:highlight>
                  <a:srgbClr val="FFFF00"/>
                </a:highlight>
              </a:rPr>
              <a:t>Actualitzar</a:t>
            </a:r>
            <a:r>
              <a:rPr lang="es-ES" dirty="0">
                <a:highlight>
                  <a:srgbClr val="FFFF00"/>
                </a:highlight>
              </a:rPr>
              <a:t> </a:t>
            </a:r>
            <a:r>
              <a:rPr lang="es-ES" dirty="0" err="1">
                <a:highlight>
                  <a:srgbClr val="FFFF00"/>
                </a:highlight>
              </a:rPr>
              <a:t>document</a:t>
            </a:r>
            <a:r>
              <a:rPr lang="es-ES" dirty="0">
                <a:highlight>
                  <a:srgbClr val="FFFF00"/>
                </a:highlight>
              </a:rPr>
              <a:t> a Alfresco</a:t>
            </a:r>
            <a:endParaRPr lang="en-US" dirty="0">
              <a:highlight>
                <a:srgbClr val="FFFF00"/>
              </a:highlight>
            </a:endParaRPr>
          </a:p>
        </p:txBody>
      </p:sp>
    </p:spTree>
    <p:extLst>
      <p:ext uri="{BB962C8B-B14F-4D97-AF65-F5344CB8AC3E}">
        <p14:creationId xmlns:p14="http://schemas.microsoft.com/office/powerpoint/2010/main" val="720470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5" name="Table 4">
            <a:extLst>
              <a:ext uri="{FF2B5EF4-FFF2-40B4-BE49-F238E27FC236}">
                <a16:creationId xmlns:a16="http://schemas.microsoft.com/office/drawing/2014/main" id="{EA721093-A9FE-408B-A5EB-C9E4AC83B585}"/>
              </a:ext>
            </a:extLst>
          </p:cNvPr>
          <p:cNvGraphicFramePr>
            <a:graphicFrameLocks noGrp="1"/>
          </p:cNvGraphicFramePr>
          <p:nvPr>
            <p:extLst>
              <p:ext uri="{D42A27DB-BD31-4B8C-83A1-F6EECF244321}">
                <p14:modId xmlns:p14="http://schemas.microsoft.com/office/powerpoint/2010/main" val="1406199742"/>
              </p:ext>
            </p:extLst>
          </p:nvPr>
        </p:nvGraphicFramePr>
        <p:xfrm>
          <a:off x="1064290" y="1355497"/>
          <a:ext cx="10652088" cy="748468"/>
        </p:xfrm>
        <a:graphic>
          <a:graphicData uri="http://schemas.openxmlformats.org/drawingml/2006/table">
            <a:tbl>
              <a:tblPr firstRow="1" bandRow="1">
                <a:tableStyleId>{C083E6E3-FA7D-4D7B-A595-EF9225AFEA82}</a:tableStyleId>
              </a:tblPr>
              <a:tblGrid>
                <a:gridCol w="764510">
                  <a:extLst>
                    <a:ext uri="{9D8B030D-6E8A-4147-A177-3AD203B41FA5}">
                      <a16:colId xmlns:a16="http://schemas.microsoft.com/office/drawing/2014/main" val="4071968158"/>
                    </a:ext>
                  </a:extLst>
                </a:gridCol>
                <a:gridCol w="2168046">
                  <a:extLst>
                    <a:ext uri="{9D8B030D-6E8A-4147-A177-3AD203B41FA5}">
                      <a16:colId xmlns:a16="http://schemas.microsoft.com/office/drawing/2014/main" val="3143850980"/>
                    </a:ext>
                  </a:extLst>
                </a:gridCol>
                <a:gridCol w="3860965">
                  <a:extLst>
                    <a:ext uri="{9D8B030D-6E8A-4147-A177-3AD203B41FA5}">
                      <a16:colId xmlns:a16="http://schemas.microsoft.com/office/drawing/2014/main" val="4007906925"/>
                    </a:ext>
                  </a:extLst>
                </a:gridCol>
                <a:gridCol w="1607736">
                  <a:extLst>
                    <a:ext uri="{9D8B030D-6E8A-4147-A177-3AD203B41FA5}">
                      <a16:colId xmlns:a16="http://schemas.microsoft.com/office/drawing/2014/main" val="4028339928"/>
                    </a:ext>
                  </a:extLst>
                </a:gridCol>
                <a:gridCol w="2250831">
                  <a:extLst>
                    <a:ext uri="{9D8B030D-6E8A-4147-A177-3AD203B41FA5}">
                      <a16:colId xmlns:a16="http://schemas.microsoft.com/office/drawing/2014/main" val="95639269"/>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 1</a:t>
                      </a:r>
                    </a:p>
                  </a:txBody>
                  <a:tcPr/>
                </a:tc>
                <a:tc>
                  <a:txBody>
                    <a:bodyPr/>
                    <a:lstStyle/>
                    <a:p>
                      <a:r>
                        <a:rPr lang="en-US" sz="1200" noProof="0" dirty="0">
                          <a:solidFill>
                            <a:srgbClr val="3858A4"/>
                          </a:solidFill>
                        </a:rPr>
                        <a:t>Member 2</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5</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PS &amp; P0 </a:t>
                      </a:r>
                      <a:r>
                        <a:rPr lang="es-ES" sz="1200" b="0" i="0" u="none" strike="noStrike" cap="none" noProof="0" dirty="0" err="1">
                          <a:solidFill>
                            <a:schemeClr val="bg1"/>
                          </a:solidFill>
                          <a:latin typeface="+mn-lt"/>
                          <a:ea typeface="+mn-ea"/>
                          <a:cs typeface="+mn-cs"/>
                          <a:sym typeface="Arial"/>
                        </a:rPr>
                        <a:t>Administració</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n-US" sz="1050" b="0" i="0" u="none" strike="noStrike" cap="none" noProof="0" dirty="0">
                          <a:solidFill>
                            <a:schemeClr val="bg1"/>
                          </a:solidFill>
                          <a:latin typeface="+mn-lt"/>
                          <a:ea typeface="+mn-ea"/>
                          <a:cs typeface="+mn-cs"/>
                          <a:sym typeface="Arial"/>
                        </a:rPr>
                        <a:t>https://alfresco.cells.es/share/s/_iL1xetpQLGQlqghvlyAaA</a:t>
                      </a: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it-IT" sz="1200" b="0" i="0" u="none" strike="noStrike" cap="none" noProof="0" dirty="0">
                          <a:solidFill>
                            <a:schemeClr val="bg1"/>
                          </a:solidFill>
                          <a:latin typeface="+mn-lt"/>
                          <a:ea typeface="+mn-ea"/>
                          <a:cs typeface="+mn-cs"/>
                          <a:sym typeface="Arial"/>
                        </a:rPr>
                        <a:t>Jose </a:t>
                      </a:r>
                      <a:r>
                        <a:rPr lang="it-IT" sz="1200" b="0" i="0" u="none" strike="noStrike" cap="none" noProof="0" dirty="0" err="1">
                          <a:solidFill>
                            <a:schemeClr val="bg1"/>
                          </a:solidFill>
                          <a:latin typeface="+mn-lt"/>
                          <a:ea typeface="+mn-ea"/>
                          <a:cs typeface="+mn-cs"/>
                          <a:sym typeface="Arial"/>
                        </a:rPr>
                        <a:t>Alañón</a:t>
                      </a:r>
                      <a:endParaRPr lang="it-IT"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noProof="0" dirty="0">
                          <a:solidFill>
                            <a:schemeClr val="bg1"/>
                          </a:solidFill>
                          <a:latin typeface="+mn-lt"/>
                          <a:ea typeface="+mn-ea"/>
                          <a:cs typeface="+mn-cs"/>
                          <a:sym typeface="Arial"/>
                        </a:rPr>
                        <a:t>Eduardo Moreno</a:t>
                      </a:r>
                      <a:endParaRPr lang="en-US"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pic>
        <p:nvPicPr>
          <p:cNvPr id="6" name="Picture 5">
            <a:extLst>
              <a:ext uri="{FF2B5EF4-FFF2-40B4-BE49-F238E27FC236}">
                <a16:creationId xmlns:a16="http://schemas.microsoft.com/office/drawing/2014/main" id="{89389770-525C-44C2-A646-147A0361EAAC}"/>
              </a:ext>
            </a:extLst>
          </p:cNvPr>
          <p:cNvPicPr>
            <a:picLocks noChangeAspect="1"/>
          </p:cNvPicPr>
          <p:nvPr/>
        </p:nvPicPr>
        <p:blipFill>
          <a:blip r:embed="rId2"/>
          <a:stretch>
            <a:fillRect/>
          </a:stretch>
        </p:blipFill>
        <p:spPr>
          <a:xfrm>
            <a:off x="1209368" y="2253135"/>
            <a:ext cx="5674595" cy="4024915"/>
          </a:xfrm>
          <a:prstGeom prst="rect">
            <a:avLst/>
          </a:prstGeom>
        </p:spPr>
      </p:pic>
      <p:pic>
        <p:nvPicPr>
          <p:cNvPr id="10" name="Picture 9">
            <a:extLst>
              <a:ext uri="{FF2B5EF4-FFF2-40B4-BE49-F238E27FC236}">
                <a16:creationId xmlns:a16="http://schemas.microsoft.com/office/drawing/2014/main" id="{6A16F4CC-5111-4B39-AABA-30CE68718D74}"/>
              </a:ext>
            </a:extLst>
          </p:cNvPr>
          <p:cNvPicPr>
            <a:picLocks noChangeAspect="1"/>
          </p:cNvPicPr>
          <p:nvPr/>
        </p:nvPicPr>
        <p:blipFill>
          <a:blip r:embed="rId3"/>
          <a:stretch>
            <a:fillRect/>
          </a:stretch>
        </p:blipFill>
        <p:spPr>
          <a:xfrm>
            <a:off x="7881308" y="2560912"/>
            <a:ext cx="3191738" cy="4197135"/>
          </a:xfrm>
          <a:prstGeom prst="rect">
            <a:avLst/>
          </a:prstGeom>
        </p:spPr>
      </p:pic>
    </p:spTree>
    <p:extLst>
      <p:ext uri="{BB962C8B-B14F-4D97-AF65-F5344CB8AC3E}">
        <p14:creationId xmlns:p14="http://schemas.microsoft.com/office/powerpoint/2010/main" val="298300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5" name="Table 4">
            <a:extLst>
              <a:ext uri="{FF2B5EF4-FFF2-40B4-BE49-F238E27FC236}">
                <a16:creationId xmlns:a16="http://schemas.microsoft.com/office/drawing/2014/main" id="{EA721093-A9FE-408B-A5EB-C9E4AC83B585}"/>
              </a:ext>
            </a:extLst>
          </p:cNvPr>
          <p:cNvGraphicFramePr>
            <a:graphicFrameLocks noGrp="1"/>
          </p:cNvGraphicFramePr>
          <p:nvPr>
            <p:extLst>
              <p:ext uri="{D42A27DB-BD31-4B8C-83A1-F6EECF244321}">
                <p14:modId xmlns:p14="http://schemas.microsoft.com/office/powerpoint/2010/main" val="2062472947"/>
              </p:ext>
            </p:extLst>
          </p:nvPr>
        </p:nvGraphicFramePr>
        <p:xfrm>
          <a:off x="1064289" y="1355497"/>
          <a:ext cx="10845033" cy="753496"/>
        </p:xfrm>
        <a:graphic>
          <a:graphicData uri="http://schemas.openxmlformats.org/drawingml/2006/table">
            <a:tbl>
              <a:tblPr firstRow="1" bandRow="1">
                <a:tableStyleId>{C083E6E3-FA7D-4D7B-A595-EF9225AFEA82}</a:tableStyleId>
              </a:tblPr>
              <a:tblGrid>
                <a:gridCol w="1027196">
                  <a:extLst>
                    <a:ext uri="{9D8B030D-6E8A-4147-A177-3AD203B41FA5}">
                      <a16:colId xmlns:a16="http://schemas.microsoft.com/office/drawing/2014/main" val="4071968158"/>
                    </a:ext>
                  </a:extLst>
                </a:gridCol>
                <a:gridCol w="2912989">
                  <a:extLst>
                    <a:ext uri="{9D8B030D-6E8A-4147-A177-3AD203B41FA5}">
                      <a16:colId xmlns:a16="http://schemas.microsoft.com/office/drawing/2014/main" val="3143850980"/>
                    </a:ext>
                  </a:extLst>
                </a:gridCol>
                <a:gridCol w="3016274">
                  <a:extLst>
                    <a:ext uri="{9D8B030D-6E8A-4147-A177-3AD203B41FA5}">
                      <a16:colId xmlns:a16="http://schemas.microsoft.com/office/drawing/2014/main" val="4007906925"/>
                    </a:ext>
                  </a:extLst>
                </a:gridCol>
                <a:gridCol w="1815484">
                  <a:extLst>
                    <a:ext uri="{9D8B030D-6E8A-4147-A177-3AD203B41FA5}">
                      <a16:colId xmlns:a16="http://schemas.microsoft.com/office/drawing/2014/main" val="4028339928"/>
                    </a:ext>
                  </a:extLst>
                </a:gridCol>
                <a:gridCol w="2073090">
                  <a:extLst>
                    <a:ext uri="{9D8B030D-6E8A-4147-A177-3AD203B41FA5}">
                      <a16:colId xmlns:a16="http://schemas.microsoft.com/office/drawing/2014/main" val="95639269"/>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 1</a:t>
                      </a:r>
                    </a:p>
                  </a:txBody>
                  <a:tcPr/>
                </a:tc>
                <a:tc>
                  <a:txBody>
                    <a:bodyPr/>
                    <a:lstStyle/>
                    <a:p>
                      <a:r>
                        <a:rPr lang="en-US" sz="1200" noProof="0" dirty="0">
                          <a:solidFill>
                            <a:srgbClr val="3858A4"/>
                          </a:solidFill>
                        </a:rPr>
                        <a:t>Member 2</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6</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P0 Computing</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n-US" sz="1050" b="0" i="0" u="none" strike="noStrike" cap="none" noProof="0" dirty="0">
                          <a:solidFill>
                            <a:schemeClr val="bg1"/>
                          </a:solidFill>
                          <a:latin typeface="+mn-lt"/>
                          <a:ea typeface="+mn-ea"/>
                          <a:cs typeface="+mn-cs"/>
                          <a:sym typeface="Arial"/>
                          <a:hlinkClick r:id="rId2">
                            <a:extLst>
                              <a:ext uri="{A12FA001-AC4F-418D-AE19-62706E023703}">
                                <ahyp:hlinkClr xmlns:ahyp="http://schemas.microsoft.com/office/drawing/2018/hyperlinkcolor" val="tx"/>
                              </a:ext>
                            </a:extLst>
                          </a:hlinkClick>
                        </a:rPr>
                        <a:t>https://confluence.cells.es/download/attachments/48529995/Ruta_P0_Computing.pdf</a:t>
                      </a:r>
                      <a:endParaRPr lang="en-US" sz="105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it-IT" sz="1200" b="0" i="0" u="none" strike="noStrike" cap="none" noProof="0" dirty="0">
                          <a:solidFill>
                            <a:schemeClr val="bg1"/>
                          </a:solidFill>
                          <a:latin typeface="+mn-lt"/>
                          <a:ea typeface="+mn-ea"/>
                          <a:cs typeface="+mn-cs"/>
                          <a:sym typeface="Arial"/>
                        </a:rPr>
                        <a:t>Pau </a:t>
                      </a:r>
                      <a:r>
                        <a:rPr lang="it-IT" sz="1200" b="0" i="0" u="none" strike="noStrike" cap="none" noProof="0" dirty="0" err="1">
                          <a:solidFill>
                            <a:schemeClr val="bg1"/>
                          </a:solidFill>
                          <a:latin typeface="+mn-lt"/>
                          <a:ea typeface="+mn-ea"/>
                          <a:cs typeface="+mn-cs"/>
                          <a:sym typeface="Arial"/>
                        </a:rPr>
                        <a:t>Carnicer</a:t>
                      </a:r>
                      <a:endParaRPr lang="it-IT"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noProof="0" dirty="0">
                          <a:solidFill>
                            <a:schemeClr val="bg1"/>
                          </a:solidFill>
                          <a:latin typeface="+mn-lt"/>
                          <a:ea typeface="+mn-ea"/>
                          <a:cs typeface="+mn-cs"/>
                          <a:sym typeface="Arial"/>
                        </a:rPr>
                        <a:t>Sergio Vicente</a:t>
                      </a:r>
                      <a:endParaRPr lang="en-US"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pic>
        <p:nvPicPr>
          <p:cNvPr id="4" name="Picture 3">
            <a:extLst>
              <a:ext uri="{FF2B5EF4-FFF2-40B4-BE49-F238E27FC236}">
                <a16:creationId xmlns:a16="http://schemas.microsoft.com/office/drawing/2014/main" id="{AB87A936-AC8B-42AE-9E96-9AE49141888C}"/>
              </a:ext>
            </a:extLst>
          </p:cNvPr>
          <p:cNvPicPr>
            <a:picLocks noChangeAspect="1"/>
          </p:cNvPicPr>
          <p:nvPr/>
        </p:nvPicPr>
        <p:blipFill>
          <a:blip r:embed="rId3"/>
          <a:stretch>
            <a:fillRect/>
          </a:stretch>
        </p:blipFill>
        <p:spPr>
          <a:xfrm>
            <a:off x="2899988" y="2171418"/>
            <a:ext cx="6392023" cy="4919845"/>
          </a:xfrm>
          <a:prstGeom prst="rect">
            <a:avLst/>
          </a:prstGeom>
        </p:spPr>
      </p:pic>
    </p:spTree>
    <p:extLst>
      <p:ext uri="{BB962C8B-B14F-4D97-AF65-F5344CB8AC3E}">
        <p14:creationId xmlns:p14="http://schemas.microsoft.com/office/powerpoint/2010/main" val="1661818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5" name="Table 4">
            <a:extLst>
              <a:ext uri="{FF2B5EF4-FFF2-40B4-BE49-F238E27FC236}">
                <a16:creationId xmlns:a16="http://schemas.microsoft.com/office/drawing/2014/main" id="{EA721093-A9FE-408B-A5EB-C9E4AC83B585}"/>
              </a:ext>
            </a:extLst>
          </p:cNvPr>
          <p:cNvGraphicFramePr>
            <a:graphicFrameLocks noGrp="1"/>
          </p:cNvGraphicFramePr>
          <p:nvPr>
            <p:extLst>
              <p:ext uri="{D42A27DB-BD31-4B8C-83A1-F6EECF244321}">
                <p14:modId xmlns:p14="http://schemas.microsoft.com/office/powerpoint/2010/main" val="1310901275"/>
              </p:ext>
            </p:extLst>
          </p:nvPr>
        </p:nvGraphicFramePr>
        <p:xfrm>
          <a:off x="1064289" y="1355497"/>
          <a:ext cx="10845033" cy="799216"/>
        </p:xfrm>
        <a:graphic>
          <a:graphicData uri="http://schemas.openxmlformats.org/drawingml/2006/table">
            <a:tbl>
              <a:tblPr firstRow="1" bandRow="1">
                <a:tableStyleId>{C083E6E3-FA7D-4D7B-A595-EF9225AFEA82}</a:tableStyleId>
              </a:tblPr>
              <a:tblGrid>
                <a:gridCol w="1027196">
                  <a:extLst>
                    <a:ext uri="{9D8B030D-6E8A-4147-A177-3AD203B41FA5}">
                      <a16:colId xmlns:a16="http://schemas.microsoft.com/office/drawing/2014/main" val="4071968158"/>
                    </a:ext>
                  </a:extLst>
                </a:gridCol>
                <a:gridCol w="2912989">
                  <a:extLst>
                    <a:ext uri="{9D8B030D-6E8A-4147-A177-3AD203B41FA5}">
                      <a16:colId xmlns:a16="http://schemas.microsoft.com/office/drawing/2014/main" val="3143850980"/>
                    </a:ext>
                  </a:extLst>
                </a:gridCol>
                <a:gridCol w="3016274">
                  <a:extLst>
                    <a:ext uri="{9D8B030D-6E8A-4147-A177-3AD203B41FA5}">
                      <a16:colId xmlns:a16="http://schemas.microsoft.com/office/drawing/2014/main" val="4007906925"/>
                    </a:ext>
                  </a:extLst>
                </a:gridCol>
                <a:gridCol w="3888574">
                  <a:extLst>
                    <a:ext uri="{9D8B030D-6E8A-4147-A177-3AD203B41FA5}">
                      <a16:colId xmlns:a16="http://schemas.microsoft.com/office/drawing/2014/main" val="4028339928"/>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Members</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7</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Experimental Hall – </a:t>
                      </a:r>
                      <a:r>
                        <a:rPr lang="es-ES" sz="1200" b="0" i="0" u="none" strike="noStrike" cap="none" noProof="0" dirty="0" err="1">
                          <a:solidFill>
                            <a:schemeClr val="bg1"/>
                          </a:solidFill>
                          <a:latin typeface="+mn-lt"/>
                          <a:ea typeface="+mn-ea"/>
                          <a:cs typeface="+mn-cs"/>
                          <a:sym typeface="Arial"/>
                        </a:rPr>
                        <a:t>Ports</a:t>
                      </a:r>
                      <a:r>
                        <a:rPr lang="es-ES" sz="1200" b="0" i="0" u="none" strike="noStrike" cap="none" noProof="0" dirty="0">
                          <a:solidFill>
                            <a:schemeClr val="bg1"/>
                          </a:solidFill>
                          <a:latin typeface="+mn-lt"/>
                          <a:ea typeface="+mn-ea"/>
                          <a:cs typeface="+mn-cs"/>
                          <a:sym typeface="Arial"/>
                        </a:rPr>
                        <a:t> 13 </a:t>
                      </a:r>
                      <a:r>
                        <a:rPr lang="es-ES" sz="1200" b="0" i="0" u="none" strike="noStrike" cap="none" noProof="0" dirty="0" err="1">
                          <a:solidFill>
                            <a:schemeClr val="bg1"/>
                          </a:solidFill>
                          <a:latin typeface="+mn-lt"/>
                          <a:ea typeface="+mn-ea"/>
                          <a:cs typeface="+mn-cs"/>
                          <a:sym typeface="Arial"/>
                        </a:rPr>
                        <a:t>to</a:t>
                      </a:r>
                      <a:r>
                        <a:rPr lang="es-ES" sz="1200" b="0" i="0" u="none" strike="noStrike" cap="none" noProof="0" dirty="0">
                          <a:solidFill>
                            <a:schemeClr val="bg1"/>
                          </a:solidFill>
                          <a:latin typeface="+mn-lt"/>
                          <a:ea typeface="+mn-ea"/>
                          <a:cs typeface="+mn-cs"/>
                          <a:sym typeface="Arial"/>
                        </a:rPr>
                        <a:t> 20</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n-US" sz="1050" b="0" i="0" u="none" strike="noStrike" cap="none" noProof="0" dirty="0">
                          <a:solidFill>
                            <a:schemeClr val="bg1"/>
                          </a:solidFill>
                          <a:latin typeface="+mn-lt"/>
                          <a:ea typeface="+mn-ea"/>
                          <a:cs typeface="+mn-cs"/>
                          <a:sym typeface="Arial"/>
                          <a:hlinkClick r:id="rId2">
                            <a:extLst>
                              <a:ext uri="{A12FA001-AC4F-418D-AE19-62706E023703}">
                                <ahyp:hlinkClr xmlns:ahyp="http://schemas.microsoft.com/office/drawing/2018/hyperlinkcolor" val="tx"/>
                              </a:ext>
                            </a:extLst>
                          </a:hlinkClick>
                        </a:rPr>
                        <a:t>https://alfresco.cells.es/share/s/HwlwysMMSC6_F8K-qhUTjQ</a:t>
                      </a:r>
                      <a:endParaRPr lang="en-US" sz="105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ctr" rtl="0">
                        <a:lnSpc>
                          <a:spcPct val="100000"/>
                        </a:lnSpc>
                        <a:spcBef>
                          <a:spcPts val="0"/>
                        </a:spcBef>
                        <a:spcAft>
                          <a:spcPts val="0"/>
                        </a:spcAft>
                        <a:buClr>
                          <a:srgbClr val="000000"/>
                        </a:buClr>
                        <a:buFont typeface="Arial"/>
                      </a:pPr>
                      <a:r>
                        <a:rPr lang="it-IT" sz="1200" b="0" i="0" u="none" strike="noStrike" cap="none" noProof="0" dirty="0">
                          <a:solidFill>
                            <a:schemeClr val="bg1"/>
                          </a:solidFill>
                          <a:latin typeface="+mn-lt"/>
                          <a:ea typeface="+mn-ea"/>
                          <a:cs typeface="+mn-cs"/>
                          <a:sym typeface="Arial"/>
                        </a:rPr>
                        <a:t>XALOC + NOTOS + 3Sbar + LOREA Local Contact + </a:t>
                      </a:r>
                      <a:r>
                        <a:rPr lang="it-IT" sz="1200" b="0" i="0" u="none" strike="noStrike" cap="none" noProof="0" dirty="0" err="1">
                          <a:solidFill>
                            <a:schemeClr val="bg1"/>
                          </a:solidFill>
                          <a:latin typeface="+mn-lt"/>
                          <a:ea typeface="+mn-ea"/>
                          <a:cs typeface="+mn-cs"/>
                          <a:sym typeface="Arial"/>
                        </a:rPr>
                        <a:t>Technicians</a:t>
                      </a:r>
                      <a:endParaRPr lang="it-IT"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pic>
        <p:nvPicPr>
          <p:cNvPr id="6" name="Picture 5">
            <a:extLst>
              <a:ext uri="{FF2B5EF4-FFF2-40B4-BE49-F238E27FC236}">
                <a16:creationId xmlns:a16="http://schemas.microsoft.com/office/drawing/2014/main" id="{40A0F0DE-23D8-4F35-8DFB-5354AD0F7E06}"/>
              </a:ext>
            </a:extLst>
          </p:cNvPr>
          <p:cNvPicPr>
            <a:picLocks noChangeAspect="1"/>
          </p:cNvPicPr>
          <p:nvPr/>
        </p:nvPicPr>
        <p:blipFill>
          <a:blip r:embed="rId3"/>
          <a:stretch>
            <a:fillRect/>
          </a:stretch>
        </p:blipFill>
        <p:spPr>
          <a:xfrm>
            <a:off x="3500637" y="2342190"/>
            <a:ext cx="3294798" cy="4417141"/>
          </a:xfrm>
          <a:prstGeom prst="rect">
            <a:avLst/>
          </a:prstGeom>
        </p:spPr>
      </p:pic>
      <p:sp>
        <p:nvSpPr>
          <p:cNvPr id="7" name="TextBox 6">
            <a:extLst>
              <a:ext uri="{FF2B5EF4-FFF2-40B4-BE49-F238E27FC236}">
                <a16:creationId xmlns:a16="http://schemas.microsoft.com/office/drawing/2014/main" id="{D4D1AE7C-1783-4491-A8A0-E1B7E8F3427C}"/>
              </a:ext>
            </a:extLst>
          </p:cNvPr>
          <p:cNvSpPr txBox="1"/>
          <p:nvPr/>
        </p:nvSpPr>
        <p:spPr>
          <a:xfrm>
            <a:off x="7803371" y="2816450"/>
            <a:ext cx="3394889" cy="523220"/>
          </a:xfrm>
          <a:prstGeom prst="rect">
            <a:avLst/>
          </a:prstGeom>
          <a:noFill/>
        </p:spPr>
        <p:txBody>
          <a:bodyPr wrap="square" rtlCol="0">
            <a:spAutoFit/>
          </a:bodyPr>
          <a:lstStyle/>
          <a:p>
            <a:r>
              <a:rPr lang="es-ES" dirty="0" err="1">
                <a:highlight>
                  <a:srgbClr val="FFFF00"/>
                </a:highlight>
              </a:rPr>
              <a:t>Afegir</a:t>
            </a:r>
            <a:r>
              <a:rPr lang="es-ES" dirty="0">
                <a:highlight>
                  <a:srgbClr val="FFFF00"/>
                </a:highlight>
              </a:rPr>
              <a:t> al mapa 3Sbar + </a:t>
            </a:r>
            <a:r>
              <a:rPr lang="es-ES" dirty="0" err="1">
                <a:highlight>
                  <a:srgbClr val="FFFF00"/>
                </a:highlight>
              </a:rPr>
              <a:t>Nanomotion</a:t>
            </a:r>
            <a:r>
              <a:rPr lang="es-ES" dirty="0">
                <a:highlight>
                  <a:srgbClr val="FFFF00"/>
                </a:highlight>
              </a:rPr>
              <a:t> </a:t>
            </a:r>
            <a:r>
              <a:rPr lang="es-ES" dirty="0" err="1">
                <a:highlight>
                  <a:srgbClr val="FFFF00"/>
                </a:highlight>
              </a:rPr>
              <a:t>Lab</a:t>
            </a:r>
            <a:br>
              <a:rPr lang="es-ES" dirty="0">
                <a:highlight>
                  <a:srgbClr val="FFFF00"/>
                </a:highlight>
              </a:rPr>
            </a:br>
            <a:endParaRPr lang="es-ES" dirty="0">
              <a:highlight>
                <a:srgbClr val="FFFF00"/>
              </a:highlight>
            </a:endParaRPr>
          </a:p>
        </p:txBody>
      </p:sp>
    </p:spTree>
    <p:extLst>
      <p:ext uri="{BB962C8B-B14F-4D97-AF65-F5344CB8AC3E}">
        <p14:creationId xmlns:p14="http://schemas.microsoft.com/office/powerpoint/2010/main" val="3128481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5" name="Table 4">
            <a:extLst>
              <a:ext uri="{FF2B5EF4-FFF2-40B4-BE49-F238E27FC236}">
                <a16:creationId xmlns:a16="http://schemas.microsoft.com/office/drawing/2014/main" id="{EA721093-A9FE-408B-A5EB-C9E4AC83B585}"/>
              </a:ext>
            </a:extLst>
          </p:cNvPr>
          <p:cNvGraphicFramePr>
            <a:graphicFrameLocks noGrp="1"/>
          </p:cNvGraphicFramePr>
          <p:nvPr>
            <p:extLst>
              <p:ext uri="{D42A27DB-BD31-4B8C-83A1-F6EECF244321}">
                <p14:modId xmlns:p14="http://schemas.microsoft.com/office/powerpoint/2010/main" val="1678888956"/>
              </p:ext>
            </p:extLst>
          </p:nvPr>
        </p:nvGraphicFramePr>
        <p:xfrm>
          <a:off x="1064289" y="1355497"/>
          <a:ext cx="10845033" cy="799216"/>
        </p:xfrm>
        <a:graphic>
          <a:graphicData uri="http://schemas.openxmlformats.org/drawingml/2006/table">
            <a:tbl>
              <a:tblPr firstRow="1" bandRow="1">
                <a:tableStyleId>{C083E6E3-FA7D-4D7B-A595-EF9225AFEA82}</a:tableStyleId>
              </a:tblPr>
              <a:tblGrid>
                <a:gridCol w="1027196">
                  <a:extLst>
                    <a:ext uri="{9D8B030D-6E8A-4147-A177-3AD203B41FA5}">
                      <a16:colId xmlns:a16="http://schemas.microsoft.com/office/drawing/2014/main" val="4071968158"/>
                    </a:ext>
                  </a:extLst>
                </a:gridCol>
                <a:gridCol w="2912989">
                  <a:extLst>
                    <a:ext uri="{9D8B030D-6E8A-4147-A177-3AD203B41FA5}">
                      <a16:colId xmlns:a16="http://schemas.microsoft.com/office/drawing/2014/main" val="3143850980"/>
                    </a:ext>
                  </a:extLst>
                </a:gridCol>
                <a:gridCol w="3016274">
                  <a:extLst>
                    <a:ext uri="{9D8B030D-6E8A-4147-A177-3AD203B41FA5}">
                      <a16:colId xmlns:a16="http://schemas.microsoft.com/office/drawing/2014/main" val="4007906925"/>
                    </a:ext>
                  </a:extLst>
                </a:gridCol>
                <a:gridCol w="3888574">
                  <a:extLst>
                    <a:ext uri="{9D8B030D-6E8A-4147-A177-3AD203B41FA5}">
                      <a16:colId xmlns:a16="http://schemas.microsoft.com/office/drawing/2014/main" val="4028339928"/>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Members</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8</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Experimental Hall – </a:t>
                      </a:r>
                      <a:r>
                        <a:rPr lang="es-ES" sz="1200" b="0" i="0" u="none" strike="noStrike" cap="none" noProof="0" dirty="0" err="1">
                          <a:solidFill>
                            <a:schemeClr val="bg1"/>
                          </a:solidFill>
                          <a:latin typeface="+mn-lt"/>
                          <a:ea typeface="+mn-ea"/>
                          <a:cs typeface="+mn-cs"/>
                          <a:sym typeface="Arial"/>
                        </a:rPr>
                        <a:t>Ports</a:t>
                      </a:r>
                      <a:r>
                        <a:rPr lang="es-ES" sz="1200" b="0" i="0" u="none" strike="noStrike" cap="none" noProof="0" dirty="0">
                          <a:solidFill>
                            <a:schemeClr val="bg1"/>
                          </a:solidFill>
                          <a:latin typeface="+mn-lt"/>
                          <a:ea typeface="+mn-ea"/>
                          <a:cs typeface="+mn-cs"/>
                          <a:sym typeface="Arial"/>
                        </a:rPr>
                        <a:t> 21 </a:t>
                      </a:r>
                      <a:r>
                        <a:rPr lang="es-ES" sz="1200" b="0" i="0" u="none" strike="noStrike" cap="none" noProof="0" dirty="0" err="1">
                          <a:solidFill>
                            <a:schemeClr val="bg1"/>
                          </a:solidFill>
                          <a:latin typeface="+mn-lt"/>
                          <a:ea typeface="+mn-ea"/>
                          <a:cs typeface="+mn-cs"/>
                          <a:sym typeface="Arial"/>
                        </a:rPr>
                        <a:t>to</a:t>
                      </a:r>
                      <a:r>
                        <a:rPr lang="es-ES" sz="1200" b="0" i="0" u="none" strike="noStrike" cap="none" noProof="0" dirty="0">
                          <a:solidFill>
                            <a:schemeClr val="bg1"/>
                          </a:solidFill>
                          <a:latin typeface="+mn-lt"/>
                          <a:ea typeface="+mn-ea"/>
                          <a:cs typeface="+mn-cs"/>
                          <a:sym typeface="Arial"/>
                        </a:rPr>
                        <a:t> 28</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n-US" sz="1050" b="0" i="0" u="none" strike="noStrike" cap="none" noProof="0" dirty="0">
                          <a:solidFill>
                            <a:schemeClr val="bg1"/>
                          </a:solidFill>
                          <a:latin typeface="+mn-lt"/>
                          <a:ea typeface="+mn-ea"/>
                          <a:cs typeface="+mn-cs"/>
                          <a:sym typeface="Arial"/>
                        </a:rPr>
                        <a:t>https://alfresco.cells.es/share/s/0gl3iYQqQlu8zi9xj-pxTQ</a:t>
                      </a:r>
                    </a:p>
                  </a:txBody>
                  <a:tcPr>
                    <a:solidFill>
                      <a:srgbClr val="3858A4"/>
                    </a:solidFill>
                  </a:tcPr>
                </a:tc>
                <a:tc>
                  <a:txBody>
                    <a:bodyPr/>
                    <a:lstStyle/>
                    <a:p>
                      <a:pPr marR="0" algn="ctr" rtl="0">
                        <a:lnSpc>
                          <a:spcPct val="100000"/>
                        </a:lnSpc>
                        <a:spcBef>
                          <a:spcPts val="0"/>
                        </a:spcBef>
                        <a:spcAft>
                          <a:spcPts val="0"/>
                        </a:spcAft>
                        <a:buClr>
                          <a:srgbClr val="000000"/>
                        </a:buClr>
                        <a:buFont typeface="Arial"/>
                      </a:pPr>
                      <a:r>
                        <a:rPr lang="it-IT" sz="1200" b="0" i="0" u="none" strike="noStrike" cap="none" noProof="0" dirty="0">
                          <a:solidFill>
                            <a:schemeClr val="bg1"/>
                          </a:solidFill>
                          <a:latin typeface="+mn-lt"/>
                          <a:ea typeface="+mn-ea"/>
                          <a:cs typeface="+mn-cs"/>
                          <a:sym typeface="Arial"/>
                        </a:rPr>
                        <a:t>CLAESS + CIRCE + MINERVA Local Contact + </a:t>
                      </a:r>
                      <a:r>
                        <a:rPr lang="it-IT" sz="1200" b="0" i="0" u="none" strike="noStrike" cap="none" noProof="0" dirty="0" err="1">
                          <a:solidFill>
                            <a:schemeClr val="bg1"/>
                          </a:solidFill>
                          <a:latin typeface="+mn-lt"/>
                          <a:ea typeface="+mn-ea"/>
                          <a:cs typeface="+mn-cs"/>
                          <a:sym typeface="Arial"/>
                        </a:rPr>
                        <a:t>Technicians</a:t>
                      </a:r>
                      <a:endParaRPr lang="it-IT"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pic>
        <p:nvPicPr>
          <p:cNvPr id="4" name="Picture 3">
            <a:extLst>
              <a:ext uri="{FF2B5EF4-FFF2-40B4-BE49-F238E27FC236}">
                <a16:creationId xmlns:a16="http://schemas.microsoft.com/office/drawing/2014/main" id="{E45177A1-6025-470B-AF8E-B419374941AF}"/>
              </a:ext>
            </a:extLst>
          </p:cNvPr>
          <p:cNvPicPr>
            <a:picLocks noChangeAspect="1"/>
          </p:cNvPicPr>
          <p:nvPr/>
        </p:nvPicPr>
        <p:blipFill>
          <a:blip r:embed="rId2"/>
          <a:stretch>
            <a:fillRect/>
          </a:stretch>
        </p:blipFill>
        <p:spPr>
          <a:xfrm>
            <a:off x="2054327" y="2273862"/>
            <a:ext cx="7124700" cy="5038725"/>
          </a:xfrm>
          <a:prstGeom prst="rect">
            <a:avLst/>
          </a:prstGeom>
        </p:spPr>
      </p:pic>
      <p:sp>
        <p:nvSpPr>
          <p:cNvPr id="6" name="TextBox 5">
            <a:extLst>
              <a:ext uri="{FF2B5EF4-FFF2-40B4-BE49-F238E27FC236}">
                <a16:creationId xmlns:a16="http://schemas.microsoft.com/office/drawing/2014/main" id="{E4AF7E56-8A3E-49A7-8AA5-A07B183298C7}"/>
              </a:ext>
            </a:extLst>
          </p:cNvPr>
          <p:cNvSpPr txBox="1"/>
          <p:nvPr/>
        </p:nvSpPr>
        <p:spPr>
          <a:xfrm>
            <a:off x="9074191" y="3275111"/>
            <a:ext cx="3117809" cy="523220"/>
          </a:xfrm>
          <a:prstGeom prst="rect">
            <a:avLst/>
          </a:prstGeom>
          <a:noFill/>
        </p:spPr>
        <p:txBody>
          <a:bodyPr wrap="square" rtlCol="0">
            <a:spAutoFit/>
          </a:bodyPr>
          <a:lstStyle/>
          <a:p>
            <a:r>
              <a:rPr lang="es-ES" dirty="0" err="1">
                <a:highlight>
                  <a:srgbClr val="FFFF00"/>
                </a:highlight>
              </a:rPr>
              <a:t>Actualitzar</a:t>
            </a:r>
            <a:r>
              <a:rPr lang="es-ES" dirty="0">
                <a:highlight>
                  <a:srgbClr val="FFFF00"/>
                </a:highlight>
              </a:rPr>
              <a:t> Mapa </a:t>
            </a:r>
            <a:r>
              <a:rPr lang="es-ES" dirty="0" err="1">
                <a:highlight>
                  <a:srgbClr val="FFFF00"/>
                </a:highlight>
              </a:rPr>
              <a:t>amb</a:t>
            </a:r>
            <a:r>
              <a:rPr lang="es-ES" dirty="0">
                <a:highlight>
                  <a:srgbClr val="FFFF00"/>
                </a:highlight>
              </a:rPr>
              <a:t> MINERVA</a:t>
            </a:r>
          </a:p>
          <a:p>
            <a:endParaRPr lang="en-US" dirty="0">
              <a:highlight>
                <a:srgbClr val="FFFF00"/>
              </a:highlight>
            </a:endParaRPr>
          </a:p>
        </p:txBody>
      </p:sp>
    </p:spTree>
    <p:extLst>
      <p:ext uri="{BB962C8B-B14F-4D97-AF65-F5344CB8AC3E}">
        <p14:creationId xmlns:p14="http://schemas.microsoft.com/office/powerpoint/2010/main" val="369178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5" name="Table 4">
            <a:extLst>
              <a:ext uri="{FF2B5EF4-FFF2-40B4-BE49-F238E27FC236}">
                <a16:creationId xmlns:a16="http://schemas.microsoft.com/office/drawing/2014/main" id="{EA721093-A9FE-408B-A5EB-C9E4AC83B585}"/>
              </a:ext>
            </a:extLst>
          </p:cNvPr>
          <p:cNvGraphicFramePr>
            <a:graphicFrameLocks noGrp="1"/>
          </p:cNvGraphicFramePr>
          <p:nvPr>
            <p:extLst>
              <p:ext uri="{D42A27DB-BD31-4B8C-83A1-F6EECF244321}">
                <p14:modId xmlns:p14="http://schemas.microsoft.com/office/powerpoint/2010/main" val="875097543"/>
              </p:ext>
            </p:extLst>
          </p:nvPr>
        </p:nvGraphicFramePr>
        <p:xfrm>
          <a:off x="1064289" y="1355497"/>
          <a:ext cx="10845033" cy="799216"/>
        </p:xfrm>
        <a:graphic>
          <a:graphicData uri="http://schemas.openxmlformats.org/drawingml/2006/table">
            <a:tbl>
              <a:tblPr firstRow="1" bandRow="1">
                <a:tableStyleId>{C083E6E3-FA7D-4D7B-A595-EF9225AFEA82}</a:tableStyleId>
              </a:tblPr>
              <a:tblGrid>
                <a:gridCol w="1027196">
                  <a:extLst>
                    <a:ext uri="{9D8B030D-6E8A-4147-A177-3AD203B41FA5}">
                      <a16:colId xmlns:a16="http://schemas.microsoft.com/office/drawing/2014/main" val="4071968158"/>
                    </a:ext>
                  </a:extLst>
                </a:gridCol>
                <a:gridCol w="2912989">
                  <a:extLst>
                    <a:ext uri="{9D8B030D-6E8A-4147-A177-3AD203B41FA5}">
                      <a16:colId xmlns:a16="http://schemas.microsoft.com/office/drawing/2014/main" val="3143850980"/>
                    </a:ext>
                  </a:extLst>
                </a:gridCol>
                <a:gridCol w="3016274">
                  <a:extLst>
                    <a:ext uri="{9D8B030D-6E8A-4147-A177-3AD203B41FA5}">
                      <a16:colId xmlns:a16="http://schemas.microsoft.com/office/drawing/2014/main" val="4007906925"/>
                    </a:ext>
                  </a:extLst>
                </a:gridCol>
                <a:gridCol w="3888574">
                  <a:extLst>
                    <a:ext uri="{9D8B030D-6E8A-4147-A177-3AD203B41FA5}">
                      <a16:colId xmlns:a16="http://schemas.microsoft.com/office/drawing/2014/main" val="4028339928"/>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Members</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9</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Experimental Hall – </a:t>
                      </a:r>
                      <a:r>
                        <a:rPr lang="es-ES" sz="1200" b="0" i="0" u="none" strike="noStrike" cap="none" noProof="0" dirty="0" err="1">
                          <a:solidFill>
                            <a:schemeClr val="bg1"/>
                          </a:solidFill>
                          <a:latin typeface="+mn-lt"/>
                          <a:ea typeface="+mn-ea"/>
                          <a:cs typeface="+mn-cs"/>
                          <a:sym typeface="Arial"/>
                        </a:rPr>
                        <a:t>Ports</a:t>
                      </a:r>
                      <a:r>
                        <a:rPr lang="es-ES" sz="1200" b="0" i="0" u="none" strike="noStrike" cap="none" noProof="0" dirty="0">
                          <a:solidFill>
                            <a:schemeClr val="bg1"/>
                          </a:solidFill>
                          <a:latin typeface="+mn-lt"/>
                          <a:ea typeface="+mn-ea"/>
                          <a:cs typeface="+mn-cs"/>
                          <a:sym typeface="Arial"/>
                        </a:rPr>
                        <a:t> 29 </a:t>
                      </a:r>
                      <a:r>
                        <a:rPr lang="es-ES" sz="1200" b="0" i="0" u="none" strike="noStrike" cap="none" noProof="0" dirty="0" err="1">
                          <a:solidFill>
                            <a:schemeClr val="bg1"/>
                          </a:solidFill>
                          <a:latin typeface="+mn-lt"/>
                          <a:ea typeface="+mn-ea"/>
                          <a:cs typeface="+mn-cs"/>
                          <a:sym typeface="Arial"/>
                        </a:rPr>
                        <a:t>to</a:t>
                      </a:r>
                      <a:r>
                        <a:rPr lang="es-ES" sz="1200" b="0" i="0" u="none" strike="noStrike" cap="none" noProof="0" dirty="0">
                          <a:solidFill>
                            <a:schemeClr val="bg1"/>
                          </a:solidFill>
                          <a:latin typeface="+mn-lt"/>
                          <a:ea typeface="+mn-ea"/>
                          <a:cs typeface="+mn-cs"/>
                          <a:sym typeface="Arial"/>
                        </a:rPr>
                        <a:t> 03</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n-US" sz="1050" b="0" i="0" u="none" strike="noStrike" cap="none" noProof="0" dirty="0">
                          <a:solidFill>
                            <a:schemeClr val="bg1"/>
                          </a:solidFill>
                          <a:latin typeface="+mn-lt"/>
                          <a:ea typeface="+mn-ea"/>
                          <a:cs typeface="+mn-cs"/>
                          <a:sym typeface="Arial"/>
                        </a:rPr>
                        <a:t>https://alfresco.cells.es/share/s/74GlHQ8iQ5OwrQonb2Klww</a:t>
                      </a:r>
                    </a:p>
                  </a:txBody>
                  <a:tcPr>
                    <a:solidFill>
                      <a:srgbClr val="3858A4"/>
                    </a:solidFill>
                  </a:tcPr>
                </a:tc>
                <a:tc>
                  <a:txBody>
                    <a:bodyPr/>
                    <a:lstStyle/>
                    <a:p>
                      <a:pPr marR="0" algn="ctr" rtl="0">
                        <a:lnSpc>
                          <a:spcPct val="100000"/>
                        </a:lnSpc>
                        <a:spcBef>
                          <a:spcPts val="0"/>
                        </a:spcBef>
                        <a:spcAft>
                          <a:spcPts val="0"/>
                        </a:spcAft>
                        <a:buClr>
                          <a:srgbClr val="000000"/>
                        </a:buClr>
                        <a:buFont typeface="Arial"/>
                      </a:pPr>
                      <a:r>
                        <a:rPr lang="it-IT" sz="1200" b="0" i="0" u="none" strike="noStrike" cap="none" noProof="0" dirty="0">
                          <a:solidFill>
                            <a:schemeClr val="bg1"/>
                          </a:solidFill>
                          <a:latin typeface="+mn-lt"/>
                          <a:ea typeface="+mn-ea"/>
                          <a:cs typeface="+mn-cs"/>
                          <a:sym typeface="Arial"/>
                        </a:rPr>
                        <a:t>BOREAS + FAXTOR + MIRAS Local Contact + </a:t>
                      </a:r>
                      <a:r>
                        <a:rPr lang="it-IT" sz="1200" b="0" i="0" u="none" strike="noStrike" cap="none" noProof="0" dirty="0" err="1">
                          <a:solidFill>
                            <a:schemeClr val="bg1"/>
                          </a:solidFill>
                          <a:latin typeface="+mn-lt"/>
                          <a:ea typeface="+mn-ea"/>
                          <a:cs typeface="+mn-cs"/>
                          <a:sym typeface="Arial"/>
                        </a:rPr>
                        <a:t>Technicians</a:t>
                      </a:r>
                      <a:endParaRPr lang="it-IT"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pic>
        <p:nvPicPr>
          <p:cNvPr id="6" name="Picture 5">
            <a:extLst>
              <a:ext uri="{FF2B5EF4-FFF2-40B4-BE49-F238E27FC236}">
                <a16:creationId xmlns:a16="http://schemas.microsoft.com/office/drawing/2014/main" id="{65CE152F-FB6F-49FD-B38F-68AADBCB071A}"/>
              </a:ext>
            </a:extLst>
          </p:cNvPr>
          <p:cNvPicPr>
            <a:picLocks noChangeAspect="1"/>
          </p:cNvPicPr>
          <p:nvPr/>
        </p:nvPicPr>
        <p:blipFill>
          <a:blip r:embed="rId2"/>
          <a:stretch>
            <a:fillRect/>
          </a:stretch>
        </p:blipFill>
        <p:spPr>
          <a:xfrm>
            <a:off x="2657394" y="2240782"/>
            <a:ext cx="3209831" cy="4617218"/>
          </a:xfrm>
          <a:prstGeom prst="rect">
            <a:avLst/>
          </a:prstGeom>
        </p:spPr>
      </p:pic>
      <p:sp>
        <p:nvSpPr>
          <p:cNvPr id="2" name="TextBox 1">
            <a:extLst>
              <a:ext uri="{FF2B5EF4-FFF2-40B4-BE49-F238E27FC236}">
                <a16:creationId xmlns:a16="http://schemas.microsoft.com/office/drawing/2014/main" id="{52AB7002-E9BC-0856-63F3-FC7F0A7A9962}"/>
              </a:ext>
            </a:extLst>
          </p:cNvPr>
          <p:cNvSpPr txBox="1"/>
          <p:nvPr/>
        </p:nvSpPr>
        <p:spPr>
          <a:xfrm>
            <a:off x="7975701" y="3167390"/>
            <a:ext cx="3117809" cy="523220"/>
          </a:xfrm>
          <a:prstGeom prst="rect">
            <a:avLst/>
          </a:prstGeom>
          <a:noFill/>
        </p:spPr>
        <p:txBody>
          <a:bodyPr wrap="square" rtlCol="0">
            <a:spAutoFit/>
          </a:bodyPr>
          <a:lstStyle/>
          <a:p>
            <a:r>
              <a:rPr lang="es-ES" dirty="0" err="1">
                <a:highlight>
                  <a:srgbClr val="FFFF00"/>
                </a:highlight>
              </a:rPr>
              <a:t>Actualitzar</a:t>
            </a:r>
            <a:r>
              <a:rPr lang="es-ES" dirty="0">
                <a:highlight>
                  <a:srgbClr val="FFFF00"/>
                </a:highlight>
              </a:rPr>
              <a:t> Mapa </a:t>
            </a:r>
            <a:r>
              <a:rPr lang="es-ES" dirty="0" err="1">
                <a:highlight>
                  <a:srgbClr val="FFFF00"/>
                </a:highlight>
              </a:rPr>
              <a:t>amb</a:t>
            </a:r>
            <a:r>
              <a:rPr lang="es-ES" dirty="0">
                <a:highlight>
                  <a:srgbClr val="FFFF00"/>
                </a:highlight>
              </a:rPr>
              <a:t> FAXTOR</a:t>
            </a:r>
          </a:p>
          <a:p>
            <a:endParaRPr lang="en-US" dirty="0">
              <a:highlight>
                <a:srgbClr val="FFFF00"/>
              </a:highlight>
            </a:endParaRPr>
          </a:p>
        </p:txBody>
      </p:sp>
    </p:spTree>
    <p:extLst>
      <p:ext uri="{BB962C8B-B14F-4D97-AF65-F5344CB8AC3E}">
        <p14:creationId xmlns:p14="http://schemas.microsoft.com/office/powerpoint/2010/main" val="219237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5DBB-406C-4E05-BC3F-7BE8F6F1B6BC}"/>
              </a:ext>
            </a:extLst>
          </p:cNvPr>
          <p:cNvSpPr>
            <a:spLocks noGrp="1"/>
          </p:cNvSpPr>
          <p:nvPr>
            <p:ph type="title"/>
          </p:nvPr>
        </p:nvSpPr>
        <p:spPr/>
        <p:txBody>
          <a:bodyPr/>
          <a:lstStyle/>
          <a:p>
            <a:r>
              <a:rPr lang="en-US" dirty="0"/>
              <a:t>Index</a:t>
            </a:r>
          </a:p>
        </p:txBody>
      </p:sp>
      <p:sp>
        <p:nvSpPr>
          <p:cNvPr id="3" name="Text Placeholder 2">
            <a:extLst>
              <a:ext uri="{FF2B5EF4-FFF2-40B4-BE49-F238E27FC236}">
                <a16:creationId xmlns:a16="http://schemas.microsoft.com/office/drawing/2014/main" id="{35903190-D54A-41EB-AB94-6989BA64D466}"/>
              </a:ext>
            </a:extLst>
          </p:cNvPr>
          <p:cNvSpPr>
            <a:spLocks noGrp="1"/>
          </p:cNvSpPr>
          <p:nvPr>
            <p:ph type="body" idx="10"/>
          </p:nvPr>
        </p:nvSpPr>
        <p:spPr>
          <a:xfrm>
            <a:off x="993740" y="1884399"/>
            <a:ext cx="5738655" cy="3528618"/>
          </a:xfrm>
        </p:spPr>
        <p:txBody>
          <a:bodyPr>
            <a:normAutofit/>
          </a:bodyPr>
          <a:lstStyle/>
          <a:p>
            <a:pPr marL="171450" indent="-171450">
              <a:buFont typeface="Arial" panose="020B0604020202020204" pitchFamily="34" charset="0"/>
              <a:buChar char="•"/>
            </a:pPr>
            <a:r>
              <a:rPr lang="en-US" sz="1600" dirty="0"/>
              <a:t>Objectives of the Session</a:t>
            </a:r>
          </a:p>
          <a:p>
            <a:pPr marL="171450" indent="-171450">
              <a:buFont typeface="Arial" panose="020B0604020202020204" pitchFamily="34" charset="0"/>
              <a:buChar char="•"/>
            </a:pPr>
            <a:r>
              <a:rPr lang="en-US" sz="1600" dirty="0"/>
              <a:t>Updated Emergency Plan (PAU)</a:t>
            </a:r>
          </a:p>
          <a:p>
            <a:pPr marL="171450" indent="-171450">
              <a:buFont typeface="Arial" panose="020B0604020202020204" pitchFamily="34" charset="0"/>
              <a:buChar char="•"/>
            </a:pPr>
            <a:r>
              <a:rPr lang="en-US" sz="1600" dirty="0"/>
              <a:t>EECs’ Duties</a:t>
            </a:r>
          </a:p>
          <a:p>
            <a:pPr marL="171450" indent="-171450">
              <a:buFont typeface="Arial" panose="020B0604020202020204" pitchFamily="34" charset="0"/>
              <a:buChar char="•"/>
            </a:pPr>
            <a:r>
              <a:rPr lang="en-US" sz="1600" dirty="0"/>
              <a:t>Evacuation routes</a:t>
            </a:r>
          </a:p>
          <a:p>
            <a:pPr marL="171450" indent="-171450">
              <a:buFont typeface="Arial" panose="020B0604020202020204" pitchFamily="34" charset="0"/>
              <a:buChar char="•"/>
            </a:pPr>
            <a:r>
              <a:rPr lang="en-US" sz="1600" dirty="0"/>
              <a:t>EECs’ Material</a:t>
            </a:r>
          </a:p>
          <a:p>
            <a:pPr marL="171450" indent="-171450">
              <a:buFont typeface="Arial" panose="020B0604020202020204" pitchFamily="34" charset="0"/>
              <a:buChar char="•"/>
            </a:pPr>
            <a:r>
              <a:rPr lang="en-US" sz="1600" dirty="0"/>
              <a:t>How to act during an evacuation and confinement: differences between Main building and Prisma building</a:t>
            </a:r>
          </a:p>
          <a:p>
            <a:pPr marL="171450" indent="-171450">
              <a:buFont typeface="Arial" panose="020B0604020202020204" pitchFamily="34" charset="0"/>
              <a:buChar char="•"/>
            </a:pPr>
            <a:r>
              <a:rPr lang="en-US" sz="1600" dirty="0"/>
              <a:t>FAQs</a:t>
            </a:r>
          </a:p>
          <a:p>
            <a:pPr marL="171450" indent="-171450">
              <a:buFont typeface="Arial" panose="020B0604020202020204" pitchFamily="34" charset="0"/>
              <a:buChar char="•"/>
            </a:pPr>
            <a:r>
              <a:rPr lang="en-US" sz="1600" dirty="0"/>
              <a:t>Comments or questions</a:t>
            </a:r>
          </a:p>
        </p:txBody>
      </p:sp>
    </p:spTree>
    <p:extLst>
      <p:ext uri="{BB962C8B-B14F-4D97-AF65-F5344CB8AC3E}">
        <p14:creationId xmlns:p14="http://schemas.microsoft.com/office/powerpoint/2010/main" val="3483996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5" name="Table 4">
            <a:extLst>
              <a:ext uri="{FF2B5EF4-FFF2-40B4-BE49-F238E27FC236}">
                <a16:creationId xmlns:a16="http://schemas.microsoft.com/office/drawing/2014/main" id="{EA721093-A9FE-408B-A5EB-C9E4AC83B585}"/>
              </a:ext>
            </a:extLst>
          </p:cNvPr>
          <p:cNvGraphicFramePr>
            <a:graphicFrameLocks noGrp="1"/>
          </p:cNvGraphicFramePr>
          <p:nvPr>
            <p:extLst>
              <p:ext uri="{D42A27DB-BD31-4B8C-83A1-F6EECF244321}">
                <p14:modId xmlns:p14="http://schemas.microsoft.com/office/powerpoint/2010/main" val="2466424751"/>
              </p:ext>
            </p:extLst>
          </p:nvPr>
        </p:nvGraphicFramePr>
        <p:xfrm>
          <a:off x="1064289" y="1355497"/>
          <a:ext cx="10845033" cy="753496"/>
        </p:xfrm>
        <a:graphic>
          <a:graphicData uri="http://schemas.openxmlformats.org/drawingml/2006/table">
            <a:tbl>
              <a:tblPr firstRow="1" bandRow="1">
                <a:tableStyleId>{C083E6E3-FA7D-4D7B-A595-EF9225AFEA82}</a:tableStyleId>
              </a:tblPr>
              <a:tblGrid>
                <a:gridCol w="1027196">
                  <a:extLst>
                    <a:ext uri="{9D8B030D-6E8A-4147-A177-3AD203B41FA5}">
                      <a16:colId xmlns:a16="http://schemas.microsoft.com/office/drawing/2014/main" val="4071968158"/>
                    </a:ext>
                  </a:extLst>
                </a:gridCol>
                <a:gridCol w="2912989">
                  <a:extLst>
                    <a:ext uri="{9D8B030D-6E8A-4147-A177-3AD203B41FA5}">
                      <a16:colId xmlns:a16="http://schemas.microsoft.com/office/drawing/2014/main" val="3143850980"/>
                    </a:ext>
                  </a:extLst>
                </a:gridCol>
                <a:gridCol w="3016274">
                  <a:extLst>
                    <a:ext uri="{9D8B030D-6E8A-4147-A177-3AD203B41FA5}">
                      <a16:colId xmlns:a16="http://schemas.microsoft.com/office/drawing/2014/main" val="4007906925"/>
                    </a:ext>
                  </a:extLst>
                </a:gridCol>
                <a:gridCol w="3888574">
                  <a:extLst>
                    <a:ext uri="{9D8B030D-6E8A-4147-A177-3AD203B41FA5}">
                      <a16:colId xmlns:a16="http://schemas.microsoft.com/office/drawing/2014/main" val="4028339928"/>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Members</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10</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Experimental Hall – </a:t>
                      </a:r>
                      <a:r>
                        <a:rPr lang="es-ES" sz="1200" b="0" i="0" u="none" strike="noStrike" cap="none" noProof="0" dirty="0" err="1">
                          <a:solidFill>
                            <a:schemeClr val="bg1"/>
                          </a:solidFill>
                          <a:latin typeface="+mn-lt"/>
                          <a:ea typeface="+mn-ea"/>
                          <a:cs typeface="+mn-cs"/>
                          <a:sym typeface="Arial"/>
                        </a:rPr>
                        <a:t>Ports</a:t>
                      </a:r>
                      <a:r>
                        <a:rPr lang="es-ES" sz="1200" b="0" i="0" u="none" strike="noStrike" cap="none" noProof="0" dirty="0">
                          <a:solidFill>
                            <a:schemeClr val="bg1"/>
                          </a:solidFill>
                          <a:latin typeface="+mn-lt"/>
                          <a:ea typeface="+mn-ea"/>
                          <a:cs typeface="+mn-cs"/>
                          <a:sym typeface="Arial"/>
                        </a:rPr>
                        <a:t> 04 </a:t>
                      </a:r>
                      <a:r>
                        <a:rPr lang="es-ES" sz="1200" b="0" i="0" u="none" strike="noStrike" cap="none" noProof="0" dirty="0" err="1">
                          <a:solidFill>
                            <a:schemeClr val="bg1"/>
                          </a:solidFill>
                          <a:latin typeface="+mn-lt"/>
                          <a:ea typeface="+mn-ea"/>
                          <a:cs typeface="+mn-cs"/>
                          <a:sym typeface="Arial"/>
                        </a:rPr>
                        <a:t>to</a:t>
                      </a:r>
                      <a:r>
                        <a:rPr lang="es-ES" sz="1200" b="0" i="0" u="none" strike="noStrike" cap="none" noProof="0" dirty="0">
                          <a:solidFill>
                            <a:schemeClr val="bg1"/>
                          </a:solidFill>
                          <a:latin typeface="+mn-lt"/>
                          <a:ea typeface="+mn-ea"/>
                          <a:cs typeface="+mn-cs"/>
                          <a:sym typeface="Arial"/>
                        </a:rPr>
                        <a:t> 08</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n-US" sz="1050" b="0" i="0" u="none" strike="noStrike" cap="none" noProof="0" dirty="0">
                          <a:solidFill>
                            <a:schemeClr val="bg1"/>
                          </a:solidFill>
                          <a:latin typeface="+mn-lt"/>
                          <a:ea typeface="+mn-ea"/>
                          <a:cs typeface="+mn-cs"/>
                          <a:sym typeface="Arial"/>
                        </a:rPr>
                        <a:t>https://alfresco.cells.es/share/s/HyQiT1-AQaa01rOvVylZrw</a:t>
                      </a:r>
                    </a:p>
                  </a:txBody>
                  <a:tcPr>
                    <a:solidFill>
                      <a:srgbClr val="3858A4"/>
                    </a:solidFill>
                  </a:tcPr>
                </a:tc>
                <a:tc>
                  <a:txBody>
                    <a:bodyPr/>
                    <a:lstStyle/>
                    <a:p>
                      <a:pPr marR="0" algn="ctr" rtl="0">
                        <a:lnSpc>
                          <a:spcPct val="100000"/>
                        </a:lnSpc>
                        <a:spcBef>
                          <a:spcPts val="0"/>
                        </a:spcBef>
                        <a:spcAft>
                          <a:spcPts val="0"/>
                        </a:spcAft>
                        <a:buClr>
                          <a:srgbClr val="000000"/>
                        </a:buClr>
                        <a:buFont typeface="Arial"/>
                      </a:pPr>
                      <a:r>
                        <a:rPr lang="it-IT" sz="1200" b="0" i="0" u="none" strike="noStrike" cap="none" noProof="0" dirty="0">
                          <a:solidFill>
                            <a:schemeClr val="bg1"/>
                          </a:solidFill>
                          <a:latin typeface="+mn-lt"/>
                          <a:ea typeface="+mn-ea"/>
                          <a:cs typeface="+mn-cs"/>
                          <a:sym typeface="Arial"/>
                        </a:rPr>
                        <a:t>MSPD + XAIRA Local Contact + </a:t>
                      </a:r>
                      <a:r>
                        <a:rPr lang="it-IT" sz="1200" b="0" i="0" u="none" strike="noStrike" cap="none" noProof="0" dirty="0" err="1">
                          <a:solidFill>
                            <a:schemeClr val="bg1"/>
                          </a:solidFill>
                          <a:latin typeface="+mn-lt"/>
                          <a:ea typeface="+mn-ea"/>
                          <a:cs typeface="+mn-cs"/>
                          <a:sym typeface="Arial"/>
                        </a:rPr>
                        <a:t>Technicians</a:t>
                      </a:r>
                      <a:endParaRPr lang="it-IT"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pic>
        <p:nvPicPr>
          <p:cNvPr id="4" name="Picture 3">
            <a:extLst>
              <a:ext uri="{FF2B5EF4-FFF2-40B4-BE49-F238E27FC236}">
                <a16:creationId xmlns:a16="http://schemas.microsoft.com/office/drawing/2014/main" id="{CB02AD64-B103-4A12-A515-DADFE3267BAB}"/>
              </a:ext>
            </a:extLst>
          </p:cNvPr>
          <p:cNvPicPr>
            <a:picLocks noChangeAspect="1"/>
          </p:cNvPicPr>
          <p:nvPr/>
        </p:nvPicPr>
        <p:blipFill>
          <a:blip r:embed="rId2"/>
          <a:stretch>
            <a:fillRect/>
          </a:stretch>
        </p:blipFill>
        <p:spPr>
          <a:xfrm>
            <a:off x="2381459" y="2141932"/>
            <a:ext cx="6738519" cy="4728628"/>
          </a:xfrm>
          <a:prstGeom prst="rect">
            <a:avLst/>
          </a:prstGeom>
        </p:spPr>
      </p:pic>
      <p:sp>
        <p:nvSpPr>
          <p:cNvPr id="2" name="TextBox 1">
            <a:extLst>
              <a:ext uri="{FF2B5EF4-FFF2-40B4-BE49-F238E27FC236}">
                <a16:creationId xmlns:a16="http://schemas.microsoft.com/office/drawing/2014/main" id="{93A306FA-9E2A-14FC-E31A-BF80DC6A762D}"/>
              </a:ext>
            </a:extLst>
          </p:cNvPr>
          <p:cNvSpPr txBox="1"/>
          <p:nvPr/>
        </p:nvSpPr>
        <p:spPr>
          <a:xfrm>
            <a:off x="8791513" y="2428291"/>
            <a:ext cx="3117809" cy="523220"/>
          </a:xfrm>
          <a:prstGeom prst="rect">
            <a:avLst/>
          </a:prstGeom>
          <a:noFill/>
        </p:spPr>
        <p:txBody>
          <a:bodyPr wrap="square" rtlCol="0">
            <a:spAutoFit/>
          </a:bodyPr>
          <a:lstStyle/>
          <a:p>
            <a:r>
              <a:rPr lang="es-ES" dirty="0" err="1">
                <a:highlight>
                  <a:srgbClr val="FFFF00"/>
                </a:highlight>
              </a:rPr>
              <a:t>Actualitzar</a:t>
            </a:r>
            <a:r>
              <a:rPr lang="es-ES" dirty="0">
                <a:highlight>
                  <a:srgbClr val="FFFF00"/>
                </a:highlight>
              </a:rPr>
              <a:t> Mapa </a:t>
            </a:r>
            <a:r>
              <a:rPr lang="es-ES" dirty="0" err="1">
                <a:highlight>
                  <a:srgbClr val="FFFF00"/>
                </a:highlight>
              </a:rPr>
              <a:t>sense</a:t>
            </a:r>
            <a:r>
              <a:rPr lang="es-ES" dirty="0">
                <a:highlight>
                  <a:srgbClr val="FFFF00"/>
                </a:highlight>
              </a:rPr>
              <a:t> JEMCA</a:t>
            </a:r>
          </a:p>
          <a:p>
            <a:endParaRPr lang="en-US" dirty="0">
              <a:highlight>
                <a:srgbClr val="FFFF00"/>
              </a:highlight>
            </a:endParaRPr>
          </a:p>
        </p:txBody>
      </p:sp>
    </p:spTree>
    <p:extLst>
      <p:ext uri="{BB962C8B-B14F-4D97-AF65-F5344CB8AC3E}">
        <p14:creationId xmlns:p14="http://schemas.microsoft.com/office/powerpoint/2010/main" val="677707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5" name="Table 4">
            <a:extLst>
              <a:ext uri="{FF2B5EF4-FFF2-40B4-BE49-F238E27FC236}">
                <a16:creationId xmlns:a16="http://schemas.microsoft.com/office/drawing/2014/main" id="{EA721093-A9FE-408B-A5EB-C9E4AC83B585}"/>
              </a:ext>
            </a:extLst>
          </p:cNvPr>
          <p:cNvGraphicFramePr>
            <a:graphicFrameLocks noGrp="1"/>
          </p:cNvGraphicFramePr>
          <p:nvPr>
            <p:extLst>
              <p:ext uri="{D42A27DB-BD31-4B8C-83A1-F6EECF244321}">
                <p14:modId xmlns:p14="http://schemas.microsoft.com/office/powerpoint/2010/main" val="2203616270"/>
              </p:ext>
            </p:extLst>
          </p:nvPr>
        </p:nvGraphicFramePr>
        <p:xfrm>
          <a:off x="1064289" y="1355497"/>
          <a:ext cx="10845033" cy="799216"/>
        </p:xfrm>
        <a:graphic>
          <a:graphicData uri="http://schemas.openxmlformats.org/drawingml/2006/table">
            <a:tbl>
              <a:tblPr firstRow="1" bandRow="1">
                <a:tableStyleId>{C083E6E3-FA7D-4D7B-A595-EF9225AFEA82}</a:tableStyleId>
              </a:tblPr>
              <a:tblGrid>
                <a:gridCol w="1027196">
                  <a:extLst>
                    <a:ext uri="{9D8B030D-6E8A-4147-A177-3AD203B41FA5}">
                      <a16:colId xmlns:a16="http://schemas.microsoft.com/office/drawing/2014/main" val="4071968158"/>
                    </a:ext>
                  </a:extLst>
                </a:gridCol>
                <a:gridCol w="2912989">
                  <a:extLst>
                    <a:ext uri="{9D8B030D-6E8A-4147-A177-3AD203B41FA5}">
                      <a16:colId xmlns:a16="http://schemas.microsoft.com/office/drawing/2014/main" val="3143850980"/>
                    </a:ext>
                  </a:extLst>
                </a:gridCol>
                <a:gridCol w="3016274">
                  <a:extLst>
                    <a:ext uri="{9D8B030D-6E8A-4147-A177-3AD203B41FA5}">
                      <a16:colId xmlns:a16="http://schemas.microsoft.com/office/drawing/2014/main" val="4007906925"/>
                    </a:ext>
                  </a:extLst>
                </a:gridCol>
                <a:gridCol w="3888574">
                  <a:extLst>
                    <a:ext uri="{9D8B030D-6E8A-4147-A177-3AD203B41FA5}">
                      <a16:colId xmlns:a16="http://schemas.microsoft.com/office/drawing/2014/main" val="4028339928"/>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Members</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11</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Experimental Hall – </a:t>
                      </a:r>
                      <a:r>
                        <a:rPr lang="es-ES" sz="1200" b="0" i="0" u="none" strike="noStrike" cap="none" noProof="0" dirty="0" err="1">
                          <a:solidFill>
                            <a:schemeClr val="bg1"/>
                          </a:solidFill>
                          <a:latin typeface="+mn-lt"/>
                          <a:ea typeface="+mn-ea"/>
                          <a:cs typeface="+mn-cs"/>
                          <a:sym typeface="Arial"/>
                        </a:rPr>
                        <a:t>Ports</a:t>
                      </a:r>
                      <a:r>
                        <a:rPr lang="es-ES" sz="1200" b="0" i="0" u="none" strike="noStrike" cap="none" noProof="0" dirty="0">
                          <a:solidFill>
                            <a:schemeClr val="bg1"/>
                          </a:solidFill>
                          <a:latin typeface="+mn-lt"/>
                          <a:ea typeface="+mn-ea"/>
                          <a:cs typeface="+mn-cs"/>
                          <a:sym typeface="Arial"/>
                        </a:rPr>
                        <a:t> 09 </a:t>
                      </a:r>
                      <a:r>
                        <a:rPr lang="es-ES" sz="1200" b="0" i="0" u="none" strike="noStrike" cap="none" noProof="0" dirty="0" err="1">
                          <a:solidFill>
                            <a:schemeClr val="bg1"/>
                          </a:solidFill>
                          <a:latin typeface="+mn-lt"/>
                          <a:ea typeface="+mn-ea"/>
                          <a:cs typeface="+mn-cs"/>
                          <a:sym typeface="Arial"/>
                        </a:rPr>
                        <a:t>to</a:t>
                      </a:r>
                      <a:r>
                        <a:rPr lang="es-ES" sz="1200" b="0" i="0" u="none" strike="noStrike" cap="none" noProof="0" dirty="0">
                          <a:solidFill>
                            <a:schemeClr val="bg1"/>
                          </a:solidFill>
                          <a:latin typeface="+mn-lt"/>
                          <a:ea typeface="+mn-ea"/>
                          <a:cs typeface="+mn-cs"/>
                          <a:sym typeface="Arial"/>
                        </a:rPr>
                        <a:t> 12</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n-US" sz="1050" b="0" i="0" u="none" strike="noStrike" cap="none" noProof="0" dirty="0">
                          <a:solidFill>
                            <a:schemeClr val="bg1"/>
                          </a:solidFill>
                          <a:latin typeface="+mn-lt"/>
                          <a:ea typeface="+mn-ea"/>
                          <a:cs typeface="+mn-cs"/>
                          <a:sym typeface="Arial"/>
                        </a:rPr>
                        <a:t>https://alfresco.cells.es/share/s/l9PXwKliT2avQ2qBn1u_DA</a:t>
                      </a:r>
                    </a:p>
                  </a:txBody>
                  <a:tcPr>
                    <a:solidFill>
                      <a:srgbClr val="3858A4"/>
                    </a:solidFill>
                  </a:tcPr>
                </a:tc>
                <a:tc>
                  <a:txBody>
                    <a:bodyPr/>
                    <a:lstStyle/>
                    <a:p>
                      <a:pPr marR="0" algn="ctr" rtl="0">
                        <a:lnSpc>
                          <a:spcPct val="100000"/>
                        </a:lnSpc>
                        <a:spcBef>
                          <a:spcPts val="0"/>
                        </a:spcBef>
                        <a:spcAft>
                          <a:spcPts val="0"/>
                        </a:spcAft>
                        <a:buClr>
                          <a:srgbClr val="000000"/>
                        </a:buClr>
                        <a:buFont typeface="Arial"/>
                      </a:pPr>
                      <a:r>
                        <a:rPr lang="it-IT" sz="1200" b="0" i="0" u="none" strike="noStrike" cap="none" noProof="0" dirty="0">
                          <a:solidFill>
                            <a:schemeClr val="bg1"/>
                          </a:solidFill>
                          <a:latin typeface="+mn-lt"/>
                          <a:ea typeface="+mn-ea"/>
                          <a:cs typeface="+mn-cs"/>
                          <a:sym typeface="Arial"/>
                        </a:rPr>
                        <a:t>MISTRAL + NCD-SWEET Local Contact + </a:t>
                      </a:r>
                      <a:r>
                        <a:rPr lang="it-IT" sz="1200" b="0" i="0" u="none" strike="noStrike" cap="none" noProof="0" dirty="0" err="1">
                          <a:solidFill>
                            <a:schemeClr val="bg1"/>
                          </a:solidFill>
                          <a:latin typeface="+mn-lt"/>
                          <a:ea typeface="+mn-ea"/>
                          <a:cs typeface="+mn-cs"/>
                          <a:sym typeface="Arial"/>
                        </a:rPr>
                        <a:t>Technicians</a:t>
                      </a:r>
                      <a:endParaRPr lang="it-IT"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pic>
        <p:nvPicPr>
          <p:cNvPr id="6" name="Picture 5">
            <a:extLst>
              <a:ext uri="{FF2B5EF4-FFF2-40B4-BE49-F238E27FC236}">
                <a16:creationId xmlns:a16="http://schemas.microsoft.com/office/drawing/2014/main" id="{C4075BD2-1A56-410E-95CE-43D35A1629CE}"/>
              </a:ext>
            </a:extLst>
          </p:cNvPr>
          <p:cNvPicPr>
            <a:picLocks noChangeAspect="1"/>
          </p:cNvPicPr>
          <p:nvPr/>
        </p:nvPicPr>
        <p:blipFill>
          <a:blip r:embed="rId2"/>
          <a:stretch>
            <a:fillRect/>
          </a:stretch>
        </p:blipFill>
        <p:spPr>
          <a:xfrm>
            <a:off x="3165231" y="2297254"/>
            <a:ext cx="6513216" cy="4466952"/>
          </a:xfrm>
          <a:prstGeom prst="rect">
            <a:avLst/>
          </a:prstGeom>
        </p:spPr>
      </p:pic>
      <p:sp>
        <p:nvSpPr>
          <p:cNvPr id="2" name="TextBox 1">
            <a:extLst>
              <a:ext uri="{FF2B5EF4-FFF2-40B4-BE49-F238E27FC236}">
                <a16:creationId xmlns:a16="http://schemas.microsoft.com/office/drawing/2014/main" id="{07002A5C-77A2-33BD-A01B-BE1D0741EDF9}"/>
              </a:ext>
            </a:extLst>
          </p:cNvPr>
          <p:cNvSpPr txBox="1"/>
          <p:nvPr/>
        </p:nvSpPr>
        <p:spPr>
          <a:xfrm>
            <a:off x="8791513" y="2428291"/>
            <a:ext cx="3117809" cy="738664"/>
          </a:xfrm>
          <a:prstGeom prst="rect">
            <a:avLst/>
          </a:prstGeom>
          <a:noFill/>
        </p:spPr>
        <p:txBody>
          <a:bodyPr wrap="square" rtlCol="0">
            <a:spAutoFit/>
          </a:bodyPr>
          <a:lstStyle/>
          <a:p>
            <a:r>
              <a:rPr lang="es-ES" dirty="0" err="1">
                <a:highlight>
                  <a:srgbClr val="FFFF00"/>
                </a:highlight>
              </a:rPr>
              <a:t>Actualitzar</a:t>
            </a:r>
            <a:r>
              <a:rPr lang="es-ES" dirty="0">
                <a:highlight>
                  <a:srgbClr val="FFFF00"/>
                </a:highlight>
              </a:rPr>
              <a:t> Mapa </a:t>
            </a:r>
            <a:r>
              <a:rPr lang="es-ES" dirty="0" err="1">
                <a:highlight>
                  <a:srgbClr val="FFFF00"/>
                </a:highlight>
              </a:rPr>
              <a:t>amb</a:t>
            </a:r>
            <a:r>
              <a:rPr lang="es-ES" dirty="0">
                <a:highlight>
                  <a:srgbClr val="FFFF00"/>
                </a:highlight>
              </a:rPr>
              <a:t> </a:t>
            </a:r>
            <a:r>
              <a:rPr lang="es-ES" dirty="0" err="1">
                <a:highlight>
                  <a:srgbClr val="FFFF00"/>
                </a:highlight>
              </a:rPr>
              <a:t>Fluidrics</a:t>
            </a:r>
            <a:r>
              <a:rPr lang="es-ES" dirty="0">
                <a:highlight>
                  <a:srgbClr val="FFFF00"/>
                </a:highlight>
              </a:rPr>
              <a:t> &amp; </a:t>
            </a:r>
            <a:r>
              <a:rPr lang="es-ES" dirty="0" err="1">
                <a:highlight>
                  <a:srgbClr val="FFFF00"/>
                </a:highlight>
              </a:rPr>
              <a:t>alignment</a:t>
            </a:r>
            <a:r>
              <a:rPr lang="es-ES" dirty="0">
                <a:highlight>
                  <a:srgbClr val="FFFF00"/>
                </a:highlight>
              </a:rPr>
              <a:t> + </a:t>
            </a:r>
            <a:r>
              <a:rPr lang="es-ES" dirty="0" err="1">
                <a:highlight>
                  <a:srgbClr val="FFFF00"/>
                </a:highlight>
              </a:rPr>
              <a:t>catalysis</a:t>
            </a:r>
            <a:r>
              <a:rPr lang="es-ES" dirty="0">
                <a:highlight>
                  <a:srgbClr val="FFFF00"/>
                </a:highlight>
              </a:rPr>
              <a:t> </a:t>
            </a:r>
            <a:r>
              <a:rPr lang="es-ES" dirty="0" err="1">
                <a:highlight>
                  <a:srgbClr val="FFFF00"/>
                </a:highlight>
              </a:rPr>
              <a:t>lab</a:t>
            </a:r>
            <a:endParaRPr lang="es-ES" dirty="0">
              <a:highlight>
                <a:srgbClr val="FFFF00"/>
              </a:highlight>
            </a:endParaRPr>
          </a:p>
          <a:p>
            <a:endParaRPr lang="en-US" dirty="0">
              <a:highlight>
                <a:srgbClr val="FFFF00"/>
              </a:highlight>
            </a:endParaRPr>
          </a:p>
        </p:txBody>
      </p:sp>
    </p:spTree>
    <p:extLst>
      <p:ext uri="{BB962C8B-B14F-4D97-AF65-F5344CB8AC3E}">
        <p14:creationId xmlns:p14="http://schemas.microsoft.com/office/powerpoint/2010/main" val="3759752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7" name="Table 6">
            <a:extLst>
              <a:ext uri="{FF2B5EF4-FFF2-40B4-BE49-F238E27FC236}">
                <a16:creationId xmlns:a16="http://schemas.microsoft.com/office/drawing/2014/main" id="{197E08B5-C7F3-4DFB-934E-3743113D9EF0}"/>
              </a:ext>
            </a:extLst>
          </p:cNvPr>
          <p:cNvGraphicFramePr>
            <a:graphicFrameLocks noGrp="1"/>
          </p:cNvGraphicFramePr>
          <p:nvPr>
            <p:extLst>
              <p:ext uri="{D42A27DB-BD31-4B8C-83A1-F6EECF244321}">
                <p14:modId xmlns:p14="http://schemas.microsoft.com/office/powerpoint/2010/main" val="2937130804"/>
              </p:ext>
            </p:extLst>
          </p:nvPr>
        </p:nvGraphicFramePr>
        <p:xfrm>
          <a:off x="1094433" y="1209598"/>
          <a:ext cx="10883200" cy="913516"/>
        </p:xfrm>
        <a:graphic>
          <a:graphicData uri="http://schemas.openxmlformats.org/drawingml/2006/table">
            <a:tbl>
              <a:tblPr firstRow="1" bandRow="1">
                <a:tableStyleId>{C083E6E3-FA7D-4D7B-A595-EF9225AFEA82}</a:tableStyleId>
              </a:tblPr>
              <a:tblGrid>
                <a:gridCol w="1030811">
                  <a:extLst>
                    <a:ext uri="{9D8B030D-6E8A-4147-A177-3AD203B41FA5}">
                      <a16:colId xmlns:a16="http://schemas.microsoft.com/office/drawing/2014/main" val="4071968158"/>
                    </a:ext>
                  </a:extLst>
                </a:gridCol>
                <a:gridCol w="2923240">
                  <a:extLst>
                    <a:ext uri="{9D8B030D-6E8A-4147-A177-3AD203B41FA5}">
                      <a16:colId xmlns:a16="http://schemas.microsoft.com/office/drawing/2014/main" val="3143850980"/>
                    </a:ext>
                  </a:extLst>
                </a:gridCol>
                <a:gridCol w="3026889">
                  <a:extLst>
                    <a:ext uri="{9D8B030D-6E8A-4147-A177-3AD203B41FA5}">
                      <a16:colId xmlns:a16="http://schemas.microsoft.com/office/drawing/2014/main" val="4007906925"/>
                    </a:ext>
                  </a:extLst>
                </a:gridCol>
                <a:gridCol w="1821874">
                  <a:extLst>
                    <a:ext uri="{9D8B030D-6E8A-4147-A177-3AD203B41FA5}">
                      <a16:colId xmlns:a16="http://schemas.microsoft.com/office/drawing/2014/main" val="4028339928"/>
                    </a:ext>
                  </a:extLst>
                </a:gridCol>
                <a:gridCol w="2080386">
                  <a:extLst>
                    <a:ext uri="{9D8B030D-6E8A-4147-A177-3AD203B41FA5}">
                      <a16:colId xmlns:a16="http://schemas.microsoft.com/office/drawing/2014/main" val="95639269"/>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 1</a:t>
                      </a:r>
                    </a:p>
                  </a:txBody>
                  <a:tcPr/>
                </a:tc>
                <a:tc>
                  <a:txBody>
                    <a:bodyPr/>
                    <a:lstStyle/>
                    <a:p>
                      <a:r>
                        <a:rPr lang="en-US" sz="1200" noProof="0" dirty="0">
                          <a:solidFill>
                            <a:srgbClr val="3858A4"/>
                          </a:solidFill>
                        </a:rPr>
                        <a:t>Member 2</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12</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Túnel + Bunker</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n-US" sz="1050" b="0" i="0" u="none" strike="noStrike" cap="none" noProof="0" dirty="0">
                          <a:solidFill>
                            <a:schemeClr val="bg1"/>
                          </a:solidFill>
                          <a:latin typeface="+mn-lt"/>
                          <a:ea typeface="+mn-ea"/>
                          <a:cs typeface="+mn-cs"/>
                          <a:sym typeface="Arial"/>
                          <a:hlinkClick r:id="rId2">
                            <a:extLst>
                              <a:ext uri="{A12FA001-AC4F-418D-AE19-62706E023703}">
                                <ahyp:hlinkClr xmlns:ahyp="http://schemas.microsoft.com/office/drawing/2018/hyperlinkcolor" val="tx"/>
                              </a:ext>
                            </a:extLst>
                          </a:hlinkClick>
                        </a:rPr>
                        <a:t>https://confluence.cells.es/download/attachments/48529995/Ruta_TUN%2BBUNK.pdf?version=3&amp;modificationDate=1542204079000&amp;api=v2</a:t>
                      </a:r>
                      <a:endParaRPr lang="en-US" sz="105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it-IT" sz="1200" b="0" i="0" u="none" strike="noStrike" cap="none" noProof="0" dirty="0">
                          <a:solidFill>
                            <a:schemeClr val="bg1"/>
                          </a:solidFill>
                          <a:latin typeface="+mn-lt"/>
                          <a:ea typeface="+mn-ea"/>
                          <a:cs typeface="+mn-cs"/>
                          <a:sym typeface="Arial"/>
                        </a:rPr>
                        <a:t>Davide </a:t>
                      </a:r>
                      <a:r>
                        <a:rPr lang="it-IT" sz="1200" b="0" i="0" u="none" strike="noStrike" cap="none" noProof="0" dirty="0" err="1">
                          <a:solidFill>
                            <a:schemeClr val="bg1"/>
                          </a:solidFill>
                          <a:latin typeface="+mn-lt"/>
                          <a:ea typeface="+mn-ea"/>
                          <a:cs typeface="+mn-cs"/>
                          <a:sym typeface="Arial"/>
                        </a:rPr>
                        <a:t>Lanaia</a:t>
                      </a:r>
                      <a:endParaRPr lang="it-IT"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noProof="0" dirty="0">
                          <a:solidFill>
                            <a:schemeClr val="bg1"/>
                          </a:solidFill>
                          <a:latin typeface="+mn-lt"/>
                          <a:ea typeface="+mn-ea"/>
                          <a:cs typeface="+mn-cs"/>
                          <a:sym typeface="Arial"/>
                        </a:rPr>
                        <a:t>Alejandro Sánchez</a:t>
                      </a:r>
                      <a:endParaRPr lang="en-US"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pic>
        <p:nvPicPr>
          <p:cNvPr id="4" name="Picture 3">
            <a:extLst>
              <a:ext uri="{FF2B5EF4-FFF2-40B4-BE49-F238E27FC236}">
                <a16:creationId xmlns:a16="http://schemas.microsoft.com/office/drawing/2014/main" id="{3C0E91C8-C110-43FC-94D0-FAC41310F9A7}"/>
              </a:ext>
            </a:extLst>
          </p:cNvPr>
          <p:cNvPicPr>
            <a:picLocks noChangeAspect="1"/>
          </p:cNvPicPr>
          <p:nvPr/>
        </p:nvPicPr>
        <p:blipFill>
          <a:blip r:embed="rId3"/>
          <a:stretch>
            <a:fillRect/>
          </a:stretch>
        </p:blipFill>
        <p:spPr>
          <a:xfrm>
            <a:off x="2906990" y="2250831"/>
            <a:ext cx="3315057" cy="4607169"/>
          </a:xfrm>
          <a:prstGeom prst="rect">
            <a:avLst/>
          </a:prstGeom>
        </p:spPr>
      </p:pic>
    </p:spTree>
    <p:extLst>
      <p:ext uri="{BB962C8B-B14F-4D97-AF65-F5344CB8AC3E}">
        <p14:creationId xmlns:p14="http://schemas.microsoft.com/office/powerpoint/2010/main" val="3660263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7" name="Table 6">
            <a:extLst>
              <a:ext uri="{FF2B5EF4-FFF2-40B4-BE49-F238E27FC236}">
                <a16:creationId xmlns:a16="http://schemas.microsoft.com/office/drawing/2014/main" id="{197E08B5-C7F3-4DFB-934E-3743113D9EF0}"/>
              </a:ext>
            </a:extLst>
          </p:cNvPr>
          <p:cNvGraphicFramePr>
            <a:graphicFrameLocks noGrp="1"/>
          </p:cNvGraphicFramePr>
          <p:nvPr>
            <p:extLst>
              <p:ext uri="{D42A27DB-BD31-4B8C-83A1-F6EECF244321}">
                <p14:modId xmlns:p14="http://schemas.microsoft.com/office/powerpoint/2010/main" val="1259893882"/>
              </p:ext>
            </p:extLst>
          </p:nvPr>
        </p:nvGraphicFramePr>
        <p:xfrm>
          <a:off x="1094433" y="1209598"/>
          <a:ext cx="10883200" cy="1485016"/>
        </p:xfrm>
        <a:graphic>
          <a:graphicData uri="http://schemas.openxmlformats.org/drawingml/2006/table">
            <a:tbl>
              <a:tblPr firstRow="1" bandRow="1">
                <a:tableStyleId>{C083E6E3-FA7D-4D7B-A595-EF9225AFEA82}</a:tableStyleId>
              </a:tblPr>
              <a:tblGrid>
                <a:gridCol w="1030811">
                  <a:extLst>
                    <a:ext uri="{9D8B030D-6E8A-4147-A177-3AD203B41FA5}">
                      <a16:colId xmlns:a16="http://schemas.microsoft.com/office/drawing/2014/main" val="4071968158"/>
                    </a:ext>
                  </a:extLst>
                </a:gridCol>
                <a:gridCol w="1351486">
                  <a:extLst>
                    <a:ext uri="{9D8B030D-6E8A-4147-A177-3AD203B41FA5}">
                      <a16:colId xmlns:a16="http://schemas.microsoft.com/office/drawing/2014/main" val="3143850980"/>
                    </a:ext>
                  </a:extLst>
                </a:gridCol>
                <a:gridCol w="4598643">
                  <a:extLst>
                    <a:ext uri="{9D8B030D-6E8A-4147-A177-3AD203B41FA5}">
                      <a16:colId xmlns:a16="http://schemas.microsoft.com/office/drawing/2014/main" val="4007906925"/>
                    </a:ext>
                  </a:extLst>
                </a:gridCol>
                <a:gridCol w="1821874">
                  <a:extLst>
                    <a:ext uri="{9D8B030D-6E8A-4147-A177-3AD203B41FA5}">
                      <a16:colId xmlns:a16="http://schemas.microsoft.com/office/drawing/2014/main" val="4028339928"/>
                    </a:ext>
                  </a:extLst>
                </a:gridCol>
                <a:gridCol w="2080386">
                  <a:extLst>
                    <a:ext uri="{9D8B030D-6E8A-4147-A177-3AD203B41FA5}">
                      <a16:colId xmlns:a16="http://schemas.microsoft.com/office/drawing/2014/main" val="95639269"/>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 1</a:t>
                      </a:r>
                    </a:p>
                  </a:txBody>
                  <a:tcPr/>
                </a:tc>
                <a:tc>
                  <a:txBody>
                    <a:bodyPr/>
                    <a:lstStyle/>
                    <a:p>
                      <a:r>
                        <a:rPr lang="en-US" sz="1200" noProof="0" dirty="0">
                          <a:solidFill>
                            <a:srgbClr val="3858A4"/>
                          </a:solidFill>
                        </a:rPr>
                        <a:t>Member 2</a:t>
                      </a:r>
                    </a:p>
                  </a:txBody>
                  <a:tcPr/>
                </a:tc>
                <a:extLst>
                  <a:ext uri="{0D108BD9-81ED-4DB2-BD59-A6C34878D82A}">
                    <a16:rowId xmlns:a16="http://schemas.microsoft.com/office/drawing/2014/main" val="469667027"/>
                  </a:ext>
                </a:extLst>
              </a:tr>
              <a:tr h="406452">
                <a:tc rowSpan="2">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13</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rowSpan="2">
                  <a:txBody>
                    <a:bodyPr/>
                    <a:lstStyle/>
                    <a:p>
                      <a:pPr marR="0" algn="l" rtl="0">
                        <a:lnSpc>
                          <a:spcPct val="100000"/>
                        </a:lnSpc>
                        <a:spcBef>
                          <a:spcPts val="0"/>
                        </a:spcBef>
                        <a:spcAft>
                          <a:spcPts val="0"/>
                        </a:spcAft>
                        <a:buClr>
                          <a:srgbClr val="000000"/>
                        </a:buClr>
                        <a:buFont typeface="Arial"/>
                      </a:pPr>
                      <a:r>
                        <a:rPr lang="es-ES" sz="1200" b="0" i="0" u="none" strike="noStrike" cap="none" noProof="0" dirty="0" err="1">
                          <a:solidFill>
                            <a:schemeClr val="bg1"/>
                          </a:solidFill>
                          <a:latin typeface="+mn-lt"/>
                          <a:ea typeface="+mn-ea"/>
                          <a:cs typeface="+mn-cs"/>
                          <a:sym typeface="Arial"/>
                        </a:rPr>
                        <a:t>Service</a:t>
                      </a:r>
                      <a:r>
                        <a:rPr lang="es-ES" sz="1200" b="0" i="0" u="none" strike="noStrike" cap="none" noProof="0" dirty="0">
                          <a:solidFill>
                            <a:schemeClr val="bg1"/>
                          </a:solidFill>
                          <a:latin typeface="+mn-lt"/>
                          <a:ea typeface="+mn-ea"/>
                          <a:cs typeface="+mn-cs"/>
                          <a:sym typeface="Arial"/>
                        </a:rPr>
                        <a:t> </a:t>
                      </a:r>
                      <a:r>
                        <a:rPr lang="es-ES" sz="1200" b="0" i="0" u="none" strike="noStrike" cap="none" noProof="0" dirty="0" err="1">
                          <a:solidFill>
                            <a:schemeClr val="bg1"/>
                          </a:solidFill>
                          <a:latin typeface="+mn-lt"/>
                          <a:ea typeface="+mn-ea"/>
                          <a:cs typeface="+mn-cs"/>
                          <a:sym typeface="Arial"/>
                        </a:rPr>
                        <a:t>Area</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050" b="0" i="0" u="none" strike="noStrike" cap="none" noProof="0" dirty="0">
                          <a:solidFill>
                            <a:schemeClr val="bg1"/>
                          </a:solidFill>
                          <a:latin typeface="+mn-lt"/>
                          <a:ea typeface="+mn-ea"/>
                          <a:cs typeface="+mn-cs"/>
                          <a:sym typeface="Arial"/>
                        </a:rPr>
                        <a:t>P0 </a:t>
                      </a:r>
                      <a:r>
                        <a:rPr lang="es-ES" sz="1050" b="0" i="0" u="none" strike="noStrike" cap="none" noProof="0" dirty="0">
                          <a:solidFill>
                            <a:schemeClr val="bg1"/>
                          </a:solidFill>
                          <a:latin typeface="+mn-lt"/>
                          <a:ea typeface="+mn-ea"/>
                          <a:cs typeface="+mn-cs"/>
                          <a:sym typeface="Arial"/>
                          <a:hlinkClick r:id="rId2">
                            <a:extLst>
                              <a:ext uri="{A12FA001-AC4F-418D-AE19-62706E023703}">
                                <ahyp:hlinkClr xmlns:ahyp="http://schemas.microsoft.com/office/drawing/2018/hyperlinkcolor" val="tx"/>
                              </a:ext>
                            </a:extLst>
                          </a:hlinkClick>
                        </a:rPr>
                        <a:t>https://confluence.cells.es/download/attachments/48529995/Ruta_SA_P0.pdf?version=2&amp;modificationDate=1542204181000&amp;api=v2</a:t>
                      </a:r>
                      <a:endParaRPr lang="es-ES" sz="105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it-IT" sz="1200" b="0" i="0" u="none" strike="noStrike" cap="none" noProof="0" dirty="0" err="1">
                          <a:solidFill>
                            <a:schemeClr val="bg1"/>
                          </a:solidFill>
                          <a:latin typeface="+mn-lt"/>
                          <a:ea typeface="+mn-ea"/>
                          <a:cs typeface="+mn-cs"/>
                          <a:sym typeface="Arial"/>
                        </a:rPr>
                        <a:t>Valentí</a:t>
                      </a:r>
                      <a:r>
                        <a:rPr lang="it-IT" sz="1200" b="0" i="0" u="none" strike="noStrike" cap="none" noProof="0" dirty="0">
                          <a:solidFill>
                            <a:schemeClr val="bg1"/>
                          </a:solidFill>
                          <a:latin typeface="+mn-lt"/>
                          <a:ea typeface="+mn-ea"/>
                          <a:cs typeface="+mn-cs"/>
                          <a:sym typeface="Arial"/>
                        </a:rPr>
                        <a:t> </a:t>
                      </a:r>
                      <a:r>
                        <a:rPr lang="it-IT" sz="1200" b="0" i="0" u="none" strike="noStrike" cap="none" noProof="0" dirty="0" err="1">
                          <a:solidFill>
                            <a:schemeClr val="bg1"/>
                          </a:solidFill>
                          <a:latin typeface="+mn-lt"/>
                          <a:ea typeface="+mn-ea"/>
                          <a:cs typeface="+mn-cs"/>
                          <a:sym typeface="Arial"/>
                        </a:rPr>
                        <a:t>Massana</a:t>
                      </a:r>
                      <a:endParaRPr lang="it-IT"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noProof="0" dirty="0">
                          <a:solidFill>
                            <a:schemeClr val="bg1"/>
                          </a:solidFill>
                          <a:latin typeface="+mn-lt"/>
                          <a:ea typeface="+mn-ea"/>
                          <a:cs typeface="+mn-cs"/>
                          <a:sym typeface="Arial"/>
                        </a:rPr>
                        <a:t>TBD</a:t>
                      </a:r>
                      <a:endParaRPr lang="en-US"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r h="406452">
                <a:tc vMerge="1">
                  <a:txBody>
                    <a:bodyPr/>
                    <a:lstStyle/>
                    <a:p>
                      <a:pPr marR="0" algn="l" rtl="0">
                        <a:lnSpc>
                          <a:spcPct val="100000"/>
                        </a:lnSpc>
                        <a:spcBef>
                          <a:spcPts val="0"/>
                        </a:spcBef>
                        <a:spcAft>
                          <a:spcPts val="0"/>
                        </a:spcAft>
                        <a:buClr>
                          <a:srgbClr val="000000"/>
                        </a:buClr>
                        <a:buFont typeface="Arial"/>
                      </a:pPr>
                      <a:endParaRPr lang="en-US" sz="1200" b="0" i="0" u="none" strike="noStrike" cap="none" noProof="0" dirty="0">
                        <a:solidFill>
                          <a:schemeClr val="bg1"/>
                        </a:solidFill>
                        <a:latin typeface="+mn-lt"/>
                        <a:ea typeface="+mn-ea"/>
                        <a:cs typeface="+mn-cs"/>
                        <a:sym typeface="Arial"/>
                      </a:endParaRPr>
                    </a:p>
                  </a:txBody>
                  <a:tcPr>
                    <a:solidFill>
                      <a:srgbClr val="3858A4"/>
                    </a:solidFill>
                  </a:tcPr>
                </a:tc>
                <a:tc vMerge="1">
                  <a:txBody>
                    <a:bodyPr/>
                    <a:lstStyle/>
                    <a:p>
                      <a:pPr marR="0" algn="l" rtl="0">
                        <a:lnSpc>
                          <a:spcPct val="100000"/>
                        </a:lnSpc>
                        <a:spcBef>
                          <a:spcPts val="0"/>
                        </a:spcBef>
                        <a:spcAft>
                          <a:spcPts val="0"/>
                        </a:spcAft>
                        <a:buClr>
                          <a:srgbClr val="000000"/>
                        </a:buClr>
                        <a:buFont typeface="Arial"/>
                      </a:pP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050" b="0" i="0" u="none" strike="noStrike" cap="none" noProof="0" dirty="0">
                          <a:solidFill>
                            <a:schemeClr val="bg1"/>
                          </a:solidFill>
                          <a:latin typeface="+mn-lt"/>
                          <a:ea typeface="+mn-ea"/>
                          <a:cs typeface="+mn-cs"/>
                          <a:sym typeface="Arial"/>
                        </a:rPr>
                        <a:t>P1 </a:t>
                      </a:r>
                      <a:r>
                        <a:rPr lang="es-ES" sz="1050" b="0" i="0" u="none" strike="noStrike" cap="none" noProof="0" dirty="0">
                          <a:solidFill>
                            <a:schemeClr val="bg1"/>
                          </a:solidFill>
                          <a:latin typeface="+mn-lt"/>
                          <a:ea typeface="+mn-ea"/>
                          <a:cs typeface="+mn-cs"/>
                          <a:sym typeface="Arial"/>
                          <a:hlinkClick r:id="rId3">
                            <a:extLst>
                              <a:ext uri="{A12FA001-AC4F-418D-AE19-62706E023703}">
                                <ahyp:hlinkClr xmlns:ahyp="http://schemas.microsoft.com/office/drawing/2018/hyperlinkcolor" val="tx"/>
                              </a:ext>
                            </a:extLst>
                          </a:hlinkClick>
                        </a:rPr>
                        <a:t>https://confluence.cells.es/download/attachments/48529995/Ruta_SA_P1.pdf?version=3&amp;modificationDate=1542204181000&amp;api=v2</a:t>
                      </a:r>
                      <a:endParaRPr lang="es-ES" sz="105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it-IT" sz="1200" b="0" i="0" u="none" strike="noStrike" cap="none" noProof="0" dirty="0" err="1">
                          <a:solidFill>
                            <a:schemeClr val="bg1"/>
                          </a:solidFill>
                          <a:latin typeface="+mn-lt"/>
                          <a:ea typeface="+mn-ea"/>
                          <a:cs typeface="+mn-cs"/>
                          <a:sym typeface="Arial"/>
                        </a:rPr>
                        <a:t>Jon</a:t>
                      </a:r>
                      <a:r>
                        <a:rPr lang="it-IT" sz="1200" b="0" i="0" u="none" strike="noStrike" cap="none" noProof="0" dirty="0">
                          <a:solidFill>
                            <a:schemeClr val="bg1"/>
                          </a:solidFill>
                          <a:latin typeface="+mn-lt"/>
                          <a:ea typeface="+mn-ea"/>
                          <a:cs typeface="+mn-cs"/>
                          <a:sym typeface="Arial"/>
                        </a:rPr>
                        <a:t> </a:t>
                      </a:r>
                      <a:r>
                        <a:rPr lang="it-IT" sz="1200" b="0" i="0" u="none" strike="noStrike" cap="none" noProof="0" dirty="0" err="1">
                          <a:solidFill>
                            <a:schemeClr val="bg1"/>
                          </a:solidFill>
                          <a:latin typeface="+mn-lt"/>
                          <a:ea typeface="+mn-ea"/>
                          <a:cs typeface="+mn-cs"/>
                          <a:sym typeface="Arial"/>
                        </a:rPr>
                        <a:t>Ladrera</a:t>
                      </a:r>
                      <a:endParaRPr lang="it-IT"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noProof="0" dirty="0" err="1">
                          <a:solidFill>
                            <a:schemeClr val="bg1"/>
                          </a:solidFill>
                          <a:latin typeface="+mn-lt"/>
                          <a:ea typeface="+mn-ea"/>
                          <a:cs typeface="+mn-cs"/>
                          <a:sym typeface="Arial"/>
                        </a:rPr>
                        <a:t>Xevi</a:t>
                      </a:r>
                      <a:r>
                        <a:rPr lang="es-ES" sz="1200" b="0" i="0" u="none" strike="noStrike" cap="none" noProof="0" dirty="0">
                          <a:solidFill>
                            <a:schemeClr val="bg1"/>
                          </a:solidFill>
                          <a:latin typeface="+mn-lt"/>
                          <a:ea typeface="+mn-ea"/>
                          <a:cs typeface="+mn-cs"/>
                          <a:sym typeface="Arial"/>
                        </a:rPr>
                        <a:t> Serra</a:t>
                      </a:r>
                      <a:endParaRPr lang="en-US"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838793579"/>
                  </a:ext>
                </a:extLst>
              </a:tr>
            </a:tbl>
          </a:graphicData>
        </a:graphic>
      </p:graphicFrame>
      <p:pic>
        <p:nvPicPr>
          <p:cNvPr id="5" name="Picture 4">
            <a:extLst>
              <a:ext uri="{FF2B5EF4-FFF2-40B4-BE49-F238E27FC236}">
                <a16:creationId xmlns:a16="http://schemas.microsoft.com/office/drawing/2014/main" id="{992BD424-3CA8-47B7-B437-3FAC7FB15E64}"/>
              </a:ext>
            </a:extLst>
          </p:cNvPr>
          <p:cNvPicPr>
            <a:picLocks noChangeAspect="1"/>
          </p:cNvPicPr>
          <p:nvPr/>
        </p:nvPicPr>
        <p:blipFill>
          <a:blip r:embed="rId4"/>
          <a:stretch>
            <a:fillRect/>
          </a:stretch>
        </p:blipFill>
        <p:spPr>
          <a:xfrm>
            <a:off x="321547" y="2825309"/>
            <a:ext cx="6337945" cy="4032691"/>
          </a:xfrm>
          <a:prstGeom prst="rect">
            <a:avLst/>
          </a:prstGeom>
        </p:spPr>
      </p:pic>
      <p:pic>
        <p:nvPicPr>
          <p:cNvPr id="8" name="Picture 7">
            <a:extLst>
              <a:ext uri="{FF2B5EF4-FFF2-40B4-BE49-F238E27FC236}">
                <a16:creationId xmlns:a16="http://schemas.microsoft.com/office/drawing/2014/main" id="{5724999A-8B12-4BAA-8FEE-2AA2BD4B6AB9}"/>
              </a:ext>
            </a:extLst>
          </p:cNvPr>
          <p:cNvPicPr>
            <a:picLocks noChangeAspect="1"/>
          </p:cNvPicPr>
          <p:nvPr/>
        </p:nvPicPr>
        <p:blipFill>
          <a:blip r:embed="rId5"/>
          <a:stretch>
            <a:fillRect/>
          </a:stretch>
        </p:blipFill>
        <p:spPr>
          <a:xfrm>
            <a:off x="7149884" y="2825309"/>
            <a:ext cx="2827152" cy="4032692"/>
          </a:xfrm>
          <a:prstGeom prst="rect">
            <a:avLst/>
          </a:prstGeom>
        </p:spPr>
      </p:pic>
    </p:spTree>
    <p:extLst>
      <p:ext uri="{BB962C8B-B14F-4D97-AF65-F5344CB8AC3E}">
        <p14:creationId xmlns:p14="http://schemas.microsoft.com/office/powerpoint/2010/main" val="1879682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7" name="Table 6">
            <a:extLst>
              <a:ext uri="{FF2B5EF4-FFF2-40B4-BE49-F238E27FC236}">
                <a16:creationId xmlns:a16="http://schemas.microsoft.com/office/drawing/2014/main" id="{197E08B5-C7F3-4DFB-934E-3743113D9EF0}"/>
              </a:ext>
            </a:extLst>
          </p:cNvPr>
          <p:cNvGraphicFramePr>
            <a:graphicFrameLocks noGrp="1"/>
          </p:cNvGraphicFramePr>
          <p:nvPr>
            <p:extLst>
              <p:ext uri="{D42A27DB-BD31-4B8C-83A1-F6EECF244321}">
                <p14:modId xmlns:p14="http://schemas.microsoft.com/office/powerpoint/2010/main" val="1300887085"/>
              </p:ext>
            </p:extLst>
          </p:nvPr>
        </p:nvGraphicFramePr>
        <p:xfrm>
          <a:off x="1094433" y="1209598"/>
          <a:ext cx="10883200" cy="748468"/>
        </p:xfrm>
        <a:graphic>
          <a:graphicData uri="http://schemas.openxmlformats.org/drawingml/2006/table">
            <a:tbl>
              <a:tblPr firstRow="1" bandRow="1">
                <a:tableStyleId>{C083E6E3-FA7D-4D7B-A595-EF9225AFEA82}</a:tableStyleId>
              </a:tblPr>
              <a:tblGrid>
                <a:gridCol w="1030811">
                  <a:extLst>
                    <a:ext uri="{9D8B030D-6E8A-4147-A177-3AD203B41FA5}">
                      <a16:colId xmlns:a16="http://schemas.microsoft.com/office/drawing/2014/main" val="4071968158"/>
                    </a:ext>
                  </a:extLst>
                </a:gridCol>
                <a:gridCol w="1823758">
                  <a:extLst>
                    <a:ext uri="{9D8B030D-6E8A-4147-A177-3AD203B41FA5}">
                      <a16:colId xmlns:a16="http://schemas.microsoft.com/office/drawing/2014/main" val="3143850980"/>
                    </a:ext>
                  </a:extLst>
                </a:gridCol>
                <a:gridCol w="4126371">
                  <a:extLst>
                    <a:ext uri="{9D8B030D-6E8A-4147-A177-3AD203B41FA5}">
                      <a16:colId xmlns:a16="http://schemas.microsoft.com/office/drawing/2014/main" val="4007906925"/>
                    </a:ext>
                  </a:extLst>
                </a:gridCol>
                <a:gridCol w="1821874">
                  <a:extLst>
                    <a:ext uri="{9D8B030D-6E8A-4147-A177-3AD203B41FA5}">
                      <a16:colId xmlns:a16="http://schemas.microsoft.com/office/drawing/2014/main" val="4028339928"/>
                    </a:ext>
                  </a:extLst>
                </a:gridCol>
                <a:gridCol w="2080386">
                  <a:extLst>
                    <a:ext uri="{9D8B030D-6E8A-4147-A177-3AD203B41FA5}">
                      <a16:colId xmlns:a16="http://schemas.microsoft.com/office/drawing/2014/main" val="95639269"/>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 1</a:t>
                      </a:r>
                    </a:p>
                  </a:txBody>
                  <a:tcPr/>
                </a:tc>
                <a:tc>
                  <a:txBody>
                    <a:bodyPr/>
                    <a:lstStyle/>
                    <a:p>
                      <a:r>
                        <a:rPr lang="en-US" sz="1200" noProof="0" dirty="0">
                          <a:solidFill>
                            <a:srgbClr val="3858A4"/>
                          </a:solidFill>
                        </a:rPr>
                        <a:t>Member 2</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14</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P1 STG </a:t>
                      </a:r>
                      <a:r>
                        <a:rPr lang="es-ES" sz="1200" b="0" i="0" u="none" strike="noStrike" cap="none" noProof="0" dirty="0" err="1">
                          <a:solidFill>
                            <a:schemeClr val="bg1"/>
                          </a:solidFill>
                          <a:latin typeface="+mn-lt"/>
                          <a:ea typeface="+mn-ea"/>
                          <a:cs typeface="+mn-cs"/>
                          <a:sym typeface="Arial"/>
                        </a:rPr>
                        <a:t>route</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n-US" sz="1100" b="0" i="0" u="none" strike="noStrike" cap="none" noProof="0" dirty="0">
                          <a:solidFill>
                            <a:schemeClr val="bg1"/>
                          </a:solidFill>
                          <a:latin typeface="+mn-lt"/>
                          <a:ea typeface="+mn-ea"/>
                          <a:cs typeface="+mn-cs"/>
                          <a:sym typeface="Arial"/>
                          <a:hlinkClick r:id="rId2">
                            <a:extLst>
                              <a:ext uri="{A12FA001-AC4F-418D-AE19-62706E023703}">
                                <ahyp:hlinkClr xmlns:ahyp="http://schemas.microsoft.com/office/drawing/2018/hyperlinkcolor" val="tx"/>
                              </a:ext>
                            </a:extLst>
                          </a:hlinkClick>
                        </a:rPr>
                        <a:t>https://alfresco.cells.es/share/s/tiMocN_FRtiHcMkOgYu0Qw</a:t>
                      </a:r>
                      <a:endParaRPr lang="en-US" sz="105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it-IT" sz="1200" b="0" i="0" u="none" strike="noStrike" cap="none" noProof="0" dirty="0">
                          <a:solidFill>
                            <a:schemeClr val="bg1"/>
                          </a:solidFill>
                          <a:latin typeface="+mn-lt"/>
                          <a:ea typeface="+mn-ea"/>
                          <a:cs typeface="+mn-cs"/>
                          <a:sym typeface="Arial"/>
                        </a:rPr>
                        <a:t>Gemma Rosas</a:t>
                      </a:r>
                    </a:p>
                  </a:txBody>
                  <a:tcPr>
                    <a:solidFill>
                      <a:srgbClr val="3858A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noProof="0" dirty="0">
                          <a:solidFill>
                            <a:schemeClr val="bg1"/>
                          </a:solidFill>
                          <a:latin typeface="+mn-lt"/>
                          <a:ea typeface="+mn-ea"/>
                          <a:cs typeface="+mn-cs"/>
                          <a:sym typeface="Arial"/>
                        </a:rPr>
                        <a:t>Sergi </a:t>
                      </a:r>
                      <a:r>
                        <a:rPr lang="es-ES" sz="1200" b="0" i="0" u="none" strike="noStrike" cap="none" noProof="0" dirty="0" err="1">
                          <a:solidFill>
                            <a:schemeClr val="bg1"/>
                          </a:solidFill>
                          <a:latin typeface="+mn-lt"/>
                          <a:ea typeface="+mn-ea"/>
                          <a:cs typeface="+mn-cs"/>
                          <a:sym typeface="Arial"/>
                        </a:rPr>
                        <a:t>Pusó</a:t>
                      </a:r>
                      <a:endParaRPr lang="en-US"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pic>
        <p:nvPicPr>
          <p:cNvPr id="5" name="Picture 4">
            <a:extLst>
              <a:ext uri="{FF2B5EF4-FFF2-40B4-BE49-F238E27FC236}">
                <a16:creationId xmlns:a16="http://schemas.microsoft.com/office/drawing/2014/main" id="{FEC8B213-D933-44AC-A453-0A7223A18AB5}"/>
              </a:ext>
            </a:extLst>
          </p:cNvPr>
          <p:cNvPicPr>
            <a:picLocks noChangeAspect="1"/>
          </p:cNvPicPr>
          <p:nvPr/>
        </p:nvPicPr>
        <p:blipFill>
          <a:blip r:embed="rId3"/>
          <a:stretch>
            <a:fillRect/>
          </a:stretch>
        </p:blipFill>
        <p:spPr>
          <a:xfrm>
            <a:off x="2393582" y="2123114"/>
            <a:ext cx="3259333" cy="4734886"/>
          </a:xfrm>
          <a:prstGeom prst="rect">
            <a:avLst/>
          </a:prstGeom>
        </p:spPr>
      </p:pic>
    </p:spTree>
    <p:extLst>
      <p:ext uri="{BB962C8B-B14F-4D97-AF65-F5344CB8AC3E}">
        <p14:creationId xmlns:p14="http://schemas.microsoft.com/office/powerpoint/2010/main" val="524808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7" name="Table 6">
            <a:extLst>
              <a:ext uri="{FF2B5EF4-FFF2-40B4-BE49-F238E27FC236}">
                <a16:creationId xmlns:a16="http://schemas.microsoft.com/office/drawing/2014/main" id="{197E08B5-C7F3-4DFB-934E-3743113D9EF0}"/>
              </a:ext>
            </a:extLst>
          </p:cNvPr>
          <p:cNvGraphicFramePr>
            <a:graphicFrameLocks noGrp="1"/>
          </p:cNvGraphicFramePr>
          <p:nvPr>
            <p:extLst>
              <p:ext uri="{D42A27DB-BD31-4B8C-83A1-F6EECF244321}">
                <p14:modId xmlns:p14="http://schemas.microsoft.com/office/powerpoint/2010/main" val="444530125"/>
              </p:ext>
            </p:extLst>
          </p:nvPr>
        </p:nvGraphicFramePr>
        <p:xfrm>
          <a:off x="1094433" y="1209598"/>
          <a:ext cx="10883200" cy="768736"/>
        </p:xfrm>
        <a:graphic>
          <a:graphicData uri="http://schemas.openxmlformats.org/drawingml/2006/table">
            <a:tbl>
              <a:tblPr firstRow="1" bandRow="1">
                <a:tableStyleId>{C083E6E3-FA7D-4D7B-A595-EF9225AFEA82}</a:tableStyleId>
              </a:tblPr>
              <a:tblGrid>
                <a:gridCol w="1030811">
                  <a:extLst>
                    <a:ext uri="{9D8B030D-6E8A-4147-A177-3AD203B41FA5}">
                      <a16:colId xmlns:a16="http://schemas.microsoft.com/office/drawing/2014/main" val="4071968158"/>
                    </a:ext>
                  </a:extLst>
                </a:gridCol>
                <a:gridCol w="1331389">
                  <a:extLst>
                    <a:ext uri="{9D8B030D-6E8A-4147-A177-3AD203B41FA5}">
                      <a16:colId xmlns:a16="http://schemas.microsoft.com/office/drawing/2014/main" val="3143850980"/>
                    </a:ext>
                  </a:extLst>
                </a:gridCol>
                <a:gridCol w="4618740">
                  <a:extLst>
                    <a:ext uri="{9D8B030D-6E8A-4147-A177-3AD203B41FA5}">
                      <a16:colId xmlns:a16="http://schemas.microsoft.com/office/drawing/2014/main" val="4007906925"/>
                    </a:ext>
                  </a:extLst>
                </a:gridCol>
                <a:gridCol w="1821874">
                  <a:extLst>
                    <a:ext uri="{9D8B030D-6E8A-4147-A177-3AD203B41FA5}">
                      <a16:colId xmlns:a16="http://schemas.microsoft.com/office/drawing/2014/main" val="4028339928"/>
                    </a:ext>
                  </a:extLst>
                </a:gridCol>
                <a:gridCol w="2080386">
                  <a:extLst>
                    <a:ext uri="{9D8B030D-6E8A-4147-A177-3AD203B41FA5}">
                      <a16:colId xmlns:a16="http://schemas.microsoft.com/office/drawing/2014/main" val="95639269"/>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 1</a:t>
                      </a:r>
                    </a:p>
                  </a:txBody>
                  <a:tcPr/>
                </a:tc>
                <a:tc>
                  <a:txBody>
                    <a:bodyPr/>
                    <a:lstStyle/>
                    <a:p>
                      <a:r>
                        <a:rPr lang="en-US" sz="1200" noProof="0" dirty="0">
                          <a:solidFill>
                            <a:srgbClr val="3858A4"/>
                          </a:solidFill>
                        </a:rPr>
                        <a:t>Member 2</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15</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P1 CER </a:t>
                      </a:r>
                      <a:r>
                        <a:rPr lang="es-ES" sz="1200" b="0" i="0" u="none" strike="noStrike" cap="none" noProof="0" dirty="0" err="1">
                          <a:solidFill>
                            <a:schemeClr val="bg1"/>
                          </a:solidFill>
                          <a:latin typeface="+mn-lt"/>
                          <a:ea typeface="+mn-ea"/>
                          <a:cs typeface="+mn-cs"/>
                          <a:sym typeface="Arial"/>
                        </a:rPr>
                        <a:t>route</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n-US" sz="1100" b="0" i="0" u="none" strike="noStrike" cap="none" noProof="0" dirty="0">
                          <a:solidFill>
                            <a:schemeClr val="bg1"/>
                          </a:solidFill>
                          <a:latin typeface="+mn-lt"/>
                          <a:ea typeface="+mn-ea"/>
                          <a:cs typeface="+mn-cs"/>
                          <a:sym typeface="Arial"/>
                          <a:hlinkClick r:id="rId2">
                            <a:extLst>
                              <a:ext uri="{A12FA001-AC4F-418D-AE19-62706E023703}">
                                <ahyp:hlinkClr xmlns:ahyp="http://schemas.microsoft.com/office/drawing/2018/hyperlinkcolor" val="tx"/>
                              </a:ext>
                            </a:extLst>
                          </a:hlinkClick>
                        </a:rPr>
                        <a:t>https://confluence.cells.es/download/attachments/48529995/Ruta_P1-CER.pdf?version=3&amp;modificationDate=1542371025000&amp;api=v2</a:t>
                      </a:r>
                      <a:endParaRPr lang="en-US" sz="105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it-IT" sz="1200" b="0" i="0" u="none" strike="noStrike" cap="none" noProof="0" dirty="0">
                          <a:solidFill>
                            <a:schemeClr val="bg1"/>
                          </a:solidFill>
                          <a:latin typeface="+mn-lt"/>
                          <a:ea typeface="+mn-ea"/>
                          <a:cs typeface="+mn-cs"/>
                          <a:sym typeface="Arial"/>
                        </a:rPr>
                        <a:t>Marta Ávila</a:t>
                      </a:r>
                    </a:p>
                  </a:txBody>
                  <a:tcPr>
                    <a:solidFill>
                      <a:srgbClr val="3858A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noProof="0" dirty="0">
                          <a:solidFill>
                            <a:schemeClr val="bg1"/>
                          </a:solidFill>
                          <a:latin typeface="+mn-lt"/>
                          <a:ea typeface="+mn-ea"/>
                          <a:cs typeface="+mn-cs"/>
                          <a:sym typeface="Arial"/>
                        </a:rPr>
                        <a:t>Núria Madrid</a:t>
                      </a:r>
                      <a:endParaRPr lang="en-US"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pic>
        <p:nvPicPr>
          <p:cNvPr id="4" name="Picture 3">
            <a:extLst>
              <a:ext uri="{FF2B5EF4-FFF2-40B4-BE49-F238E27FC236}">
                <a16:creationId xmlns:a16="http://schemas.microsoft.com/office/drawing/2014/main" id="{FED42BD3-39B0-4D3F-98E7-6F0FDD28A6E3}"/>
              </a:ext>
            </a:extLst>
          </p:cNvPr>
          <p:cNvPicPr>
            <a:picLocks noChangeAspect="1"/>
          </p:cNvPicPr>
          <p:nvPr/>
        </p:nvPicPr>
        <p:blipFill>
          <a:blip r:embed="rId3"/>
          <a:stretch>
            <a:fillRect/>
          </a:stretch>
        </p:blipFill>
        <p:spPr>
          <a:xfrm>
            <a:off x="2094457" y="1978334"/>
            <a:ext cx="3396636" cy="4734886"/>
          </a:xfrm>
          <a:prstGeom prst="rect">
            <a:avLst/>
          </a:prstGeom>
        </p:spPr>
      </p:pic>
    </p:spTree>
    <p:extLst>
      <p:ext uri="{BB962C8B-B14F-4D97-AF65-F5344CB8AC3E}">
        <p14:creationId xmlns:p14="http://schemas.microsoft.com/office/powerpoint/2010/main" val="1076696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7" name="Table 6">
            <a:extLst>
              <a:ext uri="{FF2B5EF4-FFF2-40B4-BE49-F238E27FC236}">
                <a16:creationId xmlns:a16="http://schemas.microsoft.com/office/drawing/2014/main" id="{197E08B5-C7F3-4DFB-934E-3743113D9EF0}"/>
              </a:ext>
            </a:extLst>
          </p:cNvPr>
          <p:cNvGraphicFramePr>
            <a:graphicFrameLocks noGrp="1"/>
          </p:cNvGraphicFramePr>
          <p:nvPr>
            <p:extLst>
              <p:ext uri="{D42A27DB-BD31-4B8C-83A1-F6EECF244321}">
                <p14:modId xmlns:p14="http://schemas.microsoft.com/office/powerpoint/2010/main" val="559057310"/>
              </p:ext>
            </p:extLst>
          </p:nvPr>
        </p:nvGraphicFramePr>
        <p:xfrm>
          <a:off x="1094433" y="1209598"/>
          <a:ext cx="10883200" cy="799216"/>
        </p:xfrm>
        <a:graphic>
          <a:graphicData uri="http://schemas.openxmlformats.org/drawingml/2006/table">
            <a:tbl>
              <a:tblPr firstRow="1" bandRow="1">
                <a:tableStyleId>{C083E6E3-FA7D-4D7B-A595-EF9225AFEA82}</a:tableStyleId>
              </a:tblPr>
              <a:tblGrid>
                <a:gridCol w="1030811">
                  <a:extLst>
                    <a:ext uri="{9D8B030D-6E8A-4147-A177-3AD203B41FA5}">
                      <a16:colId xmlns:a16="http://schemas.microsoft.com/office/drawing/2014/main" val="4071968158"/>
                    </a:ext>
                  </a:extLst>
                </a:gridCol>
                <a:gridCol w="1331389">
                  <a:extLst>
                    <a:ext uri="{9D8B030D-6E8A-4147-A177-3AD203B41FA5}">
                      <a16:colId xmlns:a16="http://schemas.microsoft.com/office/drawing/2014/main" val="3143850980"/>
                    </a:ext>
                  </a:extLst>
                </a:gridCol>
                <a:gridCol w="4618740">
                  <a:extLst>
                    <a:ext uri="{9D8B030D-6E8A-4147-A177-3AD203B41FA5}">
                      <a16:colId xmlns:a16="http://schemas.microsoft.com/office/drawing/2014/main" val="4007906925"/>
                    </a:ext>
                  </a:extLst>
                </a:gridCol>
                <a:gridCol w="1821874">
                  <a:extLst>
                    <a:ext uri="{9D8B030D-6E8A-4147-A177-3AD203B41FA5}">
                      <a16:colId xmlns:a16="http://schemas.microsoft.com/office/drawing/2014/main" val="4028339928"/>
                    </a:ext>
                  </a:extLst>
                </a:gridCol>
                <a:gridCol w="2080386">
                  <a:extLst>
                    <a:ext uri="{9D8B030D-6E8A-4147-A177-3AD203B41FA5}">
                      <a16:colId xmlns:a16="http://schemas.microsoft.com/office/drawing/2014/main" val="95639269"/>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 1</a:t>
                      </a:r>
                    </a:p>
                  </a:txBody>
                  <a:tcPr/>
                </a:tc>
                <a:tc>
                  <a:txBody>
                    <a:bodyPr/>
                    <a:lstStyle/>
                    <a:p>
                      <a:r>
                        <a:rPr lang="en-US" sz="1200" noProof="0" dirty="0">
                          <a:solidFill>
                            <a:srgbClr val="3858A4"/>
                          </a:solidFill>
                        </a:rPr>
                        <a:t>Member 2</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16</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P1 Experimental hall</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n-US" sz="1050" b="0" i="0" u="none" strike="noStrike" cap="none" noProof="0" dirty="0">
                          <a:solidFill>
                            <a:schemeClr val="bg1"/>
                          </a:solidFill>
                          <a:latin typeface="+mn-lt"/>
                          <a:ea typeface="+mn-ea"/>
                          <a:cs typeface="+mn-cs"/>
                          <a:sym typeface="Arial"/>
                          <a:hlinkClick r:id="rId2">
                            <a:extLst>
                              <a:ext uri="{A12FA001-AC4F-418D-AE19-62706E023703}">
                                <ahyp:hlinkClr xmlns:ahyp="http://schemas.microsoft.com/office/drawing/2018/hyperlinkcolor" val="tx"/>
                              </a:ext>
                            </a:extLst>
                          </a:hlinkClick>
                        </a:rPr>
                        <a:t>https://confluence.cells.es/download/attachments/48529995/Ruta_P1-HALL.pdf?version=2&amp;modificationDate=1542371106000&amp;api=v2</a:t>
                      </a:r>
                      <a:endParaRPr lang="en-US" sz="105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it-IT" sz="1200" b="0" i="0" u="none" strike="noStrike" cap="none" noProof="0" dirty="0">
                          <a:solidFill>
                            <a:schemeClr val="bg1"/>
                          </a:solidFill>
                          <a:latin typeface="+mn-lt"/>
                          <a:ea typeface="+mn-ea"/>
                          <a:cs typeface="+mn-cs"/>
                          <a:sym typeface="Arial"/>
                        </a:rPr>
                        <a:t>Toni </a:t>
                      </a:r>
                      <a:r>
                        <a:rPr lang="it-IT" sz="1200" b="0" i="0" u="none" strike="noStrike" cap="none" noProof="0" dirty="0" err="1">
                          <a:solidFill>
                            <a:schemeClr val="bg1"/>
                          </a:solidFill>
                          <a:latin typeface="+mn-lt"/>
                          <a:ea typeface="+mn-ea"/>
                          <a:cs typeface="+mn-cs"/>
                          <a:sym typeface="Arial"/>
                        </a:rPr>
                        <a:t>Camps</a:t>
                      </a:r>
                      <a:endParaRPr lang="it-IT"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noProof="0" dirty="0">
                          <a:solidFill>
                            <a:schemeClr val="bg1"/>
                          </a:solidFill>
                          <a:latin typeface="+mn-lt"/>
                          <a:ea typeface="+mn-ea"/>
                          <a:cs typeface="+mn-cs"/>
                          <a:sym typeface="Arial"/>
                        </a:rPr>
                        <a:t>David Calderón</a:t>
                      </a:r>
                      <a:endParaRPr lang="en-US"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pic>
        <p:nvPicPr>
          <p:cNvPr id="5" name="Picture 4">
            <a:extLst>
              <a:ext uri="{FF2B5EF4-FFF2-40B4-BE49-F238E27FC236}">
                <a16:creationId xmlns:a16="http://schemas.microsoft.com/office/drawing/2014/main" id="{F4F7BDAF-99BE-4EF4-8624-6876B8D62F80}"/>
              </a:ext>
            </a:extLst>
          </p:cNvPr>
          <p:cNvPicPr>
            <a:picLocks noChangeAspect="1"/>
          </p:cNvPicPr>
          <p:nvPr/>
        </p:nvPicPr>
        <p:blipFill>
          <a:blip r:embed="rId3"/>
          <a:stretch>
            <a:fillRect/>
          </a:stretch>
        </p:blipFill>
        <p:spPr>
          <a:xfrm>
            <a:off x="2317912" y="2190540"/>
            <a:ext cx="3332802" cy="4536831"/>
          </a:xfrm>
          <a:prstGeom prst="rect">
            <a:avLst/>
          </a:prstGeom>
        </p:spPr>
      </p:pic>
      <p:sp>
        <p:nvSpPr>
          <p:cNvPr id="8" name="TextBox 7">
            <a:extLst>
              <a:ext uri="{FF2B5EF4-FFF2-40B4-BE49-F238E27FC236}">
                <a16:creationId xmlns:a16="http://schemas.microsoft.com/office/drawing/2014/main" id="{E952BC40-8ECE-4907-A1EB-F3A70522787F}"/>
              </a:ext>
            </a:extLst>
          </p:cNvPr>
          <p:cNvSpPr txBox="1"/>
          <p:nvPr/>
        </p:nvSpPr>
        <p:spPr>
          <a:xfrm>
            <a:off x="8495071" y="2253135"/>
            <a:ext cx="3117809" cy="738664"/>
          </a:xfrm>
          <a:prstGeom prst="rect">
            <a:avLst/>
          </a:prstGeom>
          <a:noFill/>
        </p:spPr>
        <p:txBody>
          <a:bodyPr wrap="square" rtlCol="0">
            <a:spAutoFit/>
          </a:bodyPr>
          <a:lstStyle/>
          <a:p>
            <a:r>
              <a:rPr lang="es-ES" dirty="0">
                <a:highlight>
                  <a:srgbClr val="FFFF00"/>
                </a:highlight>
              </a:rPr>
              <a:t>Corregir mapa per marcar les noves </a:t>
            </a:r>
            <a:r>
              <a:rPr lang="es-ES" dirty="0" err="1">
                <a:highlight>
                  <a:srgbClr val="FFFF00"/>
                </a:highlight>
              </a:rPr>
              <a:t>oficines</a:t>
            </a:r>
            <a:r>
              <a:rPr lang="es-ES" dirty="0">
                <a:highlight>
                  <a:srgbClr val="FFFF00"/>
                </a:highlight>
              </a:rPr>
              <a:t> de </a:t>
            </a:r>
            <a:r>
              <a:rPr lang="es-ES" dirty="0" err="1">
                <a:highlight>
                  <a:srgbClr val="FFFF00"/>
                </a:highlight>
              </a:rPr>
              <a:t>Electrònica</a:t>
            </a:r>
            <a:r>
              <a:rPr lang="es-ES" dirty="0">
                <a:highlight>
                  <a:srgbClr val="FFFF00"/>
                </a:highlight>
              </a:rPr>
              <a:t> i </a:t>
            </a:r>
            <a:r>
              <a:rPr lang="es-ES" dirty="0" err="1">
                <a:highlight>
                  <a:srgbClr val="FFFF00"/>
                </a:highlight>
              </a:rPr>
              <a:t>Experiments</a:t>
            </a:r>
            <a:r>
              <a:rPr lang="es-ES" dirty="0">
                <a:highlight>
                  <a:srgbClr val="FFFF00"/>
                </a:highlight>
              </a:rPr>
              <a:t> de la Planta 1</a:t>
            </a:r>
          </a:p>
        </p:txBody>
      </p:sp>
    </p:spTree>
    <p:extLst>
      <p:ext uri="{BB962C8B-B14F-4D97-AF65-F5344CB8AC3E}">
        <p14:creationId xmlns:p14="http://schemas.microsoft.com/office/powerpoint/2010/main" val="1800652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7" name="Table 6">
            <a:extLst>
              <a:ext uri="{FF2B5EF4-FFF2-40B4-BE49-F238E27FC236}">
                <a16:creationId xmlns:a16="http://schemas.microsoft.com/office/drawing/2014/main" id="{197E08B5-C7F3-4DFB-934E-3743113D9EF0}"/>
              </a:ext>
            </a:extLst>
          </p:cNvPr>
          <p:cNvGraphicFramePr>
            <a:graphicFrameLocks noGrp="1"/>
          </p:cNvGraphicFramePr>
          <p:nvPr>
            <p:extLst>
              <p:ext uri="{D42A27DB-BD31-4B8C-83A1-F6EECF244321}">
                <p14:modId xmlns:p14="http://schemas.microsoft.com/office/powerpoint/2010/main" val="3718482961"/>
              </p:ext>
            </p:extLst>
          </p:nvPr>
        </p:nvGraphicFramePr>
        <p:xfrm>
          <a:off x="1094433" y="1209598"/>
          <a:ext cx="10883200" cy="748468"/>
        </p:xfrm>
        <a:graphic>
          <a:graphicData uri="http://schemas.openxmlformats.org/drawingml/2006/table">
            <a:tbl>
              <a:tblPr firstRow="1" bandRow="1">
                <a:tableStyleId>{C083E6E3-FA7D-4D7B-A595-EF9225AFEA82}</a:tableStyleId>
              </a:tblPr>
              <a:tblGrid>
                <a:gridCol w="1030811">
                  <a:extLst>
                    <a:ext uri="{9D8B030D-6E8A-4147-A177-3AD203B41FA5}">
                      <a16:colId xmlns:a16="http://schemas.microsoft.com/office/drawing/2014/main" val="4071968158"/>
                    </a:ext>
                  </a:extLst>
                </a:gridCol>
                <a:gridCol w="1331389">
                  <a:extLst>
                    <a:ext uri="{9D8B030D-6E8A-4147-A177-3AD203B41FA5}">
                      <a16:colId xmlns:a16="http://schemas.microsoft.com/office/drawing/2014/main" val="3143850980"/>
                    </a:ext>
                  </a:extLst>
                </a:gridCol>
                <a:gridCol w="4618740">
                  <a:extLst>
                    <a:ext uri="{9D8B030D-6E8A-4147-A177-3AD203B41FA5}">
                      <a16:colId xmlns:a16="http://schemas.microsoft.com/office/drawing/2014/main" val="4007906925"/>
                    </a:ext>
                  </a:extLst>
                </a:gridCol>
                <a:gridCol w="1821874">
                  <a:extLst>
                    <a:ext uri="{9D8B030D-6E8A-4147-A177-3AD203B41FA5}">
                      <a16:colId xmlns:a16="http://schemas.microsoft.com/office/drawing/2014/main" val="4028339928"/>
                    </a:ext>
                  </a:extLst>
                </a:gridCol>
                <a:gridCol w="2080386">
                  <a:extLst>
                    <a:ext uri="{9D8B030D-6E8A-4147-A177-3AD203B41FA5}">
                      <a16:colId xmlns:a16="http://schemas.microsoft.com/office/drawing/2014/main" val="95639269"/>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 1</a:t>
                      </a:r>
                    </a:p>
                  </a:txBody>
                  <a:tcPr/>
                </a:tc>
                <a:tc>
                  <a:txBody>
                    <a:bodyPr/>
                    <a:lstStyle/>
                    <a:p>
                      <a:r>
                        <a:rPr lang="en-US" sz="1200" noProof="0" dirty="0">
                          <a:solidFill>
                            <a:srgbClr val="3858A4"/>
                          </a:solidFill>
                        </a:rPr>
                        <a:t>Member 2</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17</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P2 STG </a:t>
                      </a:r>
                      <a:r>
                        <a:rPr lang="es-ES" sz="1200" b="0" i="0" u="none" strike="noStrike" cap="none" noProof="0" dirty="0" err="1">
                          <a:solidFill>
                            <a:schemeClr val="bg1"/>
                          </a:solidFill>
                          <a:latin typeface="+mn-lt"/>
                          <a:ea typeface="+mn-ea"/>
                          <a:cs typeface="+mn-cs"/>
                          <a:sym typeface="Arial"/>
                        </a:rPr>
                        <a:t>Route</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n-US" sz="1050" b="0" i="0" u="none" strike="noStrike" cap="none" noProof="0" dirty="0">
                          <a:solidFill>
                            <a:schemeClr val="bg1"/>
                          </a:solidFill>
                          <a:latin typeface="+mn-lt"/>
                          <a:ea typeface="+mn-ea"/>
                          <a:cs typeface="+mn-cs"/>
                          <a:sym typeface="Arial"/>
                          <a:hlinkClick r:id="rId2">
                            <a:extLst>
                              <a:ext uri="{A12FA001-AC4F-418D-AE19-62706E023703}">
                                <ahyp:hlinkClr xmlns:ahyp="http://schemas.microsoft.com/office/drawing/2018/hyperlinkcolor" val="tx"/>
                              </a:ext>
                            </a:extLst>
                          </a:hlinkClick>
                        </a:rPr>
                        <a:t>https://alfresco.cells.es/share/s/5zJXIFRPTY61a3gLBhy4nw</a:t>
                      </a:r>
                      <a:endParaRPr lang="en-US" sz="105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it-IT" sz="1200" b="0" i="0" u="none" strike="noStrike" cap="none" noProof="0" dirty="0">
                          <a:solidFill>
                            <a:schemeClr val="bg1"/>
                          </a:solidFill>
                          <a:latin typeface="+mn-lt"/>
                          <a:ea typeface="+mn-ea"/>
                          <a:cs typeface="+mn-cs"/>
                          <a:sym typeface="Arial"/>
                        </a:rPr>
                        <a:t>Fulvio </a:t>
                      </a:r>
                      <a:r>
                        <a:rPr lang="it-IT" sz="1200" b="0" i="0" u="none" strike="noStrike" cap="none" noProof="0" dirty="0" err="1">
                          <a:solidFill>
                            <a:schemeClr val="bg1"/>
                          </a:solidFill>
                          <a:latin typeface="+mn-lt"/>
                          <a:ea typeface="+mn-ea"/>
                          <a:cs typeface="+mn-cs"/>
                          <a:sym typeface="Arial"/>
                        </a:rPr>
                        <a:t>Becheri</a:t>
                      </a:r>
                      <a:endParaRPr lang="it-IT"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noProof="0" dirty="0" err="1">
                          <a:solidFill>
                            <a:schemeClr val="bg1"/>
                          </a:solidFill>
                          <a:latin typeface="+mn-lt"/>
                          <a:ea typeface="+mn-ea"/>
                          <a:cs typeface="+mn-cs"/>
                          <a:sym typeface="Arial"/>
                        </a:rPr>
                        <a:t>Llibert</a:t>
                      </a:r>
                      <a:r>
                        <a:rPr lang="es-ES" sz="1200" b="0" i="0" u="none" strike="noStrike" cap="none" noProof="0" dirty="0">
                          <a:solidFill>
                            <a:schemeClr val="bg1"/>
                          </a:solidFill>
                          <a:latin typeface="+mn-lt"/>
                          <a:ea typeface="+mn-ea"/>
                          <a:cs typeface="+mn-cs"/>
                          <a:sym typeface="Arial"/>
                        </a:rPr>
                        <a:t> Ribó</a:t>
                      </a:r>
                      <a:endParaRPr lang="en-US"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pic>
        <p:nvPicPr>
          <p:cNvPr id="4" name="Picture 3">
            <a:extLst>
              <a:ext uri="{FF2B5EF4-FFF2-40B4-BE49-F238E27FC236}">
                <a16:creationId xmlns:a16="http://schemas.microsoft.com/office/drawing/2014/main" id="{85DCDFBD-4E68-4DE7-8847-750A175036FA}"/>
              </a:ext>
            </a:extLst>
          </p:cNvPr>
          <p:cNvPicPr>
            <a:picLocks noChangeAspect="1"/>
          </p:cNvPicPr>
          <p:nvPr/>
        </p:nvPicPr>
        <p:blipFill>
          <a:blip r:embed="rId3"/>
          <a:stretch>
            <a:fillRect/>
          </a:stretch>
        </p:blipFill>
        <p:spPr>
          <a:xfrm>
            <a:off x="3428623" y="2058012"/>
            <a:ext cx="3358119" cy="4799988"/>
          </a:xfrm>
          <a:prstGeom prst="rect">
            <a:avLst/>
          </a:prstGeom>
        </p:spPr>
      </p:pic>
    </p:spTree>
    <p:extLst>
      <p:ext uri="{BB962C8B-B14F-4D97-AF65-F5344CB8AC3E}">
        <p14:creationId xmlns:p14="http://schemas.microsoft.com/office/powerpoint/2010/main" val="1081720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7" name="Table 6">
            <a:extLst>
              <a:ext uri="{FF2B5EF4-FFF2-40B4-BE49-F238E27FC236}">
                <a16:creationId xmlns:a16="http://schemas.microsoft.com/office/drawing/2014/main" id="{197E08B5-C7F3-4DFB-934E-3743113D9EF0}"/>
              </a:ext>
            </a:extLst>
          </p:cNvPr>
          <p:cNvGraphicFramePr>
            <a:graphicFrameLocks noGrp="1"/>
          </p:cNvGraphicFramePr>
          <p:nvPr>
            <p:extLst>
              <p:ext uri="{D42A27DB-BD31-4B8C-83A1-F6EECF244321}">
                <p14:modId xmlns:p14="http://schemas.microsoft.com/office/powerpoint/2010/main" val="94054898"/>
              </p:ext>
            </p:extLst>
          </p:nvPr>
        </p:nvGraphicFramePr>
        <p:xfrm>
          <a:off x="1094433" y="1209598"/>
          <a:ext cx="10883200" cy="748468"/>
        </p:xfrm>
        <a:graphic>
          <a:graphicData uri="http://schemas.openxmlformats.org/drawingml/2006/table">
            <a:tbl>
              <a:tblPr firstRow="1" bandRow="1">
                <a:tableStyleId>{C083E6E3-FA7D-4D7B-A595-EF9225AFEA82}</a:tableStyleId>
              </a:tblPr>
              <a:tblGrid>
                <a:gridCol w="1030811">
                  <a:extLst>
                    <a:ext uri="{9D8B030D-6E8A-4147-A177-3AD203B41FA5}">
                      <a16:colId xmlns:a16="http://schemas.microsoft.com/office/drawing/2014/main" val="4071968158"/>
                    </a:ext>
                  </a:extLst>
                </a:gridCol>
                <a:gridCol w="1331389">
                  <a:extLst>
                    <a:ext uri="{9D8B030D-6E8A-4147-A177-3AD203B41FA5}">
                      <a16:colId xmlns:a16="http://schemas.microsoft.com/office/drawing/2014/main" val="3143850980"/>
                    </a:ext>
                  </a:extLst>
                </a:gridCol>
                <a:gridCol w="4618740">
                  <a:extLst>
                    <a:ext uri="{9D8B030D-6E8A-4147-A177-3AD203B41FA5}">
                      <a16:colId xmlns:a16="http://schemas.microsoft.com/office/drawing/2014/main" val="4007906925"/>
                    </a:ext>
                  </a:extLst>
                </a:gridCol>
                <a:gridCol w="1821874">
                  <a:extLst>
                    <a:ext uri="{9D8B030D-6E8A-4147-A177-3AD203B41FA5}">
                      <a16:colId xmlns:a16="http://schemas.microsoft.com/office/drawing/2014/main" val="4028339928"/>
                    </a:ext>
                  </a:extLst>
                </a:gridCol>
                <a:gridCol w="2080386">
                  <a:extLst>
                    <a:ext uri="{9D8B030D-6E8A-4147-A177-3AD203B41FA5}">
                      <a16:colId xmlns:a16="http://schemas.microsoft.com/office/drawing/2014/main" val="95639269"/>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 1</a:t>
                      </a:r>
                    </a:p>
                  </a:txBody>
                  <a:tcPr/>
                </a:tc>
                <a:tc>
                  <a:txBody>
                    <a:bodyPr/>
                    <a:lstStyle/>
                    <a:p>
                      <a:r>
                        <a:rPr lang="en-US" sz="1200" noProof="0" dirty="0">
                          <a:solidFill>
                            <a:srgbClr val="3858A4"/>
                          </a:solidFill>
                        </a:rPr>
                        <a:t>Member 2</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18</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P2 STG </a:t>
                      </a:r>
                      <a:r>
                        <a:rPr lang="es-ES" sz="1200" b="0" i="0" u="none" strike="noStrike" cap="none" noProof="0" dirty="0" err="1">
                          <a:solidFill>
                            <a:schemeClr val="bg1"/>
                          </a:solidFill>
                          <a:latin typeface="+mn-lt"/>
                          <a:ea typeface="+mn-ea"/>
                          <a:cs typeface="+mn-cs"/>
                          <a:sym typeface="Arial"/>
                        </a:rPr>
                        <a:t>Route</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n-US" sz="1050" b="0" i="0" u="none" strike="noStrike" cap="none" noProof="0" dirty="0">
                          <a:solidFill>
                            <a:schemeClr val="bg1"/>
                          </a:solidFill>
                          <a:latin typeface="+mn-lt"/>
                          <a:ea typeface="+mn-ea"/>
                          <a:cs typeface="+mn-cs"/>
                          <a:sym typeface="Arial"/>
                          <a:hlinkClick r:id="rId2">
                            <a:extLst>
                              <a:ext uri="{A12FA001-AC4F-418D-AE19-62706E023703}">
                                <ahyp:hlinkClr xmlns:ahyp="http://schemas.microsoft.com/office/drawing/2018/hyperlinkcolor" val="tx"/>
                              </a:ext>
                            </a:extLst>
                          </a:hlinkClick>
                        </a:rPr>
                        <a:t>https://alfresco.cells.es/share/s/kFNu-1UdQh-QqoO_HyP_Kg</a:t>
                      </a:r>
                      <a:endParaRPr lang="en-US" sz="105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it-IT" sz="1200" b="0" i="0" u="none" strike="noStrike" cap="none" noProof="0" dirty="0" err="1">
                          <a:solidFill>
                            <a:schemeClr val="bg1"/>
                          </a:solidFill>
                          <a:latin typeface="+mn-lt"/>
                          <a:ea typeface="+mn-ea"/>
                          <a:cs typeface="+mn-cs"/>
                          <a:sym typeface="Arial"/>
                        </a:rPr>
                        <a:t>Núria</a:t>
                      </a:r>
                      <a:r>
                        <a:rPr lang="it-IT" sz="1200" b="0" i="0" u="none" strike="noStrike" cap="none" noProof="0" dirty="0">
                          <a:solidFill>
                            <a:schemeClr val="bg1"/>
                          </a:solidFill>
                          <a:latin typeface="+mn-lt"/>
                          <a:ea typeface="+mn-ea"/>
                          <a:cs typeface="+mn-cs"/>
                          <a:sym typeface="Arial"/>
                        </a:rPr>
                        <a:t> </a:t>
                      </a:r>
                      <a:r>
                        <a:rPr lang="it-IT" sz="1200" b="0" i="0" u="none" strike="noStrike" cap="none" noProof="0" dirty="0" err="1">
                          <a:solidFill>
                            <a:schemeClr val="bg1"/>
                          </a:solidFill>
                          <a:latin typeface="+mn-lt"/>
                          <a:ea typeface="+mn-ea"/>
                          <a:cs typeface="+mn-cs"/>
                          <a:sym typeface="Arial"/>
                        </a:rPr>
                        <a:t>Martí</a:t>
                      </a:r>
                      <a:endParaRPr lang="it-IT"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noProof="0" dirty="0">
                          <a:solidFill>
                            <a:schemeClr val="bg1"/>
                          </a:solidFill>
                          <a:latin typeface="+mn-lt"/>
                          <a:ea typeface="+mn-ea"/>
                          <a:cs typeface="+mn-cs"/>
                          <a:sym typeface="Arial"/>
                        </a:rPr>
                        <a:t>TBD</a:t>
                      </a:r>
                      <a:endParaRPr lang="en-US"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pic>
        <p:nvPicPr>
          <p:cNvPr id="5" name="Picture 4">
            <a:extLst>
              <a:ext uri="{FF2B5EF4-FFF2-40B4-BE49-F238E27FC236}">
                <a16:creationId xmlns:a16="http://schemas.microsoft.com/office/drawing/2014/main" id="{7BFD8739-7F97-49D2-8B88-F897342AA0EC}"/>
              </a:ext>
            </a:extLst>
          </p:cNvPr>
          <p:cNvPicPr>
            <a:picLocks noChangeAspect="1"/>
          </p:cNvPicPr>
          <p:nvPr/>
        </p:nvPicPr>
        <p:blipFill>
          <a:blip r:embed="rId3"/>
          <a:stretch>
            <a:fillRect/>
          </a:stretch>
        </p:blipFill>
        <p:spPr>
          <a:xfrm>
            <a:off x="2366029" y="2187593"/>
            <a:ext cx="3729971" cy="4670407"/>
          </a:xfrm>
          <a:prstGeom prst="rect">
            <a:avLst/>
          </a:prstGeom>
        </p:spPr>
      </p:pic>
    </p:spTree>
    <p:extLst>
      <p:ext uri="{BB962C8B-B14F-4D97-AF65-F5344CB8AC3E}">
        <p14:creationId xmlns:p14="http://schemas.microsoft.com/office/powerpoint/2010/main" val="2839031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7" name="Table 6">
            <a:extLst>
              <a:ext uri="{FF2B5EF4-FFF2-40B4-BE49-F238E27FC236}">
                <a16:creationId xmlns:a16="http://schemas.microsoft.com/office/drawing/2014/main" id="{197E08B5-C7F3-4DFB-934E-3743113D9EF0}"/>
              </a:ext>
            </a:extLst>
          </p:cNvPr>
          <p:cNvGraphicFramePr>
            <a:graphicFrameLocks noGrp="1"/>
          </p:cNvGraphicFramePr>
          <p:nvPr>
            <p:extLst>
              <p:ext uri="{D42A27DB-BD31-4B8C-83A1-F6EECF244321}">
                <p14:modId xmlns:p14="http://schemas.microsoft.com/office/powerpoint/2010/main" val="4048435571"/>
              </p:ext>
            </p:extLst>
          </p:nvPr>
        </p:nvGraphicFramePr>
        <p:xfrm>
          <a:off x="1094433" y="1209598"/>
          <a:ext cx="10883200" cy="748468"/>
        </p:xfrm>
        <a:graphic>
          <a:graphicData uri="http://schemas.openxmlformats.org/drawingml/2006/table">
            <a:tbl>
              <a:tblPr firstRow="1" bandRow="1">
                <a:tableStyleId>{C083E6E3-FA7D-4D7B-A595-EF9225AFEA82}</a:tableStyleId>
              </a:tblPr>
              <a:tblGrid>
                <a:gridCol w="816669">
                  <a:extLst>
                    <a:ext uri="{9D8B030D-6E8A-4147-A177-3AD203B41FA5}">
                      <a16:colId xmlns:a16="http://schemas.microsoft.com/office/drawing/2014/main" val="4071968158"/>
                    </a:ext>
                  </a:extLst>
                </a:gridCol>
                <a:gridCol w="1054804">
                  <a:extLst>
                    <a:ext uri="{9D8B030D-6E8A-4147-A177-3AD203B41FA5}">
                      <a16:colId xmlns:a16="http://schemas.microsoft.com/office/drawing/2014/main" val="3143850980"/>
                    </a:ext>
                  </a:extLst>
                </a:gridCol>
                <a:gridCol w="3279888">
                  <a:extLst>
                    <a:ext uri="{9D8B030D-6E8A-4147-A177-3AD203B41FA5}">
                      <a16:colId xmlns:a16="http://schemas.microsoft.com/office/drawing/2014/main" val="4007906925"/>
                    </a:ext>
                  </a:extLst>
                </a:gridCol>
                <a:gridCol w="1993854">
                  <a:extLst>
                    <a:ext uri="{9D8B030D-6E8A-4147-A177-3AD203B41FA5}">
                      <a16:colId xmlns:a16="http://schemas.microsoft.com/office/drawing/2014/main" val="4028339928"/>
                    </a:ext>
                  </a:extLst>
                </a:gridCol>
                <a:gridCol w="1728317">
                  <a:extLst>
                    <a:ext uri="{9D8B030D-6E8A-4147-A177-3AD203B41FA5}">
                      <a16:colId xmlns:a16="http://schemas.microsoft.com/office/drawing/2014/main" val="95639269"/>
                    </a:ext>
                  </a:extLst>
                </a:gridCol>
                <a:gridCol w="2009668">
                  <a:extLst>
                    <a:ext uri="{9D8B030D-6E8A-4147-A177-3AD203B41FA5}">
                      <a16:colId xmlns:a16="http://schemas.microsoft.com/office/drawing/2014/main" val="375995050"/>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 1</a:t>
                      </a:r>
                    </a:p>
                  </a:txBody>
                  <a:tcPr/>
                </a:tc>
                <a:tc>
                  <a:txBody>
                    <a:bodyPr/>
                    <a:lstStyle/>
                    <a:p>
                      <a:r>
                        <a:rPr lang="en-US" sz="1200" noProof="0" dirty="0">
                          <a:solidFill>
                            <a:srgbClr val="3858A4"/>
                          </a:solidFill>
                        </a:rPr>
                        <a:t>Member 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noProof="0" dirty="0">
                          <a:solidFill>
                            <a:srgbClr val="3858A4"/>
                          </a:solidFill>
                        </a:rPr>
                        <a:t>Member 3</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19</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JEMCA</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endParaRPr lang="en-US" sz="105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it-IT" sz="1200" b="0" i="0" u="none" strike="noStrike" cap="none" noProof="0" dirty="0">
                          <a:solidFill>
                            <a:schemeClr val="bg1"/>
                          </a:solidFill>
                          <a:latin typeface="+mn-lt"/>
                          <a:ea typeface="+mn-ea"/>
                          <a:cs typeface="+mn-cs"/>
                          <a:sym typeface="Arial"/>
                        </a:rPr>
                        <a:t>Pablo Guerra</a:t>
                      </a:r>
                    </a:p>
                  </a:txBody>
                  <a:tcPr>
                    <a:solidFill>
                      <a:srgbClr val="3858A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noProof="0" dirty="0">
                          <a:solidFill>
                            <a:schemeClr val="bg1"/>
                          </a:solidFill>
                          <a:latin typeface="+mn-lt"/>
                          <a:ea typeface="+mn-ea"/>
                          <a:cs typeface="+mn-cs"/>
                          <a:sym typeface="Arial"/>
                        </a:rPr>
                        <a:t>EM02 </a:t>
                      </a:r>
                      <a:r>
                        <a:rPr lang="es-ES" sz="1200" b="0" i="0" u="none" strike="noStrike" cap="none" noProof="0" dirty="0" err="1">
                          <a:solidFill>
                            <a:schemeClr val="bg1"/>
                          </a:solidFill>
                          <a:latin typeface="+mn-lt"/>
                          <a:ea typeface="+mn-ea"/>
                          <a:cs typeface="+mn-cs"/>
                          <a:sym typeface="Arial"/>
                        </a:rPr>
                        <a:t>Scientist</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noProof="0" dirty="0">
                          <a:solidFill>
                            <a:schemeClr val="bg1"/>
                          </a:solidFill>
                          <a:latin typeface="+mn-lt"/>
                          <a:ea typeface="+mn-ea"/>
                          <a:cs typeface="+mn-cs"/>
                          <a:sym typeface="Arial"/>
                        </a:rPr>
                        <a:t>Núria </a:t>
                      </a:r>
                      <a:r>
                        <a:rPr lang="es-ES" sz="1200" b="0" i="0" u="none" strike="noStrike" cap="none" noProof="0" dirty="0" err="1">
                          <a:solidFill>
                            <a:schemeClr val="bg1"/>
                          </a:solidFill>
                          <a:latin typeface="+mn-lt"/>
                          <a:ea typeface="+mn-ea"/>
                          <a:cs typeface="+mn-cs"/>
                          <a:sym typeface="Arial"/>
                        </a:rPr>
                        <a:t>Bagués</a:t>
                      </a:r>
                      <a:endParaRPr lang="en-US"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sp>
        <p:nvSpPr>
          <p:cNvPr id="6" name="TextBox 5">
            <a:extLst>
              <a:ext uri="{FF2B5EF4-FFF2-40B4-BE49-F238E27FC236}">
                <a16:creationId xmlns:a16="http://schemas.microsoft.com/office/drawing/2014/main" id="{454526BF-8A54-423A-889E-9EFA2AF58974}"/>
              </a:ext>
            </a:extLst>
          </p:cNvPr>
          <p:cNvSpPr txBox="1"/>
          <p:nvPr/>
        </p:nvSpPr>
        <p:spPr>
          <a:xfrm>
            <a:off x="8495071" y="2253135"/>
            <a:ext cx="3117809" cy="307777"/>
          </a:xfrm>
          <a:prstGeom prst="rect">
            <a:avLst/>
          </a:prstGeom>
          <a:noFill/>
        </p:spPr>
        <p:txBody>
          <a:bodyPr wrap="square" rtlCol="0">
            <a:spAutoFit/>
          </a:bodyPr>
          <a:lstStyle/>
          <a:p>
            <a:r>
              <a:rPr lang="es-ES" dirty="0">
                <a:highlight>
                  <a:srgbClr val="FFFF00"/>
                </a:highlight>
              </a:rPr>
              <a:t>Crear mapa </a:t>
            </a:r>
            <a:r>
              <a:rPr lang="es-ES" dirty="0" err="1">
                <a:highlight>
                  <a:srgbClr val="FFFF00"/>
                </a:highlight>
              </a:rPr>
              <a:t>d’evacuació</a:t>
            </a:r>
            <a:endParaRPr lang="es-ES" dirty="0">
              <a:highlight>
                <a:srgbClr val="FFFF00"/>
              </a:highlight>
            </a:endParaRPr>
          </a:p>
        </p:txBody>
      </p:sp>
    </p:spTree>
    <p:extLst>
      <p:ext uri="{BB962C8B-B14F-4D97-AF65-F5344CB8AC3E}">
        <p14:creationId xmlns:p14="http://schemas.microsoft.com/office/powerpoint/2010/main" val="253431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A4445-0658-40CC-BF38-8917B45E1145}"/>
              </a:ext>
            </a:extLst>
          </p:cNvPr>
          <p:cNvSpPr>
            <a:spLocks noGrp="1"/>
          </p:cNvSpPr>
          <p:nvPr>
            <p:ph type="body" idx="1"/>
          </p:nvPr>
        </p:nvSpPr>
        <p:spPr>
          <a:xfrm>
            <a:off x="993740" y="2059912"/>
            <a:ext cx="5537691" cy="4109915"/>
          </a:xfrm>
        </p:spPr>
        <p:txBody>
          <a:bodyPr>
            <a:normAutofit/>
          </a:bodyPr>
          <a:lstStyle/>
          <a:p>
            <a:pPr marL="228600" indent="-228600">
              <a:buFont typeface="+mj-lt"/>
              <a:buAutoNum type="arabicPeriod"/>
            </a:pPr>
            <a:r>
              <a:rPr lang="en-US" sz="1600" dirty="0"/>
              <a:t>Check that we have the needed </a:t>
            </a:r>
            <a:r>
              <a:rPr lang="en-US" sz="1600" b="1" dirty="0"/>
              <a:t>volunteers</a:t>
            </a:r>
            <a:r>
              <a:rPr lang="en-US" sz="1600" dirty="0"/>
              <a:t> to cover the different routes</a:t>
            </a:r>
          </a:p>
          <a:p>
            <a:pPr marL="228600" indent="-228600">
              <a:buFont typeface="+mj-lt"/>
              <a:buAutoNum type="arabicPeriod"/>
            </a:pPr>
            <a:endParaRPr lang="en-US" sz="1600" dirty="0"/>
          </a:p>
          <a:p>
            <a:pPr marL="228600" indent="-228600">
              <a:buFont typeface="+mj-lt"/>
              <a:buAutoNum type="arabicPeriod"/>
            </a:pPr>
            <a:r>
              <a:rPr lang="en-US" sz="1600" dirty="0"/>
              <a:t>Check that all the </a:t>
            </a:r>
            <a:r>
              <a:rPr lang="en-US" sz="1600" b="1" dirty="0"/>
              <a:t>routes</a:t>
            </a:r>
            <a:r>
              <a:rPr lang="en-US" sz="1600" dirty="0"/>
              <a:t> are clear and well defined</a:t>
            </a:r>
          </a:p>
          <a:p>
            <a:pPr marL="228600" indent="-228600">
              <a:buFont typeface="+mj-lt"/>
              <a:buAutoNum type="arabicPeriod"/>
            </a:pPr>
            <a:endParaRPr lang="en-US" sz="1600" dirty="0"/>
          </a:p>
          <a:p>
            <a:pPr marL="228600" indent="-228600">
              <a:buFont typeface="+mj-lt"/>
              <a:buAutoNum type="arabicPeriod"/>
            </a:pPr>
            <a:r>
              <a:rPr lang="en-US" sz="1600" dirty="0"/>
              <a:t>Check that we have the necessary </a:t>
            </a:r>
            <a:r>
              <a:rPr lang="en-US" sz="1600" b="1" dirty="0"/>
              <a:t>equipment</a:t>
            </a:r>
          </a:p>
          <a:p>
            <a:pPr marL="228600" indent="-228600">
              <a:buFont typeface="+mj-lt"/>
              <a:buAutoNum type="arabicPeriod"/>
            </a:pPr>
            <a:endParaRPr lang="en-US" sz="1600" dirty="0"/>
          </a:p>
          <a:p>
            <a:pPr marL="228600" indent="-228600">
              <a:buFont typeface="+mj-lt"/>
              <a:buAutoNum type="arabicPeriod"/>
            </a:pPr>
            <a:r>
              <a:rPr lang="en-US" sz="1600" dirty="0"/>
              <a:t>Propose </a:t>
            </a:r>
            <a:r>
              <a:rPr lang="en-US" sz="1600" b="1" dirty="0"/>
              <a:t>improvements</a:t>
            </a:r>
            <a:r>
              <a:rPr lang="en-US" sz="1600" dirty="0"/>
              <a:t> and clarify how to proceed before the next drill or event</a:t>
            </a:r>
          </a:p>
        </p:txBody>
      </p:sp>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Goals of the session</a:t>
            </a:r>
            <a:br>
              <a:rPr lang="en-US" sz="3600" dirty="0"/>
            </a:br>
            <a:endParaRPr lang="en-US" dirty="0"/>
          </a:p>
        </p:txBody>
      </p:sp>
      <p:pic>
        <p:nvPicPr>
          <p:cNvPr id="5" name="Picture 4">
            <a:extLst>
              <a:ext uri="{FF2B5EF4-FFF2-40B4-BE49-F238E27FC236}">
                <a16:creationId xmlns:a16="http://schemas.microsoft.com/office/drawing/2014/main" id="{6CE1F25B-21C0-4436-9D8B-A9EB59D00840}"/>
              </a:ext>
            </a:extLst>
          </p:cNvPr>
          <p:cNvPicPr>
            <a:picLocks noChangeAspect="1"/>
          </p:cNvPicPr>
          <p:nvPr/>
        </p:nvPicPr>
        <p:blipFill rotWithShape="1">
          <a:blip r:embed="rId2"/>
          <a:srcRect l="30740"/>
          <a:stretch/>
        </p:blipFill>
        <p:spPr>
          <a:xfrm>
            <a:off x="6795878" y="1929341"/>
            <a:ext cx="5396122" cy="3989278"/>
          </a:xfrm>
          <a:prstGeom prst="rect">
            <a:avLst/>
          </a:prstGeom>
        </p:spPr>
      </p:pic>
    </p:spTree>
    <p:extLst>
      <p:ext uri="{BB962C8B-B14F-4D97-AF65-F5344CB8AC3E}">
        <p14:creationId xmlns:p14="http://schemas.microsoft.com/office/powerpoint/2010/main" val="961642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Evacuation routes</a:t>
            </a:r>
            <a:br>
              <a:rPr lang="en-US" sz="3600" dirty="0"/>
            </a:br>
            <a:endParaRPr lang="en-US" dirty="0"/>
          </a:p>
        </p:txBody>
      </p:sp>
      <p:graphicFrame>
        <p:nvGraphicFramePr>
          <p:cNvPr id="7" name="Table 6">
            <a:extLst>
              <a:ext uri="{FF2B5EF4-FFF2-40B4-BE49-F238E27FC236}">
                <a16:creationId xmlns:a16="http://schemas.microsoft.com/office/drawing/2014/main" id="{197E08B5-C7F3-4DFB-934E-3743113D9EF0}"/>
              </a:ext>
            </a:extLst>
          </p:cNvPr>
          <p:cNvGraphicFramePr>
            <a:graphicFrameLocks noGrp="1"/>
          </p:cNvGraphicFramePr>
          <p:nvPr>
            <p:extLst>
              <p:ext uri="{D42A27DB-BD31-4B8C-83A1-F6EECF244321}">
                <p14:modId xmlns:p14="http://schemas.microsoft.com/office/powerpoint/2010/main" val="1799086976"/>
              </p:ext>
            </p:extLst>
          </p:nvPr>
        </p:nvGraphicFramePr>
        <p:xfrm>
          <a:off x="1094433" y="1209598"/>
          <a:ext cx="10883200" cy="748468"/>
        </p:xfrm>
        <a:graphic>
          <a:graphicData uri="http://schemas.openxmlformats.org/drawingml/2006/table">
            <a:tbl>
              <a:tblPr firstRow="1" bandRow="1">
                <a:tableStyleId>{C083E6E3-FA7D-4D7B-A595-EF9225AFEA82}</a:tableStyleId>
              </a:tblPr>
              <a:tblGrid>
                <a:gridCol w="1030811">
                  <a:extLst>
                    <a:ext uri="{9D8B030D-6E8A-4147-A177-3AD203B41FA5}">
                      <a16:colId xmlns:a16="http://schemas.microsoft.com/office/drawing/2014/main" val="4071968158"/>
                    </a:ext>
                  </a:extLst>
                </a:gridCol>
                <a:gridCol w="1331389">
                  <a:extLst>
                    <a:ext uri="{9D8B030D-6E8A-4147-A177-3AD203B41FA5}">
                      <a16:colId xmlns:a16="http://schemas.microsoft.com/office/drawing/2014/main" val="3143850980"/>
                    </a:ext>
                  </a:extLst>
                </a:gridCol>
                <a:gridCol w="4618740">
                  <a:extLst>
                    <a:ext uri="{9D8B030D-6E8A-4147-A177-3AD203B41FA5}">
                      <a16:colId xmlns:a16="http://schemas.microsoft.com/office/drawing/2014/main" val="4007906925"/>
                    </a:ext>
                  </a:extLst>
                </a:gridCol>
                <a:gridCol w="1821874">
                  <a:extLst>
                    <a:ext uri="{9D8B030D-6E8A-4147-A177-3AD203B41FA5}">
                      <a16:colId xmlns:a16="http://schemas.microsoft.com/office/drawing/2014/main" val="4028339928"/>
                    </a:ext>
                  </a:extLst>
                </a:gridCol>
                <a:gridCol w="2080386">
                  <a:extLst>
                    <a:ext uri="{9D8B030D-6E8A-4147-A177-3AD203B41FA5}">
                      <a16:colId xmlns:a16="http://schemas.microsoft.com/office/drawing/2014/main" val="95639269"/>
                    </a:ext>
                  </a:extLst>
                </a:gridCol>
              </a:tblGrid>
              <a:tr h="342016">
                <a:tc>
                  <a:txBody>
                    <a:bodyPr/>
                    <a:lstStyle/>
                    <a:p>
                      <a:r>
                        <a:rPr lang="en-US" sz="1200" noProof="0" dirty="0">
                          <a:solidFill>
                            <a:srgbClr val="3858A4"/>
                          </a:solidFill>
                        </a:rPr>
                        <a:t># Route</a:t>
                      </a:r>
                    </a:p>
                  </a:txBody>
                  <a:tcPr/>
                </a:tc>
                <a:tc>
                  <a:txBody>
                    <a:bodyPr/>
                    <a:lstStyle/>
                    <a:p>
                      <a:r>
                        <a:rPr lang="en-US" sz="1200" noProof="0" dirty="0">
                          <a:solidFill>
                            <a:srgbClr val="3858A4"/>
                          </a:solidFill>
                        </a:rPr>
                        <a:t>Route name</a:t>
                      </a:r>
                    </a:p>
                  </a:txBody>
                  <a:tcPr/>
                </a:tc>
                <a:tc>
                  <a:txBody>
                    <a:bodyPr/>
                    <a:lstStyle/>
                    <a:p>
                      <a:r>
                        <a:rPr lang="es-ES" sz="1200" noProof="0" dirty="0" err="1">
                          <a:solidFill>
                            <a:srgbClr val="3858A4"/>
                          </a:solidFill>
                        </a:rPr>
                        <a:t>Map</a:t>
                      </a:r>
                      <a:r>
                        <a:rPr lang="es-ES" sz="1200" noProof="0" dirty="0">
                          <a:solidFill>
                            <a:srgbClr val="3858A4"/>
                          </a:solidFill>
                        </a:rPr>
                        <a:t> link</a:t>
                      </a:r>
                      <a:endParaRPr lang="en-US" sz="1200" noProof="0" dirty="0">
                        <a:solidFill>
                          <a:srgbClr val="3858A4"/>
                        </a:solidFill>
                      </a:endParaRPr>
                    </a:p>
                  </a:txBody>
                  <a:tcPr/>
                </a:tc>
                <a:tc>
                  <a:txBody>
                    <a:bodyPr/>
                    <a:lstStyle/>
                    <a:p>
                      <a:r>
                        <a:rPr lang="en-US" sz="1200" noProof="0" dirty="0">
                          <a:solidFill>
                            <a:srgbClr val="3858A4"/>
                          </a:solidFill>
                        </a:rPr>
                        <a:t>Member 1</a:t>
                      </a:r>
                    </a:p>
                  </a:txBody>
                  <a:tcPr/>
                </a:tc>
                <a:tc>
                  <a:txBody>
                    <a:bodyPr/>
                    <a:lstStyle/>
                    <a:p>
                      <a:r>
                        <a:rPr lang="en-US" sz="1200" noProof="0" dirty="0">
                          <a:solidFill>
                            <a:srgbClr val="3858A4"/>
                          </a:solidFill>
                        </a:rPr>
                        <a:t>Member 2</a:t>
                      </a:r>
                    </a:p>
                  </a:txBody>
                  <a:tcPr/>
                </a:tc>
                <a:extLst>
                  <a:ext uri="{0D108BD9-81ED-4DB2-BD59-A6C34878D82A}">
                    <a16:rowId xmlns:a16="http://schemas.microsoft.com/office/drawing/2014/main" val="469667027"/>
                  </a:ext>
                </a:extLst>
              </a:tr>
              <a:tr h="406452">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20</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es-ES" sz="1200" b="0" i="0" u="none" strike="noStrike" cap="none" noProof="0" dirty="0">
                          <a:solidFill>
                            <a:schemeClr val="bg1"/>
                          </a:solidFill>
                          <a:latin typeface="+mn-lt"/>
                          <a:ea typeface="+mn-ea"/>
                          <a:cs typeface="+mn-cs"/>
                          <a:sym typeface="Arial"/>
                        </a:rPr>
                        <a:t>Prisma </a:t>
                      </a:r>
                      <a:r>
                        <a:rPr lang="es-ES" sz="1200" b="0" i="0" u="none" strike="noStrike" cap="none" noProof="0" dirty="0" err="1">
                          <a:solidFill>
                            <a:schemeClr val="bg1"/>
                          </a:solidFill>
                          <a:latin typeface="+mn-lt"/>
                          <a:ea typeface="+mn-ea"/>
                          <a:cs typeface="+mn-cs"/>
                          <a:sym typeface="Arial"/>
                        </a:rPr>
                        <a:t>Building</a:t>
                      </a:r>
                      <a:endParaRPr lang="en-US" sz="120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endParaRPr lang="en-US" sz="1050" b="0" i="0" u="none" strike="noStrike" cap="none" noProof="0" dirty="0">
                        <a:solidFill>
                          <a:schemeClr val="bg1"/>
                        </a:solidFill>
                        <a:latin typeface="+mn-lt"/>
                        <a:ea typeface="+mn-ea"/>
                        <a:cs typeface="+mn-cs"/>
                        <a:sym typeface="Arial"/>
                      </a:endParaRPr>
                    </a:p>
                  </a:txBody>
                  <a:tcPr>
                    <a:solidFill>
                      <a:srgbClr val="3858A4"/>
                    </a:solidFill>
                  </a:tcPr>
                </a:tc>
                <a:tc>
                  <a:txBody>
                    <a:bodyPr/>
                    <a:lstStyle/>
                    <a:p>
                      <a:pPr marR="0" algn="l" rtl="0">
                        <a:lnSpc>
                          <a:spcPct val="100000"/>
                        </a:lnSpc>
                        <a:spcBef>
                          <a:spcPts val="0"/>
                        </a:spcBef>
                        <a:spcAft>
                          <a:spcPts val="0"/>
                        </a:spcAft>
                        <a:buClr>
                          <a:srgbClr val="000000"/>
                        </a:buClr>
                        <a:buFont typeface="Arial"/>
                      </a:pPr>
                      <a:r>
                        <a:rPr lang="it-IT" sz="1200" b="0" i="0" u="none" strike="noStrike" cap="none" noProof="0" dirty="0">
                          <a:solidFill>
                            <a:schemeClr val="bg1"/>
                          </a:solidFill>
                          <a:latin typeface="+mn-lt"/>
                          <a:ea typeface="+mn-ea"/>
                          <a:cs typeface="+mn-cs"/>
                          <a:sym typeface="Arial"/>
                        </a:rPr>
                        <a:t>SPM Lab</a:t>
                      </a:r>
                    </a:p>
                  </a:txBody>
                  <a:tcPr>
                    <a:solidFill>
                      <a:srgbClr val="3858A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noProof="0" dirty="0">
                          <a:solidFill>
                            <a:schemeClr val="bg1"/>
                          </a:solidFill>
                          <a:latin typeface="+mn-lt"/>
                          <a:ea typeface="+mn-ea"/>
                          <a:cs typeface="+mn-cs"/>
                          <a:sym typeface="Arial"/>
                        </a:rPr>
                        <a:t>RF </a:t>
                      </a:r>
                      <a:r>
                        <a:rPr lang="es-ES" sz="1200" b="0" i="0" u="none" strike="noStrike" cap="none" noProof="0" dirty="0" err="1">
                          <a:solidFill>
                            <a:schemeClr val="bg1"/>
                          </a:solidFill>
                          <a:latin typeface="+mn-lt"/>
                          <a:ea typeface="+mn-ea"/>
                          <a:cs typeface="+mn-cs"/>
                          <a:sym typeface="Arial"/>
                        </a:rPr>
                        <a:t>Lab</a:t>
                      </a:r>
                      <a:endParaRPr lang="en-US" sz="1200" b="0" i="0" u="none" strike="noStrike" cap="none" noProof="0" dirty="0">
                        <a:solidFill>
                          <a:schemeClr val="bg1"/>
                        </a:solidFill>
                        <a:latin typeface="+mn-lt"/>
                        <a:ea typeface="+mn-ea"/>
                        <a:cs typeface="+mn-cs"/>
                        <a:sym typeface="Arial"/>
                      </a:endParaRPr>
                    </a:p>
                  </a:txBody>
                  <a:tcPr>
                    <a:solidFill>
                      <a:srgbClr val="3858A4"/>
                    </a:solidFill>
                  </a:tcPr>
                </a:tc>
                <a:extLst>
                  <a:ext uri="{0D108BD9-81ED-4DB2-BD59-A6C34878D82A}">
                    <a16:rowId xmlns:a16="http://schemas.microsoft.com/office/drawing/2014/main" val="638081554"/>
                  </a:ext>
                </a:extLst>
              </a:tr>
            </a:tbl>
          </a:graphicData>
        </a:graphic>
      </p:graphicFrame>
      <p:sp>
        <p:nvSpPr>
          <p:cNvPr id="6" name="TextBox 5">
            <a:extLst>
              <a:ext uri="{FF2B5EF4-FFF2-40B4-BE49-F238E27FC236}">
                <a16:creationId xmlns:a16="http://schemas.microsoft.com/office/drawing/2014/main" id="{1B51CE27-36B7-4BDE-B5FE-C8A62FA1ED29}"/>
              </a:ext>
            </a:extLst>
          </p:cNvPr>
          <p:cNvSpPr txBox="1"/>
          <p:nvPr/>
        </p:nvSpPr>
        <p:spPr>
          <a:xfrm>
            <a:off x="8495071" y="2253135"/>
            <a:ext cx="3117809" cy="307777"/>
          </a:xfrm>
          <a:prstGeom prst="rect">
            <a:avLst/>
          </a:prstGeom>
          <a:noFill/>
        </p:spPr>
        <p:txBody>
          <a:bodyPr wrap="square" rtlCol="0">
            <a:spAutoFit/>
          </a:bodyPr>
          <a:lstStyle/>
          <a:p>
            <a:r>
              <a:rPr lang="es-ES" dirty="0">
                <a:highlight>
                  <a:srgbClr val="FFFF00"/>
                </a:highlight>
              </a:rPr>
              <a:t>Crear mapa </a:t>
            </a:r>
            <a:r>
              <a:rPr lang="es-ES" dirty="0" err="1">
                <a:highlight>
                  <a:srgbClr val="FFFF00"/>
                </a:highlight>
              </a:rPr>
              <a:t>d’evacuació</a:t>
            </a:r>
            <a:endParaRPr lang="es-ES" dirty="0">
              <a:highlight>
                <a:srgbClr val="FFFF00"/>
              </a:highlight>
            </a:endParaRPr>
          </a:p>
        </p:txBody>
      </p:sp>
    </p:spTree>
    <p:extLst>
      <p:ext uri="{BB962C8B-B14F-4D97-AF65-F5344CB8AC3E}">
        <p14:creationId xmlns:p14="http://schemas.microsoft.com/office/powerpoint/2010/main" val="2146189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A4445-0658-40CC-BF38-8917B45E1145}"/>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Comments or questions?</a:t>
            </a:r>
          </a:p>
        </p:txBody>
      </p:sp>
    </p:spTree>
    <p:extLst>
      <p:ext uri="{BB962C8B-B14F-4D97-AF65-F5344CB8AC3E}">
        <p14:creationId xmlns:p14="http://schemas.microsoft.com/office/powerpoint/2010/main" val="103967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A4445-0658-40CC-BF38-8917B45E1145}"/>
              </a:ext>
            </a:extLst>
          </p:cNvPr>
          <p:cNvSpPr>
            <a:spLocks noGrp="1"/>
          </p:cNvSpPr>
          <p:nvPr>
            <p:ph type="body" idx="1"/>
          </p:nvPr>
        </p:nvSpPr>
        <p:spPr>
          <a:xfrm>
            <a:off x="993738" y="2185416"/>
            <a:ext cx="5102262" cy="3542284"/>
          </a:xfrm>
        </p:spPr>
        <p:txBody>
          <a:bodyPr>
            <a:normAutofit/>
          </a:bodyPr>
          <a:lstStyle/>
          <a:p>
            <a:pPr marL="171450" indent="-171450">
              <a:buFont typeface="Arial" panose="020B0604020202020204" pitchFamily="34" charset="0"/>
              <a:buChar char="•"/>
            </a:pPr>
            <a:r>
              <a:rPr lang="en-US" sz="1400" dirty="0"/>
              <a:t>Last update of the document - end of 2025</a:t>
            </a:r>
          </a:p>
          <a:p>
            <a:pPr marL="171450" indent="-171450">
              <a:buFont typeface="Arial" panose="020B0604020202020204" pitchFamily="34" charset="0"/>
              <a:buChar char="•"/>
            </a:pPr>
            <a:r>
              <a:rPr lang="en-US" sz="1400" dirty="0"/>
              <a:t>Validated by Civil Protection – end of April 2026</a:t>
            </a:r>
          </a:p>
          <a:p>
            <a:pPr marL="171450" indent="-171450">
              <a:buFont typeface="Arial" panose="020B0604020202020204" pitchFamily="34" charset="0"/>
              <a:buChar char="•"/>
            </a:pPr>
            <a:r>
              <a:rPr lang="en-US" sz="1400" dirty="0"/>
              <a:t>Document </a:t>
            </a:r>
            <a:r>
              <a:rPr lang="en-US" sz="1400" dirty="0">
                <a:hlinkClick r:id="rId2"/>
              </a:rPr>
              <a:t>available in Alfresco</a:t>
            </a:r>
            <a:endParaRPr lang="en-US" sz="1400" dirty="0"/>
          </a:p>
          <a:p>
            <a:r>
              <a:rPr lang="en-US" sz="1400" dirty="0"/>
              <a:t>     - You must know the document, its sections, possible </a:t>
            </a:r>
            <a:br>
              <a:rPr lang="en-US" sz="1400" dirty="0"/>
            </a:br>
            <a:r>
              <a:rPr lang="en-US" sz="1400" dirty="0"/>
              <a:t>      scenarios</a:t>
            </a:r>
          </a:p>
          <a:p>
            <a:r>
              <a:rPr lang="en-US" sz="1400" dirty="0"/>
              <a:t>     - Section 1.6.5. </a:t>
            </a:r>
            <a:r>
              <a:rPr lang="es-ES" sz="1400" i="1" dirty="0"/>
              <a:t>Descripción o identificación de las </a:t>
            </a:r>
            <a:br>
              <a:rPr lang="es-ES" sz="1400" i="1" dirty="0"/>
            </a:br>
            <a:r>
              <a:rPr lang="es-ES" sz="1400" i="1" dirty="0"/>
              <a:t>      condiciones de evacuación </a:t>
            </a:r>
            <a:r>
              <a:rPr lang="en-US" sz="1400" dirty="0"/>
              <a:t>(page 66)</a:t>
            </a:r>
          </a:p>
          <a:p>
            <a:r>
              <a:rPr lang="en-US" sz="1400" dirty="0"/>
              <a:t>     - Section 3.3.4 </a:t>
            </a:r>
            <a:r>
              <a:rPr lang="es-ES" sz="1400" i="1" dirty="0"/>
              <a:t>Equipo de evacuación y confinamiento </a:t>
            </a:r>
            <a:br>
              <a:rPr lang="es-ES" sz="1400" i="1" dirty="0"/>
            </a:br>
            <a:r>
              <a:rPr lang="es-ES" sz="1400" i="1" dirty="0"/>
              <a:t>     </a:t>
            </a:r>
            <a:r>
              <a:rPr lang="es-ES" sz="1400" dirty="0"/>
              <a:t>(page 104)</a:t>
            </a:r>
          </a:p>
          <a:p>
            <a:r>
              <a:rPr lang="es-ES" sz="1400" dirty="0"/>
              <a:t>     - </a:t>
            </a:r>
            <a:r>
              <a:rPr lang="es-ES" sz="1400" dirty="0" err="1"/>
              <a:t>Specific</a:t>
            </a:r>
            <a:r>
              <a:rPr lang="es-ES" sz="1400" dirty="0"/>
              <a:t> </a:t>
            </a:r>
            <a:r>
              <a:rPr lang="es-ES" sz="1400" dirty="0" err="1"/>
              <a:t>sheet</a:t>
            </a:r>
            <a:r>
              <a:rPr lang="es-ES" sz="1400" dirty="0"/>
              <a:t> </a:t>
            </a:r>
            <a:r>
              <a:rPr lang="es-ES" sz="1400" dirty="0" err="1"/>
              <a:t>for</a:t>
            </a:r>
            <a:r>
              <a:rPr lang="es-ES" sz="1400" dirty="0"/>
              <a:t> </a:t>
            </a:r>
            <a:r>
              <a:rPr lang="es-ES" sz="1400" dirty="0" err="1"/>
              <a:t>EECs</a:t>
            </a:r>
            <a:r>
              <a:rPr lang="es-ES" sz="1400" dirty="0"/>
              <a:t> (page 202)</a:t>
            </a:r>
          </a:p>
        </p:txBody>
      </p:sp>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Updated Emergency Plan (PAU)</a:t>
            </a:r>
            <a:br>
              <a:rPr lang="en-US" sz="3600" dirty="0"/>
            </a:br>
            <a:endParaRPr lang="en-US" dirty="0"/>
          </a:p>
        </p:txBody>
      </p:sp>
      <p:pic>
        <p:nvPicPr>
          <p:cNvPr id="5" name="Picture 4">
            <a:extLst>
              <a:ext uri="{FF2B5EF4-FFF2-40B4-BE49-F238E27FC236}">
                <a16:creationId xmlns:a16="http://schemas.microsoft.com/office/drawing/2014/main" id="{E9054CFF-93E5-4CFD-A44E-91298A451160}"/>
              </a:ext>
            </a:extLst>
          </p:cNvPr>
          <p:cNvPicPr>
            <a:picLocks noChangeAspect="1"/>
          </p:cNvPicPr>
          <p:nvPr/>
        </p:nvPicPr>
        <p:blipFill>
          <a:blip r:embed="rId3"/>
          <a:stretch>
            <a:fillRect/>
          </a:stretch>
        </p:blipFill>
        <p:spPr>
          <a:xfrm>
            <a:off x="7665835" y="1532273"/>
            <a:ext cx="3532426" cy="4893648"/>
          </a:xfrm>
          <a:prstGeom prst="rect">
            <a:avLst/>
          </a:prstGeom>
          <a:ln>
            <a:solidFill>
              <a:srgbClr val="3858A4"/>
            </a:solidFill>
          </a:ln>
        </p:spPr>
      </p:pic>
    </p:spTree>
    <p:extLst>
      <p:ext uri="{BB962C8B-B14F-4D97-AF65-F5344CB8AC3E}">
        <p14:creationId xmlns:p14="http://schemas.microsoft.com/office/powerpoint/2010/main" val="3640568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A4445-0658-40CC-BF38-8917B45E1145}"/>
              </a:ext>
            </a:extLst>
          </p:cNvPr>
          <p:cNvSpPr>
            <a:spLocks noGrp="1"/>
          </p:cNvSpPr>
          <p:nvPr>
            <p:ph type="body" idx="1"/>
          </p:nvPr>
        </p:nvSpPr>
        <p:spPr>
          <a:xfrm>
            <a:off x="993738" y="1594131"/>
            <a:ext cx="10440308" cy="4489280"/>
          </a:xfrm>
        </p:spPr>
        <p:txBody>
          <a:bodyPr>
            <a:normAutofit/>
          </a:bodyPr>
          <a:lstStyle/>
          <a:p>
            <a:r>
              <a:rPr lang="en-US" sz="1050" i="1" dirty="0"/>
              <a:t>As described in </a:t>
            </a:r>
            <a:r>
              <a:rPr lang="es-ES" sz="1050" i="1" dirty="0"/>
              <a:t>3.3.4 Equipo de evacuación y confinamiento</a:t>
            </a:r>
          </a:p>
          <a:p>
            <a:endParaRPr lang="en-US" sz="1050" i="1" dirty="0"/>
          </a:p>
          <a:p>
            <a:pPr marL="171450" indent="-171450">
              <a:buFont typeface="Arial" panose="020B0604020202020204" pitchFamily="34" charset="0"/>
              <a:buChar char="•"/>
            </a:pPr>
            <a:r>
              <a:rPr lang="en-US" b="1" dirty="0"/>
              <a:t>Ensure the correct evacuation </a:t>
            </a:r>
            <a:r>
              <a:rPr lang="en-US" dirty="0"/>
              <a:t>of each zone or route to the </a:t>
            </a:r>
            <a:r>
              <a:rPr lang="en-US" b="1" dirty="0"/>
              <a:t>Meeting Point</a:t>
            </a:r>
            <a:r>
              <a:rPr lang="en-US" dirty="0"/>
              <a:t>, and/or direct personnel to the </a:t>
            </a:r>
            <a:r>
              <a:rPr lang="en-US" b="1" dirty="0"/>
              <a:t>confinement</a:t>
            </a:r>
            <a:r>
              <a:rPr lang="en-US" dirty="0"/>
              <a:t> </a:t>
            </a:r>
            <a:r>
              <a:rPr lang="en-US" b="1" dirty="0"/>
              <a:t>point</a:t>
            </a:r>
            <a:r>
              <a:rPr lang="en-US" dirty="0"/>
              <a:t>, if necessary.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They must </a:t>
            </a:r>
            <a:r>
              <a:rPr lang="en-US" b="1" dirty="0"/>
              <a:t>know their assigned route.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Report any anomalies </a:t>
            </a:r>
            <a:r>
              <a:rPr lang="en-US" dirty="0"/>
              <a:t>that occur in the workplace related to fire protection and fighting equipment and installations, notifying your company's safety officer or the facility's Emergency Manager for repair (doors that are blocked, etc.).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Address any </a:t>
            </a:r>
            <a:r>
              <a:rPr lang="en-US" b="1" dirty="0"/>
              <a:t>incidents that may occur during the evacuation or confinement</a:t>
            </a:r>
            <a:r>
              <a:rPr lang="en-US" dirty="0"/>
              <a:t>, from its beginning to the meeting point and until the end of the emergency situation (injured persons, trapped personnel, etc.).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Report the </a:t>
            </a:r>
            <a:r>
              <a:rPr lang="en-US" b="1" dirty="0"/>
              <a:t>outcome of the evacuation or confinement process </a:t>
            </a:r>
            <a:r>
              <a:rPr lang="en-US" dirty="0"/>
              <a:t>to the JEEC.</a:t>
            </a:r>
          </a:p>
        </p:txBody>
      </p:sp>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EECs’ Duties</a:t>
            </a:r>
            <a:br>
              <a:rPr lang="en-US" sz="3600" dirty="0"/>
            </a:br>
            <a:endParaRPr lang="en-US" dirty="0"/>
          </a:p>
        </p:txBody>
      </p:sp>
    </p:spTree>
    <p:extLst>
      <p:ext uri="{BB962C8B-B14F-4D97-AF65-F5344CB8AC3E}">
        <p14:creationId xmlns:p14="http://schemas.microsoft.com/office/powerpoint/2010/main" val="3485037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A4445-0658-40CC-BF38-8917B45E1145}"/>
              </a:ext>
            </a:extLst>
          </p:cNvPr>
          <p:cNvSpPr>
            <a:spLocks noGrp="1"/>
          </p:cNvSpPr>
          <p:nvPr>
            <p:ph type="body" idx="1"/>
          </p:nvPr>
        </p:nvSpPr>
        <p:spPr>
          <a:xfrm>
            <a:off x="993738" y="1594131"/>
            <a:ext cx="4573049" cy="2756805"/>
          </a:xfrm>
        </p:spPr>
        <p:txBody>
          <a:bodyPr>
            <a:normAutofit/>
          </a:bodyPr>
          <a:lstStyle/>
          <a:p>
            <a:r>
              <a:rPr lang="en-US" sz="1050" i="1" dirty="0"/>
              <a:t>As described in </a:t>
            </a:r>
            <a:r>
              <a:rPr lang="es-ES" sz="1050" i="1" dirty="0"/>
              <a:t>3.3.4 Equipo de evacuación y confinamiento</a:t>
            </a:r>
          </a:p>
          <a:p>
            <a:endParaRPr lang="en-US" sz="1050" i="1" dirty="0"/>
          </a:p>
          <a:p>
            <a:pPr marL="171450" indent="-171450">
              <a:buFont typeface="Arial" panose="020B0604020202020204" pitchFamily="34" charset="0"/>
              <a:buChar char="•"/>
            </a:pPr>
            <a:r>
              <a:rPr lang="en-US" sz="1050" dirty="0"/>
              <a:t>In </a:t>
            </a:r>
            <a:r>
              <a:rPr lang="en-US" sz="1050" b="1" dirty="0"/>
              <a:t>situation B</a:t>
            </a:r>
            <a:r>
              <a:rPr lang="en-US" sz="1050" dirty="0"/>
              <a:t>, only two people (floor coordinator + CCAC) are available to carry out the evacuation/confinement, and they will act following the instructions of the Emergency Manager.</a:t>
            </a:r>
          </a:p>
          <a:p>
            <a:pPr marL="171450" indent="-171450">
              <a:buFont typeface="Arial" panose="020B0604020202020204" pitchFamily="34" charset="0"/>
              <a:buChar char="•"/>
            </a:pPr>
            <a:endParaRPr lang="en-US" sz="1050" dirty="0"/>
          </a:p>
          <a:p>
            <a:pPr marL="171450" indent="-171450">
              <a:buFont typeface="Arial" panose="020B0604020202020204" pitchFamily="34" charset="0"/>
              <a:buChar char="•"/>
            </a:pPr>
            <a:r>
              <a:rPr lang="en-US" sz="1050" dirty="0"/>
              <a:t>In </a:t>
            </a:r>
            <a:r>
              <a:rPr lang="en-US" sz="1050" b="1" dirty="0"/>
              <a:t>situation C</a:t>
            </a:r>
            <a:r>
              <a:rPr lang="en-US" sz="1050" dirty="0"/>
              <a:t>, only one person (CCAC) is available to carry out the evacuation/confinement, and they will act following the instructions of the Emergency Manager.</a:t>
            </a:r>
          </a:p>
        </p:txBody>
      </p:sp>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EECs’ Duties</a:t>
            </a:r>
            <a:br>
              <a:rPr lang="en-US" sz="3600" dirty="0"/>
            </a:br>
            <a:endParaRPr lang="en-US" dirty="0"/>
          </a:p>
        </p:txBody>
      </p:sp>
      <p:pic>
        <p:nvPicPr>
          <p:cNvPr id="4" name="Picture 3">
            <a:extLst>
              <a:ext uri="{FF2B5EF4-FFF2-40B4-BE49-F238E27FC236}">
                <a16:creationId xmlns:a16="http://schemas.microsoft.com/office/drawing/2014/main" id="{D4A29D6F-4018-4EAA-82AE-A6FCA5CAD94E}"/>
              </a:ext>
            </a:extLst>
          </p:cNvPr>
          <p:cNvPicPr>
            <a:picLocks noChangeAspect="1"/>
          </p:cNvPicPr>
          <p:nvPr/>
        </p:nvPicPr>
        <p:blipFill>
          <a:blip r:embed="rId2"/>
          <a:stretch>
            <a:fillRect/>
          </a:stretch>
        </p:blipFill>
        <p:spPr>
          <a:xfrm>
            <a:off x="6096000" y="1594131"/>
            <a:ext cx="5858186" cy="4347222"/>
          </a:xfrm>
          <a:prstGeom prst="rect">
            <a:avLst/>
          </a:prstGeom>
        </p:spPr>
      </p:pic>
      <p:sp>
        <p:nvSpPr>
          <p:cNvPr id="5" name="TextBox 4">
            <a:extLst>
              <a:ext uri="{FF2B5EF4-FFF2-40B4-BE49-F238E27FC236}">
                <a16:creationId xmlns:a16="http://schemas.microsoft.com/office/drawing/2014/main" id="{297FB40C-7A0C-458E-ADD0-85634861BFAB}"/>
              </a:ext>
            </a:extLst>
          </p:cNvPr>
          <p:cNvSpPr txBox="1"/>
          <p:nvPr/>
        </p:nvSpPr>
        <p:spPr>
          <a:xfrm>
            <a:off x="1126749" y="4575451"/>
            <a:ext cx="4440038" cy="707886"/>
          </a:xfrm>
          <a:prstGeom prst="rect">
            <a:avLst/>
          </a:prstGeom>
          <a:noFill/>
        </p:spPr>
        <p:txBody>
          <a:bodyPr wrap="square" rtlCol="0">
            <a:spAutoFit/>
          </a:bodyPr>
          <a:lstStyle/>
          <a:p>
            <a:r>
              <a:rPr lang="en-US" sz="2000" dirty="0">
                <a:solidFill>
                  <a:schemeClr val="bg1"/>
                </a:solidFill>
                <a:highlight>
                  <a:srgbClr val="3858A4"/>
                </a:highlight>
              </a:rPr>
              <a:t>EEC team only intervenes in </a:t>
            </a:r>
            <a:r>
              <a:rPr lang="en-US" sz="2000" b="1" dirty="0">
                <a:solidFill>
                  <a:schemeClr val="bg1"/>
                </a:solidFill>
                <a:highlight>
                  <a:srgbClr val="3858A4"/>
                </a:highlight>
              </a:rPr>
              <a:t>situation A</a:t>
            </a:r>
          </a:p>
        </p:txBody>
      </p:sp>
    </p:spTree>
    <p:extLst>
      <p:ext uri="{BB962C8B-B14F-4D97-AF65-F5344CB8AC3E}">
        <p14:creationId xmlns:p14="http://schemas.microsoft.com/office/powerpoint/2010/main" val="4914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A4445-0658-40CC-BF38-8917B45E1145}"/>
              </a:ext>
            </a:extLst>
          </p:cNvPr>
          <p:cNvSpPr>
            <a:spLocks noGrp="1"/>
          </p:cNvSpPr>
          <p:nvPr>
            <p:ph type="body" idx="1"/>
          </p:nvPr>
        </p:nvSpPr>
        <p:spPr/>
        <p:txBody>
          <a:bodyPr/>
          <a:lstStyle/>
          <a:p>
            <a:r>
              <a:rPr lang="en-US" dirty="0"/>
              <a:t>Evacuators must have available in the designated areas:</a:t>
            </a:r>
          </a:p>
          <a:p>
            <a:endParaRPr lang="en-US" dirty="0"/>
          </a:p>
          <a:p>
            <a:pPr marL="171450" indent="-171450">
              <a:buFont typeface="Arial" panose="020B0604020202020204" pitchFamily="34" charset="0"/>
              <a:buChar char="•"/>
            </a:pPr>
            <a:r>
              <a:rPr lang="en-US" b="1" dirty="0"/>
              <a:t>Safety vest</a:t>
            </a:r>
          </a:p>
          <a:p>
            <a:pPr marL="171450" indent="-171450">
              <a:buFont typeface="Arial" panose="020B0604020202020204" pitchFamily="34" charset="0"/>
              <a:buChar char="•"/>
            </a:pPr>
            <a:r>
              <a:rPr lang="en-US" b="1" dirty="0"/>
              <a:t>Printed Route assigned</a:t>
            </a:r>
          </a:p>
          <a:p>
            <a:pPr marL="171450" indent="-171450">
              <a:buFont typeface="Arial" panose="020B0604020202020204" pitchFamily="34" charset="0"/>
              <a:buChar char="•"/>
            </a:pPr>
            <a:r>
              <a:rPr lang="en-US" b="1" dirty="0"/>
              <a:t>Document holder &amp; pen</a:t>
            </a:r>
          </a:p>
          <a:p>
            <a:pPr marL="171450" indent="-17145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EECs’ Material</a:t>
            </a:r>
          </a:p>
        </p:txBody>
      </p:sp>
      <p:sp>
        <p:nvSpPr>
          <p:cNvPr id="5" name="TextBox 4">
            <a:extLst>
              <a:ext uri="{FF2B5EF4-FFF2-40B4-BE49-F238E27FC236}">
                <a16:creationId xmlns:a16="http://schemas.microsoft.com/office/drawing/2014/main" id="{81043C83-AE55-41A7-96D9-FBDC07F8F1C5}"/>
              </a:ext>
            </a:extLst>
          </p:cNvPr>
          <p:cNvSpPr txBox="1"/>
          <p:nvPr/>
        </p:nvSpPr>
        <p:spPr>
          <a:xfrm>
            <a:off x="1126749" y="4575451"/>
            <a:ext cx="4440038" cy="1200329"/>
          </a:xfrm>
          <a:prstGeom prst="rect">
            <a:avLst/>
          </a:prstGeom>
          <a:noFill/>
        </p:spPr>
        <p:txBody>
          <a:bodyPr wrap="square" rtlCol="0">
            <a:spAutoFit/>
          </a:bodyPr>
          <a:lstStyle/>
          <a:p>
            <a:r>
              <a:rPr lang="en-US" sz="2000" dirty="0">
                <a:solidFill>
                  <a:schemeClr val="bg1"/>
                </a:solidFill>
                <a:highlight>
                  <a:srgbClr val="3858A4"/>
                </a:highlight>
              </a:rPr>
              <a:t>Please check that this material is available. Otherwise, open a JIRA ticket to H&amp;S: </a:t>
            </a:r>
            <a:r>
              <a:rPr lang="en-US" sz="1200" dirty="0">
                <a:solidFill>
                  <a:schemeClr val="bg1"/>
                </a:solidFill>
                <a:highlight>
                  <a:srgbClr val="3858A4"/>
                </a:highlight>
              </a:rPr>
              <a:t>https://jira.cells.es/servicedesk/customer/portal/1/create/42</a:t>
            </a:r>
            <a:endParaRPr lang="en-US" sz="2000" b="1" dirty="0">
              <a:solidFill>
                <a:schemeClr val="bg1"/>
              </a:solidFill>
              <a:highlight>
                <a:srgbClr val="3858A4"/>
              </a:highlight>
            </a:endParaRPr>
          </a:p>
        </p:txBody>
      </p:sp>
      <p:pic>
        <p:nvPicPr>
          <p:cNvPr id="1026" name="Picture 2" descr="Office Fire Drill Images – Browse 1,741 Stock Photos, Vectors, and Video |  Adobe Stock">
            <a:extLst>
              <a:ext uri="{FF2B5EF4-FFF2-40B4-BE49-F238E27FC236}">
                <a16:creationId xmlns:a16="http://schemas.microsoft.com/office/drawing/2014/main" id="{09888BB8-7BBA-4B0B-97BA-83792817F8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967"/>
          <a:stretch/>
        </p:blipFill>
        <p:spPr bwMode="auto">
          <a:xfrm>
            <a:off x="6337472" y="1247391"/>
            <a:ext cx="5519583" cy="5012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54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A4445-0658-40CC-BF38-8917B45E1145}"/>
              </a:ext>
            </a:extLst>
          </p:cNvPr>
          <p:cNvSpPr>
            <a:spLocks noGrp="1"/>
          </p:cNvSpPr>
          <p:nvPr>
            <p:ph type="body" idx="1"/>
          </p:nvPr>
        </p:nvSpPr>
        <p:spPr>
          <a:xfrm>
            <a:off x="993738" y="1497204"/>
            <a:ext cx="9597225" cy="4230496"/>
          </a:xfrm>
        </p:spPr>
        <p:txBody>
          <a:bodyPr>
            <a:normAutofit fontScale="92500" lnSpcReduction="20000"/>
          </a:bodyPr>
          <a:lstStyle/>
          <a:p>
            <a:r>
              <a:rPr lang="en-US" b="1" dirty="0"/>
              <a:t>Main Building Evacuation (ALL site </a:t>
            </a:r>
            <a:r>
              <a:rPr lang="en-US" b="1"/>
              <a:t>except </a:t>
            </a:r>
            <a:r>
              <a:rPr lang="en-US" b="1" dirty="0"/>
              <a:t>P</a:t>
            </a:r>
            <a:r>
              <a:rPr lang="en-US" b="1"/>
              <a:t>risma </a:t>
            </a:r>
            <a:r>
              <a:rPr lang="en-US" b="1" dirty="0"/>
              <a:t>Building)</a:t>
            </a:r>
          </a:p>
          <a:p>
            <a:endParaRPr lang="en-US" b="1" dirty="0"/>
          </a:p>
          <a:p>
            <a:pPr marL="228600" indent="-228600">
              <a:buFont typeface="+mj-lt"/>
              <a:buAutoNum type="arabicPeriod"/>
            </a:pPr>
            <a:r>
              <a:rPr lang="en-US" dirty="0"/>
              <a:t>The evacuation starts when the </a:t>
            </a:r>
            <a:r>
              <a:rPr lang="en-US" b="1" dirty="0"/>
              <a:t>fire alarm sounds </a:t>
            </a:r>
            <a:r>
              <a:rPr lang="en-US" dirty="0"/>
              <a:t>OR </a:t>
            </a:r>
            <a:r>
              <a:rPr lang="en-US" b="1" dirty="0"/>
              <a:t>a message is given </a:t>
            </a:r>
            <a:r>
              <a:rPr lang="en-US" dirty="0"/>
              <a:t>through the speakers</a:t>
            </a:r>
          </a:p>
          <a:p>
            <a:pPr marL="228600" indent="-228600">
              <a:buFont typeface="+mj-lt"/>
              <a:buAutoNum type="arabicPeriod"/>
            </a:pPr>
            <a:endParaRPr lang="en-US" dirty="0"/>
          </a:p>
          <a:p>
            <a:pPr marL="228600" indent="-228600">
              <a:lnSpc>
                <a:spcPct val="120000"/>
              </a:lnSpc>
              <a:buFont typeface="+mj-lt"/>
              <a:buAutoNum type="arabicPeriod"/>
            </a:pPr>
            <a:r>
              <a:rPr lang="en-US" dirty="0"/>
              <a:t>Each team evacuates its route:</a:t>
            </a:r>
          </a:p>
          <a:p>
            <a:pPr marL="1257300" lvl="1" indent="-342900">
              <a:lnSpc>
                <a:spcPct val="120000"/>
              </a:lnSpc>
              <a:buClr>
                <a:srgbClr val="152F4E"/>
              </a:buClr>
              <a:buSzPct val="100000"/>
              <a:buFont typeface="+mj-lt"/>
              <a:buAutoNum type="alphaLcParenR"/>
            </a:pPr>
            <a:r>
              <a:rPr lang="en-US" sz="1200" dirty="0">
                <a:solidFill>
                  <a:srgbClr val="152F4E"/>
                </a:solidFill>
                <a:latin typeface="Open Sans" pitchFamily="2" charset="0"/>
                <a:ea typeface="Open Sans" pitchFamily="2" charset="0"/>
                <a:cs typeface="Open Sans" pitchFamily="2" charset="0"/>
                <a:sym typeface="Helvetica Neue"/>
              </a:rPr>
              <a:t>One team member goes in front evacuating people and directing them to the meeting point through the nearest emergency exit. </a:t>
            </a:r>
          </a:p>
          <a:p>
            <a:pPr marL="1257300" lvl="1" indent="-342900">
              <a:lnSpc>
                <a:spcPct val="120000"/>
              </a:lnSpc>
              <a:buClr>
                <a:srgbClr val="152F4E"/>
              </a:buClr>
              <a:buSzPct val="100000"/>
              <a:buFont typeface="+mj-lt"/>
              <a:buAutoNum type="alphaLcParenR"/>
            </a:pPr>
            <a:r>
              <a:rPr lang="en-US" sz="1200" dirty="0">
                <a:solidFill>
                  <a:srgbClr val="152F4E"/>
                </a:solidFill>
                <a:latin typeface="Open Sans" pitchFamily="2" charset="0"/>
                <a:ea typeface="Open Sans" pitchFamily="2" charset="0"/>
                <a:cs typeface="Open Sans" pitchFamily="2" charset="0"/>
                <a:sym typeface="Helvetica Neue"/>
              </a:rPr>
              <a:t>Another team member goes behind the first one (maintain visual contact) checking that nobody is left behind. </a:t>
            </a:r>
          </a:p>
          <a:p>
            <a:pPr marL="1257300" lvl="1" indent="-342900">
              <a:lnSpc>
                <a:spcPct val="120000"/>
              </a:lnSpc>
              <a:buClr>
                <a:srgbClr val="152F4E"/>
              </a:buClr>
              <a:buSzPct val="100000"/>
              <a:buFont typeface="+mj-lt"/>
              <a:buAutoNum type="alphaLcParenR"/>
            </a:pPr>
            <a:r>
              <a:rPr lang="en-US" sz="1200" dirty="0">
                <a:solidFill>
                  <a:srgbClr val="152F4E"/>
                </a:solidFill>
                <a:latin typeface="Open Sans" pitchFamily="2" charset="0"/>
                <a:ea typeface="Open Sans" pitchFamily="2" charset="0"/>
                <a:cs typeface="Open Sans" pitchFamily="2" charset="0"/>
                <a:sym typeface="Helvetica Neue"/>
              </a:rPr>
              <a:t>Do not let people go back into the building. If someone doesn’t want to evacuate make a note if it and continue your route.</a:t>
            </a:r>
          </a:p>
          <a:p>
            <a:pPr marL="1257300" lvl="1" indent="-342900">
              <a:buFont typeface="+mj-lt"/>
              <a:buAutoNum type="alphaLcParenR"/>
            </a:pPr>
            <a:endParaRPr lang="en-US" dirty="0"/>
          </a:p>
          <a:p>
            <a:pPr marL="228600" indent="-228600">
              <a:buFont typeface="+mj-lt"/>
              <a:buAutoNum type="arabicPeriod"/>
            </a:pPr>
            <a:r>
              <a:rPr lang="en-US" dirty="0"/>
              <a:t>Go to the meeting point</a:t>
            </a:r>
          </a:p>
          <a:p>
            <a:pPr marL="228600" indent="-228600">
              <a:buFont typeface="+mj-lt"/>
              <a:buAutoNum type="arabicPeriod"/>
            </a:pPr>
            <a:endParaRPr lang="en-US" dirty="0"/>
          </a:p>
          <a:p>
            <a:pPr marL="228600" indent="-228600">
              <a:buFont typeface="+mj-lt"/>
              <a:buAutoNum type="arabicPeriod"/>
            </a:pPr>
            <a:r>
              <a:rPr lang="en-US" dirty="0"/>
              <a:t>Inform the EEC head of the result of the route and hand him the revision sheet.</a:t>
            </a:r>
          </a:p>
          <a:p>
            <a:pPr marL="228600" indent="-228600">
              <a:buFont typeface="+mj-lt"/>
              <a:buAutoNum type="arabicPeriod"/>
            </a:pPr>
            <a:endParaRPr lang="en-US" dirty="0"/>
          </a:p>
          <a:p>
            <a:pPr marL="228600" indent="-228600">
              <a:buFont typeface="+mj-lt"/>
              <a:buAutoNum type="arabicPeriod"/>
            </a:pPr>
            <a:r>
              <a:rPr lang="en-US" dirty="0"/>
              <a:t>Remain at meeting point until end of emergency is declared</a:t>
            </a:r>
          </a:p>
          <a:p>
            <a:endParaRPr lang="en-US" dirty="0"/>
          </a:p>
          <a:p>
            <a:r>
              <a:rPr lang="en-US" b="1" dirty="0"/>
              <a:t>Once you get into the meeting point help the EEC head to perform the counting, please!</a:t>
            </a:r>
          </a:p>
          <a:p>
            <a:endParaRPr lang="en-US" dirty="0"/>
          </a:p>
          <a:p>
            <a:endParaRPr lang="en-US" i="1" dirty="0"/>
          </a:p>
          <a:p>
            <a:r>
              <a:rPr lang="en-US" i="1" dirty="0"/>
              <a:t>These instructions are also in Confluence: </a:t>
            </a:r>
            <a:r>
              <a:rPr lang="en-US" i="1" dirty="0">
                <a:hlinkClick r:id="rId2"/>
              </a:rPr>
              <a:t>https://confluence.cells.es/pages/viewpage.action?spaceKey=EM&amp;title=Evacuation+actions</a:t>
            </a:r>
            <a:endParaRPr lang="en-US" i="1" dirty="0"/>
          </a:p>
          <a:p>
            <a:endParaRPr lang="en-US" dirty="0"/>
          </a:p>
        </p:txBody>
      </p:sp>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p:txBody>
          <a:bodyPr/>
          <a:lstStyle/>
          <a:p>
            <a:r>
              <a:rPr lang="en-US" sz="3600" dirty="0"/>
              <a:t>How to act during an evacuation</a:t>
            </a:r>
          </a:p>
        </p:txBody>
      </p:sp>
    </p:spTree>
    <p:extLst>
      <p:ext uri="{BB962C8B-B14F-4D97-AF65-F5344CB8AC3E}">
        <p14:creationId xmlns:p14="http://schemas.microsoft.com/office/powerpoint/2010/main" val="74945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A4445-0658-40CC-BF38-8917B45E1145}"/>
              </a:ext>
            </a:extLst>
          </p:cNvPr>
          <p:cNvSpPr>
            <a:spLocks noGrp="1"/>
          </p:cNvSpPr>
          <p:nvPr>
            <p:ph type="body" idx="1"/>
          </p:nvPr>
        </p:nvSpPr>
        <p:spPr>
          <a:xfrm>
            <a:off x="993738" y="1497204"/>
            <a:ext cx="9597225" cy="4230496"/>
          </a:xfrm>
        </p:spPr>
        <p:txBody>
          <a:bodyPr>
            <a:normAutofit/>
          </a:bodyPr>
          <a:lstStyle/>
          <a:p>
            <a:r>
              <a:rPr lang="en-US" b="1" dirty="0"/>
              <a:t>Main Building Evacuation (ALL site except Prisma building)</a:t>
            </a:r>
          </a:p>
          <a:p>
            <a:endParaRPr lang="en-US" b="1" dirty="0"/>
          </a:p>
          <a:p>
            <a:pPr marL="228600" indent="-228600">
              <a:buFont typeface="+mj-lt"/>
              <a:buAutoNum type="arabicPeriod"/>
            </a:pPr>
            <a:r>
              <a:rPr lang="en-US" dirty="0"/>
              <a:t>The evacuation starts when the </a:t>
            </a:r>
            <a:r>
              <a:rPr lang="en-US" b="1" dirty="0"/>
              <a:t>fire alarm sounds </a:t>
            </a:r>
            <a:r>
              <a:rPr lang="en-US" dirty="0"/>
              <a:t>OR </a:t>
            </a:r>
            <a:r>
              <a:rPr lang="en-US" b="1" dirty="0"/>
              <a:t>a message is given </a:t>
            </a:r>
            <a:r>
              <a:rPr lang="en-US" dirty="0"/>
              <a:t>through the speakers</a:t>
            </a:r>
          </a:p>
          <a:p>
            <a:pPr marL="228600" indent="-228600">
              <a:buFont typeface="+mj-lt"/>
              <a:buAutoNum type="arabicPeriod"/>
            </a:pPr>
            <a:endParaRPr lang="en-US" dirty="0"/>
          </a:p>
          <a:p>
            <a:pPr marL="228600" indent="-228600">
              <a:lnSpc>
                <a:spcPct val="120000"/>
              </a:lnSpc>
              <a:buFont typeface="+mj-lt"/>
              <a:buAutoNum type="arabicPeriod"/>
            </a:pPr>
            <a:r>
              <a:rPr lang="en-US" dirty="0"/>
              <a:t>Each team informs the personnel of the confinement points:</a:t>
            </a:r>
          </a:p>
          <a:p>
            <a:pPr marL="1257300" lvl="1" indent="-342900">
              <a:lnSpc>
                <a:spcPct val="120000"/>
              </a:lnSpc>
              <a:buClr>
                <a:srgbClr val="152F4E"/>
              </a:buClr>
              <a:buSzPct val="100000"/>
              <a:buFont typeface="+mj-lt"/>
              <a:buAutoNum type="alphaLcParenR"/>
            </a:pPr>
            <a:r>
              <a:rPr lang="en-US" sz="1200" dirty="0">
                <a:solidFill>
                  <a:srgbClr val="152F4E"/>
                </a:solidFill>
                <a:latin typeface="Open Sans" pitchFamily="2" charset="0"/>
                <a:ea typeface="Open Sans" pitchFamily="2" charset="0"/>
                <a:cs typeface="Open Sans" pitchFamily="2" charset="0"/>
                <a:sym typeface="Helvetica Neue"/>
              </a:rPr>
              <a:t>External members. Maxwell Auditorium</a:t>
            </a:r>
          </a:p>
          <a:p>
            <a:pPr marL="1257300" lvl="1" indent="-342900">
              <a:lnSpc>
                <a:spcPct val="120000"/>
              </a:lnSpc>
              <a:buClr>
                <a:srgbClr val="152F4E"/>
              </a:buClr>
              <a:buSzPct val="100000"/>
              <a:buFont typeface="+mj-lt"/>
              <a:buAutoNum type="alphaLcParenR"/>
            </a:pPr>
            <a:r>
              <a:rPr lang="en-US" sz="1200" dirty="0">
                <a:solidFill>
                  <a:srgbClr val="152F4E"/>
                </a:solidFill>
                <a:latin typeface="Open Sans" pitchFamily="2" charset="0"/>
                <a:ea typeface="Open Sans" pitchFamily="2" charset="0"/>
                <a:cs typeface="Open Sans" pitchFamily="2" charset="0"/>
                <a:sym typeface="Helvetica Neue"/>
              </a:rPr>
              <a:t>Internal members: Offices</a:t>
            </a:r>
          </a:p>
          <a:p>
            <a:pPr marL="1257300" lvl="1" indent="-342900">
              <a:buFont typeface="+mj-lt"/>
              <a:buAutoNum type="alphaLcParenR"/>
            </a:pPr>
            <a:endParaRPr lang="en-US" dirty="0"/>
          </a:p>
          <a:p>
            <a:pPr marL="228600" indent="-228600">
              <a:buFont typeface="+mj-lt"/>
              <a:buAutoNum type="arabicPeriod"/>
            </a:pPr>
            <a:r>
              <a:rPr lang="en-US" dirty="0"/>
              <a:t>Check and inform that windows must be closed</a:t>
            </a:r>
            <a:br>
              <a:rPr lang="en-US" dirty="0"/>
            </a:br>
            <a:endParaRPr lang="en-US" dirty="0"/>
          </a:p>
          <a:p>
            <a:pPr marL="228600" indent="-228600">
              <a:buFont typeface="+mj-lt"/>
              <a:buAutoNum type="arabicPeriod"/>
            </a:pPr>
            <a:r>
              <a:rPr lang="en-US" dirty="0"/>
              <a:t>One member of the route 5 will open the Maxwell Auditorium</a:t>
            </a:r>
          </a:p>
          <a:p>
            <a:pPr marL="228600" indent="-228600">
              <a:buFont typeface="+mj-lt"/>
              <a:buAutoNum type="arabicPeriod"/>
            </a:pPr>
            <a:endParaRPr lang="en-US" dirty="0"/>
          </a:p>
          <a:p>
            <a:pPr marL="228600" indent="-228600">
              <a:buFont typeface="+mj-lt"/>
              <a:buAutoNum type="arabicPeriod"/>
            </a:pPr>
            <a:r>
              <a:rPr lang="en-US" dirty="0"/>
              <a:t>Go to the Confinement point and inform the head of EEC</a:t>
            </a:r>
          </a:p>
          <a:p>
            <a:endParaRPr lang="en-US" dirty="0"/>
          </a:p>
        </p:txBody>
      </p:sp>
      <p:sp>
        <p:nvSpPr>
          <p:cNvPr id="3" name="Title 2">
            <a:extLst>
              <a:ext uri="{FF2B5EF4-FFF2-40B4-BE49-F238E27FC236}">
                <a16:creationId xmlns:a16="http://schemas.microsoft.com/office/drawing/2014/main" id="{78D6AFF3-2ABD-4F07-9398-EC51C1BA114A}"/>
              </a:ext>
            </a:extLst>
          </p:cNvPr>
          <p:cNvSpPr>
            <a:spLocks noGrp="1"/>
          </p:cNvSpPr>
          <p:nvPr>
            <p:ph type="title"/>
          </p:nvPr>
        </p:nvSpPr>
        <p:spPr>
          <a:noFill/>
        </p:spPr>
        <p:txBody>
          <a:bodyPr/>
          <a:lstStyle/>
          <a:p>
            <a:r>
              <a:rPr lang="en-US" sz="3600" dirty="0"/>
              <a:t>How to act during confinement</a:t>
            </a:r>
          </a:p>
        </p:txBody>
      </p:sp>
    </p:spTree>
    <p:extLst>
      <p:ext uri="{BB962C8B-B14F-4D97-AF65-F5344CB8AC3E}">
        <p14:creationId xmlns:p14="http://schemas.microsoft.com/office/powerpoint/2010/main" val="1631103921"/>
      </p:ext>
    </p:extLst>
  </p:cSld>
  <p:clrMapOvr>
    <a:masterClrMapping/>
  </p:clrMapOvr>
</p:sld>
</file>

<file path=ppt/theme/theme1.xml><?xml version="1.0" encoding="utf-8"?>
<a:theme xmlns:a="http://schemas.openxmlformats.org/drawingml/2006/main" name="Tema de Office">
  <a:themeElements>
    <a:clrScheme name="Sincrotó">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3630</TotalTime>
  <Words>1820</Words>
  <Application>Microsoft Office PowerPoint</Application>
  <PresentationFormat>Widescreen</PresentationFormat>
  <Paragraphs>320</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Outfit</vt:lpstr>
      <vt:lpstr>Calibri</vt:lpstr>
      <vt:lpstr>Arial</vt:lpstr>
      <vt:lpstr>Open Sans</vt:lpstr>
      <vt:lpstr>Tema de Office</vt:lpstr>
      <vt:lpstr>EEC Refresh Session 9/07/2026 Ana Belén Martínez, Josep Maria Roca, Victor Garrido</vt:lpstr>
      <vt:lpstr>Index</vt:lpstr>
      <vt:lpstr>Goals of the session </vt:lpstr>
      <vt:lpstr>Updated Emergency Plan (PAU) </vt:lpstr>
      <vt:lpstr>EECs’ Duties </vt:lpstr>
      <vt:lpstr>EECs’ Duties </vt:lpstr>
      <vt:lpstr>EECs’ Material</vt:lpstr>
      <vt:lpstr>How to act during an evacuation</vt:lpstr>
      <vt:lpstr>How to act during confinement</vt:lpstr>
      <vt:lpstr>Frequently Asked Questions</vt:lpstr>
      <vt:lpstr>Evacuation routes </vt:lpstr>
      <vt:lpstr>Evacuation routes </vt:lpstr>
      <vt:lpstr>Evacuation routes </vt:lpstr>
      <vt:lpstr>Evacuation routes </vt:lpstr>
      <vt:lpstr>Evacuation routes </vt:lpstr>
      <vt:lpstr>Evacuation routes </vt:lpstr>
      <vt:lpstr>Evacuation routes </vt:lpstr>
      <vt:lpstr>Evacuation routes </vt:lpstr>
      <vt:lpstr>Evacuation routes </vt:lpstr>
      <vt:lpstr>Evacuation routes </vt:lpstr>
      <vt:lpstr>Evacuation routes </vt:lpstr>
      <vt:lpstr>Evacuation routes </vt:lpstr>
      <vt:lpstr>Evacuation routes </vt:lpstr>
      <vt:lpstr>Evacuation routes </vt:lpstr>
      <vt:lpstr>Evacuation routes </vt:lpstr>
      <vt:lpstr>Evacuation routes </vt:lpstr>
      <vt:lpstr>Evacuation routes </vt:lpstr>
      <vt:lpstr>Evacuation routes </vt:lpstr>
      <vt:lpstr>Evacuation routes </vt:lpstr>
      <vt:lpstr>Evacuation routes </vt:lpstr>
      <vt:lpstr>Comments or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ALBA Communication and Outreach Office</dc:creator>
  <cp:lastModifiedBy>Ana Belén Martínez Bonillo</cp:lastModifiedBy>
  <cp:revision>253</cp:revision>
  <dcterms:created xsi:type="dcterms:W3CDTF">2024-02-07T09:48:03Z</dcterms:created>
  <dcterms:modified xsi:type="dcterms:W3CDTF">2026-07-09T12:58:47Z</dcterms:modified>
</cp:coreProperties>
</file>