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5377" r:id="rId3"/>
    <p:sldId id="4986" r:id="rId4"/>
    <p:sldId id="373" r:id="rId5"/>
    <p:sldId id="4950" r:id="rId6"/>
    <p:sldId id="470" r:id="rId7"/>
    <p:sldId id="4952" r:id="rId8"/>
    <p:sldId id="5354" r:id="rId9"/>
    <p:sldId id="5356" r:id="rId10"/>
    <p:sldId id="5357" r:id="rId11"/>
    <p:sldId id="4990" r:id="rId12"/>
    <p:sldId id="5361" r:id="rId13"/>
    <p:sldId id="5363" r:id="rId14"/>
    <p:sldId id="5382" r:id="rId15"/>
    <p:sldId id="5364" r:id="rId16"/>
    <p:sldId id="5366" r:id="rId17"/>
    <p:sldId id="5368" r:id="rId18"/>
    <p:sldId id="5205" r:id="rId19"/>
    <p:sldId id="5372" r:id="rId20"/>
    <p:sldId id="5371" r:id="rId21"/>
    <p:sldId id="4935" r:id="rId22"/>
    <p:sldId id="5397" r:id="rId23"/>
    <p:sldId id="5398" r:id="rId24"/>
    <p:sldId id="5396" r:id="rId25"/>
    <p:sldId id="5210" r:id="rId26"/>
    <p:sldId id="5038" r:id="rId27"/>
    <p:sldId id="5376" r:id="rId28"/>
    <p:sldId id="279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hEuVugvRcfxdUNCmBE//4UgA0o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E97"/>
    <a:srgbClr val="122E4F"/>
    <a:srgbClr val="FFFFCC"/>
    <a:srgbClr val="00FF00"/>
    <a:srgbClr val="FF6600"/>
    <a:srgbClr val="0A2E56"/>
    <a:srgbClr val="0066FF"/>
    <a:srgbClr val="DAEEF3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2121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75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822"/>
    </p:cViewPr>
  </p:sorterViewPr>
  <p:notesViewPr>
    <p:cSldViewPr snapToGrid="0" showGuide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3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56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9E0DDA-772D-4BC3-832D-A44D3D6297EC}" type="doc">
      <dgm:prSet loTypeId="urn:microsoft.com/office/officeart/2005/8/layout/lProcess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4938CC40-0BB0-4F64-BF3A-93D7C513A3A2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Computing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Infrastructure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BBE2AD1-FDAE-45B1-AD0E-428C859143A7}" type="parTrans" cxnId="{F5370EA5-37B6-406D-9816-1B067E36B8B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BB5EBC-1ADB-40DF-BEAD-D83DC06B8587}" type="sibTrans" cxnId="{F5370EA5-37B6-406D-9816-1B067E36B8B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38A07AD-24CB-4BED-B0A6-AAA8E162A488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strategy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7A9A08-F95A-42EC-8733-8D4AD01E7AD6}" type="parTrans" cxnId="{D66A946F-78CF-4879-99ED-D5E016A8189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41C2B54-AAA9-4923-B863-13C87C99EC1E}" type="sibTrans" cxnId="{D66A946F-78CF-4879-99ED-D5E016A8189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B6097B8-1746-42B5-90E9-F880E014B8F2}">
      <dgm:prSet phldrT="[Text]" custT="1"/>
      <dgm:spPr/>
      <dgm:t>
        <a:bodyPr/>
        <a:lstStyle/>
        <a:p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Implementation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BE0517-1988-4F11-AB9D-7577C1AC76F9}" type="parTrans" cxnId="{F9153E21-D671-4A62-BA0F-0F1DAA6B9CD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F473872-52DE-40E5-B7D7-24AAD96516E8}" type="sibTrans" cxnId="{F9153E21-D671-4A62-BA0F-0F1DAA6B9CD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EE6DE8E-7EF0-4FF7-A75D-248B6E918865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Core Data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Services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68096B-19E4-4CA1-9191-39C9B1AA6DD2}" type="parTrans" cxnId="{2D8731C1-282E-47A7-AADB-2F64EB618FBB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E87F568-9ED1-410A-BDA8-F8C9A67BB0B5}" type="sibTrans" cxnId="{2D8731C1-282E-47A7-AADB-2F64EB618FBB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1AF8E5B-8A98-4C90-80AE-26C241153B0B}">
      <dgm:prSet phldrT="[Text]"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Low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Level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architecture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EED3E9-00DE-4A8F-A995-DACB5CCE9539}" type="parTrans" cxnId="{AF452031-939A-4E4F-8118-7BD3ABA8120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7B8711-ED8D-4C36-8948-B0CAEA636366}" type="sibTrans" cxnId="{AF452031-939A-4E4F-8118-7BD3ABA8120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4B9F45A-0BEA-47BD-965A-3FCE26F3A5B3}">
      <dgm:prSet phldrT="[Text]"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Experiments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orchestration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C0F2E04-AF94-448C-8919-6C7AA38555F2}" type="parTrans" cxnId="{58B772B0-9495-4C83-AAC4-CD35111CF77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56C202F-C651-445B-88A1-19B7774CB76B}" type="sibTrans" cxnId="{58B772B0-9495-4C83-AAC4-CD35111CF77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765C147-F4F7-4CC7-B5C0-EA6D7CAE1DAD}">
      <dgm:prSet phldrT="[Text]" custT="1"/>
      <dgm:spPr/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Scientific Data Processing and Analysis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9DFE2D6-AE93-499E-8368-5A0FFCCE3AB9}" type="parTrans" cxnId="{0205FC35-E9E0-458D-8C67-F4E3AF528A34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77939B4-3C04-4916-9524-CD20FD4A928B}" type="sibTrans" cxnId="{0205FC35-E9E0-458D-8C67-F4E3AF528A34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ABA406C-81D8-4A29-B7D7-A69F34402F24}">
      <dgm:prSet phldrT="[Text]"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Processing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Workflows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65D6C62-56CC-471E-ACAB-8B3EA1323A46}" type="parTrans" cxnId="{75A9C356-F50D-4414-BF88-0586B887956C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3FEE662-C5C6-4A7C-85B2-4B639F0A0F68}" type="sibTrans" cxnId="{75A9C356-F50D-4414-BF88-0586B887956C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2950A87-5CDD-4C04-AE4A-39F2C678F482}">
      <dgm:prSet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Lifecycle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D15F60F-9D09-4F44-99C0-0919B1BAF130}" type="parTrans" cxnId="{4B53BF50-0890-4D91-98EF-3FE2B4361EC5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9514A0-9DAD-4512-8F8B-92C52EB21B60}" type="sibTrans" cxnId="{4B53BF50-0890-4D91-98EF-3FE2B4361EC5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5FAEB8-D64A-45A2-B9F0-0A399EB40436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Instrumentation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motion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Synchronisation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D8D1DA0-98BB-4585-B86F-DCC584641070}" type="parTrans" cxnId="{0579907E-4846-4EC4-9475-1050EDA1F7D4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4A3E444-7C79-49F6-8882-AB05E0A4FED5}" type="sibTrans" cxnId="{0579907E-4846-4EC4-9475-1050EDA1F7D4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85294E1-814E-481E-B6E8-7610A237DFBF}">
      <dgm:prSet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Tango,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archiving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alarms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5FE933-667C-4BB5-B16D-F25D49FA61EE}" type="parTrans" cxnId="{5D884FBA-A090-4438-B1AA-C150663EF5FD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189835A-8DA6-4C2B-BE1C-0CBFBBDEA550}" type="sibTrans" cxnId="{5D884FBA-A090-4438-B1AA-C150663EF5FD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C0CECD-B7F8-49B9-9022-CAFF9A019192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User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Interfaces</a:t>
          </a:r>
        </a:p>
      </dgm:t>
    </dgm:pt>
    <dgm:pt modelId="{45686E61-1730-429F-8191-78960D0F31D4}" type="parTrans" cxnId="{2555A2A4-13B5-42D3-99D5-5520DA7E0AB3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48FCCFE-EA6F-4CFA-AA6E-5642B22FBF15}" type="sibTrans" cxnId="{2555A2A4-13B5-42D3-99D5-5520DA7E0AB3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3A13048-74EA-480A-820C-2CE290DC827F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Sustainability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Quality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2EA4E4-83BF-4279-8C0D-BCF0FB7E5B75}" type="parTrans" cxnId="{25751E40-709D-4B37-A508-77F65D9E14C2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06F2E50-4DD6-451D-9593-6A31D178F5BB}" type="sibTrans" cxnId="{25751E40-709D-4B37-A508-77F65D9E14C2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0439539-2DAC-4097-AA1B-E3E6549D94F8}">
      <dgm:prSet/>
      <dgm:spPr/>
      <dgm:t>
        <a:bodyPr/>
        <a:lstStyle/>
        <a:p>
          <a:r>
            <a:rPr lang="es-E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AI</a:t>
          </a:r>
        </a:p>
      </dgm:t>
    </dgm:pt>
    <dgm:pt modelId="{2764C39D-9BB9-4F72-BE7A-A79BF3C6EC99}" type="parTrans" cxnId="{8ED185E6-CF1A-4F39-8140-16546C2F5FAC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B015FB6-A61E-4966-961A-22693AED880B}" type="sibTrans" cxnId="{8ED185E6-CF1A-4F39-8140-16546C2F5FAC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4DB6E89-37AD-41CD-9CE7-44001550ADB8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quality assessment and  reduction</a:t>
          </a:r>
          <a:endParaRPr lang="es-E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A6503E7-58C9-4117-801A-E003909587DB}" type="parTrans" cxnId="{F7998479-5156-4F00-A61E-97F7889AA26F}">
      <dgm:prSet/>
      <dgm:spPr/>
      <dgm:t>
        <a:bodyPr/>
        <a:lstStyle/>
        <a:p>
          <a:endParaRPr lang="es-ES"/>
        </a:p>
      </dgm:t>
    </dgm:pt>
    <dgm:pt modelId="{F72A8A0D-3C36-4B23-B0FB-0CD6099E6A32}" type="sibTrans" cxnId="{F7998479-5156-4F00-A61E-97F7889AA26F}">
      <dgm:prSet/>
      <dgm:spPr/>
      <dgm:t>
        <a:bodyPr/>
        <a:lstStyle/>
        <a:p>
          <a:endParaRPr lang="es-ES"/>
        </a:p>
      </dgm:t>
    </dgm:pt>
    <dgm:pt modelId="{1D727D48-5D35-4182-B735-CECC27F8D055}">
      <dgm:prSet/>
      <dgm:spPr/>
      <dgm:t>
        <a:bodyPr/>
        <a:lstStyle/>
        <a:p>
          <a:r>
            <a:rPr lang="es-E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Stewardship</a:t>
          </a:r>
        </a:p>
      </dgm:t>
    </dgm:pt>
    <dgm:pt modelId="{B16FCF52-89CD-4C41-B4E7-2CB61F1C70B5}" type="parTrans" cxnId="{37CED36F-55D5-45DA-8238-B645AB50FDBC}">
      <dgm:prSet/>
      <dgm:spPr/>
      <dgm:t>
        <a:bodyPr/>
        <a:lstStyle/>
        <a:p>
          <a:endParaRPr lang="es-ES"/>
        </a:p>
      </dgm:t>
    </dgm:pt>
    <dgm:pt modelId="{2AF25F5A-FBC5-425C-B2AA-AC3A2ABF3187}" type="sibTrans" cxnId="{37CED36F-55D5-45DA-8238-B645AB50FDBC}">
      <dgm:prSet/>
      <dgm:spPr/>
      <dgm:t>
        <a:bodyPr/>
        <a:lstStyle/>
        <a:p>
          <a:endParaRPr lang="es-ES"/>
        </a:p>
      </dgm:t>
    </dgm:pt>
    <dgm:pt modelId="{C9EA6457-2BA6-4B90-8549-B69349B856FA}" type="pres">
      <dgm:prSet presAssocID="{469E0DDA-772D-4BC3-832D-A44D3D6297EC}" presName="theList" presStyleCnt="0">
        <dgm:presLayoutVars>
          <dgm:dir/>
          <dgm:animLvl val="lvl"/>
          <dgm:resizeHandles val="exact"/>
        </dgm:presLayoutVars>
      </dgm:prSet>
      <dgm:spPr/>
    </dgm:pt>
    <dgm:pt modelId="{FA659CBC-A668-49B6-8859-501B70C40833}" type="pres">
      <dgm:prSet presAssocID="{4938CC40-0BB0-4F64-BF3A-93D7C513A3A2}" presName="compNode" presStyleCnt="0"/>
      <dgm:spPr/>
    </dgm:pt>
    <dgm:pt modelId="{3CA0EF71-2796-4A46-86D3-FF7F5C1DCBA6}" type="pres">
      <dgm:prSet presAssocID="{4938CC40-0BB0-4F64-BF3A-93D7C513A3A2}" presName="aNode" presStyleLbl="bgShp" presStyleIdx="0" presStyleCnt="3"/>
      <dgm:spPr/>
    </dgm:pt>
    <dgm:pt modelId="{78B26530-3A0E-49B5-9D9A-E1F95BF082F6}" type="pres">
      <dgm:prSet presAssocID="{4938CC40-0BB0-4F64-BF3A-93D7C513A3A2}" presName="textNode" presStyleLbl="bgShp" presStyleIdx="0" presStyleCnt="3"/>
      <dgm:spPr/>
    </dgm:pt>
    <dgm:pt modelId="{F56C77D8-473D-44A1-8C72-A63ABD4434BD}" type="pres">
      <dgm:prSet presAssocID="{4938CC40-0BB0-4F64-BF3A-93D7C513A3A2}" presName="compChildNode" presStyleCnt="0"/>
      <dgm:spPr/>
    </dgm:pt>
    <dgm:pt modelId="{A83BB665-7511-4D84-847C-45DAFB9E7A5F}" type="pres">
      <dgm:prSet presAssocID="{4938CC40-0BB0-4F64-BF3A-93D7C513A3A2}" presName="theInnerList" presStyleCnt="0"/>
      <dgm:spPr/>
    </dgm:pt>
    <dgm:pt modelId="{A307306C-848E-4C22-B5AA-3966A3410D85}" type="pres">
      <dgm:prSet presAssocID="{938A07AD-24CB-4BED-B0A6-AAA8E162A488}" presName="childNode" presStyleLbl="node1" presStyleIdx="0" presStyleCnt="13">
        <dgm:presLayoutVars>
          <dgm:bulletEnabled val="1"/>
        </dgm:presLayoutVars>
      </dgm:prSet>
      <dgm:spPr/>
    </dgm:pt>
    <dgm:pt modelId="{7310650B-C749-4381-AD47-C5C46AD45CA4}" type="pres">
      <dgm:prSet presAssocID="{938A07AD-24CB-4BED-B0A6-AAA8E162A488}" presName="aSpace2" presStyleCnt="0"/>
      <dgm:spPr/>
    </dgm:pt>
    <dgm:pt modelId="{1D2BDEE9-6A4A-4051-9F41-CA62B82E4530}" type="pres">
      <dgm:prSet presAssocID="{E2950A87-5CDD-4C04-AE4A-39F2C678F482}" presName="childNode" presStyleLbl="node1" presStyleIdx="1" presStyleCnt="13">
        <dgm:presLayoutVars>
          <dgm:bulletEnabled val="1"/>
        </dgm:presLayoutVars>
      </dgm:prSet>
      <dgm:spPr/>
    </dgm:pt>
    <dgm:pt modelId="{E135785B-3476-4D01-BD31-DDBDF8999B05}" type="pres">
      <dgm:prSet presAssocID="{E2950A87-5CDD-4C04-AE4A-39F2C678F482}" presName="aSpace2" presStyleCnt="0"/>
      <dgm:spPr/>
    </dgm:pt>
    <dgm:pt modelId="{4A31C311-1CBB-43BC-AF70-B7850B52B849}" type="pres">
      <dgm:prSet presAssocID="{5B6097B8-1746-42B5-90E9-F880E014B8F2}" presName="childNode" presStyleLbl="node1" presStyleIdx="2" presStyleCnt="13">
        <dgm:presLayoutVars>
          <dgm:bulletEnabled val="1"/>
        </dgm:presLayoutVars>
      </dgm:prSet>
      <dgm:spPr/>
    </dgm:pt>
    <dgm:pt modelId="{9151A946-5092-4282-A768-E4DD0ABB3311}" type="pres">
      <dgm:prSet presAssocID="{4938CC40-0BB0-4F64-BF3A-93D7C513A3A2}" presName="aSpace" presStyleCnt="0"/>
      <dgm:spPr/>
    </dgm:pt>
    <dgm:pt modelId="{2476B143-956B-41EB-8111-30E3B481CCE3}" type="pres">
      <dgm:prSet presAssocID="{0EE6DE8E-7EF0-4FF7-A75D-248B6E918865}" presName="compNode" presStyleCnt="0"/>
      <dgm:spPr/>
    </dgm:pt>
    <dgm:pt modelId="{59BD1F18-6090-4752-A680-77354E3E80AF}" type="pres">
      <dgm:prSet presAssocID="{0EE6DE8E-7EF0-4FF7-A75D-248B6E918865}" presName="aNode" presStyleLbl="bgShp" presStyleIdx="1" presStyleCnt="3"/>
      <dgm:spPr/>
    </dgm:pt>
    <dgm:pt modelId="{D895D272-BE7C-40DF-8FC6-8C8B2B6041FB}" type="pres">
      <dgm:prSet presAssocID="{0EE6DE8E-7EF0-4FF7-A75D-248B6E918865}" presName="textNode" presStyleLbl="bgShp" presStyleIdx="1" presStyleCnt="3"/>
      <dgm:spPr/>
    </dgm:pt>
    <dgm:pt modelId="{80D56FD2-5E71-4067-96F6-2BAED0BF57E6}" type="pres">
      <dgm:prSet presAssocID="{0EE6DE8E-7EF0-4FF7-A75D-248B6E918865}" presName="compChildNode" presStyleCnt="0"/>
      <dgm:spPr/>
    </dgm:pt>
    <dgm:pt modelId="{9AF91F60-2F3C-480F-9F57-A5095C5C4972}" type="pres">
      <dgm:prSet presAssocID="{0EE6DE8E-7EF0-4FF7-A75D-248B6E918865}" presName="theInnerList" presStyleCnt="0"/>
      <dgm:spPr/>
    </dgm:pt>
    <dgm:pt modelId="{4FCD0C25-8A0D-490A-88E8-2CA6F499BBBA}" type="pres">
      <dgm:prSet presAssocID="{11AF8E5B-8A98-4C90-80AE-26C241153B0B}" presName="childNode" presStyleLbl="node1" presStyleIdx="3" presStyleCnt="13" custLinFactNeighborX="1254">
        <dgm:presLayoutVars>
          <dgm:bulletEnabled val="1"/>
        </dgm:presLayoutVars>
      </dgm:prSet>
      <dgm:spPr/>
    </dgm:pt>
    <dgm:pt modelId="{BF7EF6F0-CFBE-4DA7-9E54-7E2A95BB38A4}" type="pres">
      <dgm:prSet presAssocID="{11AF8E5B-8A98-4C90-80AE-26C241153B0B}" presName="aSpace2" presStyleCnt="0"/>
      <dgm:spPr/>
    </dgm:pt>
    <dgm:pt modelId="{7DE649DF-6A74-40B5-AFD4-B7A96532D0D4}" type="pres">
      <dgm:prSet presAssocID="{635FAEB8-D64A-45A2-B9F0-0A399EB40436}" presName="childNode" presStyleLbl="node1" presStyleIdx="4" presStyleCnt="13" custLinFactNeighborX="1254">
        <dgm:presLayoutVars>
          <dgm:bulletEnabled val="1"/>
        </dgm:presLayoutVars>
      </dgm:prSet>
      <dgm:spPr/>
    </dgm:pt>
    <dgm:pt modelId="{7BC90D20-50DA-4151-9A1B-431F68E298D0}" type="pres">
      <dgm:prSet presAssocID="{635FAEB8-D64A-45A2-B9F0-0A399EB40436}" presName="aSpace2" presStyleCnt="0"/>
      <dgm:spPr/>
    </dgm:pt>
    <dgm:pt modelId="{C3605F49-FF63-4178-A5A8-6CC429DB0564}" type="pres">
      <dgm:prSet presAssocID="{085294E1-814E-481E-B6E8-7610A237DFBF}" presName="childNode" presStyleLbl="node1" presStyleIdx="5" presStyleCnt="13" custLinFactNeighborX="1254">
        <dgm:presLayoutVars>
          <dgm:bulletEnabled val="1"/>
        </dgm:presLayoutVars>
      </dgm:prSet>
      <dgm:spPr/>
    </dgm:pt>
    <dgm:pt modelId="{F9F9A670-DC35-4B75-AFA0-41B2050EB924}" type="pres">
      <dgm:prSet presAssocID="{085294E1-814E-481E-B6E8-7610A237DFBF}" presName="aSpace2" presStyleCnt="0"/>
      <dgm:spPr/>
    </dgm:pt>
    <dgm:pt modelId="{F28C6E60-4646-486E-BAD4-6BA406436E01}" type="pres">
      <dgm:prSet presAssocID="{A4B9F45A-0BEA-47BD-965A-3FCE26F3A5B3}" presName="childNode" presStyleLbl="node1" presStyleIdx="6" presStyleCnt="13" custLinFactNeighborX="1254">
        <dgm:presLayoutVars>
          <dgm:bulletEnabled val="1"/>
        </dgm:presLayoutVars>
      </dgm:prSet>
      <dgm:spPr/>
    </dgm:pt>
    <dgm:pt modelId="{2E573594-EE78-4B8F-A643-92BB84FF9B3E}" type="pres">
      <dgm:prSet presAssocID="{A4B9F45A-0BEA-47BD-965A-3FCE26F3A5B3}" presName="aSpace2" presStyleCnt="0"/>
      <dgm:spPr/>
    </dgm:pt>
    <dgm:pt modelId="{CD6C4B67-6DFE-4115-ACC2-1A82364874B2}" type="pres">
      <dgm:prSet presAssocID="{C2C0CECD-B7F8-49B9-9022-CAFF9A019192}" presName="childNode" presStyleLbl="node1" presStyleIdx="7" presStyleCnt="13" custLinFactNeighborX="1254">
        <dgm:presLayoutVars>
          <dgm:bulletEnabled val="1"/>
        </dgm:presLayoutVars>
      </dgm:prSet>
      <dgm:spPr/>
    </dgm:pt>
    <dgm:pt modelId="{F69E49DB-54FB-4D23-9169-65414537725E}" type="pres">
      <dgm:prSet presAssocID="{C2C0CECD-B7F8-49B9-9022-CAFF9A019192}" presName="aSpace2" presStyleCnt="0"/>
      <dgm:spPr/>
    </dgm:pt>
    <dgm:pt modelId="{013A4AEC-1734-46B3-B63E-FC755240DE86}" type="pres">
      <dgm:prSet presAssocID="{13A13048-74EA-480A-820C-2CE290DC827F}" presName="childNode" presStyleLbl="node1" presStyleIdx="8" presStyleCnt="13" custLinFactNeighborX="1254">
        <dgm:presLayoutVars>
          <dgm:bulletEnabled val="1"/>
        </dgm:presLayoutVars>
      </dgm:prSet>
      <dgm:spPr/>
    </dgm:pt>
    <dgm:pt modelId="{40C75BBB-321A-44B9-A5F3-2D66BCB841C2}" type="pres">
      <dgm:prSet presAssocID="{0EE6DE8E-7EF0-4FF7-A75D-248B6E918865}" presName="aSpace" presStyleCnt="0"/>
      <dgm:spPr/>
    </dgm:pt>
    <dgm:pt modelId="{E39B1E06-F991-4EB6-B0DB-14F986BE415F}" type="pres">
      <dgm:prSet presAssocID="{F765C147-F4F7-4CC7-B5C0-EA6D7CAE1DAD}" presName="compNode" presStyleCnt="0"/>
      <dgm:spPr/>
    </dgm:pt>
    <dgm:pt modelId="{C913718B-6F26-429B-8EEA-7DED9E417F6F}" type="pres">
      <dgm:prSet presAssocID="{F765C147-F4F7-4CC7-B5C0-EA6D7CAE1DAD}" presName="aNode" presStyleLbl="bgShp" presStyleIdx="2" presStyleCnt="3"/>
      <dgm:spPr/>
    </dgm:pt>
    <dgm:pt modelId="{042727DF-89D4-4DD4-892E-B9E974777C6C}" type="pres">
      <dgm:prSet presAssocID="{F765C147-F4F7-4CC7-B5C0-EA6D7CAE1DAD}" presName="textNode" presStyleLbl="bgShp" presStyleIdx="2" presStyleCnt="3"/>
      <dgm:spPr/>
    </dgm:pt>
    <dgm:pt modelId="{7944B066-C194-4CE9-8AC7-6B3B65AF8CFC}" type="pres">
      <dgm:prSet presAssocID="{F765C147-F4F7-4CC7-B5C0-EA6D7CAE1DAD}" presName="compChildNode" presStyleCnt="0"/>
      <dgm:spPr/>
    </dgm:pt>
    <dgm:pt modelId="{DA18EDF6-0749-4797-9540-984BB2413A3F}" type="pres">
      <dgm:prSet presAssocID="{F765C147-F4F7-4CC7-B5C0-EA6D7CAE1DAD}" presName="theInnerList" presStyleCnt="0"/>
      <dgm:spPr/>
    </dgm:pt>
    <dgm:pt modelId="{0CDAEBE2-8D50-46CE-B9D3-62F5C43AAA3D}" type="pres">
      <dgm:prSet presAssocID="{3ABA406C-81D8-4A29-B7D7-A69F34402F24}" presName="childNode" presStyleLbl="node1" presStyleIdx="9" presStyleCnt="13" custLinFactNeighborX="1254">
        <dgm:presLayoutVars>
          <dgm:bulletEnabled val="1"/>
        </dgm:presLayoutVars>
      </dgm:prSet>
      <dgm:spPr/>
    </dgm:pt>
    <dgm:pt modelId="{2089F54F-FFF3-452E-BB10-2153FA8BD275}" type="pres">
      <dgm:prSet presAssocID="{3ABA406C-81D8-4A29-B7D7-A69F34402F24}" presName="aSpace2" presStyleCnt="0"/>
      <dgm:spPr/>
    </dgm:pt>
    <dgm:pt modelId="{6218C480-B253-4525-BD0B-1AE06A9BCF90}" type="pres">
      <dgm:prSet presAssocID="{54DB6E89-37AD-41CD-9CE7-44001550ADB8}" presName="childNode" presStyleLbl="node1" presStyleIdx="10" presStyleCnt="13">
        <dgm:presLayoutVars>
          <dgm:bulletEnabled val="1"/>
        </dgm:presLayoutVars>
      </dgm:prSet>
      <dgm:spPr/>
    </dgm:pt>
    <dgm:pt modelId="{9814C7D8-E960-4C0E-B968-EBE77493D777}" type="pres">
      <dgm:prSet presAssocID="{54DB6E89-37AD-41CD-9CE7-44001550ADB8}" presName="aSpace2" presStyleCnt="0"/>
      <dgm:spPr/>
    </dgm:pt>
    <dgm:pt modelId="{670A4032-C431-4875-8326-CC1364A494A6}" type="pres">
      <dgm:prSet presAssocID="{1D727D48-5D35-4182-B735-CECC27F8D055}" presName="childNode" presStyleLbl="node1" presStyleIdx="11" presStyleCnt="13">
        <dgm:presLayoutVars>
          <dgm:bulletEnabled val="1"/>
        </dgm:presLayoutVars>
      </dgm:prSet>
      <dgm:spPr/>
    </dgm:pt>
    <dgm:pt modelId="{B2DC7EA4-871A-47A8-9866-21BC477EB720}" type="pres">
      <dgm:prSet presAssocID="{1D727D48-5D35-4182-B735-CECC27F8D055}" presName="aSpace2" presStyleCnt="0"/>
      <dgm:spPr/>
    </dgm:pt>
    <dgm:pt modelId="{B70859BA-CB23-4C24-BD64-D25411524A3A}" type="pres">
      <dgm:prSet presAssocID="{30439539-2DAC-4097-AA1B-E3E6549D94F8}" presName="childNode" presStyleLbl="node1" presStyleIdx="12" presStyleCnt="13">
        <dgm:presLayoutVars>
          <dgm:bulletEnabled val="1"/>
        </dgm:presLayoutVars>
      </dgm:prSet>
      <dgm:spPr/>
    </dgm:pt>
  </dgm:ptLst>
  <dgm:cxnLst>
    <dgm:cxn modelId="{00293A06-3EAC-4B49-9B9E-D10DC88493EC}" type="presOf" srcId="{A4B9F45A-0BEA-47BD-965A-3FCE26F3A5B3}" destId="{F28C6E60-4646-486E-BAD4-6BA406436E01}" srcOrd="0" destOrd="0" presId="urn:microsoft.com/office/officeart/2005/8/layout/lProcess2"/>
    <dgm:cxn modelId="{BB035707-D4FF-4811-B31A-5183505BFCC2}" type="presOf" srcId="{085294E1-814E-481E-B6E8-7610A237DFBF}" destId="{C3605F49-FF63-4178-A5A8-6CC429DB0564}" srcOrd="0" destOrd="0" presId="urn:microsoft.com/office/officeart/2005/8/layout/lProcess2"/>
    <dgm:cxn modelId="{D855EC07-1C24-4BE4-B07E-AAA9227F4EEF}" type="presOf" srcId="{F765C147-F4F7-4CC7-B5C0-EA6D7CAE1DAD}" destId="{C913718B-6F26-429B-8EEA-7DED9E417F6F}" srcOrd="0" destOrd="0" presId="urn:microsoft.com/office/officeart/2005/8/layout/lProcess2"/>
    <dgm:cxn modelId="{877F120E-EB1D-4610-A32B-6583B1F2CDBF}" type="presOf" srcId="{938A07AD-24CB-4BED-B0A6-AAA8E162A488}" destId="{A307306C-848E-4C22-B5AA-3966A3410D85}" srcOrd="0" destOrd="0" presId="urn:microsoft.com/office/officeart/2005/8/layout/lProcess2"/>
    <dgm:cxn modelId="{F9153E21-D671-4A62-BA0F-0F1DAA6B9CDE}" srcId="{4938CC40-0BB0-4F64-BF3A-93D7C513A3A2}" destId="{5B6097B8-1746-42B5-90E9-F880E014B8F2}" srcOrd="2" destOrd="0" parTransId="{AABE0517-1988-4F11-AB9D-7577C1AC76F9}" sibTransId="{BF473872-52DE-40E5-B7D7-24AAD96516E8}"/>
    <dgm:cxn modelId="{EC0CF929-9AB5-4BDA-AE43-F2D7A6BE9559}" type="presOf" srcId="{11AF8E5B-8A98-4C90-80AE-26C241153B0B}" destId="{4FCD0C25-8A0D-490A-88E8-2CA6F499BBBA}" srcOrd="0" destOrd="0" presId="urn:microsoft.com/office/officeart/2005/8/layout/lProcess2"/>
    <dgm:cxn modelId="{AF452031-939A-4E4F-8118-7BD3ABA81206}" srcId="{0EE6DE8E-7EF0-4FF7-A75D-248B6E918865}" destId="{11AF8E5B-8A98-4C90-80AE-26C241153B0B}" srcOrd="0" destOrd="0" parTransId="{24EED3E9-00DE-4A8F-A995-DACB5CCE9539}" sibTransId="{BE7B8711-ED8D-4C36-8948-B0CAEA636366}"/>
    <dgm:cxn modelId="{08703B35-929D-4AC3-8AE4-BED06626878E}" type="presOf" srcId="{1D727D48-5D35-4182-B735-CECC27F8D055}" destId="{670A4032-C431-4875-8326-CC1364A494A6}" srcOrd="0" destOrd="0" presId="urn:microsoft.com/office/officeart/2005/8/layout/lProcess2"/>
    <dgm:cxn modelId="{C4118735-6BD5-4B21-8672-AEE114E0EFAC}" type="presOf" srcId="{E2950A87-5CDD-4C04-AE4A-39F2C678F482}" destId="{1D2BDEE9-6A4A-4051-9F41-CA62B82E4530}" srcOrd="0" destOrd="0" presId="urn:microsoft.com/office/officeart/2005/8/layout/lProcess2"/>
    <dgm:cxn modelId="{0205FC35-E9E0-458D-8C67-F4E3AF528A34}" srcId="{469E0DDA-772D-4BC3-832D-A44D3D6297EC}" destId="{F765C147-F4F7-4CC7-B5C0-EA6D7CAE1DAD}" srcOrd="2" destOrd="0" parTransId="{69DFE2D6-AE93-499E-8368-5A0FFCCE3AB9}" sibTransId="{077939B4-3C04-4916-9524-CD20FD4A928B}"/>
    <dgm:cxn modelId="{B495BA3B-9A4F-48A1-898E-4045382B9EE2}" type="presOf" srcId="{0EE6DE8E-7EF0-4FF7-A75D-248B6E918865}" destId="{59BD1F18-6090-4752-A680-77354E3E80AF}" srcOrd="0" destOrd="0" presId="urn:microsoft.com/office/officeart/2005/8/layout/lProcess2"/>
    <dgm:cxn modelId="{25751E40-709D-4B37-A508-77F65D9E14C2}" srcId="{0EE6DE8E-7EF0-4FF7-A75D-248B6E918865}" destId="{13A13048-74EA-480A-820C-2CE290DC827F}" srcOrd="5" destOrd="0" parTransId="{BA2EA4E4-83BF-4279-8C0D-BCF0FB7E5B75}" sibTransId="{906F2E50-4DD6-451D-9593-6A31D178F5BB}"/>
    <dgm:cxn modelId="{D7B73A40-31C7-4F47-9D9E-B6F0D06662EE}" type="presOf" srcId="{F765C147-F4F7-4CC7-B5C0-EA6D7CAE1DAD}" destId="{042727DF-89D4-4DD4-892E-B9E974777C6C}" srcOrd="1" destOrd="0" presId="urn:microsoft.com/office/officeart/2005/8/layout/lProcess2"/>
    <dgm:cxn modelId="{14E7C967-21C0-40C9-B6F8-99F8A5F43870}" type="presOf" srcId="{5B6097B8-1746-42B5-90E9-F880E014B8F2}" destId="{4A31C311-1CBB-43BC-AF70-B7850B52B849}" srcOrd="0" destOrd="0" presId="urn:microsoft.com/office/officeart/2005/8/layout/lProcess2"/>
    <dgm:cxn modelId="{D66A946F-78CF-4879-99ED-D5E016A8189E}" srcId="{4938CC40-0BB0-4F64-BF3A-93D7C513A3A2}" destId="{938A07AD-24CB-4BED-B0A6-AAA8E162A488}" srcOrd="0" destOrd="0" parTransId="{997A9A08-F95A-42EC-8733-8D4AD01E7AD6}" sibTransId="{741C2B54-AAA9-4923-B863-13C87C99EC1E}"/>
    <dgm:cxn modelId="{37CED36F-55D5-45DA-8238-B645AB50FDBC}" srcId="{F765C147-F4F7-4CC7-B5C0-EA6D7CAE1DAD}" destId="{1D727D48-5D35-4182-B735-CECC27F8D055}" srcOrd="2" destOrd="0" parTransId="{B16FCF52-89CD-4C41-B4E7-2CB61F1C70B5}" sibTransId="{2AF25F5A-FBC5-425C-B2AA-AC3A2ABF3187}"/>
    <dgm:cxn modelId="{4B53BF50-0890-4D91-98EF-3FE2B4361EC5}" srcId="{4938CC40-0BB0-4F64-BF3A-93D7C513A3A2}" destId="{E2950A87-5CDD-4C04-AE4A-39F2C678F482}" srcOrd="1" destOrd="0" parTransId="{BD15F60F-9D09-4F44-99C0-0919B1BAF130}" sibTransId="{B89514A0-9DAD-4512-8F8B-92C52EB21B60}"/>
    <dgm:cxn modelId="{75A9C356-F50D-4414-BF88-0586B887956C}" srcId="{F765C147-F4F7-4CC7-B5C0-EA6D7CAE1DAD}" destId="{3ABA406C-81D8-4A29-B7D7-A69F34402F24}" srcOrd="0" destOrd="0" parTransId="{965D6C62-56CC-471E-ACAB-8B3EA1323A46}" sibTransId="{73FEE662-C5C6-4A7C-85B2-4B639F0A0F68}"/>
    <dgm:cxn modelId="{59B82E77-6F43-427F-8BCF-84240D068312}" type="presOf" srcId="{3ABA406C-81D8-4A29-B7D7-A69F34402F24}" destId="{0CDAEBE2-8D50-46CE-B9D3-62F5C43AAA3D}" srcOrd="0" destOrd="0" presId="urn:microsoft.com/office/officeart/2005/8/layout/lProcess2"/>
    <dgm:cxn modelId="{F7998479-5156-4F00-A61E-97F7889AA26F}" srcId="{F765C147-F4F7-4CC7-B5C0-EA6D7CAE1DAD}" destId="{54DB6E89-37AD-41CD-9CE7-44001550ADB8}" srcOrd="1" destOrd="0" parTransId="{0A6503E7-58C9-4117-801A-E003909587DB}" sibTransId="{F72A8A0D-3C36-4B23-B0FB-0CD6099E6A32}"/>
    <dgm:cxn modelId="{0579907E-4846-4EC4-9475-1050EDA1F7D4}" srcId="{0EE6DE8E-7EF0-4FF7-A75D-248B6E918865}" destId="{635FAEB8-D64A-45A2-B9F0-0A399EB40436}" srcOrd="1" destOrd="0" parTransId="{FD8D1DA0-98BB-4585-B86F-DCC584641070}" sibTransId="{74A3E444-7C79-49F6-8882-AB05E0A4FED5}"/>
    <dgm:cxn modelId="{9F96148B-26EE-453B-A117-DC84C810A32F}" type="presOf" srcId="{54DB6E89-37AD-41CD-9CE7-44001550ADB8}" destId="{6218C480-B253-4525-BD0B-1AE06A9BCF90}" srcOrd="0" destOrd="0" presId="urn:microsoft.com/office/officeart/2005/8/layout/lProcess2"/>
    <dgm:cxn modelId="{12079E9A-DAD7-4192-8870-9FC9CE5002C8}" type="presOf" srcId="{469E0DDA-772D-4BC3-832D-A44D3D6297EC}" destId="{C9EA6457-2BA6-4B90-8549-B69349B856FA}" srcOrd="0" destOrd="0" presId="urn:microsoft.com/office/officeart/2005/8/layout/lProcess2"/>
    <dgm:cxn modelId="{5118659B-D23C-41DC-AE83-18E1CAA8FC5C}" type="presOf" srcId="{13A13048-74EA-480A-820C-2CE290DC827F}" destId="{013A4AEC-1734-46B3-B63E-FC755240DE86}" srcOrd="0" destOrd="0" presId="urn:microsoft.com/office/officeart/2005/8/layout/lProcess2"/>
    <dgm:cxn modelId="{2555A2A4-13B5-42D3-99D5-5520DA7E0AB3}" srcId="{0EE6DE8E-7EF0-4FF7-A75D-248B6E918865}" destId="{C2C0CECD-B7F8-49B9-9022-CAFF9A019192}" srcOrd="4" destOrd="0" parTransId="{45686E61-1730-429F-8191-78960D0F31D4}" sibTransId="{548FCCFE-EA6F-4CFA-AA6E-5642B22FBF15}"/>
    <dgm:cxn modelId="{F5370EA5-37B6-406D-9816-1B067E36B8B6}" srcId="{469E0DDA-772D-4BC3-832D-A44D3D6297EC}" destId="{4938CC40-0BB0-4F64-BF3A-93D7C513A3A2}" srcOrd="0" destOrd="0" parTransId="{4BBE2AD1-FDAE-45B1-AD0E-428C859143A7}" sibTransId="{26BB5EBC-1ADB-40DF-BEAD-D83DC06B8587}"/>
    <dgm:cxn modelId="{58B772B0-9495-4C83-AAC4-CD35111CF77E}" srcId="{0EE6DE8E-7EF0-4FF7-A75D-248B6E918865}" destId="{A4B9F45A-0BEA-47BD-965A-3FCE26F3A5B3}" srcOrd="3" destOrd="0" parTransId="{0C0F2E04-AF94-448C-8919-6C7AA38555F2}" sibTransId="{E56C202F-C651-445B-88A1-19B7774CB76B}"/>
    <dgm:cxn modelId="{5D884FBA-A090-4438-B1AA-C150663EF5FD}" srcId="{0EE6DE8E-7EF0-4FF7-A75D-248B6E918865}" destId="{085294E1-814E-481E-B6E8-7610A237DFBF}" srcOrd="2" destOrd="0" parTransId="{3E5FE933-667C-4BB5-B16D-F25D49FA61EE}" sibTransId="{2189835A-8DA6-4C2B-BE1C-0CBFBBDEA550}"/>
    <dgm:cxn modelId="{2D8731C1-282E-47A7-AADB-2F64EB618FBB}" srcId="{469E0DDA-772D-4BC3-832D-A44D3D6297EC}" destId="{0EE6DE8E-7EF0-4FF7-A75D-248B6E918865}" srcOrd="1" destOrd="0" parTransId="{9968096B-19E4-4CA1-9191-39C9B1AA6DD2}" sibTransId="{0E87F568-9ED1-410A-BDA8-F8C9A67BB0B5}"/>
    <dgm:cxn modelId="{DD1779C8-EBC6-4127-867E-C6014951C672}" type="presOf" srcId="{4938CC40-0BB0-4F64-BF3A-93D7C513A3A2}" destId="{3CA0EF71-2796-4A46-86D3-FF7F5C1DCBA6}" srcOrd="0" destOrd="0" presId="urn:microsoft.com/office/officeart/2005/8/layout/lProcess2"/>
    <dgm:cxn modelId="{135747D2-46CF-46EA-8DD3-85B4F02E3444}" type="presOf" srcId="{30439539-2DAC-4097-AA1B-E3E6549D94F8}" destId="{B70859BA-CB23-4C24-BD64-D25411524A3A}" srcOrd="0" destOrd="0" presId="urn:microsoft.com/office/officeart/2005/8/layout/lProcess2"/>
    <dgm:cxn modelId="{EA2DADD4-B3AD-4A39-AC69-319999658AA7}" type="presOf" srcId="{4938CC40-0BB0-4F64-BF3A-93D7C513A3A2}" destId="{78B26530-3A0E-49B5-9D9A-E1F95BF082F6}" srcOrd="1" destOrd="0" presId="urn:microsoft.com/office/officeart/2005/8/layout/lProcess2"/>
    <dgm:cxn modelId="{8ED185E6-CF1A-4F39-8140-16546C2F5FAC}" srcId="{F765C147-F4F7-4CC7-B5C0-EA6D7CAE1DAD}" destId="{30439539-2DAC-4097-AA1B-E3E6549D94F8}" srcOrd="3" destOrd="0" parTransId="{2764C39D-9BB9-4F72-BE7A-A79BF3C6EC99}" sibTransId="{FB015FB6-A61E-4966-961A-22693AED880B}"/>
    <dgm:cxn modelId="{DFDFFEE6-8632-4BB2-8F18-DBF25319DD60}" type="presOf" srcId="{0EE6DE8E-7EF0-4FF7-A75D-248B6E918865}" destId="{D895D272-BE7C-40DF-8FC6-8C8B2B6041FB}" srcOrd="1" destOrd="0" presId="urn:microsoft.com/office/officeart/2005/8/layout/lProcess2"/>
    <dgm:cxn modelId="{FABE29F3-4DFE-4E5B-AB50-AFE06957A7C9}" type="presOf" srcId="{635FAEB8-D64A-45A2-B9F0-0A399EB40436}" destId="{7DE649DF-6A74-40B5-AFD4-B7A96532D0D4}" srcOrd="0" destOrd="0" presId="urn:microsoft.com/office/officeart/2005/8/layout/lProcess2"/>
    <dgm:cxn modelId="{EB2BE5F7-797E-4CF5-819D-3EBF4700275C}" type="presOf" srcId="{C2C0CECD-B7F8-49B9-9022-CAFF9A019192}" destId="{CD6C4B67-6DFE-4115-ACC2-1A82364874B2}" srcOrd="0" destOrd="0" presId="urn:microsoft.com/office/officeart/2005/8/layout/lProcess2"/>
    <dgm:cxn modelId="{371888FE-D7C9-4779-A408-54A82E7BFD4B}" type="presParOf" srcId="{C9EA6457-2BA6-4B90-8549-B69349B856FA}" destId="{FA659CBC-A668-49B6-8859-501B70C40833}" srcOrd="0" destOrd="0" presId="urn:microsoft.com/office/officeart/2005/8/layout/lProcess2"/>
    <dgm:cxn modelId="{E571B340-6740-41B1-A5F3-3B07C9010992}" type="presParOf" srcId="{FA659CBC-A668-49B6-8859-501B70C40833}" destId="{3CA0EF71-2796-4A46-86D3-FF7F5C1DCBA6}" srcOrd="0" destOrd="0" presId="urn:microsoft.com/office/officeart/2005/8/layout/lProcess2"/>
    <dgm:cxn modelId="{0F5A1116-F003-47A6-B87D-7EC84E7F6BFB}" type="presParOf" srcId="{FA659CBC-A668-49B6-8859-501B70C40833}" destId="{78B26530-3A0E-49B5-9D9A-E1F95BF082F6}" srcOrd="1" destOrd="0" presId="urn:microsoft.com/office/officeart/2005/8/layout/lProcess2"/>
    <dgm:cxn modelId="{E5C6332F-C831-4187-A1D9-D9A019114061}" type="presParOf" srcId="{FA659CBC-A668-49B6-8859-501B70C40833}" destId="{F56C77D8-473D-44A1-8C72-A63ABD4434BD}" srcOrd="2" destOrd="0" presId="urn:microsoft.com/office/officeart/2005/8/layout/lProcess2"/>
    <dgm:cxn modelId="{12D1130C-B761-427C-9368-1167277D7E9A}" type="presParOf" srcId="{F56C77D8-473D-44A1-8C72-A63ABD4434BD}" destId="{A83BB665-7511-4D84-847C-45DAFB9E7A5F}" srcOrd="0" destOrd="0" presId="urn:microsoft.com/office/officeart/2005/8/layout/lProcess2"/>
    <dgm:cxn modelId="{88046DF6-590A-48E6-93B4-507DE735CFDE}" type="presParOf" srcId="{A83BB665-7511-4D84-847C-45DAFB9E7A5F}" destId="{A307306C-848E-4C22-B5AA-3966A3410D85}" srcOrd="0" destOrd="0" presId="urn:microsoft.com/office/officeart/2005/8/layout/lProcess2"/>
    <dgm:cxn modelId="{72CE67BD-145C-4C41-AE22-0AE51FBAD768}" type="presParOf" srcId="{A83BB665-7511-4D84-847C-45DAFB9E7A5F}" destId="{7310650B-C749-4381-AD47-C5C46AD45CA4}" srcOrd="1" destOrd="0" presId="urn:microsoft.com/office/officeart/2005/8/layout/lProcess2"/>
    <dgm:cxn modelId="{560806BB-240A-4935-A3FD-8C64C946079F}" type="presParOf" srcId="{A83BB665-7511-4D84-847C-45DAFB9E7A5F}" destId="{1D2BDEE9-6A4A-4051-9F41-CA62B82E4530}" srcOrd="2" destOrd="0" presId="urn:microsoft.com/office/officeart/2005/8/layout/lProcess2"/>
    <dgm:cxn modelId="{8014C9EB-135B-4184-B3ED-94B63413DCC0}" type="presParOf" srcId="{A83BB665-7511-4D84-847C-45DAFB9E7A5F}" destId="{E135785B-3476-4D01-BD31-DDBDF8999B05}" srcOrd="3" destOrd="0" presId="urn:microsoft.com/office/officeart/2005/8/layout/lProcess2"/>
    <dgm:cxn modelId="{B9F2905B-BF8D-4C1E-A758-43EAF5EEE8CB}" type="presParOf" srcId="{A83BB665-7511-4D84-847C-45DAFB9E7A5F}" destId="{4A31C311-1CBB-43BC-AF70-B7850B52B849}" srcOrd="4" destOrd="0" presId="urn:microsoft.com/office/officeart/2005/8/layout/lProcess2"/>
    <dgm:cxn modelId="{F35F0945-C492-4EA3-A3D2-F0A12D375727}" type="presParOf" srcId="{C9EA6457-2BA6-4B90-8549-B69349B856FA}" destId="{9151A946-5092-4282-A768-E4DD0ABB3311}" srcOrd="1" destOrd="0" presId="urn:microsoft.com/office/officeart/2005/8/layout/lProcess2"/>
    <dgm:cxn modelId="{71463D27-C927-4EA7-8695-30E0B146FE13}" type="presParOf" srcId="{C9EA6457-2BA6-4B90-8549-B69349B856FA}" destId="{2476B143-956B-41EB-8111-30E3B481CCE3}" srcOrd="2" destOrd="0" presId="urn:microsoft.com/office/officeart/2005/8/layout/lProcess2"/>
    <dgm:cxn modelId="{7033EA20-67AF-491E-86E2-E6F22CDED225}" type="presParOf" srcId="{2476B143-956B-41EB-8111-30E3B481CCE3}" destId="{59BD1F18-6090-4752-A680-77354E3E80AF}" srcOrd="0" destOrd="0" presId="urn:microsoft.com/office/officeart/2005/8/layout/lProcess2"/>
    <dgm:cxn modelId="{6CCE281A-5739-498A-BCC9-C06FA8942893}" type="presParOf" srcId="{2476B143-956B-41EB-8111-30E3B481CCE3}" destId="{D895D272-BE7C-40DF-8FC6-8C8B2B6041FB}" srcOrd="1" destOrd="0" presId="urn:microsoft.com/office/officeart/2005/8/layout/lProcess2"/>
    <dgm:cxn modelId="{26FBAF84-4CCA-41F0-8592-29DA690CF012}" type="presParOf" srcId="{2476B143-956B-41EB-8111-30E3B481CCE3}" destId="{80D56FD2-5E71-4067-96F6-2BAED0BF57E6}" srcOrd="2" destOrd="0" presId="urn:microsoft.com/office/officeart/2005/8/layout/lProcess2"/>
    <dgm:cxn modelId="{DF221A2B-A3E3-4951-90D1-7C631D8044E1}" type="presParOf" srcId="{80D56FD2-5E71-4067-96F6-2BAED0BF57E6}" destId="{9AF91F60-2F3C-480F-9F57-A5095C5C4972}" srcOrd="0" destOrd="0" presId="urn:microsoft.com/office/officeart/2005/8/layout/lProcess2"/>
    <dgm:cxn modelId="{63DC703C-8529-46E3-B6EE-66E19F035DE0}" type="presParOf" srcId="{9AF91F60-2F3C-480F-9F57-A5095C5C4972}" destId="{4FCD0C25-8A0D-490A-88E8-2CA6F499BBBA}" srcOrd="0" destOrd="0" presId="urn:microsoft.com/office/officeart/2005/8/layout/lProcess2"/>
    <dgm:cxn modelId="{E7D756D6-1EDF-4C94-8944-9DE4FC60647B}" type="presParOf" srcId="{9AF91F60-2F3C-480F-9F57-A5095C5C4972}" destId="{BF7EF6F0-CFBE-4DA7-9E54-7E2A95BB38A4}" srcOrd="1" destOrd="0" presId="urn:microsoft.com/office/officeart/2005/8/layout/lProcess2"/>
    <dgm:cxn modelId="{1765D416-BE24-46DC-8187-F85E5B23A71D}" type="presParOf" srcId="{9AF91F60-2F3C-480F-9F57-A5095C5C4972}" destId="{7DE649DF-6A74-40B5-AFD4-B7A96532D0D4}" srcOrd="2" destOrd="0" presId="urn:microsoft.com/office/officeart/2005/8/layout/lProcess2"/>
    <dgm:cxn modelId="{B023C695-DF29-4D81-B1B3-EAB0B9647E8D}" type="presParOf" srcId="{9AF91F60-2F3C-480F-9F57-A5095C5C4972}" destId="{7BC90D20-50DA-4151-9A1B-431F68E298D0}" srcOrd="3" destOrd="0" presId="urn:microsoft.com/office/officeart/2005/8/layout/lProcess2"/>
    <dgm:cxn modelId="{218BEFB0-3A8B-454E-A9DD-1352D6C378D3}" type="presParOf" srcId="{9AF91F60-2F3C-480F-9F57-A5095C5C4972}" destId="{C3605F49-FF63-4178-A5A8-6CC429DB0564}" srcOrd="4" destOrd="0" presId="urn:microsoft.com/office/officeart/2005/8/layout/lProcess2"/>
    <dgm:cxn modelId="{6610CF97-80BB-4D5D-9433-C66A4A59049B}" type="presParOf" srcId="{9AF91F60-2F3C-480F-9F57-A5095C5C4972}" destId="{F9F9A670-DC35-4B75-AFA0-41B2050EB924}" srcOrd="5" destOrd="0" presId="urn:microsoft.com/office/officeart/2005/8/layout/lProcess2"/>
    <dgm:cxn modelId="{0C8A35F1-38B7-4AE8-97FB-2BBE8F4A88BB}" type="presParOf" srcId="{9AF91F60-2F3C-480F-9F57-A5095C5C4972}" destId="{F28C6E60-4646-486E-BAD4-6BA406436E01}" srcOrd="6" destOrd="0" presId="urn:microsoft.com/office/officeart/2005/8/layout/lProcess2"/>
    <dgm:cxn modelId="{4D9CEA05-7C2A-4348-A267-79E8CBED40FC}" type="presParOf" srcId="{9AF91F60-2F3C-480F-9F57-A5095C5C4972}" destId="{2E573594-EE78-4B8F-A643-92BB84FF9B3E}" srcOrd="7" destOrd="0" presId="urn:microsoft.com/office/officeart/2005/8/layout/lProcess2"/>
    <dgm:cxn modelId="{4D0D7641-110B-4B53-9207-866A7CF7FE58}" type="presParOf" srcId="{9AF91F60-2F3C-480F-9F57-A5095C5C4972}" destId="{CD6C4B67-6DFE-4115-ACC2-1A82364874B2}" srcOrd="8" destOrd="0" presId="urn:microsoft.com/office/officeart/2005/8/layout/lProcess2"/>
    <dgm:cxn modelId="{85DA79EF-93B8-490E-BBF1-2C958F4FE3C7}" type="presParOf" srcId="{9AF91F60-2F3C-480F-9F57-A5095C5C4972}" destId="{F69E49DB-54FB-4D23-9169-65414537725E}" srcOrd="9" destOrd="0" presId="urn:microsoft.com/office/officeart/2005/8/layout/lProcess2"/>
    <dgm:cxn modelId="{0A148F55-800F-46FC-AD0B-D09027448C20}" type="presParOf" srcId="{9AF91F60-2F3C-480F-9F57-A5095C5C4972}" destId="{013A4AEC-1734-46B3-B63E-FC755240DE86}" srcOrd="10" destOrd="0" presId="urn:microsoft.com/office/officeart/2005/8/layout/lProcess2"/>
    <dgm:cxn modelId="{B2B55D47-32D8-4C99-A573-9D651405331C}" type="presParOf" srcId="{C9EA6457-2BA6-4B90-8549-B69349B856FA}" destId="{40C75BBB-321A-44B9-A5F3-2D66BCB841C2}" srcOrd="3" destOrd="0" presId="urn:microsoft.com/office/officeart/2005/8/layout/lProcess2"/>
    <dgm:cxn modelId="{8335352E-4A80-49E1-959F-FCFFD0188FCB}" type="presParOf" srcId="{C9EA6457-2BA6-4B90-8549-B69349B856FA}" destId="{E39B1E06-F991-4EB6-B0DB-14F986BE415F}" srcOrd="4" destOrd="0" presId="urn:microsoft.com/office/officeart/2005/8/layout/lProcess2"/>
    <dgm:cxn modelId="{7BD1715C-EF78-46D0-92E8-802E596B4181}" type="presParOf" srcId="{E39B1E06-F991-4EB6-B0DB-14F986BE415F}" destId="{C913718B-6F26-429B-8EEA-7DED9E417F6F}" srcOrd="0" destOrd="0" presId="urn:microsoft.com/office/officeart/2005/8/layout/lProcess2"/>
    <dgm:cxn modelId="{F2963D34-FCF7-4252-939B-21A947477E6F}" type="presParOf" srcId="{E39B1E06-F991-4EB6-B0DB-14F986BE415F}" destId="{042727DF-89D4-4DD4-892E-B9E974777C6C}" srcOrd="1" destOrd="0" presId="urn:microsoft.com/office/officeart/2005/8/layout/lProcess2"/>
    <dgm:cxn modelId="{C218A9E3-7CF5-4ED6-940A-3AAFB7109C06}" type="presParOf" srcId="{E39B1E06-F991-4EB6-B0DB-14F986BE415F}" destId="{7944B066-C194-4CE9-8AC7-6B3B65AF8CFC}" srcOrd="2" destOrd="0" presId="urn:microsoft.com/office/officeart/2005/8/layout/lProcess2"/>
    <dgm:cxn modelId="{E7F010F9-0C66-40A4-81F0-96100E5323D0}" type="presParOf" srcId="{7944B066-C194-4CE9-8AC7-6B3B65AF8CFC}" destId="{DA18EDF6-0749-4797-9540-984BB2413A3F}" srcOrd="0" destOrd="0" presId="urn:microsoft.com/office/officeart/2005/8/layout/lProcess2"/>
    <dgm:cxn modelId="{C7036760-E9B9-496D-8FAE-F93DA1C806BC}" type="presParOf" srcId="{DA18EDF6-0749-4797-9540-984BB2413A3F}" destId="{0CDAEBE2-8D50-46CE-B9D3-62F5C43AAA3D}" srcOrd="0" destOrd="0" presId="urn:microsoft.com/office/officeart/2005/8/layout/lProcess2"/>
    <dgm:cxn modelId="{008E92E7-4E2C-44E7-BCE1-BDDF36746FAE}" type="presParOf" srcId="{DA18EDF6-0749-4797-9540-984BB2413A3F}" destId="{2089F54F-FFF3-452E-BB10-2153FA8BD275}" srcOrd="1" destOrd="0" presId="urn:microsoft.com/office/officeart/2005/8/layout/lProcess2"/>
    <dgm:cxn modelId="{96184E11-1605-4799-AA97-FB05D4013758}" type="presParOf" srcId="{DA18EDF6-0749-4797-9540-984BB2413A3F}" destId="{6218C480-B253-4525-BD0B-1AE06A9BCF90}" srcOrd="2" destOrd="0" presId="urn:microsoft.com/office/officeart/2005/8/layout/lProcess2"/>
    <dgm:cxn modelId="{F38E7C7A-C120-4F3B-A1DF-BEC7D7891645}" type="presParOf" srcId="{DA18EDF6-0749-4797-9540-984BB2413A3F}" destId="{9814C7D8-E960-4C0E-B968-EBE77493D777}" srcOrd="3" destOrd="0" presId="urn:microsoft.com/office/officeart/2005/8/layout/lProcess2"/>
    <dgm:cxn modelId="{980189CF-8C4D-49C3-8CAB-A859F04ABFEC}" type="presParOf" srcId="{DA18EDF6-0749-4797-9540-984BB2413A3F}" destId="{670A4032-C431-4875-8326-CC1364A494A6}" srcOrd="4" destOrd="0" presId="urn:microsoft.com/office/officeart/2005/8/layout/lProcess2"/>
    <dgm:cxn modelId="{0EB3C035-C952-4A31-9C1D-78A14431A33F}" type="presParOf" srcId="{DA18EDF6-0749-4797-9540-984BB2413A3F}" destId="{B2DC7EA4-871A-47A8-9866-21BC477EB720}" srcOrd="5" destOrd="0" presId="urn:microsoft.com/office/officeart/2005/8/layout/lProcess2"/>
    <dgm:cxn modelId="{4E64D912-80B8-4086-B96F-4C6FD49791BF}" type="presParOf" srcId="{DA18EDF6-0749-4797-9540-984BB2413A3F}" destId="{B70859BA-CB23-4C24-BD64-D25411524A3A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E0DDA-772D-4BC3-832D-A44D3D6297EC}" type="doc">
      <dgm:prSet loTypeId="urn:microsoft.com/office/officeart/2005/8/layout/lProcess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4938CC40-0BB0-4F64-BF3A-93D7C513A3A2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Computing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Infrastructure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BBE2AD1-FDAE-45B1-AD0E-428C859143A7}" type="parTrans" cxnId="{F5370EA5-37B6-406D-9816-1B067E36B8B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BB5EBC-1ADB-40DF-BEAD-D83DC06B8587}" type="sibTrans" cxnId="{F5370EA5-37B6-406D-9816-1B067E36B8B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38A07AD-24CB-4BED-B0A6-AAA8E162A488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strategy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7A9A08-F95A-42EC-8733-8D4AD01E7AD6}" type="parTrans" cxnId="{D66A946F-78CF-4879-99ED-D5E016A8189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41C2B54-AAA9-4923-B863-13C87C99EC1E}" type="sibTrans" cxnId="{D66A946F-78CF-4879-99ED-D5E016A8189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B6097B8-1746-42B5-90E9-F880E014B8F2}">
      <dgm:prSet phldrT="[Text]" custT="1"/>
      <dgm:spPr/>
      <dgm:t>
        <a:bodyPr/>
        <a:lstStyle/>
        <a:p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Implementation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BE0517-1988-4F11-AB9D-7577C1AC76F9}" type="parTrans" cxnId="{F9153E21-D671-4A62-BA0F-0F1DAA6B9CD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F473872-52DE-40E5-B7D7-24AAD96516E8}" type="sibTrans" cxnId="{F9153E21-D671-4A62-BA0F-0F1DAA6B9CD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EE6DE8E-7EF0-4FF7-A75D-248B6E918865}">
      <dgm:prSet phldrT="[Text]"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Core Data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Services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68096B-19E4-4CA1-9191-39C9B1AA6DD2}" type="parTrans" cxnId="{2D8731C1-282E-47A7-AADB-2F64EB618FBB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E87F568-9ED1-410A-BDA8-F8C9A67BB0B5}" type="sibTrans" cxnId="{2D8731C1-282E-47A7-AADB-2F64EB618FBB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1AF8E5B-8A98-4C90-80AE-26C241153B0B}">
      <dgm:prSet phldrT="[Text]"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Low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Level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architecture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EED3E9-00DE-4A8F-A995-DACB5CCE9539}" type="parTrans" cxnId="{AF452031-939A-4E4F-8118-7BD3ABA8120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E7B8711-ED8D-4C36-8948-B0CAEA636366}" type="sibTrans" cxnId="{AF452031-939A-4E4F-8118-7BD3ABA81206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4B9F45A-0BEA-47BD-965A-3FCE26F3A5B3}">
      <dgm:prSet phldrT="[Text]"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Experiments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orchestration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C0F2E04-AF94-448C-8919-6C7AA38555F2}" type="parTrans" cxnId="{58B772B0-9495-4C83-AAC4-CD35111CF77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56C202F-C651-445B-88A1-19B7774CB76B}" type="sibTrans" cxnId="{58B772B0-9495-4C83-AAC4-CD35111CF77E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765C147-F4F7-4CC7-B5C0-EA6D7CAE1DAD}">
      <dgm:prSet phldrT="[Text]" custT="1"/>
      <dgm:spPr/>
      <dgm:t>
        <a:bodyPr/>
        <a:lstStyle/>
        <a:p>
          <a:r>
            <a:rPr lang="en-US" sz="1400" b="0" i="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Scientific Data Processing and Analysis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9DFE2D6-AE93-499E-8368-5A0FFCCE3AB9}" type="parTrans" cxnId="{0205FC35-E9E0-458D-8C67-F4E3AF528A34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77939B4-3C04-4916-9524-CD20FD4A928B}" type="sibTrans" cxnId="{0205FC35-E9E0-458D-8C67-F4E3AF528A34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ABA406C-81D8-4A29-B7D7-A69F34402F24}">
      <dgm:prSet phldrT="[Text]"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Processing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Workflows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65D6C62-56CC-471E-ACAB-8B3EA1323A46}" type="parTrans" cxnId="{75A9C356-F50D-4414-BF88-0586B887956C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3FEE662-C5C6-4A7C-85B2-4B639F0A0F68}" type="sibTrans" cxnId="{75A9C356-F50D-4414-BF88-0586B887956C}">
      <dgm:prSet/>
      <dgm:spPr/>
      <dgm:t>
        <a:bodyPr/>
        <a:lstStyle/>
        <a:p>
          <a:endParaRPr lang="es-ES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2950A87-5CDD-4C04-AE4A-39F2C678F482}">
      <dgm:prSet custT="1"/>
      <dgm:spPr/>
      <dgm:t>
        <a:bodyPr/>
        <a:lstStyle/>
        <a:p>
          <a:r>
            <a:rPr lang="es-E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Lifecycle</a:t>
          </a:r>
          <a:endParaRPr lang="es-E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D15F60F-9D09-4F44-99C0-0919B1BAF130}" type="parTrans" cxnId="{4B53BF50-0890-4D91-98EF-3FE2B4361EC5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9514A0-9DAD-4512-8F8B-92C52EB21B60}" type="sibTrans" cxnId="{4B53BF50-0890-4D91-98EF-3FE2B4361EC5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5FAEB8-D64A-45A2-B9F0-0A399EB40436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Instrumentation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motion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Synchronisation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D8D1DA0-98BB-4585-B86F-DCC584641070}" type="parTrans" cxnId="{0579907E-4846-4EC4-9475-1050EDA1F7D4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4A3E444-7C79-49F6-8882-AB05E0A4FED5}" type="sibTrans" cxnId="{0579907E-4846-4EC4-9475-1050EDA1F7D4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85294E1-814E-481E-B6E8-7610A237DFBF}">
      <dgm:prSet custT="1"/>
      <dgm:spPr/>
      <dgm:t>
        <a:bodyPr/>
        <a:lstStyle/>
        <a:p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Tango,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archiving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alarms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5FE933-667C-4BB5-B16D-F25D49FA61EE}" type="parTrans" cxnId="{5D884FBA-A090-4438-B1AA-C150663EF5FD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189835A-8DA6-4C2B-BE1C-0CBFBBDEA550}" type="sibTrans" cxnId="{5D884FBA-A090-4438-B1AA-C150663EF5FD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C0CECD-B7F8-49B9-9022-CAFF9A019192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User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Interfaces</a:t>
          </a:r>
        </a:p>
      </dgm:t>
    </dgm:pt>
    <dgm:pt modelId="{45686E61-1730-429F-8191-78960D0F31D4}" type="parTrans" cxnId="{2555A2A4-13B5-42D3-99D5-5520DA7E0AB3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48FCCFE-EA6F-4CFA-AA6E-5642B22FBF15}" type="sibTrans" cxnId="{2555A2A4-13B5-42D3-99D5-5520DA7E0AB3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3A13048-74EA-480A-820C-2CE290DC827F}">
      <dgm:prSet custT="1"/>
      <dgm:spPr/>
      <dgm:t>
        <a:bodyPr/>
        <a:lstStyle/>
        <a:p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Sustainability</a:t>
          </a:r>
          <a:r>
            <a:rPr lang="es-E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Quality</a:t>
          </a:r>
          <a:endParaRPr lang="es-ES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2EA4E4-83BF-4279-8C0D-BCF0FB7E5B75}" type="parTrans" cxnId="{25751E40-709D-4B37-A508-77F65D9E14C2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06F2E50-4DD6-451D-9593-6A31D178F5BB}" type="sibTrans" cxnId="{25751E40-709D-4B37-A508-77F65D9E14C2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0439539-2DAC-4097-AA1B-E3E6549D94F8}">
      <dgm:prSet/>
      <dgm:spPr/>
      <dgm:t>
        <a:bodyPr/>
        <a:lstStyle/>
        <a:p>
          <a:r>
            <a:rPr lang="es-E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AI</a:t>
          </a:r>
        </a:p>
      </dgm:t>
    </dgm:pt>
    <dgm:pt modelId="{2764C39D-9BB9-4F72-BE7A-A79BF3C6EC99}" type="parTrans" cxnId="{8ED185E6-CF1A-4F39-8140-16546C2F5FAC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B015FB6-A61E-4966-961A-22693AED880B}" type="sibTrans" cxnId="{8ED185E6-CF1A-4F39-8140-16546C2F5FAC}">
      <dgm:prSet/>
      <dgm:spPr/>
      <dgm:t>
        <a:bodyPr/>
        <a:lstStyle/>
        <a:p>
          <a:endParaRPr lang="es-E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4DB6E89-37AD-41CD-9CE7-44001550ADB8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quality assessment and  reduction</a:t>
          </a:r>
          <a:endParaRPr lang="es-E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A6503E7-58C9-4117-801A-E003909587DB}" type="parTrans" cxnId="{F7998479-5156-4F00-A61E-97F7889AA26F}">
      <dgm:prSet/>
      <dgm:spPr/>
      <dgm:t>
        <a:bodyPr/>
        <a:lstStyle/>
        <a:p>
          <a:endParaRPr lang="es-ES"/>
        </a:p>
      </dgm:t>
    </dgm:pt>
    <dgm:pt modelId="{F72A8A0D-3C36-4B23-B0FB-0CD6099E6A32}" type="sibTrans" cxnId="{F7998479-5156-4F00-A61E-97F7889AA26F}">
      <dgm:prSet/>
      <dgm:spPr/>
      <dgm:t>
        <a:bodyPr/>
        <a:lstStyle/>
        <a:p>
          <a:endParaRPr lang="es-ES"/>
        </a:p>
      </dgm:t>
    </dgm:pt>
    <dgm:pt modelId="{1D727D48-5D35-4182-B735-CECC27F8D055}">
      <dgm:prSet/>
      <dgm:spPr/>
      <dgm:t>
        <a:bodyPr/>
        <a:lstStyle/>
        <a:p>
          <a:r>
            <a:rPr lang="es-E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Stewardship</a:t>
          </a:r>
        </a:p>
      </dgm:t>
    </dgm:pt>
    <dgm:pt modelId="{B16FCF52-89CD-4C41-B4E7-2CB61F1C70B5}" type="parTrans" cxnId="{37CED36F-55D5-45DA-8238-B645AB50FDBC}">
      <dgm:prSet/>
      <dgm:spPr/>
      <dgm:t>
        <a:bodyPr/>
        <a:lstStyle/>
        <a:p>
          <a:endParaRPr lang="es-ES"/>
        </a:p>
      </dgm:t>
    </dgm:pt>
    <dgm:pt modelId="{2AF25F5A-FBC5-425C-B2AA-AC3A2ABF3187}" type="sibTrans" cxnId="{37CED36F-55D5-45DA-8238-B645AB50FDBC}">
      <dgm:prSet/>
      <dgm:spPr/>
      <dgm:t>
        <a:bodyPr/>
        <a:lstStyle/>
        <a:p>
          <a:endParaRPr lang="es-ES"/>
        </a:p>
      </dgm:t>
    </dgm:pt>
    <dgm:pt modelId="{C9EA6457-2BA6-4B90-8549-B69349B856FA}" type="pres">
      <dgm:prSet presAssocID="{469E0DDA-772D-4BC3-832D-A44D3D6297EC}" presName="theList" presStyleCnt="0">
        <dgm:presLayoutVars>
          <dgm:dir/>
          <dgm:animLvl val="lvl"/>
          <dgm:resizeHandles val="exact"/>
        </dgm:presLayoutVars>
      </dgm:prSet>
      <dgm:spPr/>
    </dgm:pt>
    <dgm:pt modelId="{FA659CBC-A668-49B6-8859-501B70C40833}" type="pres">
      <dgm:prSet presAssocID="{4938CC40-0BB0-4F64-BF3A-93D7C513A3A2}" presName="compNode" presStyleCnt="0"/>
      <dgm:spPr/>
    </dgm:pt>
    <dgm:pt modelId="{3CA0EF71-2796-4A46-86D3-FF7F5C1DCBA6}" type="pres">
      <dgm:prSet presAssocID="{4938CC40-0BB0-4F64-BF3A-93D7C513A3A2}" presName="aNode" presStyleLbl="bgShp" presStyleIdx="0" presStyleCnt="3"/>
      <dgm:spPr/>
    </dgm:pt>
    <dgm:pt modelId="{78B26530-3A0E-49B5-9D9A-E1F95BF082F6}" type="pres">
      <dgm:prSet presAssocID="{4938CC40-0BB0-4F64-BF3A-93D7C513A3A2}" presName="textNode" presStyleLbl="bgShp" presStyleIdx="0" presStyleCnt="3"/>
      <dgm:spPr/>
    </dgm:pt>
    <dgm:pt modelId="{F56C77D8-473D-44A1-8C72-A63ABD4434BD}" type="pres">
      <dgm:prSet presAssocID="{4938CC40-0BB0-4F64-BF3A-93D7C513A3A2}" presName="compChildNode" presStyleCnt="0"/>
      <dgm:spPr/>
    </dgm:pt>
    <dgm:pt modelId="{A83BB665-7511-4D84-847C-45DAFB9E7A5F}" type="pres">
      <dgm:prSet presAssocID="{4938CC40-0BB0-4F64-BF3A-93D7C513A3A2}" presName="theInnerList" presStyleCnt="0"/>
      <dgm:spPr/>
    </dgm:pt>
    <dgm:pt modelId="{A307306C-848E-4C22-B5AA-3966A3410D85}" type="pres">
      <dgm:prSet presAssocID="{938A07AD-24CB-4BED-B0A6-AAA8E162A488}" presName="childNode" presStyleLbl="node1" presStyleIdx="0" presStyleCnt="13">
        <dgm:presLayoutVars>
          <dgm:bulletEnabled val="1"/>
        </dgm:presLayoutVars>
      </dgm:prSet>
      <dgm:spPr/>
    </dgm:pt>
    <dgm:pt modelId="{7310650B-C749-4381-AD47-C5C46AD45CA4}" type="pres">
      <dgm:prSet presAssocID="{938A07AD-24CB-4BED-B0A6-AAA8E162A488}" presName="aSpace2" presStyleCnt="0"/>
      <dgm:spPr/>
    </dgm:pt>
    <dgm:pt modelId="{1D2BDEE9-6A4A-4051-9F41-CA62B82E4530}" type="pres">
      <dgm:prSet presAssocID="{E2950A87-5CDD-4C04-AE4A-39F2C678F482}" presName="childNode" presStyleLbl="node1" presStyleIdx="1" presStyleCnt="13">
        <dgm:presLayoutVars>
          <dgm:bulletEnabled val="1"/>
        </dgm:presLayoutVars>
      </dgm:prSet>
      <dgm:spPr/>
    </dgm:pt>
    <dgm:pt modelId="{E135785B-3476-4D01-BD31-DDBDF8999B05}" type="pres">
      <dgm:prSet presAssocID="{E2950A87-5CDD-4C04-AE4A-39F2C678F482}" presName="aSpace2" presStyleCnt="0"/>
      <dgm:spPr/>
    </dgm:pt>
    <dgm:pt modelId="{4A31C311-1CBB-43BC-AF70-B7850B52B849}" type="pres">
      <dgm:prSet presAssocID="{5B6097B8-1746-42B5-90E9-F880E014B8F2}" presName="childNode" presStyleLbl="node1" presStyleIdx="2" presStyleCnt="13">
        <dgm:presLayoutVars>
          <dgm:bulletEnabled val="1"/>
        </dgm:presLayoutVars>
      </dgm:prSet>
      <dgm:spPr/>
    </dgm:pt>
    <dgm:pt modelId="{9151A946-5092-4282-A768-E4DD0ABB3311}" type="pres">
      <dgm:prSet presAssocID="{4938CC40-0BB0-4F64-BF3A-93D7C513A3A2}" presName="aSpace" presStyleCnt="0"/>
      <dgm:spPr/>
    </dgm:pt>
    <dgm:pt modelId="{2476B143-956B-41EB-8111-30E3B481CCE3}" type="pres">
      <dgm:prSet presAssocID="{0EE6DE8E-7EF0-4FF7-A75D-248B6E918865}" presName="compNode" presStyleCnt="0"/>
      <dgm:spPr/>
    </dgm:pt>
    <dgm:pt modelId="{59BD1F18-6090-4752-A680-77354E3E80AF}" type="pres">
      <dgm:prSet presAssocID="{0EE6DE8E-7EF0-4FF7-A75D-248B6E918865}" presName="aNode" presStyleLbl="bgShp" presStyleIdx="1" presStyleCnt="3"/>
      <dgm:spPr/>
    </dgm:pt>
    <dgm:pt modelId="{D895D272-BE7C-40DF-8FC6-8C8B2B6041FB}" type="pres">
      <dgm:prSet presAssocID="{0EE6DE8E-7EF0-4FF7-A75D-248B6E918865}" presName="textNode" presStyleLbl="bgShp" presStyleIdx="1" presStyleCnt="3"/>
      <dgm:spPr/>
    </dgm:pt>
    <dgm:pt modelId="{80D56FD2-5E71-4067-96F6-2BAED0BF57E6}" type="pres">
      <dgm:prSet presAssocID="{0EE6DE8E-7EF0-4FF7-A75D-248B6E918865}" presName="compChildNode" presStyleCnt="0"/>
      <dgm:spPr/>
    </dgm:pt>
    <dgm:pt modelId="{9AF91F60-2F3C-480F-9F57-A5095C5C4972}" type="pres">
      <dgm:prSet presAssocID="{0EE6DE8E-7EF0-4FF7-A75D-248B6E918865}" presName="theInnerList" presStyleCnt="0"/>
      <dgm:spPr/>
    </dgm:pt>
    <dgm:pt modelId="{4FCD0C25-8A0D-490A-88E8-2CA6F499BBBA}" type="pres">
      <dgm:prSet presAssocID="{11AF8E5B-8A98-4C90-80AE-26C241153B0B}" presName="childNode" presStyleLbl="node1" presStyleIdx="3" presStyleCnt="13" custLinFactNeighborX="1254">
        <dgm:presLayoutVars>
          <dgm:bulletEnabled val="1"/>
        </dgm:presLayoutVars>
      </dgm:prSet>
      <dgm:spPr/>
    </dgm:pt>
    <dgm:pt modelId="{BF7EF6F0-CFBE-4DA7-9E54-7E2A95BB38A4}" type="pres">
      <dgm:prSet presAssocID="{11AF8E5B-8A98-4C90-80AE-26C241153B0B}" presName="aSpace2" presStyleCnt="0"/>
      <dgm:spPr/>
    </dgm:pt>
    <dgm:pt modelId="{7DE649DF-6A74-40B5-AFD4-B7A96532D0D4}" type="pres">
      <dgm:prSet presAssocID="{635FAEB8-D64A-45A2-B9F0-0A399EB40436}" presName="childNode" presStyleLbl="node1" presStyleIdx="4" presStyleCnt="13" custLinFactNeighborX="1254">
        <dgm:presLayoutVars>
          <dgm:bulletEnabled val="1"/>
        </dgm:presLayoutVars>
      </dgm:prSet>
      <dgm:spPr/>
    </dgm:pt>
    <dgm:pt modelId="{7BC90D20-50DA-4151-9A1B-431F68E298D0}" type="pres">
      <dgm:prSet presAssocID="{635FAEB8-D64A-45A2-B9F0-0A399EB40436}" presName="aSpace2" presStyleCnt="0"/>
      <dgm:spPr/>
    </dgm:pt>
    <dgm:pt modelId="{C3605F49-FF63-4178-A5A8-6CC429DB0564}" type="pres">
      <dgm:prSet presAssocID="{085294E1-814E-481E-B6E8-7610A237DFBF}" presName="childNode" presStyleLbl="node1" presStyleIdx="5" presStyleCnt="13" custLinFactNeighborX="1254">
        <dgm:presLayoutVars>
          <dgm:bulletEnabled val="1"/>
        </dgm:presLayoutVars>
      </dgm:prSet>
      <dgm:spPr/>
    </dgm:pt>
    <dgm:pt modelId="{F9F9A670-DC35-4B75-AFA0-41B2050EB924}" type="pres">
      <dgm:prSet presAssocID="{085294E1-814E-481E-B6E8-7610A237DFBF}" presName="aSpace2" presStyleCnt="0"/>
      <dgm:spPr/>
    </dgm:pt>
    <dgm:pt modelId="{F28C6E60-4646-486E-BAD4-6BA406436E01}" type="pres">
      <dgm:prSet presAssocID="{A4B9F45A-0BEA-47BD-965A-3FCE26F3A5B3}" presName="childNode" presStyleLbl="node1" presStyleIdx="6" presStyleCnt="13" custLinFactNeighborX="1254">
        <dgm:presLayoutVars>
          <dgm:bulletEnabled val="1"/>
        </dgm:presLayoutVars>
      </dgm:prSet>
      <dgm:spPr/>
    </dgm:pt>
    <dgm:pt modelId="{2E573594-EE78-4B8F-A643-92BB84FF9B3E}" type="pres">
      <dgm:prSet presAssocID="{A4B9F45A-0BEA-47BD-965A-3FCE26F3A5B3}" presName="aSpace2" presStyleCnt="0"/>
      <dgm:spPr/>
    </dgm:pt>
    <dgm:pt modelId="{CD6C4B67-6DFE-4115-ACC2-1A82364874B2}" type="pres">
      <dgm:prSet presAssocID="{C2C0CECD-B7F8-49B9-9022-CAFF9A019192}" presName="childNode" presStyleLbl="node1" presStyleIdx="7" presStyleCnt="13" custLinFactNeighborX="1254">
        <dgm:presLayoutVars>
          <dgm:bulletEnabled val="1"/>
        </dgm:presLayoutVars>
      </dgm:prSet>
      <dgm:spPr/>
    </dgm:pt>
    <dgm:pt modelId="{F69E49DB-54FB-4D23-9169-65414537725E}" type="pres">
      <dgm:prSet presAssocID="{C2C0CECD-B7F8-49B9-9022-CAFF9A019192}" presName="aSpace2" presStyleCnt="0"/>
      <dgm:spPr/>
    </dgm:pt>
    <dgm:pt modelId="{013A4AEC-1734-46B3-B63E-FC755240DE86}" type="pres">
      <dgm:prSet presAssocID="{13A13048-74EA-480A-820C-2CE290DC827F}" presName="childNode" presStyleLbl="node1" presStyleIdx="8" presStyleCnt="13" custLinFactNeighborX="1254">
        <dgm:presLayoutVars>
          <dgm:bulletEnabled val="1"/>
        </dgm:presLayoutVars>
      </dgm:prSet>
      <dgm:spPr/>
    </dgm:pt>
    <dgm:pt modelId="{40C75BBB-321A-44B9-A5F3-2D66BCB841C2}" type="pres">
      <dgm:prSet presAssocID="{0EE6DE8E-7EF0-4FF7-A75D-248B6E918865}" presName="aSpace" presStyleCnt="0"/>
      <dgm:spPr/>
    </dgm:pt>
    <dgm:pt modelId="{E39B1E06-F991-4EB6-B0DB-14F986BE415F}" type="pres">
      <dgm:prSet presAssocID="{F765C147-F4F7-4CC7-B5C0-EA6D7CAE1DAD}" presName="compNode" presStyleCnt="0"/>
      <dgm:spPr/>
    </dgm:pt>
    <dgm:pt modelId="{C913718B-6F26-429B-8EEA-7DED9E417F6F}" type="pres">
      <dgm:prSet presAssocID="{F765C147-F4F7-4CC7-B5C0-EA6D7CAE1DAD}" presName="aNode" presStyleLbl="bgShp" presStyleIdx="2" presStyleCnt="3"/>
      <dgm:spPr/>
    </dgm:pt>
    <dgm:pt modelId="{042727DF-89D4-4DD4-892E-B9E974777C6C}" type="pres">
      <dgm:prSet presAssocID="{F765C147-F4F7-4CC7-B5C0-EA6D7CAE1DAD}" presName="textNode" presStyleLbl="bgShp" presStyleIdx="2" presStyleCnt="3"/>
      <dgm:spPr/>
    </dgm:pt>
    <dgm:pt modelId="{7944B066-C194-4CE9-8AC7-6B3B65AF8CFC}" type="pres">
      <dgm:prSet presAssocID="{F765C147-F4F7-4CC7-B5C0-EA6D7CAE1DAD}" presName="compChildNode" presStyleCnt="0"/>
      <dgm:spPr/>
    </dgm:pt>
    <dgm:pt modelId="{DA18EDF6-0749-4797-9540-984BB2413A3F}" type="pres">
      <dgm:prSet presAssocID="{F765C147-F4F7-4CC7-B5C0-EA6D7CAE1DAD}" presName="theInnerList" presStyleCnt="0"/>
      <dgm:spPr/>
    </dgm:pt>
    <dgm:pt modelId="{0CDAEBE2-8D50-46CE-B9D3-62F5C43AAA3D}" type="pres">
      <dgm:prSet presAssocID="{3ABA406C-81D8-4A29-B7D7-A69F34402F24}" presName="childNode" presStyleLbl="node1" presStyleIdx="9" presStyleCnt="13" custLinFactNeighborX="1254">
        <dgm:presLayoutVars>
          <dgm:bulletEnabled val="1"/>
        </dgm:presLayoutVars>
      </dgm:prSet>
      <dgm:spPr/>
    </dgm:pt>
    <dgm:pt modelId="{2089F54F-FFF3-452E-BB10-2153FA8BD275}" type="pres">
      <dgm:prSet presAssocID="{3ABA406C-81D8-4A29-B7D7-A69F34402F24}" presName="aSpace2" presStyleCnt="0"/>
      <dgm:spPr/>
    </dgm:pt>
    <dgm:pt modelId="{6218C480-B253-4525-BD0B-1AE06A9BCF90}" type="pres">
      <dgm:prSet presAssocID="{54DB6E89-37AD-41CD-9CE7-44001550ADB8}" presName="childNode" presStyleLbl="node1" presStyleIdx="10" presStyleCnt="13">
        <dgm:presLayoutVars>
          <dgm:bulletEnabled val="1"/>
        </dgm:presLayoutVars>
      </dgm:prSet>
      <dgm:spPr/>
    </dgm:pt>
    <dgm:pt modelId="{9814C7D8-E960-4C0E-B968-EBE77493D777}" type="pres">
      <dgm:prSet presAssocID="{54DB6E89-37AD-41CD-9CE7-44001550ADB8}" presName="aSpace2" presStyleCnt="0"/>
      <dgm:spPr/>
    </dgm:pt>
    <dgm:pt modelId="{670A4032-C431-4875-8326-CC1364A494A6}" type="pres">
      <dgm:prSet presAssocID="{1D727D48-5D35-4182-B735-CECC27F8D055}" presName="childNode" presStyleLbl="node1" presStyleIdx="11" presStyleCnt="13">
        <dgm:presLayoutVars>
          <dgm:bulletEnabled val="1"/>
        </dgm:presLayoutVars>
      </dgm:prSet>
      <dgm:spPr/>
    </dgm:pt>
    <dgm:pt modelId="{B2DC7EA4-871A-47A8-9866-21BC477EB720}" type="pres">
      <dgm:prSet presAssocID="{1D727D48-5D35-4182-B735-CECC27F8D055}" presName="aSpace2" presStyleCnt="0"/>
      <dgm:spPr/>
    </dgm:pt>
    <dgm:pt modelId="{B70859BA-CB23-4C24-BD64-D25411524A3A}" type="pres">
      <dgm:prSet presAssocID="{30439539-2DAC-4097-AA1B-E3E6549D94F8}" presName="childNode" presStyleLbl="node1" presStyleIdx="12" presStyleCnt="13">
        <dgm:presLayoutVars>
          <dgm:bulletEnabled val="1"/>
        </dgm:presLayoutVars>
      </dgm:prSet>
      <dgm:spPr/>
    </dgm:pt>
  </dgm:ptLst>
  <dgm:cxnLst>
    <dgm:cxn modelId="{00293A06-3EAC-4B49-9B9E-D10DC88493EC}" type="presOf" srcId="{A4B9F45A-0BEA-47BD-965A-3FCE26F3A5B3}" destId="{F28C6E60-4646-486E-BAD4-6BA406436E01}" srcOrd="0" destOrd="0" presId="urn:microsoft.com/office/officeart/2005/8/layout/lProcess2"/>
    <dgm:cxn modelId="{BB035707-D4FF-4811-B31A-5183505BFCC2}" type="presOf" srcId="{085294E1-814E-481E-B6E8-7610A237DFBF}" destId="{C3605F49-FF63-4178-A5A8-6CC429DB0564}" srcOrd="0" destOrd="0" presId="urn:microsoft.com/office/officeart/2005/8/layout/lProcess2"/>
    <dgm:cxn modelId="{D855EC07-1C24-4BE4-B07E-AAA9227F4EEF}" type="presOf" srcId="{F765C147-F4F7-4CC7-B5C0-EA6D7CAE1DAD}" destId="{C913718B-6F26-429B-8EEA-7DED9E417F6F}" srcOrd="0" destOrd="0" presId="urn:microsoft.com/office/officeart/2005/8/layout/lProcess2"/>
    <dgm:cxn modelId="{877F120E-EB1D-4610-A32B-6583B1F2CDBF}" type="presOf" srcId="{938A07AD-24CB-4BED-B0A6-AAA8E162A488}" destId="{A307306C-848E-4C22-B5AA-3966A3410D85}" srcOrd="0" destOrd="0" presId="urn:microsoft.com/office/officeart/2005/8/layout/lProcess2"/>
    <dgm:cxn modelId="{F9153E21-D671-4A62-BA0F-0F1DAA6B9CDE}" srcId="{4938CC40-0BB0-4F64-BF3A-93D7C513A3A2}" destId="{5B6097B8-1746-42B5-90E9-F880E014B8F2}" srcOrd="2" destOrd="0" parTransId="{AABE0517-1988-4F11-AB9D-7577C1AC76F9}" sibTransId="{BF473872-52DE-40E5-B7D7-24AAD96516E8}"/>
    <dgm:cxn modelId="{EC0CF929-9AB5-4BDA-AE43-F2D7A6BE9559}" type="presOf" srcId="{11AF8E5B-8A98-4C90-80AE-26C241153B0B}" destId="{4FCD0C25-8A0D-490A-88E8-2CA6F499BBBA}" srcOrd="0" destOrd="0" presId="urn:microsoft.com/office/officeart/2005/8/layout/lProcess2"/>
    <dgm:cxn modelId="{AF452031-939A-4E4F-8118-7BD3ABA81206}" srcId="{0EE6DE8E-7EF0-4FF7-A75D-248B6E918865}" destId="{11AF8E5B-8A98-4C90-80AE-26C241153B0B}" srcOrd="0" destOrd="0" parTransId="{24EED3E9-00DE-4A8F-A995-DACB5CCE9539}" sibTransId="{BE7B8711-ED8D-4C36-8948-B0CAEA636366}"/>
    <dgm:cxn modelId="{08703B35-929D-4AC3-8AE4-BED06626878E}" type="presOf" srcId="{1D727D48-5D35-4182-B735-CECC27F8D055}" destId="{670A4032-C431-4875-8326-CC1364A494A6}" srcOrd="0" destOrd="0" presId="urn:microsoft.com/office/officeart/2005/8/layout/lProcess2"/>
    <dgm:cxn modelId="{C4118735-6BD5-4B21-8672-AEE114E0EFAC}" type="presOf" srcId="{E2950A87-5CDD-4C04-AE4A-39F2C678F482}" destId="{1D2BDEE9-6A4A-4051-9F41-CA62B82E4530}" srcOrd="0" destOrd="0" presId="urn:microsoft.com/office/officeart/2005/8/layout/lProcess2"/>
    <dgm:cxn modelId="{0205FC35-E9E0-458D-8C67-F4E3AF528A34}" srcId="{469E0DDA-772D-4BC3-832D-A44D3D6297EC}" destId="{F765C147-F4F7-4CC7-B5C0-EA6D7CAE1DAD}" srcOrd="2" destOrd="0" parTransId="{69DFE2D6-AE93-499E-8368-5A0FFCCE3AB9}" sibTransId="{077939B4-3C04-4916-9524-CD20FD4A928B}"/>
    <dgm:cxn modelId="{B495BA3B-9A4F-48A1-898E-4045382B9EE2}" type="presOf" srcId="{0EE6DE8E-7EF0-4FF7-A75D-248B6E918865}" destId="{59BD1F18-6090-4752-A680-77354E3E80AF}" srcOrd="0" destOrd="0" presId="urn:microsoft.com/office/officeart/2005/8/layout/lProcess2"/>
    <dgm:cxn modelId="{25751E40-709D-4B37-A508-77F65D9E14C2}" srcId="{0EE6DE8E-7EF0-4FF7-A75D-248B6E918865}" destId="{13A13048-74EA-480A-820C-2CE290DC827F}" srcOrd="5" destOrd="0" parTransId="{BA2EA4E4-83BF-4279-8C0D-BCF0FB7E5B75}" sibTransId="{906F2E50-4DD6-451D-9593-6A31D178F5BB}"/>
    <dgm:cxn modelId="{D7B73A40-31C7-4F47-9D9E-B6F0D06662EE}" type="presOf" srcId="{F765C147-F4F7-4CC7-B5C0-EA6D7CAE1DAD}" destId="{042727DF-89D4-4DD4-892E-B9E974777C6C}" srcOrd="1" destOrd="0" presId="urn:microsoft.com/office/officeart/2005/8/layout/lProcess2"/>
    <dgm:cxn modelId="{14E7C967-21C0-40C9-B6F8-99F8A5F43870}" type="presOf" srcId="{5B6097B8-1746-42B5-90E9-F880E014B8F2}" destId="{4A31C311-1CBB-43BC-AF70-B7850B52B849}" srcOrd="0" destOrd="0" presId="urn:microsoft.com/office/officeart/2005/8/layout/lProcess2"/>
    <dgm:cxn modelId="{D66A946F-78CF-4879-99ED-D5E016A8189E}" srcId="{4938CC40-0BB0-4F64-BF3A-93D7C513A3A2}" destId="{938A07AD-24CB-4BED-B0A6-AAA8E162A488}" srcOrd="0" destOrd="0" parTransId="{997A9A08-F95A-42EC-8733-8D4AD01E7AD6}" sibTransId="{741C2B54-AAA9-4923-B863-13C87C99EC1E}"/>
    <dgm:cxn modelId="{37CED36F-55D5-45DA-8238-B645AB50FDBC}" srcId="{F765C147-F4F7-4CC7-B5C0-EA6D7CAE1DAD}" destId="{1D727D48-5D35-4182-B735-CECC27F8D055}" srcOrd="2" destOrd="0" parTransId="{B16FCF52-89CD-4C41-B4E7-2CB61F1C70B5}" sibTransId="{2AF25F5A-FBC5-425C-B2AA-AC3A2ABF3187}"/>
    <dgm:cxn modelId="{4B53BF50-0890-4D91-98EF-3FE2B4361EC5}" srcId="{4938CC40-0BB0-4F64-BF3A-93D7C513A3A2}" destId="{E2950A87-5CDD-4C04-AE4A-39F2C678F482}" srcOrd="1" destOrd="0" parTransId="{BD15F60F-9D09-4F44-99C0-0919B1BAF130}" sibTransId="{B89514A0-9DAD-4512-8F8B-92C52EB21B60}"/>
    <dgm:cxn modelId="{75A9C356-F50D-4414-BF88-0586B887956C}" srcId="{F765C147-F4F7-4CC7-B5C0-EA6D7CAE1DAD}" destId="{3ABA406C-81D8-4A29-B7D7-A69F34402F24}" srcOrd="0" destOrd="0" parTransId="{965D6C62-56CC-471E-ACAB-8B3EA1323A46}" sibTransId="{73FEE662-C5C6-4A7C-85B2-4B639F0A0F68}"/>
    <dgm:cxn modelId="{59B82E77-6F43-427F-8BCF-84240D068312}" type="presOf" srcId="{3ABA406C-81D8-4A29-B7D7-A69F34402F24}" destId="{0CDAEBE2-8D50-46CE-B9D3-62F5C43AAA3D}" srcOrd="0" destOrd="0" presId="urn:microsoft.com/office/officeart/2005/8/layout/lProcess2"/>
    <dgm:cxn modelId="{F7998479-5156-4F00-A61E-97F7889AA26F}" srcId="{F765C147-F4F7-4CC7-B5C0-EA6D7CAE1DAD}" destId="{54DB6E89-37AD-41CD-9CE7-44001550ADB8}" srcOrd="1" destOrd="0" parTransId="{0A6503E7-58C9-4117-801A-E003909587DB}" sibTransId="{F72A8A0D-3C36-4B23-B0FB-0CD6099E6A32}"/>
    <dgm:cxn modelId="{0579907E-4846-4EC4-9475-1050EDA1F7D4}" srcId="{0EE6DE8E-7EF0-4FF7-A75D-248B6E918865}" destId="{635FAEB8-D64A-45A2-B9F0-0A399EB40436}" srcOrd="1" destOrd="0" parTransId="{FD8D1DA0-98BB-4585-B86F-DCC584641070}" sibTransId="{74A3E444-7C79-49F6-8882-AB05E0A4FED5}"/>
    <dgm:cxn modelId="{9F96148B-26EE-453B-A117-DC84C810A32F}" type="presOf" srcId="{54DB6E89-37AD-41CD-9CE7-44001550ADB8}" destId="{6218C480-B253-4525-BD0B-1AE06A9BCF90}" srcOrd="0" destOrd="0" presId="urn:microsoft.com/office/officeart/2005/8/layout/lProcess2"/>
    <dgm:cxn modelId="{12079E9A-DAD7-4192-8870-9FC9CE5002C8}" type="presOf" srcId="{469E0DDA-772D-4BC3-832D-A44D3D6297EC}" destId="{C9EA6457-2BA6-4B90-8549-B69349B856FA}" srcOrd="0" destOrd="0" presId="urn:microsoft.com/office/officeart/2005/8/layout/lProcess2"/>
    <dgm:cxn modelId="{5118659B-D23C-41DC-AE83-18E1CAA8FC5C}" type="presOf" srcId="{13A13048-74EA-480A-820C-2CE290DC827F}" destId="{013A4AEC-1734-46B3-B63E-FC755240DE86}" srcOrd="0" destOrd="0" presId="urn:microsoft.com/office/officeart/2005/8/layout/lProcess2"/>
    <dgm:cxn modelId="{2555A2A4-13B5-42D3-99D5-5520DA7E0AB3}" srcId="{0EE6DE8E-7EF0-4FF7-A75D-248B6E918865}" destId="{C2C0CECD-B7F8-49B9-9022-CAFF9A019192}" srcOrd="4" destOrd="0" parTransId="{45686E61-1730-429F-8191-78960D0F31D4}" sibTransId="{548FCCFE-EA6F-4CFA-AA6E-5642B22FBF15}"/>
    <dgm:cxn modelId="{F5370EA5-37B6-406D-9816-1B067E36B8B6}" srcId="{469E0DDA-772D-4BC3-832D-A44D3D6297EC}" destId="{4938CC40-0BB0-4F64-BF3A-93D7C513A3A2}" srcOrd="0" destOrd="0" parTransId="{4BBE2AD1-FDAE-45B1-AD0E-428C859143A7}" sibTransId="{26BB5EBC-1ADB-40DF-BEAD-D83DC06B8587}"/>
    <dgm:cxn modelId="{58B772B0-9495-4C83-AAC4-CD35111CF77E}" srcId="{0EE6DE8E-7EF0-4FF7-A75D-248B6E918865}" destId="{A4B9F45A-0BEA-47BD-965A-3FCE26F3A5B3}" srcOrd="3" destOrd="0" parTransId="{0C0F2E04-AF94-448C-8919-6C7AA38555F2}" sibTransId="{E56C202F-C651-445B-88A1-19B7774CB76B}"/>
    <dgm:cxn modelId="{5D884FBA-A090-4438-B1AA-C150663EF5FD}" srcId="{0EE6DE8E-7EF0-4FF7-A75D-248B6E918865}" destId="{085294E1-814E-481E-B6E8-7610A237DFBF}" srcOrd="2" destOrd="0" parTransId="{3E5FE933-667C-4BB5-B16D-F25D49FA61EE}" sibTransId="{2189835A-8DA6-4C2B-BE1C-0CBFBBDEA550}"/>
    <dgm:cxn modelId="{2D8731C1-282E-47A7-AADB-2F64EB618FBB}" srcId="{469E0DDA-772D-4BC3-832D-A44D3D6297EC}" destId="{0EE6DE8E-7EF0-4FF7-A75D-248B6E918865}" srcOrd="1" destOrd="0" parTransId="{9968096B-19E4-4CA1-9191-39C9B1AA6DD2}" sibTransId="{0E87F568-9ED1-410A-BDA8-F8C9A67BB0B5}"/>
    <dgm:cxn modelId="{DD1779C8-EBC6-4127-867E-C6014951C672}" type="presOf" srcId="{4938CC40-0BB0-4F64-BF3A-93D7C513A3A2}" destId="{3CA0EF71-2796-4A46-86D3-FF7F5C1DCBA6}" srcOrd="0" destOrd="0" presId="urn:microsoft.com/office/officeart/2005/8/layout/lProcess2"/>
    <dgm:cxn modelId="{135747D2-46CF-46EA-8DD3-85B4F02E3444}" type="presOf" srcId="{30439539-2DAC-4097-AA1B-E3E6549D94F8}" destId="{B70859BA-CB23-4C24-BD64-D25411524A3A}" srcOrd="0" destOrd="0" presId="urn:microsoft.com/office/officeart/2005/8/layout/lProcess2"/>
    <dgm:cxn modelId="{EA2DADD4-B3AD-4A39-AC69-319999658AA7}" type="presOf" srcId="{4938CC40-0BB0-4F64-BF3A-93D7C513A3A2}" destId="{78B26530-3A0E-49B5-9D9A-E1F95BF082F6}" srcOrd="1" destOrd="0" presId="urn:microsoft.com/office/officeart/2005/8/layout/lProcess2"/>
    <dgm:cxn modelId="{8ED185E6-CF1A-4F39-8140-16546C2F5FAC}" srcId="{F765C147-F4F7-4CC7-B5C0-EA6D7CAE1DAD}" destId="{30439539-2DAC-4097-AA1B-E3E6549D94F8}" srcOrd="3" destOrd="0" parTransId="{2764C39D-9BB9-4F72-BE7A-A79BF3C6EC99}" sibTransId="{FB015FB6-A61E-4966-961A-22693AED880B}"/>
    <dgm:cxn modelId="{DFDFFEE6-8632-4BB2-8F18-DBF25319DD60}" type="presOf" srcId="{0EE6DE8E-7EF0-4FF7-A75D-248B6E918865}" destId="{D895D272-BE7C-40DF-8FC6-8C8B2B6041FB}" srcOrd="1" destOrd="0" presId="urn:microsoft.com/office/officeart/2005/8/layout/lProcess2"/>
    <dgm:cxn modelId="{FABE29F3-4DFE-4E5B-AB50-AFE06957A7C9}" type="presOf" srcId="{635FAEB8-D64A-45A2-B9F0-0A399EB40436}" destId="{7DE649DF-6A74-40B5-AFD4-B7A96532D0D4}" srcOrd="0" destOrd="0" presId="urn:microsoft.com/office/officeart/2005/8/layout/lProcess2"/>
    <dgm:cxn modelId="{EB2BE5F7-797E-4CF5-819D-3EBF4700275C}" type="presOf" srcId="{C2C0CECD-B7F8-49B9-9022-CAFF9A019192}" destId="{CD6C4B67-6DFE-4115-ACC2-1A82364874B2}" srcOrd="0" destOrd="0" presId="urn:microsoft.com/office/officeart/2005/8/layout/lProcess2"/>
    <dgm:cxn modelId="{371888FE-D7C9-4779-A408-54A82E7BFD4B}" type="presParOf" srcId="{C9EA6457-2BA6-4B90-8549-B69349B856FA}" destId="{FA659CBC-A668-49B6-8859-501B70C40833}" srcOrd="0" destOrd="0" presId="urn:microsoft.com/office/officeart/2005/8/layout/lProcess2"/>
    <dgm:cxn modelId="{E571B340-6740-41B1-A5F3-3B07C9010992}" type="presParOf" srcId="{FA659CBC-A668-49B6-8859-501B70C40833}" destId="{3CA0EF71-2796-4A46-86D3-FF7F5C1DCBA6}" srcOrd="0" destOrd="0" presId="urn:microsoft.com/office/officeart/2005/8/layout/lProcess2"/>
    <dgm:cxn modelId="{0F5A1116-F003-47A6-B87D-7EC84E7F6BFB}" type="presParOf" srcId="{FA659CBC-A668-49B6-8859-501B70C40833}" destId="{78B26530-3A0E-49B5-9D9A-E1F95BF082F6}" srcOrd="1" destOrd="0" presId="urn:microsoft.com/office/officeart/2005/8/layout/lProcess2"/>
    <dgm:cxn modelId="{E5C6332F-C831-4187-A1D9-D9A019114061}" type="presParOf" srcId="{FA659CBC-A668-49B6-8859-501B70C40833}" destId="{F56C77D8-473D-44A1-8C72-A63ABD4434BD}" srcOrd="2" destOrd="0" presId="urn:microsoft.com/office/officeart/2005/8/layout/lProcess2"/>
    <dgm:cxn modelId="{12D1130C-B761-427C-9368-1167277D7E9A}" type="presParOf" srcId="{F56C77D8-473D-44A1-8C72-A63ABD4434BD}" destId="{A83BB665-7511-4D84-847C-45DAFB9E7A5F}" srcOrd="0" destOrd="0" presId="urn:microsoft.com/office/officeart/2005/8/layout/lProcess2"/>
    <dgm:cxn modelId="{88046DF6-590A-48E6-93B4-507DE735CFDE}" type="presParOf" srcId="{A83BB665-7511-4D84-847C-45DAFB9E7A5F}" destId="{A307306C-848E-4C22-B5AA-3966A3410D85}" srcOrd="0" destOrd="0" presId="urn:microsoft.com/office/officeart/2005/8/layout/lProcess2"/>
    <dgm:cxn modelId="{72CE67BD-145C-4C41-AE22-0AE51FBAD768}" type="presParOf" srcId="{A83BB665-7511-4D84-847C-45DAFB9E7A5F}" destId="{7310650B-C749-4381-AD47-C5C46AD45CA4}" srcOrd="1" destOrd="0" presId="urn:microsoft.com/office/officeart/2005/8/layout/lProcess2"/>
    <dgm:cxn modelId="{560806BB-240A-4935-A3FD-8C64C946079F}" type="presParOf" srcId="{A83BB665-7511-4D84-847C-45DAFB9E7A5F}" destId="{1D2BDEE9-6A4A-4051-9F41-CA62B82E4530}" srcOrd="2" destOrd="0" presId="urn:microsoft.com/office/officeart/2005/8/layout/lProcess2"/>
    <dgm:cxn modelId="{8014C9EB-135B-4184-B3ED-94B63413DCC0}" type="presParOf" srcId="{A83BB665-7511-4D84-847C-45DAFB9E7A5F}" destId="{E135785B-3476-4D01-BD31-DDBDF8999B05}" srcOrd="3" destOrd="0" presId="urn:microsoft.com/office/officeart/2005/8/layout/lProcess2"/>
    <dgm:cxn modelId="{B9F2905B-BF8D-4C1E-A758-43EAF5EEE8CB}" type="presParOf" srcId="{A83BB665-7511-4D84-847C-45DAFB9E7A5F}" destId="{4A31C311-1CBB-43BC-AF70-B7850B52B849}" srcOrd="4" destOrd="0" presId="urn:microsoft.com/office/officeart/2005/8/layout/lProcess2"/>
    <dgm:cxn modelId="{F35F0945-C492-4EA3-A3D2-F0A12D375727}" type="presParOf" srcId="{C9EA6457-2BA6-4B90-8549-B69349B856FA}" destId="{9151A946-5092-4282-A768-E4DD0ABB3311}" srcOrd="1" destOrd="0" presId="urn:microsoft.com/office/officeart/2005/8/layout/lProcess2"/>
    <dgm:cxn modelId="{71463D27-C927-4EA7-8695-30E0B146FE13}" type="presParOf" srcId="{C9EA6457-2BA6-4B90-8549-B69349B856FA}" destId="{2476B143-956B-41EB-8111-30E3B481CCE3}" srcOrd="2" destOrd="0" presId="urn:microsoft.com/office/officeart/2005/8/layout/lProcess2"/>
    <dgm:cxn modelId="{7033EA20-67AF-491E-86E2-E6F22CDED225}" type="presParOf" srcId="{2476B143-956B-41EB-8111-30E3B481CCE3}" destId="{59BD1F18-6090-4752-A680-77354E3E80AF}" srcOrd="0" destOrd="0" presId="urn:microsoft.com/office/officeart/2005/8/layout/lProcess2"/>
    <dgm:cxn modelId="{6CCE281A-5739-498A-BCC9-C06FA8942893}" type="presParOf" srcId="{2476B143-956B-41EB-8111-30E3B481CCE3}" destId="{D895D272-BE7C-40DF-8FC6-8C8B2B6041FB}" srcOrd="1" destOrd="0" presId="urn:microsoft.com/office/officeart/2005/8/layout/lProcess2"/>
    <dgm:cxn modelId="{26FBAF84-4CCA-41F0-8592-29DA690CF012}" type="presParOf" srcId="{2476B143-956B-41EB-8111-30E3B481CCE3}" destId="{80D56FD2-5E71-4067-96F6-2BAED0BF57E6}" srcOrd="2" destOrd="0" presId="urn:microsoft.com/office/officeart/2005/8/layout/lProcess2"/>
    <dgm:cxn modelId="{DF221A2B-A3E3-4951-90D1-7C631D8044E1}" type="presParOf" srcId="{80D56FD2-5E71-4067-96F6-2BAED0BF57E6}" destId="{9AF91F60-2F3C-480F-9F57-A5095C5C4972}" srcOrd="0" destOrd="0" presId="urn:microsoft.com/office/officeart/2005/8/layout/lProcess2"/>
    <dgm:cxn modelId="{63DC703C-8529-46E3-B6EE-66E19F035DE0}" type="presParOf" srcId="{9AF91F60-2F3C-480F-9F57-A5095C5C4972}" destId="{4FCD0C25-8A0D-490A-88E8-2CA6F499BBBA}" srcOrd="0" destOrd="0" presId="urn:microsoft.com/office/officeart/2005/8/layout/lProcess2"/>
    <dgm:cxn modelId="{E7D756D6-1EDF-4C94-8944-9DE4FC60647B}" type="presParOf" srcId="{9AF91F60-2F3C-480F-9F57-A5095C5C4972}" destId="{BF7EF6F0-CFBE-4DA7-9E54-7E2A95BB38A4}" srcOrd="1" destOrd="0" presId="urn:microsoft.com/office/officeart/2005/8/layout/lProcess2"/>
    <dgm:cxn modelId="{1765D416-BE24-46DC-8187-F85E5B23A71D}" type="presParOf" srcId="{9AF91F60-2F3C-480F-9F57-A5095C5C4972}" destId="{7DE649DF-6A74-40B5-AFD4-B7A96532D0D4}" srcOrd="2" destOrd="0" presId="urn:microsoft.com/office/officeart/2005/8/layout/lProcess2"/>
    <dgm:cxn modelId="{B023C695-DF29-4D81-B1B3-EAB0B9647E8D}" type="presParOf" srcId="{9AF91F60-2F3C-480F-9F57-A5095C5C4972}" destId="{7BC90D20-50DA-4151-9A1B-431F68E298D0}" srcOrd="3" destOrd="0" presId="urn:microsoft.com/office/officeart/2005/8/layout/lProcess2"/>
    <dgm:cxn modelId="{218BEFB0-3A8B-454E-A9DD-1352D6C378D3}" type="presParOf" srcId="{9AF91F60-2F3C-480F-9F57-A5095C5C4972}" destId="{C3605F49-FF63-4178-A5A8-6CC429DB0564}" srcOrd="4" destOrd="0" presId="urn:microsoft.com/office/officeart/2005/8/layout/lProcess2"/>
    <dgm:cxn modelId="{6610CF97-80BB-4D5D-9433-C66A4A59049B}" type="presParOf" srcId="{9AF91F60-2F3C-480F-9F57-A5095C5C4972}" destId="{F9F9A670-DC35-4B75-AFA0-41B2050EB924}" srcOrd="5" destOrd="0" presId="urn:microsoft.com/office/officeart/2005/8/layout/lProcess2"/>
    <dgm:cxn modelId="{0C8A35F1-38B7-4AE8-97FB-2BBE8F4A88BB}" type="presParOf" srcId="{9AF91F60-2F3C-480F-9F57-A5095C5C4972}" destId="{F28C6E60-4646-486E-BAD4-6BA406436E01}" srcOrd="6" destOrd="0" presId="urn:microsoft.com/office/officeart/2005/8/layout/lProcess2"/>
    <dgm:cxn modelId="{4D9CEA05-7C2A-4348-A267-79E8CBED40FC}" type="presParOf" srcId="{9AF91F60-2F3C-480F-9F57-A5095C5C4972}" destId="{2E573594-EE78-4B8F-A643-92BB84FF9B3E}" srcOrd="7" destOrd="0" presId="urn:microsoft.com/office/officeart/2005/8/layout/lProcess2"/>
    <dgm:cxn modelId="{4D0D7641-110B-4B53-9207-866A7CF7FE58}" type="presParOf" srcId="{9AF91F60-2F3C-480F-9F57-A5095C5C4972}" destId="{CD6C4B67-6DFE-4115-ACC2-1A82364874B2}" srcOrd="8" destOrd="0" presId="urn:microsoft.com/office/officeart/2005/8/layout/lProcess2"/>
    <dgm:cxn modelId="{85DA79EF-93B8-490E-BBF1-2C958F4FE3C7}" type="presParOf" srcId="{9AF91F60-2F3C-480F-9F57-A5095C5C4972}" destId="{F69E49DB-54FB-4D23-9169-65414537725E}" srcOrd="9" destOrd="0" presId="urn:microsoft.com/office/officeart/2005/8/layout/lProcess2"/>
    <dgm:cxn modelId="{0A148F55-800F-46FC-AD0B-D09027448C20}" type="presParOf" srcId="{9AF91F60-2F3C-480F-9F57-A5095C5C4972}" destId="{013A4AEC-1734-46B3-B63E-FC755240DE86}" srcOrd="10" destOrd="0" presId="urn:microsoft.com/office/officeart/2005/8/layout/lProcess2"/>
    <dgm:cxn modelId="{B2B55D47-32D8-4C99-A573-9D651405331C}" type="presParOf" srcId="{C9EA6457-2BA6-4B90-8549-B69349B856FA}" destId="{40C75BBB-321A-44B9-A5F3-2D66BCB841C2}" srcOrd="3" destOrd="0" presId="urn:microsoft.com/office/officeart/2005/8/layout/lProcess2"/>
    <dgm:cxn modelId="{8335352E-4A80-49E1-959F-FCFFD0188FCB}" type="presParOf" srcId="{C9EA6457-2BA6-4B90-8549-B69349B856FA}" destId="{E39B1E06-F991-4EB6-B0DB-14F986BE415F}" srcOrd="4" destOrd="0" presId="urn:microsoft.com/office/officeart/2005/8/layout/lProcess2"/>
    <dgm:cxn modelId="{7BD1715C-EF78-46D0-92E8-802E596B4181}" type="presParOf" srcId="{E39B1E06-F991-4EB6-B0DB-14F986BE415F}" destId="{C913718B-6F26-429B-8EEA-7DED9E417F6F}" srcOrd="0" destOrd="0" presId="urn:microsoft.com/office/officeart/2005/8/layout/lProcess2"/>
    <dgm:cxn modelId="{F2963D34-FCF7-4252-939B-21A947477E6F}" type="presParOf" srcId="{E39B1E06-F991-4EB6-B0DB-14F986BE415F}" destId="{042727DF-89D4-4DD4-892E-B9E974777C6C}" srcOrd="1" destOrd="0" presId="urn:microsoft.com/office/officeart/2005/8/layout/lProcess2"/>
    <dgm:cxn modelId="{C218A9E3-7CF5-4ED6-940A-3AAFB7109C06}" type="presParOf" srcId="{E39B1E06-F991-4EB6-B0DB-14F986BE415F}" destId="{7944B066-C194-4CE9-8AC7-6B3B65AF8CFC}" srcOrd="2" destOrd="0" presId="urn:microsoft.com/office/officeart/2005/8/layout/lProcess2"/>
    <dgm:cxn modelId="{E7F010F9-0C66-40A4-81F0-96100E5323D0}" type="presParOf" srcId="{7944B066-C194-4CE9-8AC7-6B3B65AF8CFC}" destId="{DA18EDF6-0749-4797-9540-984BB2413A3F}" srcOrd="0" destOrd="0" presId="urn:microsoft.com/office/officeart/2005/8/layout/lProcess2"/>
    <dgm:cxn modelId="{C7036760-E9B9-496D-8FAE-F93DA1C806BC}" type="presParOf" srcId="{DA18EDF6-0749-4797-9540-984BB2413A3F}" destId="{0CDAEBE2-8D50-46CE-B9D3-62F5C43AAA3D}" srcOrd="0" destOrd="0" presId="urn:microsoft.com/office/officeart/2005/8/layout/lProcess2"/>
    <dgm:cxn modelId="{008E92E7-4E2C-44E7-BCE1-BDDF36746FAE}" type="presParOf" srcId="{DA18EDF6-0749-4797-9540-984BB2413A3F}" destId="{2089F54F-FFF3-452E-BB10-2153FA8BD275}" srcOrd="1" destOrd="0" presId="urn:microsoft.com/office/officeart/2005/8/layout/lProcess2"/>
    <dgm:cxn modelId="{96184E11-1605-4799-AA97-FB05D4013758}" type="presParOf" srcId="{DA18EDF6-0749-4797-9540-984BB2413A3F}" destId="{6218C480-B253-4525-BD0B-1AE06A9BCF90}" srcOrd="2" destOrd="0" presId="urn:microsoft.com/office/officeart/2005/8/layout/lProcess2"/>
    <dgm:cxn modelId="{F38E7C7A-C120-4F3B-A1DF-BEC7D7891645}" type="presParOf" srcId="{DA18EDF6-0749-4797-9540-984BB2413A3F}" destId="{9814C7D8-E960-4C0E-B968-EBE77493D777}" srcOrd="3" destOrd="0" presId="urn:microsoft.com/office/officeart/2005/8/layout/lProcess2"/>
    <dgm:cxn modelId="{980189CF-8C4D-49C3-8CAB-A859F04ABFEC}" type="presParOf" srcId="{DA18EDF6-0749-4797-9540-984BB2413A3F}" destId="{670A4032-C431-4875-8326-CC1364A494A6}" srcOrd="4" destOrd="0" presId="urn:microsoft.com/office/officeart/2005/8/layout/lProcess2"/>
    <dgm:cxn modelId="{0EB3C035-C952-4A31-9C1D-78A14431A33F}" type="presParOf" srcId="{DA18EDF6-0749-4797-9540-984BB2413A3F}" destId="{B2DC7EA4-871A-47A8-9866-21BC477EB720}" srcOrd="5" destOrd="0" presId="urn:microsoft.com/office/officeart/2005/8/layout/lProcess2"/>
    <dgm:cxn modelId="{4E64D912-80B8-4086-B96F-4C6FD49791BF}" type="presParOf" srcId="{DA18EDF6-0749-4797-9540-984BB2413A3F}" destId="{B70859BA-CB23-4C24-BD64-D25411524A3A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0EF71-2796-4A46-86D3-FF7F5C1DCBA6}">
      <dsp:nvSpPr>
        <dsp:cNvPr id="0" name=""/>
        <dsp:cNvSpPr/>
      </dsp:nvSpPr>
      <dsp:spPr>
        <a:xfrm>
          <a:off x="1021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Computing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Infrastructure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021" y="0"/>
        <a:ext cx="2655832" cy="1487961"/>
      </dsp:txXfrm>
    </dsp:sp>
    <dsp:sp modelId="{A307306C-848E-4C22-B5AA-3966A3410D85}">
      <dsp:nvSpPr>
        <dsp:cNvPr id="0" name=""/>
        <dsp:cNvSpPr/>
      </dsp:nvSpPr>
      <dsp:spPr>
        <a:xfrm>
          <a:off x="266604" y="1488385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strategy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1516925"/>
        <a:ext cx="2067585" cy="917336"/>
      </dsp:txXfrm>
    </dsp:sp>
    <dsp:sp modelId="{1D2BDEE9-6A4A-4051-9F41-CA62B82E4530}">
      <dsp:nvSpPr>
        <dsp:cNvPr id="0" name=""/>
        <dsp:cNvSpPr/>
      </dsp:nvSpPr>
      <dsp:spPr>
        <a:xfrm>
          <a:off x="266604" y="2612711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Lifecycle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2641251"/>
        <a:ext cx="2067585" cy="917336"/>
      </dsp:txXfrm>
    </dsp:sp>
    <dsp:sp modelId="{4A31C311-1CBB-43BC-AF70-B7850B52B849}">
      <dsp:nvSpPr>
        <dsp:cNvPr id="0" name=""/>
        <dsp:cNvSpPr/>
      </dsp:nvSpPr>
      <dsp:spPr>
        <a:xfrm>
          <a:off x="266604" y="3737037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Implementation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3765577"/>
        <a:ext cx="2067585" cy="917336"/>
      </dsp:txXfrm>
    </dsp:sp>
    <dsp:sp modelId="{59BD1F18-6090-4752-A680-77354E3E80AF}">
      <dsp:nvSpPr>
        <dsp:cNvPr id="0" name=""/>
        <dsp:cNvSpPr/>
      </dsp:nvSpPr>
      <dsp:spPr>
        <a:xfrm>
          <a:off x="2856040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Core Data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Services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856040" y="0"/>
        <a:ext cx="2655832" cy="1487961"/>
      </dsp:txXfrm>
    </dsp:sp>
    <dsp:sp modelId="{4FCD0C25-8A0D-490A-88E8-2CA6F499BBBA}">
      <dsp:nvSpPr>
        <dsp:cNvPr id="0" name=""/>
        <dsp:cNvSpPr/>
      </dsp:nvSpPr>
      <dsp:spPr>
        <a:xfrm>
          <a:off x="3148267" y="1488203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Low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Level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architecture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1502150"/>
        <a:ext cx="2096771" cy="448294"/>
      </dsp:txXfrm>
    </dsp:sp>
    <dsp:sp modelId="{7DE649DF-6A74-40B5-AFD4-B7A96532D0D4}">
      <dsp:nvSpPr>
        <dsp:cNvPr id="0" name=""/>
        <dsp:cNvSpPr/>
      </dsp:nvSpPr>
      <dsp:spPr>
        <a:xfrm>
          <a:off x="3148267" y="2037652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Instrumentation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motion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Synchronisation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2051599"/>
        <a:ext cx="2096771" cy="448294"/>
      </dsp:txXfrm>
    </dsp:sp>
    <dsp:sp modelId="{C3605F49-FF63-4178-A5A8-6CC429DB0564}">
      <dsp:nvSpPr>
        <dsp:cNvPr id="0" name=""/>
        <dsp:cNvSpPr/>
      </dsp:nvSpPr>
      <dsp:spPr>
        <a:xfrm>
          <a:off x="3148267" y="2587100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Tango,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archiving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alarms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2601047"/>
        <a:ext cx="2096771" cy="448294"/>
      </dsp:txXfrm>
    </dsp:sp>
    <dsp:sp modelId="{F28C6E60-4646-486E-BAD4-6BA406436E01}">
      <dsp:nvSpPr>
        <dsp:cNvPr id="0" name=""/>
        <dsp:cNvSpPr/>
      </dsp:nvSpPr>
      <dsp:spPr>
        <a:xfrm>
          <a:off x="3148267" y="3136549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Experiments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orchestration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3150496"/>
        <a:ext cx="2096771" cy="448294"/>
      </dsp:txXfrm>
    </dsp:sp>
    <dsp:sp modelId="{CD6C4B67-6DFE-4115-ACC2-1A82364874B2}">
      <dsp:nvSpPr>
        <dsp:cNvPr id="0" name=""/>
        <dsp:cNvSpPr/>
      </dsp:nvSpPr>
      <dsp:spPr>
        <a:xfrm>
          <a:off x="3148267" y="3685997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User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Interfaces</a:t>
          </a:r>
        </a:p>
      </dsp:txBody>
      <dsp:txXfrm>
        <a:off x="3162214" y="3699944"/>
        <a:ext cx="2096771" cy="448294"/>
      </dsp:txXfrm>
    </dsp:sp>
    <dsp:sp modelId="{013A4AEC-1734-46B3-B63E-FC755240DE86}">
      <dsp:nvSpPr>
        <dsp:cNvPr id="0" name=""/>
        <dsp:cNvSpPr/>
      </dsp:nvSpPr>
      <dsp:spPr>
        <a:xfrm>
          <a:off x="3148267" y="4235446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Sustainability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Quality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4249393"/>
        <a:ext cx="2096771" cy="448294"/>
      </dsp:txXfrm>
    </dsp:sp>
    <dsp:sp modelId="{C913718B-6F26-429B-8EEA-7DED9E417F6F}">
      <dsp:nvSpPr>
        <dsp:cNvPr id="0" name=""/>
        <dsp:cNvSpPr/>
      </dsp:nvSpPr>
      <dsp:spPr>
        <a:xfrm>
          <a:off x="5711060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Scientific Data Processing and Analysis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711060" y="0"/>
        <a:ext cx="2655832" cy="1487961"/>
      </dsp:txXfrm>
    </dsp:sp>
    <dsp:sp modelId="{0CDAEBE2-8D50-46CE-B9D3-62F5C43AAA3D}">
      <dsp:nvSpPr>
        <dsp:cNvPr id="0" name=""/>
        <dsp:cNvSpPr/>
      </dsp:nvSpPr>
      <dsp:spPr>
        <a:xfrm>
          <a:off x="6003286" y="1488082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Processing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Workflows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24449" y="1509245"/>
        <a:ext cx="2082339" cy="680221"/>
      </dsp:txXfrm>
    </dsp:sp>
    <dsp:sp modelId="{6218C480-B253-4525-BD0B-1AE06A9BCF90}">
      <dsp:nvSpPr>
        <dsp:cNvPr id="0" name=""/>
        <dsp:cNvSpPr/>
      </dsp:nvSpPr>
      <dsp:spPr>
        <a:xfrm>
          <a:off x="5976643" y="2321791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quality assessment and  reduction</a:t>
          </a:r>
          <a:endParaRPr lang="es-ES" sz="13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997806" y="2342954"/>
        <a:ext cx="2082339" cy="680221"/>
      </dsp:txXfrm>
    </dsp:sp>
    <dsp:sp modelId="{670A4032-C431-4875-8326-CC1364A494A6}">
      <dsp:nvSpPr>
        <dsp:cNvPr id="0" name=""/>
        <dsp:cNvSpPr/>
      </dsp:nvSpPr>
      <dsp:spPr>
        <a:xfrm>
          <a:off x="5976643" y="3155499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Stewardship</a:t>
          </a:r>
        </a:p>
      </dsp:txBody>
      <dsp:txXfrm>
        <a:off x="5997806" y="3176662"/>
        <a:ext cx="2082339" cy="680221"/>
      </dsp:txXfrm>
    </dsp:sp>
    <dsp:sp modelId="{B70859BA-CB23-4C24-BD64-D25411524A3A}">
      <dsp:nvSpPr>
        <dsp:cNvPr id="0" name=""/>
        <dsp:cNvSpPr/>
      </dsp:nvSpPr>
      <dsp:spPr>
        <a:xfrm>
          <a:off x="5976643" y="3989208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AI</a:t>
          </a:r>
        </a:p>
      </dsp:txBody>
      <dsp:txXfrm>
        <a:off x="5997806" y="4010371"/>
        <a:ext cx="2082339" cy="6802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0EF71-2796-4A46-86D3-FF7F5C1DCBA6}">
      <dsp:nvSpPr>
        <dsp:cNvPr id="0" name=""/>
        <dsp:cNvSpPr/>
      </dsp:nvSpPr>
      <dsp:spPr>
        <a:xfrm>
          <a:off x="1021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Computing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Infrastructure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021" y="0"/>
        <a:ext cx="2655832" cy="1487961"/>
      </dsp:txXfrm>
    </dsp:sp>
    <dsp:sp modelId="{A307306C-848E-4C22-B5AA-3966A3410D85}">
      <dsp:nvSpPr>
        <dsp:cNvPr id="0" name=""/>
        <dsp:cNvSpPr/>
      </dsp:nvSpPr>
      <dsp:spPr>
        <a:xfrm>
          <a:off x="266604" y="1488385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strategy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1516925"/>
        <a:ext cx="2067585" cy="917336"/>
      </dsp:txXfrm>
    </dsp:sp>
    <dsp:sp modelId="{1D2BDEE9-6A4A-4051-9F41-CA62B82E4530}">
      <dsp:nvSpPr>
        <dsp:cNvPr id="0" name=""/>
        <dsp:cNvSpPr/>
      </dsp:nvSpPr>
      <dsp:spPr>
        <a:xfrm>
          <a:off x="266604" y="2612711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IT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Lifecycle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2641251"/>
        <a:ext cx="2067585" cy="917336"/>
      </dsp:txXfrm>
    </dsp:sp>
    <dsp:sp modelId="{4A31C311-1CBB-43BC-AF70-B7850B52B849}">
      <dsp:nvSpPr>
        <dsp:cNvPr id="0" name=""/>
        <dsp:cNvSpPr/>
      </dsp:nvSpPr>
      <dsp:spPr>
        <a:xfrm>
          <a:off x="266604" y="3737037"/>
          <a:ext cx="2124665" cy="9744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Implementation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5144" y="3765577"/>
        <a:ext cx="2067585" cy="917336"/>
      </dsp:txXfrm>
    </dsp:sp>
    <dsp:sp modelId="{59BD1F18-6090-4752-A680-77354E3E80AF}">
      <dsp:nvSpPr>
        <dsp:cNvPr id="0" name=""/>
        <dsp:cNvSpPr/>
      </dsp:nvSpPr>
      <dsp:spPr>
        <a:xfrm>
          <a:off x="2856040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Core Data </a:t>
          </a:r>
          <a:r>
            <a:rPr lang="es-ES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Services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856040" y="0"/>
        <a:ext cx="2655832" cy="1487961"/>
      </dsp:txXfrm>
    </dsp:sp>
    <dsp:sp modelId="{4FCD0C25-8A0D-490A-88E8-2CA6F499BBBA}">
      <dsp:nvSpPr>
        <dsp:cNvPr id="0" name=""/>
        <dsp:cNvSpPr/>
      </dsp:nvSpPr>
      <dsp:spPr>
        <a:xfrm>
          <a:off x="3148267" y="1488203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Low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Level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architecture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1502150"/>
        <a:ext cx="2096771" cy="448294"/>
      </dsp:txXfrm>
    </dsp:sp>
    <dsp:sp modelId="{7DE649DF-6A74-40B5-AFD4-B7A96532D0D4}">
      <dsp:nvSpPr>
        <dsp:cNvPr id="0" name=""/>
        <dsp:cNvSpPr/>
      </dsp:nvSpPr>
      <dsp:spPr>
        <a:xfrm>
          <a:off x="3148267" y="2037652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Instrumentation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motion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Synchronisation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2051599"/>
        <a:ext cx="2096771" cy="448294"/>
      </dsp:txXfrm>
    </dsp:sp>
    <dsp:sp modelId="{C3605F49-FF63-4178-A5A8-6CC429DB0564}">
      <dsp:nvSpPr>
        <dsp:cNvPr id="0" name=""/>
        <dsp:cNvSpPr/>
      </dsp:nvSpPr>
      <dsp:spPr>
        <a:xfrm>
          <a:off x="3148267" y="2587100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Tango,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archiving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alarms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2601047"/>
        <a:ext cx="2096771" cy="448294"/>
      </dsp:txXfrm>
    </dsp:sp>
    <dsp:sp modelId="{F28C6E60-4646-486E-BAD4-6BA406436E01}">
      <dsp:nvSpPr>
        <dsp:cNvPr id="0" name=""/>
        <dsp:cNvSpPr/>
      </dsp:nvSpPr>
      <dsp:spPr>
        <a:xfrm>
          <a:off x="3148267" y="3136549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Experiments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orchestration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3150496"/>
        <a:ext cx="2096771" cy="448294"/>
      </dsp:txXfrm>
    </dsp:sp>
    <dsp:sp modelId="{CD6C4B67-6DFE-4115-ACC2-1A82364874B2}">
      <dsp:nvSpPr>
        <dsp:cNvPr id="0" name=""/>
        <dsp:cNvSpPr/>
      </dsp:nvSpPr>
      <dsp:spPr>
        <a:xfrm>
          <a:off x="3148267" y="3685997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User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Interfaces</a:t>
          </a:r>
        </a:p>
      </dsp:txBody>
      <dsp:txXfrm>
        <a:off x="3162214" y="3699944"/>
        <a:ext cx="2096771" cy="448294"/>
      </dsp:txXfrm>
    </dsp:sp>
    <dsp:sp modelId="{013A4AEC-1734-46B3-B63E-FC755240DE86}">
      <dsp:nvSpPr>
        <dsp:cNvPr id="0" name=""/>
        <dsp:cNvSpPr/>
      </dsp:nvSpPr>
      <dsp:spPr>
        <a:xfrm>
          <a:off x="3148267" y="4235446"/>
          <a:ext cx="2124665" cy="476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Sustainability</a:t>
          </a: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and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Quality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62214" y="4249393"/>
        <a:ext cx="2096771" cy="448294"/>
      </dsp:txXfrm>
    </dsp:sp>
    <dsp:sp modelId="{C913718B-6F26-429B-8EEA-7DED9E417F6F}">
      <dsp:nvSpPr>
        <dsp:cNvPr id="0" name=""/>
        <dsp:cNvSpPr/>
      </dsp:nvSpPr>
      <dsp:spPr>
        <a:xfrm>
          <a:off x="5711060" y="0"/>
          <a:ext cx="2655832" cy="49598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Scientific Data Processing and Analysis</a:t>
          </a:r>
          <a:endParaRPr lang="es-E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711060" y="0"/>
        <a:ext cx="2655832" cy="1487961"/>
      </dsp:txXfrm>
    </dsp:sp>
    <dsp:sp modelId="{0CDAEBE2-8D50-46CE-B9D3-62F5C43AAA3D}">
      <dsp:nvSpPr>
        <dsp:cNvPr id="0" name=""/>
        <dsp:cNvSpPr/>
      </dsp:nvSpPr>
      <dsp:spPr>
        <a:xfrm>
          <a:off x="6003286" y="1488082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Processing </a:t>
          </a:r>
          <a:r>
            <a:rPr lang="es-ES" sz="1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Workflows</a:t>
          </a:r>
          <a:endParaRPr lang="es-ES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024449" y="1509245"/>
        <a:ext cx="2082339" cy="680221"/>
      </dsp:txXfrm>
    </dsp:sp>
    <dsp:sp modelId="{6218C480-B253-4525-BD0B-1AE06A9BCF90}">
      <dsp:nvSpPr>
        <dsp:cNvPr id="0" name=""/>
        <dsp:cNvSpPr/>
      </dsp:nvSpPr>
      <dsp:spPr>
        <a:xfrm>
          <a:off x="5976643" y="2321791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quality assessment and  reduction</a:t>
          </a:r>
          <a:endParaRPr lang="es-ES" sz="13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997806" y="2342954"/>
        <a:ext cx="2082339" cy="680221"/>
      </dsp:txXfrm>
    </dsp:sp>
    <dsp:sp modelId="{670A4032-C431-4875-8326-CC1364A494A6}">
      <dsp:nvSpPr>
        <dsp:cNvPr id="0" name=""/>
        <dsp:cNvSpPr/>
      </dsp:nvSpPr>
      <dsp:spPr>
        <a:xfrm>
          <a:off x="5976643" y="3155499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Data Stewardship</a:t>
          </a:r>
        </a:p>
      </dsp:txBody>
      <dsp:txXfrm>
        <a:off x="5997806" y="3176662"/>
        <a:ext cx="2082339" cy="680221"/>
      </dsp:txXfrm>
    </dsp:sp>
    <dsp:sp modelId="{B70859BA-CB23-4C24-BD64-D25411524A3A}">
      <dsp:nvSpPr>
        <dsp:cNvPr id="0" name=""/>
        <dsp:cNvSpPr/>
      </dsp:nvSpPr>
      <dsp:spPr>
        <a:xfrm>
          <a:off x="5976643" y="3989208"/>
          <a:ext cx="2124665" cy="722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AI</a:t>
          </a:r>
        </a:p>
      </dsp:txBody>
      <dsp:txXfrm>
        <a:off x="5997806" y="4010371"/>
        <a:ext cx="2082339" cy="680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A1935D3-641B-B0F5-214E-868811758D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256CF8-01B9-E4A1-EFD6-38EFC3FAFD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32857-A362-1742-B055-6EFA920A4D6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549FBF-FC6A-6D33-7EB1-E95408CC3D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3BD1E75-B10A-522F-2F48-C87F4C8613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D6846-1F2C-FD46-A748-FF238CA7DF3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8688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089C7-F306-43B8-A97D-8CD54247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12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089C7-F306-43B8-A97D-8CD54247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813DD-DAAB-4354-8C0C-BEFED41B76FD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0397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813DD-DAAB-4354-8C0C-BEFED41B76F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3039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;p28">
            <a:extLst>
              <a:ext uri="{FF2B5EF4-FFF2-40B4-BE49-F238E27FC236}">
                <a16:creationId xmlns:a16="http://schemas.microsoft.com/office/drawing/2014/main" id="{8A7EBAC0-9FB4-B306-598C-670C1A76E6CE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59DA6-DFF7-401B-BA2F-6D0FE50ED5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7548" y="995793"/>
            <a:ext cx="4006800" cy="175413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CA9E6-FC63-AFA7-C02C-3A5EFFE6AF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93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4_Solo el título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AA6436-4BEF-4946-88FC-021CA6BB5B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0EE7BD8-771E-402D-906B-C1A8DF5CAE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3" y="2410514"/>
            <a:ext cx="6155006" cy="33628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1610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4_Solo el título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993741" y="2356408"/>
            <a:ext cx="615849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48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BCA49E-58B2-45E3-9D93-16FE91FDA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0730DF-6801-4FB2-A09B-CAC30C1048E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3" y="3423819"/>
            <a:ext cx="6155006" cy="2349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8959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BB4A89-23D1-4C17-9510-9658861B7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17D520-32CA-4D44-A4A0-ED9A675CC5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2" y="1605881"/>
            <a:ext cx="4743691" cy="41218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7E5F790-725D-417D-A2EE-BC74E4FF024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451077" y="1606896"/>
            <a:ext cx="4743691" cy="41218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08089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BAB5443-CB80-5685-6A70-0D9463CFB6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219767" y="0"/>
            <a:ext cx="3985217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2E62C969-960E-3169-7C6E-BC47DBF59A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39" y="774588"/>
            <a:ext cx="6321461" cy="11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C4833458-533D-55F5-427A-AF2479875D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3738" y="5134728"/>
            <a:ext cx="6321461" cy="643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7FDE1F8A-0E4B-BE47-D257-8594B1670B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93738" y="2224037"/>
            <a:ext cx="6321460" cy="26603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154D24-6031-4A8E-A2F0-25B5A6D0B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2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4_Solo el título">
    <p:bg>
      <p:bgPr>
        <a:solidFill>
          <a:srgbClr val="F2F2F2">
            <a:alpha val="23529"/>
          </a:srgb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/>
        </p:nvSpPr>
        <p:spPr>
          <a:xfrm>
            <a:off x="4456913" y="5315867"/>
            <a:ext cx="32781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4978879" y="3937977"/>
            <a:ext cx="223424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8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AAB1C-7EEC-42CA-9A25-31DC90B054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29087" y="2402257"/>
            <a:ext cx="3006000" cy="131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8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C45B7-0B30-4EB0-BDE7-FB368E996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90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3_Diapositiva de título">
    <p:bg>
      <p:bgPr>
        <a:solidFill>
          <a:srgbClr val="122E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F1C95DC-8195-38D5-87E3-8245B7A18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441" y="2512644"/>
            <a:ext cx="10703652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48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F7A10A99-0C4D-171C-60E0-47D26F8F0E7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3392488"/>
            <a:ext cx="12204985" cy="34655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B85F3-03D1-472C-9AE7-BC1698D3E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0818" y="1061513"/>
            <a:ext cx="2901600" cy="127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82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29035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6354145" y="0"/>
            <a:ext cx="5837855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0FDEC-0EAB-4165-BC05-75912C002A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FAD371-AB89-407F-9705-F48754C2B79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4299127"/>
            <a:ext cx="4290359" cy="14565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30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4_Diapositiva de título">
    <p:bg>
      <p:bgPr>
        <a:solidFill>
          <a:srgbClr val="122E4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A0702-99E2-4C38-A3C7-9326F5EBA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FC7951-9C91-4989-BD12-BA1E2E12CFE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5089447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57558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B1833A-E468-461F-821A-36D40CEE69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057159-D7A8-4B88-B812-399DEFA06E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1605880"/>
            <a:ext cx="10191707" cy="42234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4155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4FF08FD-BA69-6A1B-AF78-F3869C5AD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441" y="2636925"/>
            <a:ext cx="106858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48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6A1CBBAC-92A7-2361-3357-B3F02F0C568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3392488"/>
            <a:ext cx="12204985" cy="34655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6C278D-B4DF-411D-8FE9-A5040DAB0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8036" y="1021117"/>
            <a:ext cx="3006000" cy="13159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0A49DC-4137-4F65-A832-90ACD2DB46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9068"/>
            <a:ext cx="2103120" cy="251781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4F1CC6-9672-7D2E-766C-8371B95902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63075" y="6314752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53607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993740" y="1605881"/>
            <a:ext cx="10204517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591015-2591-4AAA-AE41-4048524BA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043742-AD62-448A-A10B-49A0210865F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9" y="2419454"/>
            <a:ext cx="10204517" cy="19366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5664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22E4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0ABFE-9D64-4A5B-8DE6-82AC611F4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65F46C-D603-434E-8194-AC2F97BD9D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2392888"/>
            <a:ext cx="4896306" cy="33628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18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22E4F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993741" y="2356408"/>
            <a:ext cx="490911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660731-3FDE-42B7-A446-8CADFBEC6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998BDAF-AEAB-41C7-A681-E6FB9211FC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4909118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80978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22E4F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125A0B-B64C-46B4-9B50-5C27E1229D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D75D0B-9CFF-4C5C-AAB8-D8A55EC6C5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2415695"/>
            <a:ext cx="6158499" cy="333999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59162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22E4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993741" y="2356408"/>
            <a:ext cx="615849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BA2639-B19F-4739-B5C2-2B16976CB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309E24-A294-4947-883E-11BB0ADAFE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6145686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42445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43702-DE5B-485C-8812-D8E7B14514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C24BE8-541C-4916-ADF0-EBAC4892C7F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2" y="1605880"/>
            <a:ext cx="4734371" cy="4149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EC3CBD-A790-4BC6-A410-604A6C933D6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1077" y="1600674"/>
            <a:ext cx="4734371" cy="4149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95679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122E4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4" name="Marcador de posición de imagen 1">
            <a:extLst>
              <a:ext uri="{FF2B5EF4-FFF2-40B4-BE49-F238E27FC236}">
                <a16:creationId xmlns:a16="http://schemas.microsoft.com/office/drawing/2014/main" id="{349CEC94-BDF6-0848-D9A5-CDC5392E71B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219767" y="0"/>
            <a:ext cx="3985217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50;p32">
            <a:extLst>
              <a:ext uri="{FF2B5EF4-FFF2-40B4-BE49-F238E27FC236}">
                <a16:creationId xmlns:a16="http://schemas.microsoft.com/office/drawing/2014/main" id="{B16E8CE1-B9C8-0F23-2B9B-94885900F9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39" y="774588"/>
            <a:ext cx="6321461" cy="11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51;p32">
            <a:extLst>
              <a:ext uri="{FF2B5EF4-FFF2-40B4-BE49-F238E27FC236}">
                <a16:creationId xmlns:a16="http://schemas.microsoft.com/office/drawing/2014/main" id="{516D581B-5C35-ACE4-B2B5-AAB174212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3738" y="5134728"/>
            <a:ext cx="6321461" cy="643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7" name="Marcador de posición de imagen 1">
            <a:extLst>
              <a:ext uri="{FF2B5EF4-FFF2-40B4-BE49-F238E27FC236}">
                <a16:creationId xmlns:a16="http://schemas.microsoft.com/office/drawing/2014/main" id="{85076296-AC4C-0DFA-E152-F2171C5B7D4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93738" y="2224037"/>
            <a:ext cx="6321460" cy="26603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15AFE4-3E08-4AD5-A69B-935B01190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32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4978879" y="3937977"/>
            <a:ext cx="223424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80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4456913" y="5315867"/>
            <a:ext cx="32781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0B0916-FD53-493F-8F0B-C70036E98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291" y="2403961"/>
            <a:ext cx="2901600" cy="127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724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122E4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41CAEE-FAF2-4E79-98DC-DA2BBDACC7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82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CFE09D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895B890-099E-8624-DC78-EE9E4D26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840" y="2521518"/>
            <a:ext cx="10268646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4800" b="0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4" name="Google Shape;28;p30">
            <a:extLst>
              <a:ext uri="{FF2B5EF4-FFF2-40B4-BE49-F238E27FC236}">
                <a16:creationId xmlns:a16="http://schemas.microsoft.com/office/drawing/2014/main" id="{264A4FD0-C9EC-A9E6-F423-17CD5208155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3400303"/>
            <a:ext cx="12204985" cy="34655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EDB3FC-5F51-4F43-B44D-51CFC527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19435" y="1056584"/>
            <a:ext cx="3006000" cy="131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20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2_Solo el título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406A46-41D9-4E71-8590-0242312C6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725EB6-ADA4-6B87-427A-6F2C435B80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24975" y="6363391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3730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body" idx="1"/>
          </p:nvPr>
        </p:nvSpPr>
        <p:spPr>
          <a:xfrm>
            <a:off x="993740" y="4303164"/>
            <a:ext cx="4290359" cy="145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29035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6354145" y="0"/>
            <a:ext cx="5837855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76E858-1BF6-4C16-89D7-6117F5F18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3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48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993740" y="3429000"/>
            <a:ext cx="5102259" cy="228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5FD23EC6-25EF-4862-D89F-1C43BC7A49E5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699526-48EF-4D4F-87DC-80D7669AD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899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993739" y="1605880"/>
            <a:ext cx="10204520" cy="4223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7DC867-A61B-4118-A105-A31EBFB07D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724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92;p15">
            <a:extLst>
              <a:ext uri="{FF2B5EF4-FFF2-40B4-BE49-F238E27FC236}">
                <a16:creationId xmlns:a16="http://schemas.microsoft.com/office/drawing/2014/main" id="{88DC991E-08EE-54E8-E478-12415C2503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3739" y="2415695"/>
            <a:ext cx="10204519" cy="1940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93740" y="1605881"/>
            <a:ext cx="10204517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4AD6F-7FCD-4813-9A5A-07A16CDD0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69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1" name="Google Shape;31;p30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48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1"/>
          </p:nvPr>
        </p:nvSpPr>
        <p:spPr>
          <a:xfrm>
            <a:off x="993739" y="2415695"/>
            <a:ext cx="4909119" cy="336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2527453-51F8-F389-F5A2-5ACA70CF78E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C32C76-0589-4DD0-9FCA-613E7959D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35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993740" y="783466"/>
            <a:ext cx="4909119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993739" y="3429000"/>
            <a:ext cx="4909119" cy="2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993741" y="2356408"/>
            <a:ext cx="490911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6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12976-A4E8-42CE-AF21-4BAA8601DD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3295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9;p29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Google Shape;20;p29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Google Shape;21;p29"/>
          <p:cNvSpPr txBox="1">
            <a:spLocks noGrp="1"/>
          </p:cNvSpPr>
          <p:nvPr>
            <p:ph type="body" idx="1"/>
          </p:nvPr>
        </p:nvSpPr>
        <p:spPr>
          <a:xfrm>
            <a:off x="993739" y="2415695"/>
            <a:ext cx="6158499" cy="336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C6F4CCB8-5C38-4CE9-4FD5-5D87DB6AE1F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C07710-A7D2-4501-A386-21C1D4653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387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993741" y="2356408"/>
            <a:ext cx="615849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4800" b="1" i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sp>
        <p:nvSpPr>
          <p:cNvPr id="43" name="Google Shape;43;p31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4" name="Google Shape;44;p31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4"/>
          </p:nvPr>
        </p:nvSpPr>
        <p:spPr>
          <a:xfrm>
            <a:off x="993739" y="3429000"/>
            <a:ext cx="6158499" cy="2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0EB30200-D742-C0A1-BBB9-728AEEAAE509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ABB965-AA0B-47D6-8AF8-23A03F8E1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919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>
  <p:cSld name="7_Diapositiva de título">
    <p:bg>
      <p:bgPr>
        <a:solidFill>
          <a:srgbClr val="CFE09D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 txBox="1">
            <a:spLocks noGrp="1"/>
          </p:cNvSpPr>
          <p:nvPr>
            <p:ph type="body" idx="1"/>
          </p:nvPr>
        </p:nvSpPr>
        <p:spPr>
          <a:xfrm>
            <a:off x="993740" y="1605880"/>
            <a:ext cx="4747185" cy="41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2"/>
          </p:nvPr>
        </p:nvSpPr>
        <p:spPr>
          <a:xfrm>
            <a:off x="6451077" y="1605880"/>
            <a:ext cx="4747185" cy="41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F8F4A16-1B22-755B-E256-0DC31BF9EBF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5D54B7-F017-4AE9-87F4-F91B33D9F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39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9E103577-136D-3532-31C5-E32DEF668DB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219767" y="0"/>
            <a:ext cx="3985217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2E5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" name="Google Shape;50;p32">
            <a:extLst>
              <a:ext uri="{FF2B5EF4-FFF2-40B4-BE49-F238E27FC236}">
                <a16:creationId xmlns:a16="http://schemas.microsoft.com/office/drawing/2014/main" id="{3E9612EC-3A47-1C69-087F-67010A09B9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39" y="774588"/>
            <a:ext cx="6321461" cy="11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51;p32">
            <a:extLst>
              <a:ext uri="{FF2B5EF4-FFF2-40B4-BE49-F238E27FC236}">
                <a16:creationId xmlns:a16="http://schemas.microsoft.com/office/drawing/2014/main" id="{E3D46A15-454C-4B2D-864E-0BD3803098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3738" y="5134728"/>
            <a:ext cx="6321461" cy="643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8" name="Marcador de posición de imagen 1">
            <a:extLst>
              <a:ext uri="{FF2B5EF4-FFF2-40B4-BE49-F238E27FC236}">
                <a16:creationId xmlns:a16="http://schemas.microsoft.com/office/drawing/2014/main" id="{B9C871E6-72C7-909B-A39D-8631E91A675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93738" y="2224037"/>
            <a:ext cx="6321460" cy="26603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62BB1D-F757-408D-904F-C2CF12843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8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Empty_Slid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45952" y="227511"/>
            <a:ext cx="1940400" cy="247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758"/>
            <a:ext cx="1216152" cy="145595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C3C6A9-3003-12EC-429C-706E44C2F7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53550" y="6346825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5325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CFE09D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3714" y="2160871"/>
            <a:ext cx="3356251" cy="1518304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 txBox="1"/>
          <p:nvPr/>
        </p:nvSpPr>
        <p:spPr>
          <a:xfrm>
            <a:off x="4456913" y="5315867"/>
            <a:ext cx="32781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12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32;p13">
            <a:extLst>
              <a:ext uri="{FF2B5EF4-FFF2-40B4-BE49-F238E27FC236}">
                <a16:creationId xmlns:a16="http://schemas.microsoft.com/office/drawing/2014/main" id="{BF41E25A-78E3-2217-B43D-62A412A6F6BD}"/>
              </a:ext>
            </a:extLst>
          </p:cNvPr>
          <p:cNvSpPr txBox="1"/>
          <p:nvPr userDrawn="1"/>
        </p:nvSpPr>
        <p:spPr>
          <a:xfrm>
            <a:off x="4978879" y="3937977"/>
            <a:ext cx="223424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800" b="0" i="0" u="none" strike="noStrike" cap="none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859659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CFE09D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4FFFD4-8409-4FF4-980F-DFA2981CF3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89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;p28">
            <a:extLst>
              <a:ext uri="{FF2B5EF4-FFF2-40B4-BE49-F238E27FC236}">
                <a16:creationId xmlns:a16="http://schemas.microsoft.com/office/drawing/2014/main" id="{CA3E8E28-9CA6-208D-5AF1-6ACB312DDE7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182B460-7573-A7A0-93F9-5B1F7D2A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441" y="2512645"/>
            <a:ext cx="10321912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s-ES" sz="4800" b="0" i="0" dirty="0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Light" panose="020B03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lang="es-ES" dirty="0"/>
          </a:p>
        </p:txBody>
      </p:sp>
      <p:sp>
        <p:nvSpPr>
          <p:cNvPr id="7" name="Google Shape;28;p30">
            <a:extLst>
              <a:ext uri="{FF2B5EF4-FFF2-40B4-BE49-F238E27FC236}">
                <a16:creationId xmlns:a16="http://schemas.microsoft.com/office/drawing/2014/main" id="{E22E2B4E-7BB3-6E2E-A0FF-C83FE39B62F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3392488"/>
            <a:ext cx="12204985" cy="34655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D34526-CB53-4C54-BD28-7EF340AD1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840" y="1061513"/>
            <a:ext cx="2901600" cy="127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028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29035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6354145" y="0"/>
            <a:ext cx="5837855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4DA8818-01B7-30EE-377C-ADCCD4D1897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5AE280-62CA-408E-A7FF-AA7CEAB9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66F4F8D-A731-48BA-9F86-4439EE8DF4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4299127"/>
            <a:ext cx="4290359" cy="14565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300917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623B082-EE6E-74D8-CFC8-11C0E8DF2E5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45CF4-9F9F-4D38-85AD-B6B7058A66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31B7F6-B3EE-4DF4-B908-AE52D75974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5089447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372921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BA02DE9F-5F83-0E32-1C00-7F6F4FFDC0A8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63C32-7E58-48F7-85D0-D7E323DD2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D50063-809C-461A-8471-01485DC3D3A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1605880"/>
            <a:ext cx="10191707" cy="42234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867531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993740" y="1605881"/>
            <a:ext cx="10204517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983B8A4B-EA6D-21DB-6B67-03EAED73439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EE2513-C109-408C-BE9E-EF4B3BD291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F86B9D-5436-4475-8DE2-07F0549ECB3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9" y="2419454"/>
            <a:ext cx="10204517" cy="19366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29719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4910CD85-6AA9-29D7-6676-82CEEDA34DF1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E29BAC-9870-4E37-B697-CA6418A8E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4AEE839-AD57-42FB-AAA9-5FA3EA229FD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2392888"/>
            <a:ext cx="4896306" cy="33628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493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52" name="Google Shape;152;p4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4" name="Google Shape;154;p41"/>
          <p:cNvSpPr txBox="1">
            <a:spLocks noGrp="1"/>
          </p:cNvSpPr>
          <p:nvPr>
            <p:ph type="body" idx="3"/>
          </p:nvPr>
        </p:nvSpPr>
        <p:spPr>
          <a:xfrm>
            <a:off x="993741" y="2356408"/>
            <a:ext cx="490911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709F60C-1F6E-A800-DC96-719CBE5BA4B2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AA91D-74E9-4B5C-B4F9-D0837A218F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79A4C0-5D2E-4C31-804A-1808DB89FB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4909118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740061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7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5" name="Google Shape;215;p47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16" name="Google Shape;216;p47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6906A1B3-AED5-8147-05DA-B3F12C7F3128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EE1E96-64C6-436B-A09B-83B513E05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F565BA9-7B2F-4BDC-A6B2-53BC06E976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2415695"/>
            <a:ext cx="6158499" cy="333999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3644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29035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6354145" y="0"/>
            <a:ext cx="5837855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DDCB25B9-BBF0-CC4C-B7F9-706873F6B2A6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F2F2D0-7209-4542-800D-46748F9B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E9548B-063E-4A78-AF5F-624AAB35441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3" y="4049491"/>
            <a:ext cx="4286866" cy="1723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10E5CC-9649-A4AB-6FD7-933F4228E5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73072" y="6304529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20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009E97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5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199" name="Google Shape;199;p45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6158499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1" name="Google Shape;201;p45"/>
          <p:cNvSpPr txBox="1">
            <a:spLocks noGrp="1"/>
          </p:cNvSpPr>
          <p:nvPr>
            <p:ph type="body" idx="1"/>
          </p:nvPr>
        </p:nvSpPr>
        <p:spPr>
          <a:xfrm>
            <a:off x="993741" y="2356408"/>
            <a:ext cx="615849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3A45BF5D-0372-BA6B-BABB-26D204AEFA8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496231-27F8-44C1-B9EA-FCDC05135A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C47B6-6E6B-43D5-8AED-5B039ADCCB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3" y="3429000"/>
            <a:ext cx="6145686" cy="23266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980194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87023C-AABB-435A-82FA-729D567C0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815648-1C72-45B0-9C98-59D789A241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06552" y="1605880"/>
            <a:ext cx="4734371" cy="4149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CA8F86-5D2C-4C53-89E6-196FEA87B00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1077" y="1600674"/>
            <a:ext cx="4734371" cy="4149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95169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 preserve="1" userDrawn="1">
  <p:cSld name="7_Diapositiva de título">
    <p:bg>
      <p:bgPr>
        <a:solidFill>
          <a:srgbClr val="009E9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E0B8DE6D-F755-4A2C-D813-483BBFCC39C0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5ADE74CA-63E0-4800-9C5A-D53C74EAD8F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219767" y="0"/>
            <a:ext cx="3985217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50;p32">
            <a:extLst>
              <a:ext uri="{FF2B5EF4-FFF2-40B4-BE49-F238E27FC236}">
                <a16:creationId xmlns:a16="http://schemas.microsoft.com/office/drawing/2014/main" id="{43FF1917-611A-DB2A-561E-C2F271B24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39" y="774588"/>
            <a:ext cx="6321461" cy="11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1;p32">
            <a:extLst>
              <a:ext uri="{FF2B5EF4-FFF2-40B4-BE49-F238E27FC236}">
                <a16:creationId xmlns:a16="http://schemas.microsoft.com/office/drawing/2014/main" id="{A74F6255-DE3A-460D-38C4-11DCAE9F1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3738" y="5134728"/>
            <a:ext cx="6321461" cy="643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6" name="Marcador de posición de imagen 1">
            <a:extLst>
              <a:ext uri="{FF2B5EF4-FFF2-40B4-BE49-F238E27FC236}">
                <a16:creationId xmlns:a16="http://schemas.microsoft.com/office/drawing/2014/main" id="{98A0C22A-CB0A-A9B7-5D31-4F4BFCF348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93738" y="2224037"/>
            <a:ext cx="6321460" cy="26603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839410-E17E-47BB-8FB5-FB428B45DB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19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"/>
          <p:cNvSpPr txBox="1"/>
          <p:nvPr/>
        </p:nvSpPr>
        <p:spPr>
          <a:xfrm>
            <a:off x="4978879" y="3937977"/>
            <a:ext cx="223424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800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" name="Google Shape;228;p12">
            <a:extLst>
              <a:ext uri="{FF2B5EF4-FFF2-40B4-BE49-F238E27FC236}">
                <a16:creationId xmlns:a16="http://schemas.microsoft.com/office/drawing/2014/main" id="{30098F0C-FECD-450A-5B13-2A2D463DFAC2}"/>
              </a:ext>
            </a:extLst>
          </p:cNvPr>
          <p:cNvSpPr txBox="1"/>
          <p:nvPr userDrawn="1"/>
        </p:nvSpPr>
        <p:spPr>
          <a:xfrm>
            <a:off x="4456913" y="5315867"/>
            <a:ext cx="32781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Carrer de la Llum 2-26, 08290 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Cerdanyola del Vallès (Barcelona) Spain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Tel: (+34) 93 592 43 00</a:t>
            </a:r>
            <a:endParaRPr sz="1200" b="0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1C021-C35A-4DC7-9EB3-7C977ECEB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291" y="2403961"/>
            <a:ext cx="2901600" cy="127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222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olo el título" preserve="1">
  <p:cSld name="6_Solo el título">
    <p:bg>
      <p:bgPr>
        <a:solidFill>
          <a:srgbClr val="009E9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95D6E2-B2DA-4247-8D0B-942A428B29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030" y="6396544"/>
            <a:ext cx="1951200" cy="21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96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6409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240C-E018-CE40-B731-F82B2A4B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98547" y="64928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0511" y="6452886"/>
            <a:ext cx="653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077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741E18-79F4-D04D-9571-E7DDAF4BD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240C-E018-CE40-B731-F82B2A4B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98547" y="64928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89A8D2-B1DC-7344-8BC7-7BF632CD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439" y="649287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8786813" y="6492875"/>
            <a:ext cx="2566987" cy="307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200" smtClean="0">
                <a:solidFill>
                  <a:srgbClr val="0092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DA6953-8EDD-4976-ACE1-94D936343AB2}"/>
              </a:ext>
            </a:extLst>
          </p:cNvPr>
          <p:cNvSpPr txBox="1"/>
          <p:nvPr userDrawn="1"/>
        </p:nvSpPr>
        <p:spPr>
          <a:xfrm>
            <a:off x="40511" y="6452886"/>
            <a:ext cx="653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E8C161A-80F2-483A-8E87-083537F656BA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8B448F8-4CE3-43A6-8AAC-6F69EA2A6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078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993740" y="783467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sz="4800" b="1" i="0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</a:defRPr>
            </a:lvl1pPr>
          </a:lstStyle>
          <a:p>
            <a:pPr lvl="0">
              <a:lnSpc>
                <a:spcPct val="80000"/>
              </a:lnSpc>
              <a:buClr>
                <a:srgbClr val="F2F2F2"/>
              </a:buClr>
              <a:buSzPts val="4400"/>
              <a:buNone/>
            </a:pP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54535F-73FA-4A15-ABAD-DC29AF102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245952" y="227511"/>
            <a:ext cx="1940400" cy="24740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D68F64-DE50-4A35-8626-C21BB627C8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2" y="3436815"/>
            <a:ext cx="5098767" cy="22991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B63C9D-2079-4DF7-9CBE-4E5298808A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758"/>
            <a:ext cx="1216152" cy="145595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FBFA53-2C93-2BD2-D4DB-82107A827C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75BB6F-6051-4788-B972-3131EF73ED3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20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7530AD34-ED51-AC77-AB5E-8AEFEAE7D4C5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B7DFA-245A-46B3-AA23-62EB38AC3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4BB293B-60CD-4EE8-BE8E-ACE46C172E0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2" y="1605880"/>
            <a:ext cx="10201027" cy="42234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66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5">
            <a:extLst>
              <a:ext uri="{FF2B5EF4-FFF2-40B4-BE49-F238E27FC236}">
                <a16:creationId xmlns:a16="http://schemas.microsoft.com/office/drawing/2014/main" id="{D10CB5B7-6C68-522E-076D-5D1551A3F8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 dirty="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93;p15">
            <a:extLst>
              <a:ext uri="{FF2B5EF4-FFF2-40B4-BE49-F238E27FC236}">
                <a16:creationId xmlns:a16="http://schemas.microsoft.com/office/drawing/2014/main" id="{FF31666D-C282-B577-47F1-804156CB0A9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93740" y="1605881"/>
            <a:ext cx="10204517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2;p28">
            <a:extLst>
              <a:ext uri="{FF2B5EF4-FFF2-40B4-BE49-F238E27FC236}">
                <a16:creationId xmlns:a16="http://schemas.microsoft.com/office/drawing/2014/main" id="{E78EB261-4227-F748-1969-678CDF15837C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7C484-E0FA-4CE3-816C-A2FFDE968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0045BB-2888-4654-862E-4E0A2870F2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3738" y="2415695"/>
            <a:ext cx="10204517" cy="19404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428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4_Solo el título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4909119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4800" b="1" i="0" u="none" strike="noStrike" cap="none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SemiBold" panose="020B0502020104020203" pitchFamily="34" charset="-79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3"/>
          </p:nvPr>
        </p:nvSpPr>
        <p:spPr>
          <a:xfrm>
            <a:off x="993741" y="2356408"/>
            <a:ext cx="4909118" cy="98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>
              <a:defRPr sz="1600">
                <a:solidFill>
                  <a:srgbClr val="122E4F"/>
                </a:solidFill>
                <a:latin typeface="Outfit" pitchFamily="2" charset="0"/>
                <a:ea typeface="Outfit" pitchFamily="2" charset="0"/>
                <a:cs typeface="Gill Sans Light"/>
              </a:defRPr>
            </a:lvl1pPr>
          </a:lstStyle>
          <a:p>
            <a:pPr marL="457200" lvl="0" indent="-228600">
              <a:lnSpc>
                <a:spcPct val="150000"/>
              </a:lnSpc>
              <a:buClr>
                <a:schemeClr val="lt1"/>
              </a:buClr>
              <a:buSzPts val="1600"/>
              <a:buNone/>
            </a:pPr>
            <a:endParaRPr dirty="0"/>
          </a:p>
        </p:txBody>
      </p:sp>
      <p:sp>
        <p:nvSpPr>
          <p:cNvPr id="3" name="Google Shape;12;p28">
            <a:extLst>
              <a:ext uri="{FF2B5EF4-FFF2-40B4-BE49-F238E27FC236}">
                <a16:creationId xmlns:a16="http://schemas.microsoft.com/office/drawing/2014/main" id="{8BC85CF9-DB29-CA98-6AC4-61B87643DB76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2F290C-714F-4D71-9C51-8A6158E7C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876"/>
          <a:stretch/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7C4D69C-8816-43D6-BDD5-4FDA1E82B1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33" y="3517902"/>
            <a:ext cx="4905626" cy="22554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9039637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5112CA-F9AD-AAA1-8AD9-E7CFAD8B6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475BB6F-6051-4788-B972-3131EF73ED3B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754" r:id="rId2"/>
    <p:sldLayoutId id="2147483715" r:id="rId3"/>
    <p:sldLayoutId id="2147483757" r:id="rId4"/>
    <p:sldLayoutId id="2147483711" r:id="rId5"/>
    <p:sldLayoutId id="2147483712" r:id="rId6"/>
    <p:sldLayoutId id="2147483713" r:id="rId7"/>
    <p:sldLayoutId id="2147483714" r:id="rId8"/>
    <p:sldLayoutId id="2147483716" r:id="rId9"/>
    <p:sldLayoutId id="2147483717" r:id="rId10"/>
    <p:sldLayoutId id="2147483718" r:id="rId11"/>
    <p:sldLayoutId id="2147483719" r:id="rId12"/>
    <p:sldLayoutId id="2147483697" r:id="rId13"/>
    <p:sldLayoutId id="2147483720" r:id="rId14"/>
    <p:sldLayoutId id="2147483694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08" r:id="rId26"/>
    <p:sldLayoutId id="2147483731" r:id="rId27"/>
    <p:sldLayoutId id="2147483709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681" r:id="rId39"/>
    <p:sldLayoutId id="2147483742" r:id="rId40"/>
    <p:sldLayoutId id="2147483707" r:id="rId41"/>
    <p:sldLayoutId id="2147483743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49" r:id="rId48"/>
    <p:sldLayoutId id="2147483750" r:id="rId49"/>
    <p:sldLayoutId id="2147483751" r:id="rId50"/>
    <p:sldLayoutId id="2147483752" r:id="rId51"/>
    <p:sldLayoutId id="2147483704" r:id="rId52"/>
    <p:sldLayoutId id="2147483753" r:id="rId53"/>
    <p:sldLayoutId id="2147483705" r:id="rId54"/>
    <p:sldLayoutId id="2147483755" r:id="rId55"/>
    <p:sldLayoutId id="2147483758" r:id="rId56"/>
    <p:sldLayoutId id="2147483760" r:id="rId5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cells.es/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B382AA-38F8-1E13-41F0-ED810170DE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7" b="21177"/>
          <a:stretch/>
        </p:blipFill>
        <p:spPr>
          <a:xfrm>
            <a:off x="0" y="2533650"/>
            <a:ext cx="12192000" cy="4324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7C8A5E-85FD-0E7A-E662-AA2D6F40A005}"/>
              </a:ext>
            </a:extLst>
          </p:cNvPr>
          <p:cNvSpPr txBox="1"/>
          <p:nvPr/>
        </p:nvSpPr>
        <p:spPr>
          <a:xfrm>
            <a:off x="5242676" y="46131"/>
            <a:ext cx="66445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4000" b="1" dirty="0">
                <a:solidFill>
                  <a:srgbClr val="009E97"/>
                </a:solidFill>
                <a:latin typeface="Outfit" pitchFamily="2" charset="0"/>
              </a:rPr>
              <a:t>Status </a:t>
            </a:r>
            <a:r>
              <a:rPr lang="es-ES_tradnl" sz="4000" b="1" dirty="0" err="1">
                <a:solidFill>
                  <a:srgbClr val="009E97"/>
                </a:solidFill>
                <a:latin typeface="Outfit" pitchFamily="2" charset="0"/>
              </a:rPr>
              <a:t>of</a:t>
            </a:r>
            <a:r>
              <a:rPr lang="es-ES_tradnl" sz="4000" b="1" dirty="0">
                <a:solidFill>
                  <a:srgbClr val="009E97"/>
                </a:solidFill>
                <a:latin typeface="Outfit" pitchFamily="2" charset="0"/>
              </a:rPr>
              <a:t> </a:t>
            </a:r>
            <a:r>
              <a:rPr lang="es-ES_tradnl" sz="4000" b="1" dirty="0" err="1">
                <a:solidFill>
                  <a:srgbClr val="009E97"/>
                </a:solidFill>
                <a:latin typeface="Outfit" pitchFamily="2" charset="0"/>
              </a:rPr>
              <a:t>the</a:t>
            </a:r>
            <a:r>
              <a:rPr lang="es-ES_tradnl" sz="4000" b="1" dirty="0">
                <a:solidFill>
                  <a:srgbClr val="009E97"/>
                </a:solidFill>
                <a:latin typeface="Outfit" pitchFamily="2" charset="0"/>
              </a:rPr>
              <a:t> ALBA II </a:t>
            </a:r>
            <a:r>
              <a:rPr lang="es-ES_tradnl" sz="4000" b="1" dirty="0" err="1">
                <a:solidFill>
                  <a:srgbClr val="009E97"/>
                </a:solidFill>
                <a:latin typeface="Outfit" pitchFamily="2" charset="0"/>
              </a:rPr>
              <a:t>Upgrade</a:t>
            </a:r>
            <a:endParaRPr lang="es-ES_tradnl" sz="4000" b="1" dirty="0">
              <a:solidFill>
                <a:srgbClr val="009E97"/>
              </a:solidFill>
              <a:latin typeface="Outfit" pitchFamily="2" charset="0"/>
            </a:endParaRPr>
          </a:p>
          <a:p>
            <a:pPr algn="r"/>
            <a:endParaRPr lang="es-ES_tradnl" sz="3200" i="1" dirty="0">
              <a:solidFill>
                <a:srgbClr val="009E97"/>
              </a:solidFill>
              <a:latin typeface="Outfit" pitchFamily="2" charset="0"/>
            </a:endParaRPr>
          </a:p>
          <a:p>
            <a:pPr algn="r"/>
            <a:r>
              <a:rPr lang="es-ES_tradnl" sz="3200" i="1" dirty="0">
                <a:solidFill>
                  <a:srgbClr val="009E97"/>
                </a:solidFill>
                <a:latin typeface="Outfit" pitchFamily="2" charset="0"/>
              </a:rPr>
              <a:t>Montse Pont</a:t>
            </a:r>
          </a:p>
          <a:p>
            <a:pPr algn="r"/>
            <a:r>
              <a:rPr lang="es-ES_tradnl" sz="3200" i="1" dirty="0">
                <a:solidFill>
                  <a:srgbClr val="009E97"/>
                </a:solidFill>
                <a:latin typeface="Outfit" pitchFamily="2" charset="0"/>
              </a:rPr>
              <a:t>03/09/2026</a:t>
            </a:r>
            <a:endParaRPr lang="en-US" sz="3200" i="1" dirty="0">
              <a:solidFill>
                <a:srgbClr val="009E97"/>
              </a:solidFill>
              <a:latin typeface="Outfit" pitchFamily="2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6EF36A8-2D83-3017-A35A-60417F8A7A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</a:t>
            </a:fld>
            <a:endParaRPr lang="es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07EF7F-EBDC-96FA-29D7-9FDC0CBD7B97}"/>
              </a:ext>
            </a:extLst>
          </p:cNvPr>
          <p:cNvSpPr/>
          <p:nvPr/>
        </p:nvSpPr>
        <p:spPr>
          <a:xfrm>
            <a:off x="11715750" y="6314752"/>
            <a:ext cx="3905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5403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E55C81ED-9489-43B3-9510-1639DF43BADB}"/>
              </a:ext>
            </a:extLst>
          </p:cNvPr>
          <p:cNvSpPr txBox="1">
            <a:spLocks/>
          </p:cNvSpPr>
          <p:nvPr/>
        </p:nvSpPr>
        <p:spPr>
          <a:xfrm>
            <a:off x="1274400" y="471600"/>
            <a:ext cx="9448234" cy="643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Installation of the new SR &amp; Commissioning</a:t>
            </a:r>
          </a:p>
        </p:txBody>
      </p:sp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F74EB146-AC41-BB3B-726F-F62A76A1207C}"/>
              </a:ext>
            </a:extLst>
          </p:cNvPr>
          <p:cNvSpPr txBox="1">
            <a:spLocks/>
          </p:cNvSpPr>
          <p:nvPr/>
        </p:nvSpPr>
        <p:spPr>
          <a:xfrm>
            <a:off x="1071199" y="1376057"/>
            <a:ext cx="9996491" cy="474869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endParaRPr lang="en-GB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215E7E33-DF08-B107-942D-7D2EECF8CE6C}"/>
              </a:ext>
            </a:extLst>
          </p:cNvPr>
          <p:cNvSpPr txBox="1">
            <a:spLocks/>
          </p:cNvSpPr>
          <p:nvPr/>
        </p:nvSpPr>
        <p:spPr>
          <a:xfrm>
            <a:off x="2240190" y="1469414"/>
            <a:ext cx="9509714" cy="478204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DARK PERIOD: 2 years</a:t>
            </a:r>
          </a:p>
          <a:p>
            <a:pPr algn="just">
              <a:lnSpc>
                <a:spcPct val="150000"/>
              </a:lnSpc>
            </a:pPr>
            <a:endParaRPr lang="en-GB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Before the dark period: 	Operation of ALBA as usual</a:t>
            </a:r>
          </a:p>
          <a:p>
            <a:pPr algn="just">
              <a:lnSpc>
                <a:spcPct val="150000"/>
              </a:lnSpc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 the dark period:	Operation of ALBA II</a:t>
            </a:r>
          </a:p>
          <a:p>
            <a:pPr algn="just">
              <a:lnSpc>
                <a:spcPct val="150000"/>
              </a:lnSpc>
            </a:pPr>
            <a:endParaRPr lang="en-GB" sz="18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months for removal of the SR and the equipment in the SA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months for installation of the SR and the equipment in the SA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(Done mostly by external manpower under CELLS supervision)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months for Commissioning of the Accelerator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months for Commissioning of the BLs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Extensive preparations will be required before the start of the Dark Period.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4B19A990-8B81-8D37-B4D3-B8C46058CCE4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84351-BDEC-E892-CA78-0E671167D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356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A785A9D-BB17-0A4A-A273-B2E8247E1510}"/>
              </a:ext>
            </a:extLst>
          </p:cNvPr>
          <p:cNvSpPr/>
          <p:nvPr/>
        </p:nvSpPr>
        <p:spPr>
          <a:xfrm>
            <a:off x="288544" y="1390899"/>
            <a:ext cx="5188143" cy="518814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EADD729-E888-1D43-BB69-D7FE76A2ED0A}"/>
              </a:ext>
            </a:extLst>
          </p:cNvPr>
          <p:cNvSpPr/>
          <p:nvPr/>
        </p:nvSpPr>
        <p:spPr>
          <a:xfrm>
            <a:off x="851980" y="5342014"/>
            <a:ext cx="648636" cy="674733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214253 w 753711"/>
              <a:gd name="connsiteY0" fmla="*/ 0 h 1779062"/>
              <a:gd name="connsiteX1" fmla="*/ 306075 w 753711"/>
              <a:gd name="connsiteY1" fmla="*/ 929703 h 1779062"/>
              <a:gd name="connsiteX2" fmla="*/ 0 w 753711"/>
              <a:gd name="connsiteY2" fmla="*/ 1779062 h 1779062"/>
              <a:gd name="connsiteX3" fmla="*/ 202775 w 753711"/>
              <a:gd name="connsiteY3" fmla="*/ 1675761 h 1779062"/>
              <a:gd name="connsiteX4" fmla="*/ 302250 w 753711"/>
              <a:gd name="connsiteY4" fmla="*/ 1637503 h 1779062"/>
              <a:gd name="connsiteX5" fmla="*/ 543283 w 753711"/>
              <a:gd name="connsiteY5" fmla="*/ 1503595 h 1779062"/>
              <a:gd name="connsiteX6" fmla="*/ 688671 w 753711"/>
              <a:gd name="connsiteY6" fmla="*/ 1400295 h 1779062"/>
              <a:gd name="connsiteX7" fmla="*/ 753711 w 753711"/>
              <a:gd name="connsiteY7" fmla="*/ 669538 h 1779062"/>
              <a:gd name="connsiteX8" fmla="*/ 214253 w 753711"/>
              <a:gd name="connsiteY8" fmla="*/ 0 h 1779062"/>
              <a:gd name="connsiteX0" fmla="*/ 214253 w 688671"/>
              <a:gd name="connsiteY0" fmla="*/ 0 h 1779062"/>
              <a:gd name="connsiteX1" fmla="*/ 306075 w 688671"/>
              <a:gd name="connsiteY1" fmla="*/ 929703 h 1779062"/>
              <a:gd name="connsiteX2" fmla="*/ 0 w 688671"/>
              <a:gd name="connsiteY2" fmla="*/ 1779062 h 1779062"/>
              <a:gd name="connsiteX3" fmla="*/ 202775 w 688671"/>
              <a:gd name="connsiteY3" fmla="*/ 1675761 h 1779062"/>
              <a:gd name="connsiteX4" fmla="*/ 302250 w 688671"/>
              <a:gd name="connsiteY4" fmla="*/ 1637503 h 1779062"/>
              <a:gd name="connsiteX5" fmla="*/ 543283 w 688671"/>
              <a:gd name="connsiteY5" fmla="*/ 1503595 h 1779062"/>
              <a:gd name="connsiteX6" fmla="*/ 688671 w 688671"/>
              <a:gd name="connsiteY6" fmla="*/ 1400295 h 1779062"/>
              <a:gd name="connsiteX7" fmla="*/ 271642 w 688671"/>
              <a:gd name="connsiteY7" fmla="*/ 22954 h 1779062"/>
              <a:gd name="connsiteX8" fmla="*/ 214253 w 688671"/>
              <a:gd name="connsiteY8" fmla="*/ 0 h 1779062"/>
              <a:gd name="connsiteX0" fmla="*/ 214253 w 688671"/>
              <a:gd name="connsiteY0" fmla="*/ 0 h 1779062"/>
              <a:gd name="connsiteX1" fmla="*/ 42085 w 688671"/>
              <a:gd name="connsiteY1" fmla="*/ 535631 h 1779062"/>
              <a:gd name="connsiteX2" fmla="*/ 0 w 688671"/>
              <a:gd name="connsiteY2" fmla="*/ 1779062 h 1779062"/>
              <a:gd name="connsiteX3" fmla="*/ 202775 w 688671"/>
              <a:gd name="connsiteY3" fmla="*/ 1675761 h 1779062"/>
              <a:gd name="connsiteX4" fmla="*/ 302250 w 688671"/>
              <a:gd name="connsiteY4" fmla="*/ 1637503 h 1779062"/>
              <a:gd name="connsiteX5" fmla="*/ 543283 w 688671"/>
              <a:gd name="connsiteY5" fmla="*/ 1503595 h 1779062"/>
              <a:gd name="connsiteX6" fmla="*/ 688671 w 688671"/>
              <a:gd name="connsiteY6" fmla="*/ 1400295 h 1779062"/>
              <a:gd name="connsiteX7" fmla="*/ 271642 w 688671"/>
              <a:gd name="connsiteY7" fmla="*/ 22954 h 1779062"/>
              <a:gd name="connsiteX8" fmla="*/ 214253 w 688671"/>
              <a:gd name="connsiteY8" fmla="*/ 0 h 1779062"/>
              <a:gd name="connsiteX0" fmla="*/ 233383 w 707801"/>
              <a:gd name="connsiteY0" fmla="*/ 0 h 1675761"/>
              <a:gd name="connsiteX1" fmla="*/ 61215 w 707801"/>
              <a:gd name="connsiteY1" fmla="*/ 535631 h 1675761"/>
              <a:gd name="connsiteX2" fmla="*/ 0 w 707801"/>
              <a:gd name="connsiteY2" fmla="*/ 1247257 h 1675761"/>
              <a:gd name="connsiteX3" fmla="*/ 221905 w 707801"/>
              <a:gd name="connsiteY3" fmla="*/ 1675761 h 1675761"/>
              <a:gd name="connsiteX4" fmla="*/ 321380 w 707801"/>
              <a:gd name="connsiteY4" fmla="*/ 1637503 h 1675761"/>
              <a:gd name="connsiteX5" fmla="*/ 562413 w 707801"/>
              <a:gd name="connsiteY5" fmla="*/ 1503595 h 1675761"/>
              <a:gd name="connsiteX6" fmla="*/ 707801 w 707801"/>
              <a:gd name="connsiteY6" fmla="*/ 1400295 h 1675761"/>
              <a:gd name="connsiteX7" fmla="*/ 290772 w 707801"/>
              <a:gd name="connsiteY7" fmla="*/ 22954 h 1675761"/>
              <a:gd name="connsiteX8" fmla="*/ 233383 w 707801"/>
              <a:gd name="connsiteY8" fmla="*/ 0 h 1675761"/>
              <a:gd name="connsiteX0" fmla="*/ 233383 w 707801"/>
              <a:gd name="connsiteY0" fmla="*/ 0 h 1637503"/>
              <a:gd name="connsiteX1" fmla="*/ 61215 w 707801"/>
              <a:gd name="connsiteY1" fmla="*/ 535631 h 1637503"/>
              <a:gd name="connsiteX2" fmla="*/ 0 w 707801"/>
              <a:gd name="connsiteY2" fmla="*/ 1247257 h 1637503"/>
              <a:gd name="connsiteX3" fmla="*/ 321380 w 707801"/>
              <a:gd name="connsiteY3" fmla="*/ 1637503 h 1637503"/>
              <a:gd name="connsiteX4" fmla="*/ 562413 w 707801"/>
              <a:gd name="connsiteY4" fmla="*/ 1503595 h 1637503"/>
              <a:gd name="connsiteX5" fmla="*/ 707801 w 707801"/>
              <a:gd name="connsiteY5" fmla="*/ 1400295 h 1637503"/>
              <a:gd name="connsiteX6" fmla="*/ 290772 w 707801"/>
              <a:gd name="connsiteY6" fmla="*/ 22954 h 1637503"/>
              <a:gd name="connsiteX7" fmla="*/ 233383 w 707801"/>
              <a:gd name="connsiteY7" fmla="*/ 0 h 1637503"/>
              <a:gd name="connsiteX0" fmla="*/ 233383 w 707801"/>
              <a:gd name="connsiteY0" fmla="*/ 0 h 1503595"/>
              <a:gd name="connsiteX1" fmla="*/ 61215 w 707801"/>
              <a:gd name="connsiteY1" fmla="*/ 535631 h 1503595"/>
              <a:gd name="connsiteX2" fmla="*/ 0 w 707801"/>
              <a:gd name="connsiteY2" fmla="*/ 1247257 h 1503595"/>
              <a:gd name="connsiteX3" fmla="*/ 562413 w 707801"/>
              <a:gd name="connsiteY3" fmla="*/ 1503595 h 1503595"/>
              <a:gd name="connsiteX4" fmla="*/ 707801 w 707801"/>
              <a:gd name="connsiteY4" fmla="*/ 1400295 h 1503595"/>
              <a:gd name="connsiteX5" fmla="*/ 290772 w 707801"/>
              <a:gd name="connsiteY5" fmla="*/ 22954 h 1503595"/>
              <a:gd name="connsiteX6" fmla="*/ 233383 w 707801"/>
              <a:gd name="connsiteY6" fmla="*/ 0 h 1503595"/>
              <a:gd name="connsiteX0" fmla="*/ 233383 w 707801"/>
              <a:gd name="connsiteY0" fmla="*/ 0 h 1400295"/>
              <a:gd name="connsiteX1" fmla="*/ 61215 w 707801"/>
              <a:gd name="connsiteY1" fmla="*/ 535631 h 1400295"/>
              <a:gd name="connsiteX2" fmla="*/ 0 w 707801"/>
              <a:gd name="connsiteY2" fmla="*/ 1247257 h 1400295"/>
              <a:gd name="connsiteX3" fmla="*/ 237208 w 707801"/>
              <a:gd name="connsiteY3" fmla="*/ 1078915 h 1400295"/>
              <a:gd name="connsiteX4" fmla="*/ 707801 w 707801"/>
              <a:gd name="connsiteY4" fmla="*/ 1400295 h 1400295"/>
              <a:gd name="connsiteX5" fmla="*/ 290772 w 707801"/>
              <a:gd name="connsiteY5" fmla="*/ 22954 h 1400295"/>
              <a:gd name="connsiteX6" fmla="*/ 233383 w 707801"/>
              <a:gd name="connsiteY6" fmla="*/ 0 h 1400295"/>
              <a:gd name="connsiteX0" fmla="*/ 233383 w 290772"/>
              <a:gd name="connsiteY0" fmla="*/ 0 h 1247257"/>
              <a:gd name="connsiteX1" fmla="*/ 61215 w 290772"/>
              <a:gd name="connsiteY1" fmla="*/ 535631 h 1247257"/>
              <a:gd name="connsiteX2" fmla="*/ 0 w 290772"/>
              <a:gd name="connsiteY2" fmla="*/ 1247257 h 1247257"/>
              <a:gd name="connsiteX3" fmla="*/ 237208 w 290772"/>
              <a:gd name="connsiteY3" fmla="*/ 1078915 h 1247257"/>
              <a:gd name="connsiteX4" fmla="*/ 225732 w 290772"/>
              <a:gd name="connsiteY4" fmla="*/ 688670 h 1247257"/>
              <a:gd name="connsiteX5" fmla="*/ 290772 w 290772"/>
              <a:gd name="connsiteY5" fmla="*/ 22954 h 1247257"/>
              <a:gd name="connsiteX6" fmla="*/ 233383 w 290772"/>
              <a:gd name="connsiteY6" fmla="*/ 0 h 1247257"/>
              <a:gd name="connsiteX0" fmla="*/ 233383 w 290772"/>
              <a:gd name="connsiteY0" fmla="*/ 0 h 1247257"/>
              <a:gd name="connsiteX1" fmla="*/ 61215 w 290772"/>
              <a:gd name="connsiteY1" fmla="*/ 535631 h 1247257"/>
              <a:gd name="connsiteX2" fmla="*/ 0 w 290772"/>
              <a:gd name="connsiteY2" fmla="*/ 1247257 h 1247257"/>
              <a:gd name="connsiteX3" fmla="*/ 237208 w 290772"/>
              <a:gd name="connsiteY3" fmla="*/ 1078915 h 1247257"/>
              <a:gd name="connsiteX4" fmla="*/ 265267 w 290772"/>
              <a:gd name="connsiteY4" fmla="*/ 696322 h 1247257"/>
              <a:gd name="connsiteX5" fmla="*/ 225732 w 290772"/>
              <a:gd name="connsiteY5" fmla="*/ 688670 h 1247257"/>
              <a:gd name="connsiteX6" fmla="*/ 290772 w 290772"/>
              <a:gd name="connsiteY6" fmla="*/ 22954 h 1247257"/>
              <a:gd name="connsiteX7" fmla="*/ 233383 w 290772"/>
              <a:gd name="connsiteY7" fmla="*/ 0 h 1247257"/>
              <a:gd name="connsiteX0" fmla="*/ 233383 w 284422"/>
              <a:gd name="connsiteY0" fmla="*/ 0 h 1247257"/>
              <a:gd name="connsiteX1" fmla="*/ 61215 w 284422"/>
              <a:gd name="connsiteY1" fmla="*/ 535631 h 1247257"/>
              <a:gd name="connsiteX2" fmla="*/ 0 w 284422"/>
              <a:gd name="connsiteY2" fmla="*/ 1247257 h 1247257"/>
              <a:gd name="connsiteX3" fmla="*/ 237208 w 284422"/>
              <a:gd name="connsiteY3" fmla="*/ 1078915 h 1247257"/>
              <a:gd name="connsiteX4" fmla="*/ 265267 w 284422"/>
              <a:gd name="connsiteY4" fmla="*/ 696322 h 1247257"/>
              <a:gd name="connsiteX5" fmla="*/ 225732 w 284422"/>
              <a:gd name="connsiteY5" fmla="*/ 688670 h 1247257"/>
              <a:gd name="connsiteX6" fmla="*/ 284422 w 284422"/>
              <a:gd name="connsiteY6" fmla="*/ 10254 h 1247257"/>
              <a:gd name="connsiteX7" fmla="*/ 233383 w 284422"/>
              <a:gd name="connsiteY7" fmla="*/ 0 h 1247257"/>
              <a:gd name="connsiteX0" fmla="*/ 233383 w 284422"/>
              <a:gd name="connsiteY0" fmla="*/ 0 h 1247257"/>
              <a:gd name="connsiteX1" fmla="*/ 61215 w 284422"/>
              <a:gd name="connsiteY1" fmla="*/ 535631 h 1247257"/>
              <a:gd name="connsiteX2" fmla="*/ 0 w 284422"/>
              <a:gd name="connsiteY2" fmla="*/ 1247257 h 1247257"/>
              <a:gd name="connsiteX3" fmla="*/ 237208 w 284422"/>
              <a:gd name="connsiteY3" fmla="*/ 1078915 h 1247257"/>
              <a:gd name="connsiteX4" fmla="*/ 265267 w 284422"/>
              <a:gd name="connsiteY4" fmla="*/ 696322 h 1247257"/>
              <a:gd name="connsiteX5" fmla="*/ 235257 w 284422"/>
              <a:gd name="connsiteY5" fmla="*/ 695020 h 1247257"/>
              <a:gd name="connsiteX6" fmla="*/ 284422 w 284422"/>
              <a:gd name="connsiteY6" fmla="*/ 10254 h 1247257"/>
              <a:gd name="connsiteX7" fmla="*/ 233383 w 284422"/>
              <a:gd name="connsiteY7" fmla="*/ 0 h 1247257"/>
              <a:gd name="connsiteX0" fmla="*/ 233383 w 284422"/>
              <a:gd name="connsiteY0" fmla="*/ 0 h 1247257"/>
              <a:gd name="connsiteX1" fmla="*/ 61215 w 284422"/>
              <a:gd name="connsiteY1" fmla="*/ 535631 h 1247257"/>
              <a:gd name="connsiteX2" fmla="*/ 0 w 284422"/>
              <a:gd name="connsiteY2" fmla="*/ 1247257 h 1247257"/>
              <a:gd name="connsiteX3" fmla="*/ 237208 w 284422"/>
              <a:gd name="connsiteY3" fmla="*/ 1078915 h 1247257"/>
              <a:gd name="connsiteX4" fmla="*/ 252567 w 284422"/>
              <a:gd name="connsiteY4" fmla="*/ 899522 h 1247257"/>
              <a:gd name="connsiteX5" fmla="*/ 235257 w 284422"/>
              <a:gd name="connsiteY5" fmla="*/ 695020 h 1247257"/>
              <a:gd name="connsiteX6" fmla="*/ 284422 w 284422"/>
              <a:gd name="connsiteY6" fmla="*/ 10254 h 1247257"/>
              <a:gd name="connsiteX7" fmla="*/ 233383 w 284422"/>
              <a:gd name="connsiteY7" fmla="*/ 0 h 1247257"/>
              <a:gd name="connsiteX0" fmla="*/ 233383 w 284422"/>
              <a:gd name="connsiteY0" fmla="*/ 0 h 1247257"/>
              <a:gd name="connsiteX1" fmla="*/ 61215 w 284422"/>
              <a:gd name="connsiteY1" fmla="*/ 535631 h 1247257"/>
              <a:gd name="connsiteX2" fmla="*/ 0 w 284422"/>
              <a:gd name="connsiteY2" fmla="*/ 1247257 h 1247257"/>
              <a:gd name="connsiteX3" fmla="*/ 237208 w 284422"/>
              <a:gd name="connsiteY3" fmla="*/ 1078915 h 1247257"/>
              <a:gd name="connsiteX4" fmla="*/ 252567 w 284422"/>
              <a:gd name="connsiteY4" fmla="*/ 899522 h 1247257"/>
              <a:gd name="connsiteX5" fmla="*/ 219382 w 284422"/>
              <a:gd name="connsiteY5" fmla="*/ 904570 h 1247257"/>
              <a:gd name="connsiteX6" fmla="*/ 284422 w 284422"/>
              <a:gd name="connsiteY6" fmla="*/ 10254 h 1247257"/>
              <a:gd name="connsiteX7" fmla="*/ 233383 w 284422"/>
              <a:gd name="connsiteY7" fmla="*/ 0 h 1247257"/>
              <a:gd name="connsiteX0" fmla="*/ 233383 w 284422"/>
              <a:gd name="connsiteY0" fmla="*/ 0 h 1247257"/>
              <a:gd name="connsiteX1" fmla="*/ 61215 w 284422"/>
              <a:gd name="connsiteY1" fmla="*/ 535631 h 1247257"/>
              <a:gd name="connsiteX2" fmla="*/ 0 w 284422"/>
              <a:gd name="connsiteY2" fmla="*/ 1247257 h 1247257"/>
              <a:gd name="connsiteX3" fmla="*/ 237208 w 284422"/>
              <a:gd name="connsiteY3" fmla="*/ 1078915 h 1247257"/>
              <a:gd name="connsiteX4" fmla="*/ 246217 w 284422"/>
              <a:gd name="connsiteY4" fmla="*/ 912222 h 1247257"/>
              <a:gd name="connsiteX5" fmla="*/ 219382 w 284422"/>
              <a:gd name="connsiteY5" fmla="*/ 904570 h 1247257"/>
              <a:gd name="connsiteX6" fmla="*/ 284422 w 284422"/>
              <a:gd name="connsiteY6" fmla="*/ 10254 h 1247257"/>
              <a:gd name="connsiteX7" fmla="*/ 233383 w 284422"/>
              <a:gd name="connsiteY7" fmla="*/ 0 h 1247257"/>
              <a:gd name="connsiteX0" fmla="*/ 0 w 505064"/>
              <a:gd name="connsiteY0" fmla="*/ 0 h 1602857"/>
              <a:gd name="connsiteX1" fmla="*/ 281857 w 505064"/>
              <a:gd name="connsiteY1" fmla="*/ 891231 h 1602857"/>
              <a:gd name="connsiteX2" fmla="*/ 220642 w 505064"/>
              <a:gd name="connsiteY2" fmla="*/ 1602857 h 1602857"/>
              <a:gd name="connsiteX3" fmla="*/ 457850 w 505064"/>
              <a:gd name="connsiteY3" fmla="*/ 1434515 h 1602857"/>
              <a:gd name="connsiteX4" fmla="*/ 466859 w 505064"/>
              <a:gd name="connsiteY4" fmla="*/ 1267822 h 1602857"/>
              <a:gd name="connsiteX5" fmla="*/ 440024 w 505064"/>
              <a:gd name="connsiteY5" fmla="*/ 1260170 h 1602857"/>
              <a:gd name="connsiteX6" fmla="*/ 505064 w 505064"/>
              <a:gd name="connsiteY6" fmla="*/ 365854 h 1602857"/>
              <a:gd name="connsiteX7" fmla="*/ 0 w 505064"/>
              <a:gd name="connsiteY7" fmla="*/ 0 h 1602857"/>
              <a:gd name="connsiteX0" fmla="*/ 0 w 466859"/>
              <a:gd name="connsiteY0" fmla="*/ 40546 h 1643403"/>
              <a:gd name="connsiteX1" fmla="*/ 281857 w 466859"/>
              <a:gd name="connsiteY1" fmla="*/ 931777 h 1643403"/>
              <a:gd name="connsiteX2" fmla="*/ 220642 w 466859"/>
              <a:gd name="connsiteY2" fmla="*/ 1643403 h 1643403"/>
              <a:gd name="connsiteX3" fmla="*/ 457850 w 466859"/>
              <a:gd name="connsiteY3" fmla="*/ 1475061 h 1643403"/>
              <a:gd name="connsiteX4" fmla="*/ 466859 w 466859"/>
              <a:gd name="connsiteY4" fmla="*/ 1308368 h 1643403"/>
              <a:gd name="connsiteX5" fmla="*/ 440024 w 466859"/>
              <a:gd name="connsiteY5" fmla="*/ 1300716 h 1643403"/>
              <a:gd name="connsiteX6" fmla="*/ 117714 w 466859"/>
              <a:gd name="connsiteY6" fmla="*/ 0 h 1643403"/>
              <a:gd name="connsiteX7" fmla="*/ 0 w 466859"/>
              <a:gd name="connsiteY7" fmla="*/ 40546 h 1643403"/>
              <a:gd name="connsiteX0" fmla="*/ 0 w 466859"/>
              <a:gd name="connsiteY0" fmla="*/ 40546 h 1643403"/>
              <a:gd name="connsiteX1" fmla="*/ 281857 w 466859"/>
              <a:gd name="connsiteY1" fmla="*/ 931777 h 1643403"/>
              <a:gd name="connsiteX2" fmla="*/ 220642 w 466859"/>
              <a:gd name="connsiteY2" fmla="*/ 1643403 h 1643403"/>
              <a:gd name="connsiteX3" fmla="*/ 457850 w 466859"/>
              <a:gd name="connsiteY3" fmla="*/ 1475061 h 1643403"/>
              <a:gd name="connsiteX4" fmla="*/ 466859 w 466859"/>
              <a:gd name="connsiteY4" fmla="*/ 1308368 h 1643403"/>
              <a:gd name="connsiteX5" fmla="*/ 271749 w 466859"/>
              <a:gd name="connsiteY5" fmla="*/ 341866 h 1643403"/>
              <a:gd name="connsiteX6" fmla="*/ 117714 w 466859"/>
              <a:gd name="connsiteY6" fmla="*/ 0 h 1643403"/>
              <a:gd name="connsiteX7" fmla="*/ 0 w 466859"/>
              <a:gd name="connsiteY7" fmla="*/ 40546 h 1643403"/>
              <a:gd name="connsiteX0" fmla="*/ 0 w 647834"/>
              <a:gd name="connsiteY0" fmla="*/ 40546 h 1643403"/>
              <a:gd name="connsiteX1" fmla="*/ 281857 w 647834"/>
              <a:gd name="connsiteY1" fmla="*/ 931777 h 1643403"/>
              <a:gd name="connsiteX2" fmla="*/ 220642 w 647834"/>
              <a:gd name="connsiteY2" fmla="*/ 1643403 h 1643403"/>
              <a:gd name="connsiteX3" fmla="*/ 457850 w 647834"/>
              <a:gd name="connsiteY3" fmla="*/ 1475061 h 1643403"/>
              <a:gd name="connsiteX4" fmla="*/ 647834 w 647834"/>
              <a:gd name="connsiteY4" fmla="*/ 206643 h 1643403"/>
              <a:gd name="connsiteX5" fmla="*/ 271749 w 647834"/>
              <a:gd name="connsiteY5" fmla="*/ 341866 h 1643403"/>
              <a:gd name="connsiteX6" fmla="*/ 117714 w 647834"/>
              <a:gd name="connsiteY6" fmla="*/ 0 h 1643403"/>
              <a:gd name="connsiteX7" fmla="*/ 0 w 647834"/>
              <a:gd name="connsiteY7" fmla="*/ 40546 h 1643403"/>
              <a:gd name="connsiteX0" fmla="*/ 0 w 647834"/>
              <a:gd name="connsiteY0" fmla="*/ 40546 h 1643403"/>
              <a:gd name="connsiteX1" fmla="*/ 281857 w 647834"/>
              <a:gd name="connsiteY1" fmla="*/ 931777 h 1643403"/>
              <a:gd name="connsiteX2" fmla="*/ 220642 w 647834"/>
              <a:gd name="connsiteY2" fmla="*/ 1643403 h 1643403"/>
              <a:gd name="connsiteX3" fmla="*/ 594375 w 647834"/>
              <a:gd name="connsiteY3" fmla="*/ 544786 h 1643403"/>
              <a:gd name="connsiteX4" fmla="*/ 647834 w 647834"/>
              <a:gd name="connsiteY4" fmla="*/ 206643 h 1643403"/>
              <a:gd name="connsiteX5" fmla="*/ 271749 w 647834"/>
              <a:gd name="connsiteY5" fmla="*/ 341866 h 1643403"/>
              <a:gd name="connsiteX6" fmla="*/ 117714 w 647834"/>
              <a:gd name="connsiteY6" fmla="*/ 0 h 1643403"/>
              <a:gd name="connsiteX7" fmla="*/ 0 w 647834"/>
              <a:gd name="connsiteY7" fmla="*/ 40546 h 1643403"/>
              <a:gd name="connsiteX0" fmla="*/ 0 w 647834"/>
              <a:gd name="connsiteY0" fmla="*/ 40546 h 931777"/>
              <a:gd name="connsiteX1" fmla="*/ 281857 w 647834"/>
              <a:gd name="connsiteY1" fmla="*/ 931777 h 931777"/>
              <a:gd name="connsiteX2" fmla="*/ 506392 w 647834"/>
              <a:gd name="connsiteY2" fmla="*/ 789328 h 931777"/>
              <a:gd name="connsiteX3" fmla="*/ 594375 w 647834"/>
              <a:gd name="connsiteY3" fmla="*/ 544786 h 931777"/>
              <a:gd name="connsiteX4" fmla="*/ 647834 w 647834"/>
              <a:gd name="connsiteY4" fmla="*/ 206643 h 931777"/>
              <a:gd name="connsiteX5" fmla="*/ 271749 w 647834"/>
              <a:gd name="connsiteY5" fmla="*/ 341866 h 931777"/>
              <a:gd name="connsiteX6" fmla="*/ 117714 w 647834"/>
              <a:gd name="connsiteY6" fmla="*/ 0 h 931777"/>
              <a:gd name="connsiteX7" fmla="*/ 0 w 647834"/>
              <a:gd name="connsiteY7" fmla="*/ 40546 h 931777"/>
              <a:gd name="connsiteX0" fmla="*/ 0 w 647834"/>
              <a:gd name="connsiteY0" fmla="*/ 40546 h 871452"/>
              <a:gd name="connsiteX1" fmla="*/ 294557 w 647834"/>
              <a:gd name="connsiteY1" fmla="*/ 871452 h 871452"/>
              <a:gd name="connsiteX2" fmla="*/ 506392 w 647834"/>
              <a:gd name="connsiteY2" fmla="*/ 789328 h 871452"/>
              <a:gd name="connsiteX3" fmla="*/ 594375 w 647834"/>
              <a:gd name="connsiteY3" fmla="*/ 544786 h 871452"/>
              <a:gd name="connsiteX4" fmla="*/ 647834 w 647834"/>
              <a:gd name="connsiteY4" fmla="*/ 206643 h 871452"/>
              <a:gd name="connsiteX5" fmla="*/ 271749 w 647834"/>
              <a:gd name="connsiteY5" fmla="*/ 341866 h 871452"/>
              <a:gd name="connsiteX6" fmla="*/ 117714 w 647834"/>
              <a:gd name="connsiteY6" fmla="*/ 0 h 871452"/>
              <a:gd name="connsiteX7" fmla="*/ 0 w 647834"/>
              <a:gd name="connsiteY7" fmla="*/ 40546 h 871452"/>
              <a:gd name="connsiteX0" fmla="*/ 0 w 647834"/>
              <a:gd name="connsiteY0" fmla="*/ 40546 h 871452"/>
              <a:gd name="connsiteX1" fmla="*/ 294557 w 647834"/>
              <a:gd name="connsiteY1" fmla="*/ 871452 h 871452"/>
              <a:gd name="connsiteX2" fmla="*/ 528617 w 647834"/>
              <a:gd name="connsiteY2" fmla="*/ 802028 h 871452"/>
              <a:gd name="connsiteX3" fmla="*/ 594375 w 647834"/>
              <a:gd name="connsiteY3" fmla="*/ 544786 h 871452"/>
              <a:gd name="connsiteX4" fmla="*/ 647834 w 647834"/>
              <a:gd name="connsiteY4" fmla="*/ 206643 h 871452"/>
              <a:gd name="connsiteX5" fmla="*/ 271749 w 647834"/>
              <a:gd name="connsiteY5" fmla="*/ 341866 h 871452"/>
              <a:gd name="connsiteX6" fmla="*/ 117714 w 647834"/>
              <a:gd name="connsiteY6" fmla="*/ 0 h 871452"/>
              <a:gd name="connsiteX7" fmla="*/ 0 w 647834"/>
              <a:gd name="connsiteY7" fmla="*/ 40546 h 871452"/>
              <a:gd name="connsiteX0" fmla="*/ 0 w 635134"/>
              <a:gd name="connsiteY0" fmla="*/ 40546 h 871452"/>
              <a:gd name="connsiteX1" fmla="*/ 294557 w 635134"/>
              <a:gd name="connsiteY1" fmla="*/ 871452 h 871452"/>
              <a:gd name="connsiteX2" fmla="*/ 528617 w 635134"/>
              <a:gd name="connsiteY2" fmla="*/ 802028 h 871452"/>
              <a:gd name="connsiteX3" fmla="*/ 594375 w 635134"/>
              <a:gd name="connsiteY3" fmla="*/ 544786 h 871452"/>
              <a:gd name="connsiteX4" fmla="*/ 635134 w 635134"/>
              <a:gd name="connsiteY4" fmla="*/ 200293 h 871452"/>
              <a:gd name="connsiteX5" fmla="*/ 271749 w 635134"/>
              <a:gd name="connsiteY5" fmla="*/ 341866 h 871452"/>
              <a:gd name="connsiteX6" fmla="*/ 117714 w 635134"/>
              <a:gd name="connsiteY6" fmla="*/ 0 h 871452"/>
              <a:gd name="connsiteX7" fmla="*/ 0 w 635134"/>
              <a:gd name="connsiteY7" fmla="*/ 40546 h 871452"/>
              <a:gd name="connsiteX0" fmla="*/ 0 w 635134"/>
              <a:gd name="connsiteY0" fmla="*/ 97696 h 928602"/>
              <a:gd name="connsiteX1" fmla="*/ 294557 w 635134"/>
              <a:gd name="connsiteY1" fmla="*/ 928602 h 928602"/>
              <a:gd name="connsiteX2" fmla="*/ 528617 w 635134"/>
              <a:gd name="connsiteY2" fmla="*/ 859178 h 928602"/>
              <a:gd name="connsiteX3" fmla="*/ 594375 w 635134"/>
              <a:gd name="connsiteY3" fmla="*/ 601936 h 928602"/>
              <a:gd name="connsiteX4" fmla="*/ 635134 w 635134"/>
              <a:gd name="connsiteY4" fmla="*/ 257443 h 928602"/>
              <a:gd name="connsiteX5" fmla="*/ 271749 w 635134"/>
              <a:gd name="connsiteY5" fmla="*/ 399016 h 928602"/>
              <a:gd name="connsiteX6" fmla="*/ 101839 w 635134"/>
              <a:gd name="connsiteY6" fmla="*/ 0 h 928602"/>
              <a:gd name="connsiteX7" fmla="*/ 0 w 635134"/>
              <a:gd name="connsiteY7" fmla="*/ 97696 h 928602"/>
              <a:gd name="connsiteX0" fmla="*/ 0 w 622434"/>
              <a:gd name="connsiteY0" fmla="*/ 81821 h 928602"/>
              <a:gd name="connsiteX1" fmla="*/ 281857 w 622434"/>
              <a:gd name="connsiteY1" fmla="*/ 928602 h 928602"/>
              <a:gd name="connsiteX2" fmla="*/ 515917 w 622434"/>
              <a:gd name="connsiteY2" fmla="*/ 859178 h 928602"/>
              <a:gd name="connsiteX3" fmla="*/ 581675 w 622434"/>
              <a:gd name="connsiteY3" fmla="*/ 601936 h 928602"/>
              <a:gd name="connsiteX4" fmla="*/ 622434 w 622434"/>
              <a:gd name="connsiteY4" fmla="*/ 257443 h 928602"/>
              <a:gd name="connsiteX5" fmla="*/ 259049 w 622434"/>
              <a:gd name="connsiteY5" fmla="*/ 399016 h 928602"/>
              <a:gd name="connsiteX6" fmla="*/ 89139 w 622434"/>
              <a:gd name="connsiteY6" fmla="*/ 0 h 928602"/>
              <a:gd name="connsiteX7" fmla="*/ 0 w 622434"/>
              <a:gd name="connsiteY7" fmla="*/ 81821 h 928602"/>
              <a:gd name="connsiteX0" fmla="*/ 0 w 622434"/>
              <a:gd name="connsiteY0" fmla="*/ 81821 h 928602"/>
              <a:gd name="connsiteX1" fmla="*/ 281857 w 622434"/>
              <a:gd name="connsiteY1" fmla="*/ 928602 h 928602"/>
              <a:gd name="connsiteX2" fmla="*/ 515917 w 622434"/>
              <a:gd name="connsiteY2" fmla="*/ 859178 h 928602"/>
              <a:gd name="connsiteX3" fmla="*/ 581675 w 622434"/>
              <a:gd name="connsiteY3" fmla="*/ 601936 h 928602"/>
              <a:gd name="connsiteX4" fmla="*/ 622434 w 622434"/>
              <a:gd name="connsiteY4" fmla="*/ 257443 h 928602"/>
              <a:gd name="connsiteX5" fmla="*/ 309849 w 622434"/>
              <a:gd name="connsiteY5" fmla="*/ 173591 h 928602"/>
              <a:gd name="connsiteX6" fmla="*/ 89139 w 622434"/>
              <a:gd name="connsiteY6" fmla="*/ 0 h 928602"/>
              <a:gd name="connsiteX7" fmla="*/ 0 w 622434"/>
              <a:gd name="connsiteY7" fmla="*/ 81821 h 928602"/>
              <a:gd name="connsiteX0" fmla="*/ 0 w 790709"/>
              <a:gd name="connsiteY0" fmla="*/ 81821 h 928602"/>
              <a:gd name="connsiteX1" fmla="*/ 281857 w 790709"/>
              <a:gd name="connsiteY1" fmla="*/ 928602 h 928602"/>
              <a:gd name="connsiteX2" fmla="*/ 515917 w 790709"/>
              <a:gd name="connsiteY2" fmla="*/ 859178 h 928602"/>
              <a:gd name="connsiteX3" fmla="*/ 581675 w 790709"/>
              <a:gd name="connsiteY3" fmla="*/ 601936 h 928602"/>
              <a:gd name="connsiteX4" fmla="*/ 790709 w 790709"/>
              <a:gd name="connsiteY4" fmla="*/ 486043 h 928602"/>
              <a:gd name="connsiteX5" fmla="*/ 309849 w 790709"/>
              <a:gd name="connsiteY5" fmla="*/ 173591 h 928602"/>
              <a:gd name="connsiteX6" fmla="*/ 89139 w 790709"/>
              <a:gd name="connsiteY6" fmla="*/ 0 h 928602"/>
              <a:gd name="connsiteX7" fmla="*/ 0 w 790709"/>
              <a:gd name="connsiteY7" fmla="*/ 81821 h 928602"/>
              <a:gd name="connsiteX0" fmla="*/ 0 w 790709"/>
              <a:gd name="connsiteY0" fmla="*/ 81821 h 928602"/>
              <a:gd name="connsiteX1" fmla="*/ 281857 w 790709"/>
              <a:gd name="connsiteY1" fmla="*/ 928602 h 928602"/>
              <a:gd name="connsiteX2" fmla="*/ 515917 w 790709"/>
              <a:gd name="connsiteY2" fmla="*/ 859178 h 928602"/>
              <a:gd name="connsiteX3" fmla="*/ 581675 w 790709"/>
              <a:gd name="connsiteY3" fmla="*/ 601936 h 928602"/>
              <a:gd name="connsiteX4" fmla="*/ 790709 w 790709"/>
              <a:gd name="connsiteY4" fmla="*/ 486043 h 928602"/>
              <a:gd name="connsiteX5" fmla="*/ 402203 w 790709"/>
              <a:gd name="connsiteY5" fmla="*/ 188827 h 928602"/>
              <a:gd name="connsiteX6" fmla="*/ 309849 w 790709"/>
              <a:gd name="connsiteY6" fmla="*/ 173591 h 928602"/>
              <a:gd name="connsiteX7" fmla="*/ 89139 w 790709"/>
              <a:gd name="connsiteY7" fmla="*/ 0 h 928602"/>
              <a:gd name="connsiteX8" fmla="*/ 0 w 790709"/>
              <a:gd name="connsiteY8" fmla="*/ 81821 h 928602"/>
              <a:gd name="connsiteX0" fmla="*/ 0 w 790709"/>
              <a:gd name="connsiteY0" fmla="*/ 81821 h 928602"/>
              <a:gd name="connsiteX1" fmla="*/ 294253 w 790709"/>
              <a:gd name="connsiteY1" fmla="*/ 334877 h 928602"/>
              <a:gd name="connsiteX2" fmla="*/ 281857 w 790709"/>
              <a:gd name="connsiteY2" fmla="*/ 928602 h 928602"/>
              <a:gd name="connsiteX3" fmla="*/ 515917 w 790709"/>
              <a:gd name="connsiteY3" fmla="*/ 859178 h 928602"/>
              <a:gd name="connsiteX4" fmla="*/ 581675 w 790709"/>
              <a:gd name="connsiteY4" fmla="*/ 601936 h 928602"/>
              <a:gd name="connsiteX5" fmla="*/ 790709 w 790709"/>
              <a:gd name="connsiteY5" fmla="*/ 486043 h 928602"/>
              <a:gd name="connsiteX6" fmla="*/ 402203 w 790709"/>
              <a:gd name="connsiteY6" fmla="*/ 188827 h 928602"/>
              <a:gd name="connsiteX7" fmla="*/ 309849 w 790709"/>
              <a:gd name="connsiteY7" fmla="*/ 173591 h 928602"/>
              <a:gd name="connsiteX8" fmla="*/ 89139 w 790709"/>
              <a:gd name="connsiteY8" fmla="*/ 0 h 928602"/>
              <a:gd name="connsiteX9" fmla="*/ 0 w 790709"/>
              <a:gd name="connsiteY9" fmla="*/ 81821 h 928602"/>
              <a:gd name="connsiteX0" fmla="*/ 0 w 790709"/>
              <a:gd name="connsiteY0" fmla="*/ 81821 h 928602"/>
              <a:gd name="connsiteX1" fmla="*/ 259328 w 790709"/>
              <a:gd name="connsiteY1" fmla="*/ 353927 h 928602"/>
              <a:gd name="connsiteX2" fmla="*/ 281857 w 790709"/>
              <a:gd name="connsiteY2" fmla="*/ 928602 h 928602"/>
              <a:gd name="connsiteX3" fmla="*/ 515917 w 790709"/>
              <a:gd name="connsiteY3" fmla="*/ 859178 h 928602"/>
              <a:gd name="connsiteX4" fmla="*/ 581675 w 790709"/>
              <a:gd name="connsiteY4" fmla="*/ 601936 h 928602"/>
              <a:gd name="connsiteX5" fmla="*/ 790709 w 790709"/>
              <a:gd name="connsiteY5" fmla="*/ 486043 h 928602"/>
              <a:gd name="connsiteX6" fmla="*/ 402203 w 790709"/>
              <a:gd name="connsiteY6" fmla="*/ 188827 h 928602"/>
              <a:gd name="connsiteX7" fmla="*/ 309849 w 790709"/>
              <a:gd name="connsiteY7" fmla="*/ 173591 h 928602"/>
              <a:gd name="connsiteX8" fmla="*/ 89139 w 790709"/>
              <a:gd name="connsiteY8" fmla="*/ 0 h 928602"/>
              <a:gd name="connsiteX9" fmla="*/ 0 w 790709"/>
              <a:gd name="connsiteY9" fmla="*/ 81821 h 928602"/>
              <a:gd name="connsiteX0" fmla="*/ 0 w 790709"/>
              <a:gd name="connsiteY0" fmla="*/ 81821 h 928602"/>
              <a:gd name="connsiteX1" fmla="*/ 252978 w 790709"/>
              <a:gd name="connsiteY1" fmla="*/ 363452 h 928602"/>
              <a:gd name="connsiteX2" fmla="*/ 281857 w 790709"/>
              <a:gd name="connsiteY2" fmla="*/ 928602 h 928602"/>
              <a:gd name="connsiteX3" fmla="*/ 515917 w 790709"/>
              <a:gd name="connsiteY3" fmla="*/ 859178 h 928602"/>
              <a:gd name="connsiteX4" fmla="*/ 581675 w 790709"/>
              <a:gd name="connsiteY4" fmla="*/ 601936 h 928602"/>
              <a:gd name="connsiteX5" fmla="*/ 790709 w 790709"/>
              <a:gd name="connsiteY5" fmla="*/ 486043 h 928602"/>
              <a:gd name="connsiteX6" fmla="*/ 402203 w 790709"/>
              <a:gd name="connsiteY6" fmla="*/ 188827 h 928602"/>
              <a:gd name="connsiteX7" fmla="*/ 309849 w 790709"/>
              <a:gd name="connsiteY7" fmla="*/ 173591 h 928602"/>
              <a:gd name="connsiteX8" fmla="*/ 89139 w 790709"/>
              <a:gd name="connsiteY8" fmla="*/ 0 h 928602"/>
              <a:gd name="connsiteX9" fmla="*/ 0 w 790709"/>
              <a:gd name="connsiteY9" fmla="*/ 81821 h 928602"/>
              <a:gd name="connsiteX0" fmla="*/ 0 w 790709"/>
              <a:gd name="connsiteY0" fmla="*/ 81821 h 928602"/>
              <a:gd name="connsiteX1" fmla="*/ 252978 w 790709"/>
              <a:gd name="connsiteY1" fmla="*/ 363452 h 928602"/>
              <a:gd name="connsiteX2" fmla="*/ 281857 w 790709"/>
              <a:gd name="connsiteY2" fmla="*/ 928602 h 928602"/>
              <a:gd name="connsiteX3" fmla="*/ 515917 w 790709"/>
              <a:gd name="connsiteY3" fmla="*/ 859178 h 928602"/>
              <a:gd name="connsiteX4" fmla="*/ 581675 w 790709"/>
              <a:gd name="connsiteY4" fmla="*/ 601936 h 928602"/>
              <a:gd name="connsiteX5" fmla="*/ 790709 w 790709"/>
              <a:gd name="connsiteY5" fmla="*/ 486043 h 928602"/>
              <a:gd name="connsiteX6" fmla="*/ 402203 w 790709"/>
              <a:gd name="connsiteY6" fmla="*/ 188827 h 928602"/>
              <a:gd name="connsiteX7" fmla="*/ 309849 w 790709"/>
              <a:gd name="connsiteY7" fmla="*/ 173591 h 928602"/>
              <a:gd name="connsiteX8" fmla="*/ 89139 w 790709"/>
              <a:gd name="connsiteY8" fmla="*/ 0 h 928602"/>
              <a:gd name="connsiteX9" fmla="*/ 0 w 790709"/>
              <a:gd name="connsiteY9" fmla="*/ 81821 h 928602"/>
              <a:gd name="connsiteX0" fmla="*/ 0 w 811192"/>
              <a:gd name="connsiteY0" fmla="*/ 81821 h 928602"/>
              <a:gd name="connsiteX1" fmla="*/ 252978 w 811192"/>
              <a:gd name="connsiteY1" fmla="*/ 363452 h 928602"/>
              <a:gd name="connsiteX2" fmla="*/ 281857 w 811192"/>
              <a:gd name="connsiteY2" fmla="*/ 928602 h 928602"/>
              <a:gd name="connsiteX3" fmla="*/ 811192 w 811192"/>
              <a:gd name="connsiteY3" fmla="*/ 827428 h 928602"/>
              <a:gd name="connsiteX4" fmla="*/ 581675 w 811192"/>
              <a:gd name="connsiteY4" fmla="*/ 601936 h 928602"/>
              <a:gd name="connsiteX5" fmla="*/ 790709 w 811192"/>
              <a:gd name="connsiteY5" fmla="*/ 486043 h 928602"/>
              <a:gd name="connsiteX6" fmla="*/ 402203 w 811192"/>
              <a:gd name="connsiteY6" fmla="*/ 188827 h 928602"/>
              <a:gd name="connsiteX7" fmla="*/ 309849 w 811192"/>
              <a:gd name="connsiteY7" fmla="*/ 173591 h 928602"/>
              <a:gd name="connsiteX8" fmla="*/ 89139 w 811192"/>
              <a:gd name="connsiteY8" fmla="*/ 0 h 928602"/>
              <a:gd name="connsiteX9" fmla="*/ 0 w 811192"/>
              <a:gd name="connsiteY9" fmla="*/ 81821 h 928602"/>
              <a:gd name="connsiteX0" fmla="*/ 0 w 811192"/>
              <a:gd name="connsiteY0" fmla="*/ 81821 h 928602"/>
              <a:gd name="connsiteX1" fmla="*/ 252978 w 811192"/>
              <a:gd name="connsiteY1" fmla="*/ 363452 h 928602"/>
              <a:gd name="connsiteX2" fmla="*/ 281857 w 811192"/>
              <a:gd name="connsiteY2" fmla="*/ 928602 h 928602"/>
              <a:gd name="connsiteX3" fmla="*/ 811192 w 811192"/>
              <a:gd name="connsiteY3" fmla="*/ 827428 h 928602"/>
              <a:gd name="connsiteX4" fmla="*/ 790709 w 811192"/>
              <a:gd name="connsiteY4" fmla="*/ 486043 h 928602"/>
              <a:gd name="connsiteX5" fmla="*/ 402203 w 811192"/>
              <a:gd name="connsiteY5" fmla="*/ 188827 h 928602"/>
              <a:gd name="connsiteX6" fmla="*/ 309849 w 811192"/>
              <a:gd name="connsiteY6" fmla="*/ 173591 h 928602"/>
              <a:gd name="connsiteX7" fmla="*/ 89139 w 811192"/>
              <a:gd name="connsiteY7" fmla="*/ 0 h 928602"/>
              <a:gd name="connsiteX8" fmla="*/ 0 w 811192"/>
              <a:gd name="connsiteY8" fmla="*/ 81821 h 928602"/>
              <a:gd name="connsiteX0" fmla="*/ 0 w 811192"/>
              <a:gd name="connsiteY0" fmla="*/ 81821 h 827428"/>
              <a:gd name="connsiteX1" fmla="*/ 252978 w 811192"/>
              <a:gd name="connsiteY1" fmla="*/ 363452 h 827428"/>
              <a:gd name="connsiteX2" fmla="*/ 246932 w 811192"/>
              <a:gd name="connsiteY2" fmla="*/ 392027 h 827428"/>
              <a:gd name="connsiteX3" fmla="*/ 811192 w 811192"/>
              <a:gd name="connsiteY3" fmla="*/ 827428 h 827428"/>
              <a:gd name="connsiteX4" fmla="*/ 790709 w 811192"/>
              <a:gd name="connsiteY4" fmla="*/ 486043 h 827428"/>
              <a:gd name="connsiteX5" fmla="*/ 402203 w 811192"/>
              <a:gd name="connsiteY5" fmla="*/ 188827 h 827428"/>
              <a:gd name="connsiteX6" fmla="*/ 309849 w 811192"/>
              <a:gd name="connsiteY6" fmla="*/ 173591 h 827428"/>
              <a:gd name="connsiteX7" fmla="*/ 89139 w 811192"/>
              <a:gd name="connsiteY7" fmla="*/ 0 h 827428"/>
              <a:gd name="connsiteX8" fmla="*/ 0 w 811192"/>
              <a:gd name="connsiteY8" fmla="*/ 81821 h 827428"/>
              <a:gd name="connsiteX0" fmla="*/ 0 w 811192"/>
              <a:gd name="connsiteY0" fmla="*/ 81821 h 827428"/>
              <a:gd name="connsiteX1" fmla="*/ 281553 w 811192"/>
              <a:gd name="connsiteY1" fmla="*/ 360277 h 827428"/>
              <a:gd name="connsiteX2" fmla="*/ 246932 w 811192"/>
              <a:gd name="connsiteY2" fmla="*/ 392027 h 827428"/>
              <a:gd name="connsiteX3" fmla="*/ 811192 w 811192"/>
              <a:gd name="connsiteY3" fmla="*/ 827428 h 827428"/>
              <a:gd name="connsiteX4" fmla="*/ 790709 w 811192"/>
              <a:gd name="connsiteY4" fmla="*/ 486043 h 827428"/>
              <a:gd name="connsiteX5" fmla="*/ 402203 w 811192"/>
              <a:gd name="connsiteY5" fmla="*/ 188827 h 827428"/>
              <a:gd name="connsiteX6" fmla="*/ 309849 w 811192"/>
              <a:gd name="connsiteY6" fmla="*/ 173591 h 827428"/>
              <a:gd name="connsiteX7" fmla="*/ 89139 w 811192"/>
              <a:gd name="connsiteY7" fmla="*/ 0 h 827428"/>
              <a:gd name="connsiteX8" fmla="*/ 0 w 811192"/>
              <a:gd name="connsiteY8" fmla="*/ 81821 h 827428"/>
              <a:gd name="connsiteX0" fmla="*/ 0 w 811192"/>
              <a:gd name="connsiteY0" fmla="*/ 81821 h 827428"/>
              <a:gd name="connsiteX1" fmla="*/ 281553 w 811192"/>
              <a:gd name="connsiteY1" fmla="*/ 360277 h 827428"/>
              <a:gd name="connsiteX2" fmla="*/ 262807 w 811192"/>
              <a:gd name="connsiteY2" fmla="*/ 388852 h 827428"/>
              <a:gd name="connsiteX3" fmla="*/ 811192 w 811192"/>
              <a:gd name="connsiteY3" fmla="*/ 827428 h 827428"/>
              <a:gd name="connsiteX4" fmla="*/ 790709 w 811192"/>
              <a:gd name="connsiteY4" fmla="*/ 486043 h 827428"/>
              <a:gd name="connsiteX5" fmla="*/ 402203 w 811192"/>
              <a:gd name="connsiteY5" fmla="*/ 188827 h 827428"/>
              <a:gd name="connsiteX6" fmla="*/ 309849 w 811192"/>
              <a:gd name="connsiteY6" fmla="*/ 173591 h 827428"/>
              <a:gd name="connsiteX7" fmla="*/ 89139 w 811192"/>
              <a:gd name="connsiteY7" fmla="*/ 0 h 827428"/>
              <a:gd name="connsiteX8" fmla="*/ 0 w 811192"/>
              <a:gd name="connsiteY8" fmla="*/ 81821 h 827428"/>
              <a:gd name="connsiteX0" fmla="*/ 0 w 808017"/>
              <a:gd name="connsiteY0" fmla="*/ 81821 h 922678"/>
              <a:gd name="connsiteX1" fmla="*/ 281553 w 808017"/>
              <a:gd name="connsiteY1" fmla="*/ 360277 h 922678"/>
              <a:gd name="connsiteX2" fmla="*/ 262807 w 808017"/>
              <a:gd name="connsiteY2" fmla="*/ 388852 h 922678"/>
              <a:gd name="connsiteX3" fmla="*/ 808017 w 808017"/>
              <a:gd name="connsiteY3" fmla="*/ 922678 h 922678"/>
              <a:gd name="connsiteX4" fmla="*/ 790709 w 808017"/>
              <a:gd name="connsiteY4" fmla="*/ 486043 h 922678"/>
              <a:gd name="connsiteX5" fmla="*/ 402203 w 808017"/>
              <a:gd name="connsiteY5" fmla="*/ 188827 h 922678"/>
              <a:gd name="connsiteX6" fmla="*/ 309849 w 808017"/>
              <a:gd name="connsiteY6" fmla="*/ 173591 h 922678"/>
              <a:gd name="connsiteX7" fmla="*/ 89139 w 808017"/>
              <a:gd name="connsiteY7" fmla="*/ 0 h 922678"/>
              <a:gd name="connsiteX8" fmla="*/ 0 w 808017"/>
              <a:gd name="connsiteY8" fmla="*/ 81821 h 922678"/>
              <a:gd name="connsiteX0" fmla="*/ 0 w 865167"/>
              <a:gd name="connsiteY0" fmla="*/ 0 h 936107"/>
              <a:gd name="connsiteX1" fmla="*/ 338703 w 865167"/>
              <a:gd name="connsiteY1" fmla="*/ 373706 h 936107"/>
              <a:gd name="connsiteX2" fmla="*/ 319957 w 865167"/>
              <a:gd name="connsiteY2" fmla="*/ 402281 h 936107"/>
              <a:gd name="connsiteX3" fmla="*/ 865167 w 865167"/>
              <a:gd name="connsiteY3" fmla="*/ 936107 h 936107"/>
              <a:gd name="connsiteX4" fmla="*/ 847859 w 865167"/>
              <a:gd name="connsiteY4" fmla="*/ 499472 h 936107"/>
              <a:gd name="connsiteX5" fmla="*/ 459353 w 865167"/>
              <a:gd name="connsiteY5" fmla="*/ 202256 h 936107"/>
              <a:gd name="connsiteX6" fmla="*/ 366999 w 865167"/>
              <a:gd name="connsiteY6" fmla="*/ 187020 h 936107"/>
              <a:gd name="connsiteX7" fmla="*/ 146289 w 865167"/>
              <a:gd name="connsiteY7" fmla="*/ 13429 h 936107"/>
              <a:gd name="connsiteX8" fmla="*/ 0 w 865167"/>
              <a:gd name="connsiteY8" fmla="*/ 0 h 936107"/>
              <a:gd name="connsiteX0" fmla="*/ 0 w 865167"/>
              <a:gd name="connsiteY0" fmla="*/ 11971 h 948078"/>
              <a:gd name="connsiteX1" fmla="*/ 338703 w 865167"/>
              <a:gd name="connsiteY1" fmla="*/ 385677 h 948078"/>
              <a:gd name="connsiteX2" fmla="*/ 319957 w 865167"/>
              <a:gd name="connsiteY2" fmla="*/ 414252 h 948078"/>
              <a:gd name="connsiteX3" fmla="*/ 865167 w 865167"/>
              <a:gd name="connsiteY3" fmla="*/ 948078 h 948078"/>
              <a:gd name="connsiteX4" fmla="*/ 847859 w 865167"/>
              <a:gd name="connsiteY4" fmla="*/ 511443 h 948078"/>
              <a:gd name="connsiteX5" fmla="*/ 459353 w 865167"/>
              <a:gd name="connsiteY5" fmla="*/ 214227 h 948078"/>
              <a:gd name="connsiteX6" fmla="*/ 366999 w 865167"/>
              <a:gd name="connsiteY6" fmla="*/ 198991 h 948078"/>
              <a:gd name="connsiteX7" fmla="*/ 19289 w 865167"/>
              <a:gd name="connsiteY7" fmla="*/ 0 h 948078"/>
              <a:gd name="connsiteX8" fmla="*/ 0 w 865167"/>
              <a:gd name="connsiteY8" fmla="*/ 11971 h 948078"/>
              <a:gd name="connsiteX0" fmla="*/ 0 w 865167"/>
              <a:gd name="connsiteY0" fmla="*/ 11971 h 1103227"/>
              <a:gd name="connsiteX1" fmla="*/ 472053 w 865167"/>
              <a:gd name="connsiteY1" fmla="*/ 1103227 h 1103227"/>
              <a:gd name="connsiteX2" fmla="*/ 319957 w 865167"/>
              <a:gd name="connsiteY2" fmla="*/ 414252 h 1103227"/>
              <a:gd name="connsiteX3" fmla="*/ 865167 w 865167"/>
              <a:gd name="connsiteY3" fmla="*/ 948078 h 1103227"/>
              <a:gd name="connsiteX4" fmla="*/ 847859 w 865167"/>
              <a:gd name="connsiteY4" fmla="*/ 511443 h 1103227"/>
              <a:gd name="connsiteX5" fmla="*/ 459353 w 865167"/>
              <a:gd name="connsiteY5" fmla="*/ 214227 h 1103227"/>
              <a:gd name="connsiteX6" fmla="*/ 366999 w 865167"/>
              <a:gd name="connsiteY6" fmla="*/ 198991 h 1103227"/>
              <a:gd name="connsiteX7" fmla="*/ 19289 w 865167"/>
              <a:gd name="connsiteY7" fmla="*/ 0 h 1103227"/>
              <a:gd name="connsiteX8" fmla="*/ 0 w 865167"/>
              <a:gd name="connsiteY8" fmla="*/ 11971 h 1103227"/>
              <a:gd name="connsiteX0" fmla="*/ 0 w 865167"/>
              <a:gd name="connsiteY0" fmla="*/ 11971 h 1103227"/>
              <a:gd name="connsiteX1" fmla="*/ 472053 w 865167"/>
              <a:gd name="connsiteY1" fmla="*/ 1103227 h 1103227"/>
              <a:gd name="connsiteX2" fmla="*/ 865167 w 865167"/>
              <a:gd name="connsiteY2" fmla="*/ 948078 h 1103227"/>
              <a:gd name="connsiteX3" fmla="*/ 847859 w 865167"/>
              <a:gd name="connsiteY3" fmla="*/ 511443 h 1103227"/>
              <a:gd name="connsiteX4" fmla="*/ 459353 w 865167"/>
              <a:gd name="connsiteY4" fmla="*/ 214227 h 1103227"/>
              <a:gd name="connsiteX5" fmla="*/ 366999 w 865167"/>
              <a:gd name="connsiteY5" fmla="*/ 198991 h 1103227"/>
              <a:gd name="connsiteX6" fmla="*/ 19289 w 865167"/>
              <a:gd name="connsiteY6" fmla="*/ 0 h 1103227"/>
              <a:gd name="connsiteX7" fmla="*/ 0 w 865167"/>
              <a:gd name="connsiteY7" fmla="*/ 11971 h 1103227"/>
              <a:gd name="connsiteX0" fmla="*/ 0 w 847859"/>
              <a:gd name="connsiteY0" fmla="*/ 11971 h 1103227"/>
              <a:gd name="connsiteX1" fmla="*/ 472053 w 847859"/>
              <a:gd name="connsiteY1" fmla="*/ 1103227 h 1103227"/>
              <a:gd name="connsiteX2" fmla="*/ 827067 w 847859"/>
              <a:gd name="connsiteY2" fmla="*/ 967128 h 1103227"/>
              <a:gd name="connsiteX3" fmla="*/ 847859 w 847859"/>
              <a:gd name="connsiteY3" fmla="*/ 511443 h 1103227"/>
              <a:gd name="connsiteX4" fmla="*/ 459353 w 847859"/>
              <a:gd name="connsiteY4" fmla="*/ 214227 h 1103227"/>
              <a:gd name="connsiteX5" fmla="*/ 366999 w 847859"/>
              <a:gd name="connsiteY5" fmla="*/ 198991 h 1103227"/>
              <a:gd name="connsiteX6" fmla="*/ 19289 w 847859"/>
              <a:gd name="connsiteY6" fmla="*/ 0 h 1103227"/>
              <a:gd name="connsiteX7" fmla="*/ 0 w 847859"/>
              <a:gd name="connsiteY7" fmla="*/ 11971 h 1103227"/>
              <a:gd name="connsiteX0" fmla="*/ 0 w 828809"/>
              <a:gd name="connsiteY0" fmla="*/ 11971 h 1103227"/>
              <a:gd name="connsiteX1" fmla="*/ 472053 w 828809"/>
              <a:gd name="connsiteY1" fmla="*/ 1103227 h 1103227"/>
              <a:gd name="connsiteX2" fmla="*/ 827067 w 828809"/>
              <a:gd name="connsiteY2" fmla="*/ 967128 h 1103227"/>
              <a:gd name="connsiteX3" fmla="*/ 828809 w 828809"/>
              <a:gd name="connsiteY3" fmla="*/ 749568 h 1103227"/>
              <a:gd name="connsiteX4" fmla="*/ 459353 w 828809"/>
              <a:gd name="connsiteY4" fmla="*/ 214227 h 1103227"/>
              <a:gd name="connsiteX5" fmla="*/ 366999 w 828809"/>
              <a:gd name="connsiteY5" fmla="*/ 198991 h 1103227"/>
              <a:gd name="connsiteX6" fmla="*/ 19289 w 828809"/>
              <a:gd name="connsiteY6" fmla="*/ 0 h 1103227"/>
              <a:gd name="connsiteX7" fmla="*/ 0 w 828809"/>
              <a:gd name="connsiteY7" fmla="*/ 11971 h 1103227"/>
              <a:gd name="connsiteX0" fmla="*/ 0 w 828809"/>
              <a:gd name="connsiteY0" fmla="*/ 11971 h 1103227"/>
              <a:gd name="connsiteX1" fmla="*/ 472053 w 828809"/>
              <a:gd name="connsiteY1" fmla="*/ 1103227 h 1103227"/>
              <a:gd name="connsiteX2" fmla="*/ 827067 w 828809"/>
              <a:gd name="connsiteY2" fmla="*/ 967128 h 1103227"/>
              <a:gd name="connsiteX3" fmla="*/ 828809 w 828809"/>
              <a:gd name="connsiteY3" fmla="*/ 749568 h 1103227"/>
              <a:gd name="connsiteX4" fmla="*/ 366999 w 828809"/>
              <a:gd name="connsiteY4" fmla="*/ 198991 h 1103227"/>
              <a:gd name="connsiteX5" fmla="*/ 19289 w 828809"/>
              <a:gd name="connsiteY5" fmla="*/ 0 h 1103227"/>
              <a:gd name="connsiteX6" fmla="*/ 0 w 828809"/>
              <a:gd name="connsiteY6" fmla="*/ 11971 h 1103227"/>
              <a:gd name="connsiteX0" fmla="*/ 0 w 828809"/>
              <a:gd name="connsiteY0" fmla="*/ 11971 h 1103227"/>
              <a:gd name="connsiteX1" fmla="*/ 472053 w 828809"/>
              <a:gd name="connsiteY1" fmla="*/ 1103227 h 1103227"/>
              <a:gd name="connsiteX2" fmla="*/ 827067 w 828809"/>
              <a:gd name="connsiteY2" fmla="*/ 967128 h 1103227"/>
              <a:gd name="connsiteX3" fmla="*/ 828809 w 828809"/>
              <a:gd name="connsiteY3" fmla="*/ 749568 h 1103227"/>
              <a:gd name="connsiteX4" fmla="*/ 309849 w 828809"/>
              <a:gd name="connsiteY4" fmla="*/ 275191 h 1103227"/>
              <a:gd name="connsiteX5" fmla="*/ 19289 w 828809"/>
              <a:gd name="connsiteY5" fmla="*/ 0 h 1103227"/>
              <a:gd name="connsiteX6" fmla="*/ 0 w 828809"/>
              <a:gd name="connsiteY6" fmla="*/ 11971 h 1103227"/>
              <a:gd name="connsiteX0" fmla="*/ 0 w 841509"/>
              <a:gd name="connsiteY0" fmla="*/ 11971 h 1103227"/>
              <a:gd name="connsiteX1" fmla="*/ 472053 w 841509"/>
              <a:gd name="connsiteY1" fmla="*/ 1103227 h 1103227"/>
              <a:gd name="connsiteX2" fmla="*/ 827067 w 841509"/>
              <a:gd name="connsiteY2" fmla="*/ 967128 h 1103227"/>
              <a:gd name="connsiteX3" fmla="*/ 841509 w 841509"/>
              <a:gd name="connsiteY3" fmla="*/ 835293 h 1103227"/>
              <a:gd name="connsiteX4" fmla="*/ 309849 w 841509"/>
              <a:gd name="connsiteY4" fmla="*/ 275191 h 1103227"/>
              <a:gd name="connsiteX5" fmla="*/ 19289 w 841509"/>
              <a:gd name="connsiteY5" fmla="*/ 0 h 1103227"/>
              <a:gd name="connsiteX6" fmla="*/ 0 w 841509"/>
              <a:gd name="connsiteY6" fmla="*/ 11971 h 1103227"/>
              <a:gd name="connsiteX0" fmla="*/ 0 w 841509"/>
              <a:gd name="connsiteY0" fmla="*/ 11971 h 1103227"/>
              <a:gd name="connsiteX1" fmla="*/ 472053 w 841509"/>
              <a:gd name="connsiteY1" fmla="*/ 1103227 h 1103227"/>
              <a:gd name="connsiteX2" fmla="*/ 827067 w 841509"/>
              <a:gd name="connsiteY2" fmla="*/ 967128 h 1103227"/>
              <a:gd name="connsiteX3" fmla="*/ 841509 w 841509"/>
              <a:gd name="connsiteY3" fmla="*/ 835293 h 1103227"/>
              <a:gd name="connsiteX4" fmla="*/ 291078 w 841509"/>
              <a:gd name="connsiteY4" fmla="*/ 299953 h 1103227"/>
              <a:gd name="connsiteX5" fmla="*/ 309849 w 841509"/>
              <a:gd name="connsiteY5" fmla="*/ 275191 h 1103227"/>
              <a:gd name="connsiteX6" fmla="*/ 19289 w 841509"/>
              <a:gd name="connsiteY6" fmla="*/ 0 h 1103227"/>
              <a:gd name="connsiteX7" fmla="*/ 0 w 841509"/>
              <a:gd name="connsiteY7" fmla="*/ 11971 h 1103227"/>
              <a:gd name="connsiteX0" fmla="*/ 0 w 841509"/>
              <a:gd name="connsiteY0" fmla="*/ 11971 h 1103227"/>
              <a:gd name="connsiteX1" fmla="*/ 472053 w 841509"/>
              <a:gd name="connsiteY1" fmla="*/ 1103227 h 1103227"/>
              <a:gd name="connsiteX2" fmla="*/ 827067 w 841509"/>
              <a:gd name="connsiteY2" fmla="*/ 967128 h 1103227"/>
              <a:gd name="connsiteX3" fmla="*/ 841509 w 841509"/>
              <a:gd name="connsiteY3" fmla="*/ 835293 h 1103227"/>
              <a:gd name="connsiteX4" fmla="*/ 291078 w 841509"/>
              <a:gd name="connsiteY4" fmla="*/ 299953 h 1103227"/>
              <a:gd name="connsiteX5" fmla="*/ 309849 w 841509"/>
              <a:gd name="connsiteY5" fmla="*/ 275191 h 1103227"/>
              <a:gd name="connsiteX6" fmla="*/ 19289 w 841509"/>
              <a:gd name="connsiteY6" fmla="*/ 0 h 1103227"/>
              <a:gd name="connsiteX7" fmla="*/ 0 w 841509"/>
              <a:gd name="connsiteY7" fmla="*/ 11971 h 1103227"/>
              <a:gd name="connsiteX0" fmla="*/ 0 w 831984"/>
              <a:gd name="connsiteY0" fmla="*/ 11971 h 1103227"/>
              <a:gd name="connsiteX1" fmla="*/ 472053 w 831984"/>
              <a:gd name="connsiteY1" fmla="*/ 1103227 h 1103227"/>
              <a:gd name="connsiteX2" fmla="*/ 827067 w 831984"/>
              <a:gd name="connsiteY2" fmla="*/ 967128 h 1103227"/>
              <a:gd name="connsiteX3" fmla="*/ 831984 w 831984"/>
              <a:gd name="connsiteY3" fmla="*/ 841643 h 1103227"/>
              <a:gd name="connsiteX4" fmla="*/ 291078 w 831984"/>
              <a:gd name="connsiteY4" fmla="*/ 299953 h 1103227"/>
              <a:gd name="connsiteX5" fmla="*/ 309849 w 831984"/>
              <a:gd name="connsiteY5" fmla="*/ 275191 h 1103227"/>
              <a:gd name="connsiteX6" fmla="*/ 19289 w 831984"/>
              <a:gd name="connsiteY6" fmla="*/ 0 h 1103227"/>
              <a:gd name="connsiteX7" fmla="*/ 0 w 831984"/>
              <a:gd name="connsiteY7" fmla="*/ 11971 h 1103227"/>
              <a:gd name="connsiteX0" fmla="*/ 0 w 953008"/>
              <a:gd name="connsiteY0" fmla="*/ 1204277 h 1204277"/>
              <a:gd name="connsiteX1" fmla="*/ 593077 w 953008"/>
              <a:gd name="connsiteY1" fmla="*/ 1103227 h 1204277"/>
              <a:gd name="connsiteX2" fmla="*/ 948091 w 953008"/>
              <a:gd name="connsiteY2" fmla="*/ 967128 h 1204277"/>
              <a:gd name="connsiteX3" fmla="*/ 953008 w 953008"/>
              <a:gd name="connsiteY3" fmla="*/ 841643 h 1204277"/>
              <a:gd name="connsiteX4" fmla="*/ 412102 w 953008"/>
              <a:gd name="connsiteY4" fmla="*/ 299953 h 1204277"/>
              <a:gd name="connsiteX5" fmla="*/ 430873 w 953008"/>
              <a:gd name="connsiteY5" fmla="*/ 275191 h 1204277"/>
              <a:gd name="connsiteX6" fmla="*/ 140313 w 953008"/>
              <a:gd name="connsiteY6" fmla="*/ 0 h 1204277"/>
              <a:gd name="connsiteX7" fmla="*/ 0 w 953008"/>
              <a:gd name="connsiteY7" fmla="*/ 1204277 h 1204277"/>
              <a:gd name="connsiteX0" fmla="*/ 0 w 953008"/>
              <a:gd name="connsiteY0" fmla="*/ 1181865 h 1181865"/>
              <a:gd name="connsiteX1" fmla="*/ 593077 w 953008"/>
              <a:gd name="connsiteY1" fmla="*/ 1103227 h 1181865"/>
              <a:gd name="connsiteX2" fmla="*/ 948091 w 953008"/>
              <a:gd name="connsiteY2" fmla="*/ 967128 h 1181865"/>
              <a:gd name="connsiteX3" fmla="*/ 953008 w 953008"/>
              <a:gd name="connsiteY3" fmla="*/ 841643 h 1181865"/>
              <a:gd name="connsiteX4" fmla="*/ 412102 w 953008"/>
              <a:gd name="connsiteY4" fmla="*/ 299953 h 1181865"/>
              <a:gd name="connsiteX5" fmla="*/ 430873 w 953008"/>
              <a:gd name="connsiteY5" fmla="*/ 275191 h 1181865"/>
              <a:gd name="connsiteX6" fmla="*/ 140313 w 953008"/>
              <a:gd name="connsiteY6" fmla="*/ 0 h 1181865"/>
              <a:gd name="connsiteX7" fmla="*/ 0 w 953008"/>
              <a:gd name="connsiteY7" fmla="*/ 1181865 h 1181865"/>
              <a:gd name="connsiteX0" fmla="*/ 0 w 953008"/>
              <a:gd name="connsiteY0" fmla="*/ 1181865 h 1394580"/>
              <a:gd name="connsiteX1" fmla="*/ 198630 w 953008"/>
              <a:gd name="connsiteY1" fmla="*/ 1394580 h 1394580"/>
              <a:gd name="connsiteX2" fmla="*/ 948091 w 953008"/>
              <a:gd name="connsiteY2" fmla="*/ 967128 h 1394580"/>
              <a:gd name="connsiteX3" fmla="*/ 953008 w 953008"/>
              <a:gd name="connsiteY3" fmla="*/ 841643 h 1394580"/>
              <a:gd name="connsiteX4" fmla="*/ 412102 w 953008"/>
              <a:gd name="connsiteY4" fmla="*/ 299953 h 1394580"/>
              <a:gd name="connsiteX5" fmla="*/ 430873 w 953008"/>
              <a:gd name="connsiteY5" fmla="*/ 275191 h 1394580"/>
              <a:gd name="connsiteX6" fmla="*/ 140313 w 953008"/>
              <a:gd name="connsiteY6" fmla="*/ 0 h 1394580"/>
              <a:gd name="connsiteX7" fmla="*/ 0 w 953008"/>
              <a:gd name="connsiteY7" fmla="*/ 1181865 h 1394580"/>
              <a:gd name="connsiteX0" fmla="*/ 0 w 953008"/>
              <a:gd name="connsiteY0" fmla="*/ 1181865 h 1394580"/>
              <a:gd name="connsiteX1" fmla="*/ 198630 w 953008"/>
              <a:gd name="connsiteY1" fmla="*/ 1394580 h 1394580"/>
              <a:gd name="connsiteX2" fmla="*/ 953008 w 953008"/>
              <a:gd name="connsiteY2" fmla="*/ 841643 h 1394580"/>
              <a:gd name="connsiteX3" fmla="*/ 412102 w 953008"/>
              <a:gd name="connsiteY3" fmla="*/ 299953 h 1394580"/>
              <a:gd name="connsiteX4" fmla="*/ 430873 w 953008"/>
              <a:gd name="connsiteY4" fmla="*/ 275191 h 1394580"/>
              <a:gd name="connsiteX5" fmla="*/ 140313 w 953008"/>
              <a:gd name="connsiteY5" fmla="*/ 0 h 1394580"/>
              <a:gd name="connsiteX6" fmla="*/ 0 w 953008"/>
              <a:gd name="connsiteY6" fmla="*/ 1181865 h 1394580"/>
              <a:gd name="connsiteX0" fmla="*/ 0 w 607867"/>
              <a:gd name="connsiteY0" fmla="*/ 1181865 h 1394580"/>
              <a:gd name="connsiteX1" fmla="*/ 198630 w 607867"/>
              <a:gd name="connsiteY1" fmla="*/ 1394580 h 1394580"/>
              <a:gd name="connsiteX2" fmla="*/ 607867 w 607867"/>
              <a:gd name="connsiteY2" fmla="*/ 1106102 h 1394580"/>
              <a:gd name="connsiteX3" fmla="*/ 412102 w 607867"/>
              <a:gd name="connsiteY3" fmla="*/ 299953 h 1394580"/>
              <a:gd name="connsiteX4" fmla="*/ 430873 w 607867"/>
              <a:gd name="connsiteY4" fmla="*/ 275191 h 1394580"/>
              <a:gd name="connsiteX5" fmla="*/ 140313 w 607867"/>
              <a:gd name="connsiteY5" fmla="*/ 0 h 1394580"/>
              <a:gd name="connsiteX6" fmla="*/ 0 w 607867"/>
              <a:gd name="connsiteY6" fmla="*/ 1181865 h 1394580"/>
              <a:gd name="connsiteX0" fmla="*/ 0 w 614586"/>
              <a:gd name="connsiteY0" fmla="*/ 1181865 h 1394580"/>
              <a:gd name="connsiteX1" fmla="*/ 198630 w 614586"/>
              <a:gd name="connsiteY1" fmla="*/ 1394580 h 1394580"/>
              <a:gd name="connsiteX2" fmla="*/ 607867 w 614586"/>
              <a:gd name="connsiteY2" fmla="*/ 1106102 h 1394580"/>
              <a:gd name="connsiteX3" fmla="*/ 430873 w 614586"/>
              <a:gd name="connsiteY3" fmla="*/ 275191 h 1394580"/>
              <a:gd name="connsiteX4" fmla="*/ 140313 w 614586"/>
              <a:gd name="connsiteY4" fmla="*/ 0 h 1394580"/>
              <a:gd name="connsiteX5" fmla="*/ 0 w 614586"/>
              <a:gd name="connsiteY5" fmla="*/ 1181865 h 1394580"/>
              <a:gd name="connsiteX0" fmla="*/ 0 w 607867"/>
              <a:gd name="connsiteY0" fmla="*/ 1181998 h 1394713"/>
              <a:gd name="connsiteX1" fmla="*/ 198630 w 607867"/>
              <a:gd name="connsiteY1" fmla="*/ 1394713 h 1394713"/>
              <a:gd name="connsiteX2" fmla="*/ 607867 w 607867"/>
              <a:gd name="connsiteY2" fmla="*/ 1106235 h 1394713"/>
              <a:gd name="connsiteX3" fmla="*/ 140313 w 607867"/>
              <a:gd name="connsiteY3" fmla="*/ 133 h 1394713"/>
              <a:gd name="connsiteX4" fmla="*/ 0 w 607867"/>
              <a:gd name="connsiteY4" fmla="*/ 1181998 h 1394713"/>
              <a:gd name="connsiteX0" fmla="*/ 0 w 607867"/>
              <a:gd name="connsiteY0" fmla="*/ 1181865 h 1394580"/>
              <a:gd name="connsiteX1" fmla="*/ 198630 w 607867"/>
              <a:gd name="connsiteY1" fmla="*/ 1394580 h 1394580"/>
              <a:gd name="connsiteX2" fmla="*/ 607867 w 607867"/>
              <a:gd name="connsiteY2" fmla="*/ 1106102 h 1394580"/>
              <a:gd name="connsiteX3" fmla="*/ 140313 w 607867"/>
              <a:gd name="connsiteY3" fmla="*/ 0 h 1394580"/>
              <a:gd name="connsiteX4" fmla="*/ 0 w 607867"/>
              <a:gd name="connsiteY4" fmla="*/ 1181865 h 1394580"/>
              <a:gd name="connsiteX0" fmla="*/ 0 w 554078"/>
              <a:gd name="connsiteY0" fmla="*/ 1181865 h 1394580"/>
              <a:gd name="connsiteX1" fmla="*/ 198630 w 554078"/>
              <a:gd name="connsiteY1" fmla="*/ 1394580 h 1394580"/>
              <a:gd name="connsiteX2" fmla="*/ 554078 w 554078"/>
              <a:gd name="connsiteY2" fmla="*/ 1020937 h 1394580"/>
              <a:gd name="connsiteX3" fmla="*/ 140313 w 554078"/>
              <a:gd name="connsiteY3" fmla="*/ 0 h 1394580"/>
              <a:gd name="connsiteX4" fmla="*/ 0 w 554078"/>
              <a:gd name="connsiteY4" fmla="*/ 1181865 h 1394580"/>
              <a:gd name="connsiteX0" fmla="*/ 0 w 572008"/>
              <a:gd name="connsiteY0" fmla="*/ 1181865 h 1394580"/>
              <a:gd name="connsiteX1" fmla="*/ 198630 w 572008"/>
              <a:gd name="connsiteY1" fmla="*/ 1394580 h 1394580"/>
              <a:gd name="connsiteX2" fmla="*/ 572008 w 572008"/>
              <a:gd name="connsiteY2" fmla="*/ 899913 h 1394580"/>
              <a:gd name="connsiteX3" fmla="*/ 140313 w 572008"/>
              <a:gd name="connsiteY3" fmla="*/ 0 h 1394580"/>
              <a:gd name="connsiteX4" fmla="*/ 0 w 572008"/>
              <a:gd name="connsiteY4" fmla="*/ 1181865 h 1394580"/>
              <a:gd name="connsiteX0" fmla="*/ 0 w 572008"/>
              <a:gd name="connsiteY0" fmla="*/ 384006 h 596721"/>
              <a:gd name="connsiteX1" fmla="*/ 198630 w 572008"/>
              <a:gd name="connsiteY1" fmla="*/ 596721 h 596721"/>
              <a:gd name="connsiteX2" fmla="*/ 572008 w 572008"/>
              <a:gd name="connsiteY2" fmla="*/ 102054 h 596721"/>
              <a:gd name="connsiteX3" fmla="*/ 306160 w 572008"/>
              <a:gd name="connsiteY3" fmla="*/ 0 h 596721"/>
              <a:gd name="connsiteX4" fmla="*/ 0 w 572008"/>
              <a:gd name="connsiteY4" fmla="*/ 384006 h 596721"/>
              <a:gd name="connsiteX0" fmla="*/ 0 w 580973"/>
              <a:gd name="connsiteY0" fmla="*/ 384006 h 596721"/>
              <a:gd name="connsiteX1" fmla="*/ 198630 w 580973"/>
              <a:gd name="connsiteY1" fmla="*/ 596721 h 596721"/>
              <a:gd name="connsiteX2" fmla="*/ 580973 w 580973"/>
              <a:gd name="connsiteY2" fmla="*/ 84125 h 596721"/>
              <a:gd name="connsiteX3" fmla="*/ 306160 w 580973"/>
              <a:gd name="connsiteY3" fmla="*/ 0 h 596721"/>
              <a:gd name="connsiteX4" fmla="*/ 0 w 580973"/>
              <a:gd name="connsiteY4" fmla="*/ 384006 h 596721"/>
              <a:gd name="connsiteX0" fmla="*/ 0 w 580973"/>
              <a:gd name="connsiteY0" fmla="*/ 384006 h 596721"/>
              <a:gd name="connsiteX1" fmla="*/ 198630 w 580973"/>
              <a:gd name="connsiteY1" fmla="*/ 596721 h 596721"/>
              <a:gd name="connsiteX2" fmla="*/ 567591 w 580973"/>
              <a:gd name="connsiteY2" fmla="*/ 181846 h 596721"/>
              <a:gd name="connsiteX3" fmla="*/ 580973 w 580973"/>
              <a:gd name="connsiteY3" fmla="*/ 84125 h 596721"/>
              <a:gd name="connsiteX4" fmla="*/ 306160 w 580973"/>
              <a:gd name="connsiteY4" fmla="*/ 0 h 596721"/>
              <a:gd name="connsiteX5" fmla="*/ 0 w 580973"/>
              <a:gd name="connsiteY5" fmla="*/ 384006 h 596721"/>
              <a:gd name="connsiteX0" fmla="*/ 0 w 580973"/>
              <a:gd name="connsiteY0" fmla="*/ 384006 h 596721"/>
              <a:gd name="connsiteX1" fmla="*/ 198630 w 580973"/>
              <a:gd name="connsiteY1" fmla="*/ 596721 h 596721"/>
              <a:gd name="connsiteX2" fmla="*/ 519210 w 580973"/>
              <a:gd name="connsiteY2" fmla="*/ 220551 h 596721"/>
              <a:gd name="connsiteX3" fmla="*/ 580973 w 580973"/>
              <a:gd name="connsiteY3" fmla="*/ 84125 h 596721"/>
              <a:gd name="connsiteX4" fmla="*/ 306160 w 580973"/>
              <a:gd name="connsiteY4" fmla="*/ 0 h 596721"/>
              <a:gd name="connsiteX5" fmla="*/ 0 w 580973"/>
              <a:gd name="connsiteY5" fmla="*/ 384006 h 596721"/>
              <a:gd name="connsiteX0" fmla="*/ 0 w 580973"/>
              <a:gd name="connsiteY0" fmla="*/ 384006 h 596721"/>
              <a:gd name="connsiteX1" fmla="*/ 198630 w 580973"/>
              <a:gd name="connsiteY1" fmla="*/ 596721 h 596721"/>
              <a:gd name="connsiteX2" fmla="*/ 557915 w 580973"/>
              <a:gd name="connsiteY2" fmla="*/ 239904 h 596721"/>
              <a:gd name="connsiteX3" fmla="*/ 580973 w 580973"/>
              <a:gd name="connsiteY3" fmla="*/ 84125 h 596721"/>
              <a:gd name="connsiteX4" fmla="*/ 306160 w 580973"/>
              <a:gd name="connsiteY4" fmla="*/ 0 h 596721"/>
              <a:gd name="connsiteX5" fmla="*/ 0 w 580973"/>
              <a:gd name="connsiteY5" fmla="*/ 384006 h 596721"/>
              <a:gd name="connsiteX0" fmla="*/ 0 w 557915"/>
              <a:gd name="connsiteY0" fmla="*/ 384006 h 596721"/>
              <a:gd name="connsiteX1" fmla="*/ 198630 w 557915"/>
              <a:gd name="connsiteY1" fmla="*/ 596721 h 596721"/>
              <a:gd name="connsiteX2" fmla="*/ 557915 w 557915"/>
              <a:gd name="connsiteY2" fmla="*/ 239904 h 596721"/>
              <a:gd name="connsiteX3" fmla="*/ 532592 w 557915"/>
              <a:gd name="connsiteY3" fmla="*/ 229267 h 596721"/>
              <a:gd name="connsiteX4" fmla="*/ 306160 w 557915"/>
              <a:gd name="connsiteY4" fmla="*/ 0 h 596721"/>
              <a:gd name="connsiteX5" fmla="*/ 0 w 557915"/>
              <a:gd name="connsiteY5" fmla="*/ 384006 h 596721"/>
              <a:gd name="connsiteX0" fmla="*/ 0 w 560124"/>
              <a:gd name="connsiteY0" fmla="*/ 384006 h 596721"/>
              <a:gd name="connsiteX1" fmla="*/ 198630 w 560124"/>
              <a:gd name="connsiteY1" fmla="*/ 596721 h 596721"/>
              <a:gd name="connsiteX2" fmla="*/ 557915 w 560124"/>
              <a:gd name="connsiteY2" fmla="*/ 239904 h 596721"/>
              <a:gd name="connsiteX3" fmla="*/ 532592 w 560124"/>
              <a:gd name="connsiteY3" fmla="*/ 229267 h 596721"/>
              <a:gd name="connsiteX4" fmla="*/ 552728 w 560124"/>
              <a:gd name="connsiteY4" fmla="*/ 71368 h 596721"/>
              <a:gd name="connsiteX5" fmla="*/ 306160 w 560124"/>
              <a:gd name="connsiteY5" fmla="*/ 0 h 596721"/>
              <a:gd name="connsiteX6" fmla="*/ 0 w 560124"/>
              <a:gd name="connsiteY6" fmla="*/ 384006 h 596721"/>
              <a:gd name="connsiteX0" fmla="*/ 0 w 559788"/>
              <a:gd name="connsiteY0" fmla="*/ 384006 h 596721"/>
              <a:gd name="connsiteX1" fmla="*/ 198630 w 559788"/>
              <a:gd name="connsiteY1" fmla="*/ 596721 h 596721"/>
              <a:gd name="connsiteX2" fmla="*/ 557915 w 559788"/>
              <a:gd name="connsiteY2" fmla="*/ 239904 h 596721"/>
              <a:gd name="connsiteX3" fmla="*/ 527754 w 559788"/>
              <a:gd name="connsiteY3" fmla="*/ 234105 h 596721"/>
              <a:gd name="connsiteX4" fmla="*/ 552728 w 559788"/>
              <a:gd name="connsiteY4" fmla="*/ 71368 h 596721"/>
              <a:gd name="connsiteX5" fmla="*/ 306160 w 559788"/>
              <a:gd name="connsiteY5" fmla="*/ 0 h 596721"/>
              <a:gd name="connsiteX6" fmla="*/ 0 w 559788"/>
              <a:gd name="connsiteY6" fmla="*/ 384006 h 596721"/>
              <a:gd name="connsiteX0" fmla="*/ 0 w 557915"/>
              <a:gd name="connsiteY0" fmla="*/ 384006 h 596721"/>
              <a:gd name="connsiteX1" fmla="*/ 198630 w 557915"/>
              <a:gd name="connsiteY1" fmla="*/ 596721 h 596721"/>
              <a:gd name="connsiteX2" fmla="*/ 557915 w 557915"/>
              <a:gd name="connsiteY2" fmla="*/ 239904 h 596721"/>
              <a:gd name="connsiteX3" fmla="*/ 527754 w 557915"/>
              <a:gd name="connsiteY3" fmla="*/ 234105 h 596721"/>
              <a:gd name="connsiteX4" fmla="*/ 552728 w 557915"/>
              <a:gd name="connsiteY4" fmla="*/ 71368 h 596721"/>
              <a:gd name="connsiteX5" fmla="*/ 306160 w 557915"/>
              <a:gd name="connsiteY5" fmla="*/ 0 h 596721"/>
              <a:gd name="connsiteX6" fmla="*/ 0 w 557915"/>
              <a:gd name="connsiteY6" fmla="*/ 384006 h 596721"/>
              <a:gd name="connsiteX0" fmla="*/ 0 w 577939"/>
              <a:gd name="connsiteY0" fmla="*/ 384006 h 596721"/>
              <a:gd name="connsiteX1" fmla="*/ 198630 w 577939"/>
              <a:gd name="connsiteY1" fmla="*/ 596721 h 596721"/>
              <a:gd name="connsiteX2" fmla="*/ 577939 w 577939"/>
              <a:gd name="connsiteY2" fmla="*/ 243241 h 596721"/>
              <a:gd name="connsiteX3" fmla="*/ 527754 w 577939"/>
              <a:gd name="connsiteY3" fmla="*/ 234105 h 596721"/>
              <a:gd name="connsiteX4" fmla="*/ 552728 w 577939"/>
              <a:gd name="connsiteY4" fmla="*/ 71368 h 596721"/>
              <a:gd name="connsiteX5" fmla="*/ 306160 w 577939"/>
              <a:gd name="connsiteY5" fmla="*/ 0 h 596721"/>
              <a:gd name="connsiteX6" fmla="*/ 0 w 577939"/>
              <a:gd name="connsiteY6" fmla="*/ 384006 h 596721"/>
              <a:gd name="connsiteX0" fmla="*/ 0 w 577939"/>
              <a:gd name="connsiteY0" fmla="*/ 384006 h 596721"/>
              <a:gd name="connsiteX1" fmla="*/ 198630 w 577939"/>
              <a:gd name="connsiteY1" fmla="*/ 596721 h 596721"/>
              <a:gd name="connsiteX2" fmla="*/ 577939 w 577939"/>
              <a:gd name="connsiteY2" fmla="*/ 243241 h 596721"/>
              <a:gd name="connsiteX3" fmla="*/ 524417 w 577939"/>
              <a:gd name="connsiteY3" fmla="*/ 224093 h 596721"/>
              <a:gd name="connsiteX4" fmla="*/ 552728 w 577939"/>
              <a:gd name="connsiteY4" fmla="*/ 71368 h 596721"/>
              <a:gd name="connsiteX5" fmla="*/ 306160 w 577939"/>
              <a:gd name="connsiteY5" fmla="*/ 0 h 596721"/>
              <a:gd name="connsiteX6" fmla="*/ 0 w 577939"/>
              <a:gd name="connsiteY6" fmla="*/ 384006 h 596721"/>
              <a:gd name="connsiteX0" fmla="*/ 0 w 552728"/>
              <a:gd name="connsiteY0" fmla="*/ 384006 h 596721"/>
              <a:gd name="connsiteX1" fmla="*/ 198630 w 552728"/>
              <a:gd name="connsiteY1" fmla="*/ 596721 h 596721"/>
              <a:gd name="connsiteX2" fmla="*/ 531218 w 552728"/>
              <a:gd name="connsiteY2" fmla="*/ 229892 h 596721"/>
              <a:gd name="connsiteX3" fmla="*/ 524417 w 552728"/>
              <a:gd name="connsiteY3" fmla="*/ 224093 h 596721"/>
              <a:gd name="connsiteX4" fmla="*/ 552728 w 552728"/>
              <a:gd name="connsiteY4" fmla="*/ 71368 h 596721"/>
              <a:gd name="connsiteX5" fmla="*/ 306160 w 552728"/>
              <a:gd name="connsiteY5" fmla="*/ 0 h 596721"/>
              <a:gd name="connsiteX6" fmla="*/ 0 w 552728"/>
              <a:gd name="connsiteY6" fmla="*/ 384006 h 596721"/>
              <a:gd name="connsiteX0" fmla="*/ 0 w 552728"/>
              <a:gd name="connsiteY0" fmla="*/ 384006 h 596721"/>
              <a:gd name="connsiteX1" fmla="*/ 198630 w 552728"/>
              <a:gd name="connsiteY1" fmla="*/ 596721 h 596721"/>
              <a:gd name="connsiteX2" fmla="*/ 531218 w 552728"/>
              <a:gd name="connsiteY2" fmla="*/ 229892 h 596721"/>
              <a:gd name="connsiteX3" fmla="*/ 524417 w 552728"/>
              <a:gd name="connsiteY3" fmla="*/ 224093 h 596721"/>
              <a:gd name="connsiteX4" fmla="*/ 552728 w 552728"/>
              <a:gd name="connsiteY4" fmla="*/ 71368 h 596721"/>
              <a:gd name="connsiteX5" fmla="*/ 306160 w 552728"/>
              <a:gd name="connsiteY5" fmla="*/ 0 h 596721"/>
              <a:gd name="connsiteX6" fmla="*/ 0 w 552728"/>
              <a:gd name="connsiteY6" fmla="*/ 384006 h 596721"/>
              <a:gd name="connsiteX0" fmla="*/ 0 w 552728"/>
              <a:gd name="connsiteY0" fmla="*/ 384006 h 596721"/>
              <a:gd name="connsiteX1" fmla="*/ 198630 w 552728"/>
              <a:gd name="connsiteY1" fmla="*/ 596721 h 596721"/>
              <a:gd name="connsiteX2" fmla="*/ 531218 w 552728"/>
              <a:gd name="connsiteY2" fmla="*/ 229892 h 596721"/>
              <a:gd name="connsiteX3" fmla="*/ 524417 w 552728"/>
              <a:gd name="connsiteY3" fmla="*/ 224093 h 596721"/>
              <a:gd name="connsiteX4" fmla="*/ 552728 w 552728"/>
              <a:gd name="connsiteY4" fmla="*/ 71368 h 596721"/>
              <a:gd name="connsiteX5" fmla="*/ 306160 w 552728"/>
              <a:gd name="connsiteY5" fmla="*/ 0 h 596721"/>
              <a:gd name="connsiteX6" fmla="*/ 0 w 552728"/>
              <a:gd name="connsiteY6" fmla="*/ 384006 h 596721"/>
              <a:gd name="connsiteX0" fmla="*/ 0 w 569414"/>
              <a:gd name="connsiteY0" fmla="*/ 384006 h 596721"/>
              <a:gd name="connsiteX1" fmla="*/ 198630 w 569414"/>
              <a:gd name="connsiteY1" fmla="*/ 596721 h 596721"/>
              <a:gd name="connsiteX2" fmla="*/ 531218 w 569414"/>
              <a:gd name="connsiteY2" fmla="*/ 229892 h 596721"/>
              <a:gd name="connsiteX3" fmla="*/ 524417 w 569414"/>
              <a:gd name="connsiteY3" fmla="*/ 224093 h 596721"/>
              <a:gd name="connsiteX4" fmla="*/ 569414 w 569414"/>
              <a:gd name="connsiteY4" fmla="*/ 91391 h 596721"/>
              <a:gd name="connsiteX5" fmla="*/ 306160 w 569414"/>
              <a:gd name="connsiteY5" fmla="*/ 0 h 596721"/>
              <a:gd name="connsiteX6" fmla="*/ 0 w 569414"/>
              <a:gd name="connsiteY6" fmla="*/ 384006 h 596721"/>
              <a:gd name="connsiteX0" fmla="*/ 0 w 569414"/>
              <a:gd name="connsiteY0" fmla="*/ 394018 h 606733"/>
              <a:gd name="connsiteX1" fmla="*/ 198630 w 569414"/>
              <a:gd name="connsiteY1" fmla="*/ 606733 h 606733"/>
              <a:gd name="connsiteX2" fmla="*/ 531218 w 569414"/>
              <a:gd name="connsiteY2" fmla="*/ 239904 h 606733"/>
              <a:gd name="connsiteX3" fmla="*/ 524417 w 569414"/>
              <a:gd name="connsiteY3" fmla="*/ 234105 h 606733"/>
              <a:gd name="connsiteX4" fmla="*/ 569414 w 569414"/>
              <a:gd name="connsiteY4" fmla="*/ 101403 h 606733"/>
              <a:gd name="connsiteX5" fmla="*/ 306160 w 569414"/>
              <a:gd name="connsiteY5" fmla="*/ 0 h 606733"/>
              <a:gd name="connsiteX6" fmla="*/ 0 w 569414"/>
              <a:gd name="connsiteY6" fmla="*/ 394018 h 606733"/>
              <a:gd name="connsiteX0" fmla="*/ 0 w 569414"/>
              <a:gd name="connsiteY0" fmla="*/ 394018 h 596721"/>
              <a:gd name="connsiteX1" fmla="*/ 208642 w 569414"/>
              <a:gd name="connsiteY1" fmla="*/ 596721 h 596721"/>
              <a:gd name="connsiteX2" fmla="*/ 531218 w 569414"/>
              <a:gd name="connsiteY2" fmla="*/ 239904 h 596721"/>
              <a:gd name="connsiteX3" fmla="*/ 524417 w 569414"/>
              <a:gd name="connsiteY3" fmla="*/ 234105 h 596721"/>
              <a:gd name="connsiteX4" fmla="*/ 569414 w 569414"/>
              <a:gd name="connsiteY4" fmla="*/ 101403 h 596721"/>
              <a:gd name="connsiteX5" fmla="*/ 306160 w 569414"/>
              <a:gd name="connsiteY5" fmla="*/ 0 h 596721"/>
              <a:gd name="connsiteX6" fmla="*/ 0 w 569414"/>
              <a:gd name="connsiteY6" fmla="*/ 394018 h 596721"/>
              <a:gd name="connsiteX0" fmla="*/ 0 w 678744"/>
              <a:gd name="connsiteY0" fmla="*/ 553044 h 596721"/>
              <a:gd name="connsiteX1" fmla="*/ 317972 w 678744"/>
              <a:gd name="connsiteY1" fmla="*/ 596721 h 596721"/>
              <a:gd name="connsiteX2" fmla="*/ 640548 w 678744"/>
              <a:gd name="connsiteY2" fmla="*/ 239904 h 596721"/>
              <a:gd name="connsiteX3" fmla="*/ 633747 w 678744"/>
              <a:gd name="connsiteY3" fmla="*/ 234105 h 596721"/>
              <a:gd name="connsiteX4" fmla="*/ 678744 w 678744"/>
              <a:gd name="connsiteY4" fmla="*/ 101403 h 596721"/>
              <a:gd name="connsiteX5" fmla="*/ 415490 w 678744"/>
              <a:gd name="connsiteY5" fmla="*/ 0 h 596721"/>
              <a:gd name="connsiteX6" fmla="*/ 0 w 678744"/>
              <a:gd name="connsiteY6" fmla="*/ 553044 h 596721"/>
              <a:gd name="connsiteX0" fmla="*/ 0 w 678744"/>
              <a:gd name="connsiteY0" fmla="*/ 553044 h 706052"/>
              <a:gd name="connsiteX1" fmla="*/ 228520 w 678744"/>
              <a:gd name="connsiteY1" fmla="*/ 706052 h 706052"/>
              <a:gd name="connsiteX2" fmla="*/ 640548 w 678744"/>
              <a:gd name="connsiteY2" fmla="*/ 239904 h 706052"/>
              <a:gd name="connsiteX3" fmla="*/ 633747 w 678744"/>
              <a:gd name="connsiteY3" fmla="*/ 234105 h 706052"/>
              <a:gd name="connsiteX4" fmla="*/ 678744 w 678744"/>
              <a:gd name="connsiteY4" fmla="*/ 101403 h 706052"/>
              <a:gd name="connsiteX5" fmla="*/ 415490 w 678744"/>
              <a:gd name="connsiteY5" fmla="*/ 0 h 706052"/>
              <a:gd name="connsiteX6" fmla="*/ 0 w 678744"/>
              <a:gd name="connsiteY6" fmla="*/ 553044 h 70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8744" h="706052">
                <a:moveTo>
                  <a:pt x="0" y="553044"/>
                </a:moveTo>
                <a:lnTo>
                  <a:pt x="228520" y="706052"/>
                </a:lnTo>
                <a:lnTo>
                  <a:pt x="640548" y="239904"/>
                </a:lnTo>
                <a:cubicBezTo>
                  <a:pt x="693177" y="179468"/>
                  <a:pt x="636014" y="236038"/>
                  <a:pt x="633747" y="234105"/>
                </a:cubicBezTo>
                <a:lnTo>
                  <a:pt x="678744" y="101403"/>
                </a:lnTo>
                <a:lnTo>
                  <a:pt x="415490" y="0"/>
                </a:lnTo>
                <a:lnTo>
                  <a:pt x="0" y="55304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A0C5377-23DB-4F49-A606-85DC90726D13}"/>
              </a:ext>
            </a:extLst>
          </p:cNvPr>
          <p:cNvCxnSpPr>
            <a:cxnSpLocks/>
          </p:cNvCxnSpPr>
          <p:nvPr/>
        </p:nvCxnSpPr>
        <p:spPr>
          <a:xfrm>
            <a:off x="4257364" y="2574889"/>
            <a:ext cx="3181999" cy="1335892"/>
          </a:xfrm>
          <a:prstGeom prst="line">
            <a:avLst/>
          </a:prstGeom>
          <a:ln w="6350">
            <a:solidFill>
              <a:srgbClr val="0432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14D3695-F2EE-8849-8527-2242202C193E}"/>
              </a:ext>
            </a:extLst>
          </p:cNvPr>
          <p:cNvCxnSpPr>
            <a:cxnSpLocks/>
          </p:cNvCxnSpPr>
          <p:nvPr/>
        </p:nvCxnSpPr>
        <p:spPr>
          <a:xfrm flipH="1" flipV="1">
            <a:off x="4801314" y="4023267"/>
            <a:ext cx="329825" cy="1157739"/>
          </a:xfrm>
          <a:prstGeom prst="line">
            <a:avLst/>
          </a:prstGeom>
          <a:ln w="6350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F076AA7-6F38-364D-AC0E-E50D3983FEB1}"/>
              </a:ext>
            </a:extLst>
          </p:cNvPr>
          <p:cNvCxnSpPr>
            <a:cxnSpLocks/>
          </p:cNvCxnSpPr>
          <p:nvPr/>
        </p:nvCxnSpPr>
        <p:spPr>
          <a:xfrm>
            <a:off x="874121" y="5580561"/>
            <a:ext cx="1150176" cy="148067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E6D7A7A-8744-8446-A1A8-9338074DC24D}"/>
              </a:ext>
            </a:extLst>
          </p:cNvPr>
          <p:cNvCxnSpPr>
            <a:cxnSpLocks/>
          </p:cNvCxnSpPr>
          <p:nvPr/>
        </p:nvCxnSpPr>
        <p:spPr>
          <a:xfrm>
            <a:off x="606499" y="5176436"/>
            <a:ext cx="935708" cy="29357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B9BAB2-F72A-1347-AFE3-F9FF718A4079}"/>
              </a:ext>
            </a:extLst>
          </p:cNvPr>
          <p:cNvCxnSpPr>
            <a:cxnSpLocks/>
          </p:cNvCxnSpPr>
          <p:nvPr/>
        </p:nvCxnSpPr>
        <p:spPr>
          <a:xfrm>
            <a:off x="534740" y="4412245"/>
            <a:ext cx="505807" cy="39872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>
            <a:extLst>
              <a:ext uri="{FF2B5EF4-FFF2-40B4-BE49-F238E27FC236}">
                <a16:creationId xmlns:a16="http://schemas.microsoft.com/office/drawing/2014/main" id="{EC5D271A-E19E-4846-92BD-3A4B27BFBC2B}"/>
              </a:ext>
            </a:extLst>
          </p:cNvPr>
          <p:cNvSpPr/>
          <p:nvPr/>
        </p:nvSpPr>
        <p:spPr>
          <a:xfrm rot="7978738">
            <a:off x="784736" y="1922614"/>
            <a:ext cx="4144009" cy="4163717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2500"/>
              <a:gd name="connsiteX1" fmla="*/ 470854 w 1362242"/>
              <a:gd name="connsiteY1" fmla="*/ 0 h 442500"/>
              <a:gd name="connsiteX2" fmla="*/ 469577 w 1362242"/>
              <a:gd name="connsiteY2" fmla="*/ 42536 h 442500"/>
              <a:gd name="connsiteX3" fmla="*/ 115510 w 1362242"/>
              <a:gd name="connsiteY3" fmla="*/ 48659 h 442500"/>
              <a:gd name="connsiteX4" fmla="*/ 0 w 1362242"/>
              <a:gd name="connsiteY4" fmla="*/ 297823 h 442500"/>
              <a:gd name="connsiteX5" fmla="*/ 394422 w 1362242"/>
              <a:gd name="connsiteY5" fmla="*/ 442500 h 442500"/>
              <a:gd name="connsiteX6" fmla="*/ 342462 w 1362242"/>
              <a:gd name="connsiteY6" fmla="*/ 412321 h 442500"/>
              <a:gd name="connsiteX7" fmla="*/ 1362242 w 1362242"/>
              <a:gd name="connsiteY7" fmla="*/ 67048 h 442500"/>
              <a:gd name="connsiteX8" fmla="*/ 1345101 w 1362242"/>
              <a:gd name="connsiteY8" fmla="*/ 38 h 442500"/>
              <a:gd name="connsiteX0" fmla="*/ 1452821 w 1469962"/>
              <a:gd name="connsiteY0" fmla="*/ 38 h 442500"/>
              <a:gd name="connsiteX1" fmla="*/ 578574 w 1469962"/>
              <a:gd name="connsiteY1" fmla="*/ 0 h 442500"/>
              <a:gd name="connsiteX2" fmla="*/ 577297 w 1469962"/>
              <a:gd name="connsiteY2" fmla="*/ 42536 h 442500"/>
              <a:gd name="connsiteX3" fmla="*/ 223230 w 1469962"/>
              <a:gd name="connsiteY3" fmla="*/ 48659 h 442500"/>
              <a:gd name="connsiteX4" fmla="*/ 0 w 1469962"/>
              <a:gd name="connsiteY4" fmla="*/ 290786 h 442500"/>
              <a:gd name="connsiteX5" fmla="*/ 502142 w 1469962"/>
              <a:gd name="connsiteY5" fmla="*/ 442500 h 442500"/>
              <a:gd name="connsiteX6" fmla="*/ 450182 w 1469962"/>
              <a:gd name="connsiteY6" fmla="*/ 412321 h 442500"/>
              <a:gd name="connsiteX7" fmla="*/ 1469962 w 1469962"/>
              <a:gd name="connsiteY7" fmla="*/ 67048 h 442500"/>
              <a:gd name="connsiteX8" fmla="*/ 1452821 w 1469962"/>
              <a:gd name="connsiteY8" fmla="*/ 38 h 442500"/>
              <a:gd name="connsiteX0" fmla="*/ 1354184 w 1371325"/>
              <a:gd name="connsiteY0" fmla="*/ 38 h 442500"/>
              <a:gd name="connsiteX1" fmla="*/ 479937 w 1371325"/>
              <a:gd name="connsiteY1" fmla="*/ 0 h 442500"/>
              <a:gd name="connsiteX2" fmla="*/ 478660 w 1371325"/>
              <a:gd name="connsiteY2" fmla="*/ 42536 h 442500"/>
              <a:gd name="connsiteX3" fmla="*/ 124593 w 1371325"/>
              <a:gd name="connsiteY3" fmla="*/ 48659 h 442500"/>
              <a:gd name="connsiteX4" fmla="*/ 0 w 1371325"/>
              <a:gd name="connsiteY4" fmla="*/ 191287 h 442500"/>
              <a:gd name="connsiteX5" fmla="*/ 403505 w 1371325"/>
              <a:gd name="connsiteY5" fmla="*/ 442500 h 442500"/>
              <a:gd name="connsiteX6" fmla="*/ 351545 w 1371325"/>
              <a:gd name="connsiteY6" fmla="*/ 412321 h 442500"/>
              <a:gd name="connsiteX7" fmla="*/ 1371325 w 1371325"/>
              <a:gd name="connsiteY7" fmla="*/ 67048 h 442500"/>
              <a:gd name="connsiteX8" fmla="*/ 1354184 w 1371325"/>
              <a:gd name="connsiteY8" fmla="*/ 38 h 442500"/>
              <a:gd name="connsiteX0" fmla="*/ 1354184 w 1371325"/>
              <a:gd name="connsiteY0" fmla="*/ 31107 h 473569"/>
              <a:gd name="connsiteX1" fmla="*/ 512556 w 1371325"/>
              <a:gd name="connsiteY1" fmla="*/ 0 h 473569"/>
              <a:gd name="connsiteX2" fmla="*/ 478660 w 1371325"/>
              <a:gd name="connsiteY2" fmla="*/ 73605 h 473569"/>
              <a:gd name="connsiteX3" fmla="*/ 124593 w 1371325"/>
              <a:gd name="connsiteY3" fmla="*/ 79728 h 473569"/>
              <a:gd name="connsiteX4" fmla="*/ 0 w 1371325"/>
              <a:gd name="connsiteY4" fmla="*/ 222356 h 473569"/>
              <a:gd name="connsiteX5" fmla="*/ 403505 w 1371325"/>
              <a:gd name="connsiteY5" fmla="*/ 473569 h 473569"/>
              <a:gd name="connsiteX6" fmla="*/ 351545 w 1371325"/>
              <a:gd name="connsiteY6" fmla="*/ 443390 h 473569"/>
              <a:gd name="connsiteX7" fmla="*/ 1371325 w 1371325"/>
              <a:gd name="connsiteY7" fmla="*/ 98117 h 473569"/>
              <a:gd name="connsiteX8" fmla="*/ 1354184 w 1371325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92545 w 1285210"/>
              <a:gd name="connsiteY2" fmla="*/ 73605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423997 w 1285210"/>
              <a:gd name="connsiteY2" fmla="*/ 77524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8478 w 1285210"/>
              <a:gd name="connsiteY2" fmla="*/ 79728 h 473569"/>
              <a:gd name="connsiteX3" fmla="*/ 0 w 1285210"/>
              <a:gd name="connsiteY3" fmla="*/ 274609 h 473569"/>
              <a:gd name="connsiteX4" fmla="*/ 317390 w 1285210"/>
              <a:gd name="connsiteY4" fmla="*/ 473569 h 473569"/>
              <a:gd name="connsiteX5" fmla="*/ 265430 w 1285210"/>
              <a:gd name="connsiteY5" fmla="*/ 443390 h 473569"/>
              <a:gd name="connsiteX6" fmla="*/ 1285210 w 1285210"/>
              <a:gd name="connsiteY6" fmla="*/ 98117 h 473569"/>
              <a:gd name="connsiteX7" fmla="*/ 1268069 w 1285210"/>
              <a:gd name="connsiteY7" fmla="*/ 31107 h 473569"/>
              <a:gd name="connsiteX0" fmla="*/ 1268069 w 1285210"/>
              <a:gd name="connsiteY0" fmla="*/ 50749 h 493211"/>
              <a:gd name="connsiteX1" fmla="*/ 426441 w 1285210"/>
              <a:gd name="connsiteY1" fmla="*/ 19642 h 493211"/>
              <a:gd name="connsiteX2" fmla="*/ 54958 w 1285210"/>
              <a:gd name="connsiteY2" fmla="*/ 18379 h 493211"/>
              <a:gd name="connsiteX3" fmla="*/ 0 w 1285210"/>
              <a:gd name="connsiteY3" fmla="*/ 294251 h 493211"/>
              <a:gd name="connsiteX4" fmla="*/ 317390 w 1285210"/>
              <a:gd name="connsiteY4" fmla="*/ 493211 h 493211"/>
              <a:gd name="connsiteX5" fmla="*/ 265430 w 1285210"/>
              <a:gd name="connsiteY5" fmla="*/ 463032 h 493211"/>
              <a:gd name="connsiteX6" fmla="*/ 1285210 w 1285210"/>
              <a:gd name="connsiteY6" fmla="*/ 117759 h 493211"/>
              <a:gd name="connsiteX7" fmla="*/ 1268069 w 1285210"/>
              <a:gd name="connsiteY7" fmla="*/ 50749 h 493211"/>
              <a:gd name="connsiteX0" fmla="*/ 1268069 w 1285210"/>
              <a:gd name="connsiteY0" fmla="*/ 32370 h 474832"/>
              <a:gd name="connsiteX1" fmla="*/ 426441 w 1285210"/>
              <a:gd name="connsiteY1" fmla="*/ 1263 h 474832"/>
              <a:gd name="connsiteX2" fmla="*/ 54958 w 1285210"/>
              <a:gd name="connsiteY2" fmla="*/ 0 h 474832"/>
              <a:gd name="connsiteX3" fmla="*/ 0 w 1285210"/>
              <a:gd name="connsiteY3" fmla="*/ 275872 h 474832"/>
              <a:gd name="connsiteX4" fmla="*/ 317390 w 1285210"/>
              <a:gd name="connsiteY4" fmla="*/ 474832 h 474832"/>
              <a:gd name="connsiteX5" fmla="*/ 265430 w 1285210"/>
              <a:gd name="connsiteY5" fmla="*/ 444653 h 474832"/>
              <a:gd name="connsiteX6" fmla="*/ 1285210 w 1285210"/>
              <a:gd name="connsiteY6" fmla="*/ 99380 h 474832"/>
              <a:gd name="connsiteX7" fmla="*/ 1268069 w 1285210"/>
              <a:gd name="connsiteY7" fmla="*/ 32370 h 474832"/>
              <a:gd name="connsiteX0" fmla="*/ 1268069 w 1285210"/>
              <a:gd name="connsiteY0" fmla="*/ 51241 h 493703"/>
              <a:gd name="connsiteX1" fmla="*/ 426441 w 1285210"/>
              <a:gd name="connsiteY1" fmla="*/ 20134 h 493703"/>
              <a:gd name="connsiteX2" fmla="*/ 57309 w 1285210"/>
              <a:gd name="connsiteY2" fmla="*/ 0 h 493703"/>
              <a:gd name="connsiteX3" fmla="*/ 0 w 1285210"/>
              <a:gd name="connsiteY3" fmla="*/ 294743 h 493703"/>
              <a:gd name="connsiteX4" fmla="*/ 317390 w 1285210"/>
              <a:gd name="connsiteY4" fmla="*/ 493703 h 493703"/>
              <a:gd name="connsiteX5" fmla="*/ 265430 w 1285210"/>
              <a:gd name="connsiteY5" fmla="*/ 463524 h 493703"/>
              <a:gd name="connsiteX6" fmla="*/ 1285210 w 1285210"/>
              <a:gd name="connsiteY6" fmla="*/ 118251 h 493703"/>
              <a:gd name="connsiteX7" fmla="*/ 1268069 w 1285210"/>
              <a:gd name="connsiteY7" fmla="*/ 51241 h 493703"/>
              <a:gd name="connsiteX0" fmla="*/ 1450257 w 1467398"/>
              <a:gd name="connsiteY0" fmla="*/ 370645 h 813107"/>
              <a:gd name="connsiteX1" fmla="*/ 608629 w 1467398"/>
              <a:gd name="connsiteY1" fmla="*/ 339538 h 813107"/>
              <a:gd name="connsiteX2" fmla="*/ 0 w 1467398"/>
              <a:gd name="connsiteY2" fmla="*/ 0 h 813107"/>
              <a:gd name="connsiteX3" fmla="*/ 182188 w 1467398"/>
              <a:gd name="connsiteY3" fmla="*/ 614147 h 813107"/>
              <a:gd name="connsiteX4" fmla="*/ 499578 w 1467398"/>
              <a:gd name="connsiteY4" fmla="*/ 813107 h 813107"/>
              <a:gd name="connsiteX5" fmla="*/ 447618 w 1467398"/>
              <a:gd name="connsiteY5" fmla="*/ 782928 h 813107"/>
              <a:gd name="connsiteX6" fmla="*/ 1467398 w 1467398"/>
              <a:gd name="connsiteY6" fmla="*/ 437655 h 813107"/>
              <a:gd name="connsiteX7" fmla="*/ 1450257 w 1467398"/>
              <a:gd name="connsiteY7" fmla="*/ 370645 h 813107"/>
              <a:gd name="connsiteX0" fmla="*/ 1450257 w 1467398"/>
              <a:gd name="connsiteY0" fmla="*/ 370645 h 813107"/>
              <a:gd name="connsiteX1" fmla="*/ 0 w 1467398"/>
              <a:gd name="connsiteY1" fmla="*/ 0 h 813107"/>
              <a:gd name="connsiteX2" fmla="*/ 182188 w 1467398"/>
              <a:gd name="connsiteY2" fmla="*/ 614147 h 813107"/>
              <a:gd name="connsiteX3" fmla="*/ 499578 w 1467398"/>
              <a:gd name="connsiteY3" fmla="*/ 813107 h 813107"/>
              <a:gd name="connsiteX4" fmla="*/ 447618 w 1467398"/>
              <a:gd name="connsiteY4" fmla="*/ 782928 h 813107"/>
              <a:gd name="connsiteX5" fmla="*/ 1467398 w 1467398"/>
              <a:gd name="connsiteY5" fmla="*/ 437655 h 813107"/>
              <a:gd name="connsiteX6" fmla="*/ 1450257 w 1467398"/>
              <a:gd name="connsiteY6" fmla="*/ 370645 h 813107"/>
              <a:gd name="connsiteX0" fmla="*/ 1450257 w 1467398"/>
              <a:gd name="connsiteY0" fmla="*/ 370645 h 813107"/>
              <a:gd name="connsiteX1" fmla="*/ 1055026 w 1467398"/>
              <a:gd name="connsiteY1" fmla="*/ 234420 h 813107"/>
              <a:gd name="connsiteX2" fmla="*/ 0 w 1467398"/>
              <a:gd name="connsiteY2" fmla="*/ 0 h 813107"/>
              <a:gd name="connsiteX3" fmla="*/ 182188 w 1467398"/>
              <a:gd name="connsiteY3" fmla="*/ 614147 h 813107"/>
              <a:gd name="connsiteX4" fmla="*/ 499578 w 1467398"/>
              <a:gd name="connsiteY4" fmla="*/ 813107 h 813107"/>
              <a:gd name="connsiteX5" fmla="*/ 447618 w 1467398"/>
              <a:gd name="connsiteY5" fmla="*/ 782928 h 813107"/>
              <a:gd name="connsiteX6" fmla="*/ 1467398 w 1467398"/>
              <a:gd name="connsiteY6" fmla="*/ 437655 h 813107"/>
              <a:gd name="connsiteX7" fmla="*/ 1450257 w 1467398"/>
              <a:gd name="connsiteY7" fmla="*/ 370645 h 813107"/>
              <a:gd name="connsiteX0" fmla="*/ 1450257 w 1467398"/>
              <a:gd name="connsiteY0" fmla="*/ 370645 h 813107"/>
              <a:gd name="connsiteX1" fmla="*/ 1055026 w 1467398"/>
              <a:gd name="connsiteY1" fmla="*/ 234420 h 813107"/>
              <a:gd name="connsiteX2" fmla="*/ 0 w 1467398"/>
              <a:gd name="connsiteY2" fmla="*/ 0 h 813107"/>
              <a:gd name="connsiteX3" fmla="*/ 182188 w 1467398"/>
              <a:gd name="connsiteY3" fmla="*/ 614147 h 813107"/>
              <a:gd name="connsiteX4" fmla="*/ 499578 w 1467398"/>
              <a:gd name="connsiteY4" fmla="*/ 813107 h 813107"/>
              <a:gd name="connsiteX5" fmla="*/ 447618 w 1467398"/>
              <a:gd name="connsiteY5" fmla="*/ 782928 h 813107"/>
              <a:gd name="connsiteX6" fmla="*/ 1467398 w 1467398"/>
              <a:gd name="connsiteY6" fmla="*/ 437655 h 813107"/>
              <a:gd name="connsiteX7" fmla="*/ 1450257 w 1467398"/>
              <a:gd name="connsiteY7" fmla="*/ 370645 h 813107"/>
              <a:gd name="connsiteX0" fmla="*/ 1450257 w 1467398"/>
              <a:gd name="connsiteY0" fmla="*/ 370645 h 813107"/>
              <a:gd name="connsiteX1" fmla="*/ 1055026 w 1467398"/>
              <a:gd name="connsiteY1" fmla="*/ 234420 h 813107"/>
              <a:gd name="connsiteX2" fmla="*/ 0 w 1467398"/>
              <a:gd name="connsiteY2" fmla="*/ 0 h 813107"/>
              <a:gd name="connsiteX3" fmla="*/ 411664 w 1467398"/>
              <a:gd name="connsiteY3" fmla="*/ 506892 h 813107"/>
              <a:gd name="connsiteX4" fmla="*/ 499578 w 1467398"/>
              <a:gd name="connsiteY4" fmla="*/ 813107 h 813107"/>
              <a:gd name="connsiteX5" fmla="*/ 447618 w 1467398"/>
              <a:gd name="connsiteY5" fmla="*/ 782928 h 813107"/>
              <a:gd name="connsiteX6" fmla="*/ 1467398 w 1467398"/>
              <a:gd name="connsiteY6" fmla="*/ 437655 h 813107"/>
              <a:gd name="connsiteX7" fmla="*/ 1450257 w 1467398"/>
              <a:gd name="connsiteY7" fmla="*/ 370645 h 813107"/>
              <a:gd name="connsiteX0" fmla="*/ 1282539 w 1299680"/>
              <a:gd name="connsiteY0" fmla="*/ 149066 h 591528"/>
              <a:gd name="connsiteX1" fmla="*/ 887308 w 1299680"/>
              <a:gd name="connsiteY1" fmla="*/ 12841 h 591528"/>
              <a:gd name="connsiteX2" fmla="*/ 0 w 1299680"/>
              <a:gd name="connsiteY2" fmla="*/ 0 h 591528"/>
              <a:gd name="connsiteX3" fmla="*/ 243946 w 1299680"/>
              <a:gd name="connsiteY3" fmla="*/ 285313 h 591528"/>
              <a:gd name="connsiteX4" fmla="*/ 331860 w 1299680"/>
              <a:gd name="connsiteY4" fmla="*/ 591528 h 591528"/>
              <a:gd name="connsiteX5" fmla="*/ 279900 w 1299680"/>
              <a:gd name="connsiteY5" fmla="*/ 561349 h 591528"/>
              <a:gd name="connsiteX6" fmla="*/ 1299680 w 1299680"/>
              <a:gd name="connsiteY6" fmla="*/ 216076 h 591528"/>
              <a:gd name="connsiteX7" fmla="*/ 1282539 w 1299680"/>
              <a:gd name="connsiteY7" fmla="*/ 149066 h 591528"/>
              <a:gd name="connsiteX0" fmla="*/ 1282539 w 1299680"/>
              <a:gd name="connsiteY0" fmla="*/ 149066 h 591528"/>
              <a:gd name="connsiteX1" fmla="*/ 887308 w 1299680"/>
              <a:gd name="connsiteY1" fmla="*/ 12841 h 591528"/>
              <a:gd name="connsiteX2" fmla="*/ 0 w 1299680"/>
              <a:gd name="connsiteY2" fmla="*/ 0 h 591528"/>
              <a:gd name="connsiteX3" fmla="*/ 243946 w 1299680"/>
              <a:gd name="connsiteY3" fmla="*/ 285313 h 591528"/>
              <a:gd name="connsiteX4" fmla="*/ 331860 w 1299680"/>
              <a:gd name="connsiteY4" fmla="*/ 591528 h 591528"/>
              <a:gd name="connsiteX5" fmla="*/ 462584 w 1299680"/>
              <a:gd name="connsiteY5" fmla="*/ 216722 h 591528"/>
              <a:gd name="connsiteX6" fmla="*/ 1299680 w 1299680"/>
              <a:gd name="connsiteY6" fmla="*/ 216076 h 591528"/>
              <a:gd name="connsiteX7" fmla="*/ 1282539 w 1299680"/>
              <a:gd name="connsiteY7" fmla="*/ 149066 h 591528"/>
              <a:gd name="connsiteX0" fmla="*/ 1282539 w 1299680"/>
              <a:gd name="connsiteY0" fmla="*/ 149066 h 285313"/>
              <a:gd name="connsiteX1" fmla="*/ 887308 w 1299680"/>
              <a:gd name="connsiteY1" fmla="*/ 12841 h 285313"/>
              <a:gd name="connsiteX2" fmla="*/ 0 w 1299680"/>
              <a:gd name="connsiteY2" fmla="*/ 0 h 285313"/>
              <a:gd name="connsiteX3" fmla="*/ 243946 w 1299680"/>
              <a:gd name="connsiteY3" fmla="*/ 285313 h 285313"/>
              <a:gd name="connsiteX4" fmla="*/ 462584 w 1299680"/>
              <a:gd name="connsiteY4" fmla="*/ 216722 h 285313"/>
              <a:gd name="connsiteX5" fmla="*/ 1299680 w 1299680"/>
              <a:gd name="connsiteY5" fmla="*/ 216076 h 285313"/>
              <a:gd name="connsiteX6" fmla="*/ 1282539 w 1299680"/>
              <a:gd name="connsiteY6" fmla="*/ 149066 h 285313"/>
              <a:gd name="connsiteX0" fmla="*/ 1282539 w 1299680"/>
              <a:gd name="connsiteY0" fmla="*/ 149066 h 228622"/>
              <a:gd name="connsiteX1" fmla="*/ 887308 w 1299680"/>
              <a:gd name="connsiteY1" fmla="*/ 12841 h 228622"/>
              <a:gd name="connsiteX2" fmla="*/ 0 w 1299680"/>
              <a:gd name="connsiteY2" fmla="*/ 0 h 228622"/>
              <a:gd name="connsiteX3" fmla="*/ 200808 w 1299680"/>
              <a:gd name="connsiteY3" fmla="*/ 228622 h 228622"/>
              <a:gd name="connsiteX4" fmla="*/ 462584 w 1299680"/>
              <a:gd name="connsiteY4" fmla="*/ 216722 h 228622"/>
              <a:gd name="connsiteX5" fmla="*/ 1299680 w 1299680"/>
              <a:gd name="connsiteY5" fmla="*/ 216076 h 228622"/>
              <a:gd name="connsiteX6" fmla="*/ 1282539 w 1299680"/>
              <a:gd name="connsiteY6" fmla="*/ 149066 h 228622"/>
              <a:gd name="connsiteX0" fmla="*/ 1282539 w 1299680"/>
              <a:gd name="connsiteY0" fmla="*/ 149066 h 232280"/>
              <a:gd name="connsiteX1" fmla="*/ 887308 w 1299680"/>
              <a:gd name="connsiteY1" fmla="*/ 12841 h 232280"/>
              <a:gd name="connsiteX2" fmla="*/ 0 w 1299680"/>
              <a:gd name="connsiteY2" fmla="*/ 0 h 232280"/>
              <a:gd name="connsiteX3" fmla="*/ 200808 w 1299680"/>
              <a:gd name="connsiteY3" fmla="*/ 228622 h 232280"/>
              <a:gd name="connsiteX4" fmla="*/ 477081 w 1299680"/>
              <a:gd name="connsiteY4" fmla="*/ 232280 h 232280"/>
              <a:gd name="connsiteX5" fmla="*/ 1299680 w 1299680"/>
              <a:gd name="connsiteY5" fmla="*/ 216076 h 232280"/>
              <a:gd name="connsiteX6" fmla="*/ 1282539 w 1299680"/>
              <a:gd name="connsiteY6" fmla="*/ 149066 h 232280"/>
              <a:gd name="connsiteX0" fmla="*/ 1426449 w 1443590"/>
              <a:gd name="connsiteY0" fmla="*/ 334697 h 417911"/>
              <a:gd name="connsiteX1" fmla="*/ 1031218 w 1443590"/>
              <a:gd name="connsiteY1" fmla="*/ 198472 h 417911"/>
              <a:gd name="connsiteX2" fmla="*/ 0 w 1443590"/>
              <a:gd name="connsiteY2" fmla="*/ 0 h 417911"/>
              <a:gd name="connsiteX3" fmla="*/ 344718 w 1443590"/>
              <a:gd name="connsiteY3" fmla="*/ 414253 h 417911"/>
              <a:gd name="connsiteX4" fmla="*/ 620991 w 1443590"/>
              <a:gd name="connsiteY4" fmla="*/ 417911 h 417911"/>
              <a:gd name="connsiteX5" fmla="*/ 1443590 w 1443590"/>
              <a:gd name="connsiteY5" fmla="*/ 401707 h 417911"/>
              <a:gd name="connsiteX6" fmla="*/ 1426449 w 1443590"/>
              <a:gd name="connsiteY6" fmla="*/ 334697 h 417911"/>
              <a:gd name="connsiteX0" fmla="*/ 1426449 w 1443590"/>
              <a:gd name="connsiteY0" fmla="*/ 334697 h 417911"/>
              <a:gd name="connsiteX1" fmla="*/ 699318 w 1443590"/>
              <a:gd name="connsiteY1" fmla="*/ 81437 h 417911"/>
              <a:gd name="connsiteX2" fmla="*/ 0 w 1443590"/>
              <a:gd name="connsiteY2" fmla="*/ 0 h 417911"/>
              <a:gd name="connsiteX3" fmla="*/ 344718 w 1443590"/>
              <a:gd name="connsiteY3" fmla="*/ 414253 h 417911"/>
              <a:gd name="connsiteX4" fmla="*/ 620991 w 1443590"/>
              <a:gd name="connsiteY4" fmla="*/ 417911 h 417911"/>
              <a:gd name="connsiteX5" fmla="*/ 1443590 w 1443590"/>
              <a:gd name="connsiteY5" fmla="*/ 401707 h 417911"/>
              <a:gd name="connsiteX6" fmla="*/ 1426449 w 1443590"/>
              <a:gd name="connsiteY6" fmla="*/ 334697 h 417911"/>
              <a:gd name="connsiteX0" fmla="*/ 1426449 w 1443590"/>
              <a:gd name="connsiteY0" fmla="*/ 334697 h 435350"/>
              <a:gd name="connsiteX1" fmla="*/ 699318 w 1443590"/>
              <a:gd name="connsiteY1" fmla="*/ 81437 h 435350"/>
              <a:gd name="connsiteX2" fmla="*/ 0 w 1443590"/>
              <a:gd name="connsiteY2" fmla="*/ 0 h 435350"/>
              <a:gd name="connsiteX3" fmla="*/ 374065 w 1443590"/>
              <a:gd name="connsiteY3" fmla="*/ 435350 h 435350"/>
              <a:gd name="connsiteX4" fmla="*/ 620991 w 1443590"/>
              <a:gd name="connsiteY4" fmla="*/ 417911 h 435350"/>
              <a:gd name="connsiteX5" fmla="*/ 1443590 w 1443590"/>
              <a:gd name="connsiteY5" fmla="*/ 401707 h 435350"/>
              <a:gd name="connsiteX6" fmla="*/ 1426449 w 1443590"/>
              <a:gd name="connsiteY6" fmla="*/ 334697 h 435350"/>
              <a:gd name="connsiteX0" fmla="*/ 1426449 w 1443590"/>
              <a:gd name="connsiteY0" fmla="*/ 334697 h 435350"/>
              <a:gd name="connsiteX1" fmla="*/ 699318 w 1443590"/>
              <a:gd name="connsiteY1" fmla="*/ 81437 h 435350"/>
              <a:gd name="connsiteX2" fmla="*/ 0 w 1443590"/>
              <a:gd name="connsiteY2" fmla="*/ 0 h 435350"/>
              <a:gd name="connsiteX3" fmla="*/ 374065 w 1443590"/>
              <a:gd name="connsiteY3" fmla="*/ 435350 h 435350"/>
              <a:gd name="connsiteX4" fmla="*/ 620991 w 1443590"/>
              <a:gd name="connsiteY4" fmla="*/ 417911 h 435350"/>
              <a:gd name="connsiteX5" fmla="*/ 1443590 w 1443590"/>
              <a:gd name="connsiteY5" fmla="*/ 401707 h 435350"/>
              <a:gd name="connsiteX6" fmla="*/ 1426449 w 1443590"/>
              <a:gd name="connsiteY6" fmla="*/ 334697 h 435350"/>
              <a:gd name="connsiteX0" fmla="*/ 1196383 w 1213524"/>
              <a:gd name="connsiteY0" fmla="*/ 316547 h 417200"/>
              <a:gd name="connsiteX1" fmla="*/ 469252 w 1213524"/>
              <a:gd name="connsiteY1" fmla="*/ 63287 h 417200"/>
              <a:gd name="connsiteX2" fmla="*/ 0 w 1213524"/>
              <a:gd name="connsiteY2" fmla="*/ 0 h 417200"/>
              <a:gd name="connsiteX3" fmla="*/ 143999 w 1213524"/>
              <a:gd name="connsiteY3" fmla="*/ 417200 h 417200"/>
              <a:gd name="connsiteX4" fmla="*/ 390925 w 1213524"/>
              <a:gd name="connsiteY4" fmla="*/ 399761 h 417200"/>
              <a:gd name="connsiteX5" fmla="*/ 1213524 w 1213524"/>
              <a:gd name="connsiteY5" fmla="*/ 383557 h 417200"/>
              <a:gd name="connsiteX6" fmla="*/ 1196383 w 1213524"/>
              <a:gd name="connsiteY6" fmla="*/ 316547 h 417200"/>
              <a:gd name="connsiteX0" fmla="*/ 1320419 w 1337560"/>
              <a:gd name="connsiteY0" fmla="*/ 316547 h 417200"/>
              <a:gd name="connsiteX1" fmla="*/ 593288 w 1337560"/>
              <a:gd name="connsiteY1" fmla="*/ 63287 h 417200"/>
              <a:gd name="connsiteX2" fmla="*/ 124036 w 1337560"/>
              <a:gd name="connsiteY2" fmla="*/ 0 h 417200"/>
              <a:gd name="connsiteX3" fmla="*/ 4570 w 1337560"/>
              <a:gd name="connsiteY3" fmla="*/ 117744 h 417200"/>
              <a:gd name="connsiteX4" fmla="*/ 268035 w 1337560"/>
              <a:gd name="connsiteY4" fmla="*/ 417200 h 417200"/>
              <a:gd name="connsiteX5" fmla="*/ 514961 w 1337560"/>
              <a:gd name="connsiteY5" fmla="*/ 399761 h 417200"/>
              <a:gd name="connsiteX6" fmla="*/ 1337560 w 1337560"/>
              <a:gd name="connsiteY6" fmla="*/ 383557 h 417200"/>
              <a:gd name="connsiteX7" fmla="*/ 1320419 w 1337560"/>
              <a:gd name="connsiteY7" fmla="*/ 316547 h 417200"/>
              <a:gd name="connsiteX0" fmla="*/ 1320419 w 1337560"/>
              <a:gd name="connsiteY0" fmla="*/ 316547 h 417200"/>
              <a:gd name="connsiteX1" fmla="*/ 593288 w 1337560"/>
              <a:gd name="connsiteY1" fmla="*/ 63287 h 417200"/>
              <a:gd name="connsiteX2" fmla="*/ 124036 w 1337560"/>
              <a:gd name="connsiteY2" fmla="*/ 0 h 417200"/>
              <a:gd name="connsiteX3" fmla="*/ 4570 w 1337560"/>
              <a:gd name="connsiteY3" fmla="*/ 117744 h 417200"/>
              <a:gd name="connsiteX4" fmla="*/ 268035 w 1337560"/>
              <a:gd name="connsiteY4" fmla="*/ 417200 h 417200"/>
              <a:gd name="connsiteX5" fmla="*/ 514961 w 1337560"/>
              <a:gd name="connsiteY5" fmla="*/ 399761 h 417200"/>
              <a:gd name="connsiteX6" fmla="*/ 1337560 w 1337560"/>
              <a:gd name="connsiteY6" fmla="*/ 383557 h 417200"/>
              <a:gd name="connsiteX7" fmla="*/ 1320419 w 1337560"/>
              <a:gd name="connsiteY7" fmla="*/ 316547 h 417200"/>
              <a:gd name="connsiteX0" fmla="*/ 1315849 w 1332990"/>
              <a:gd name="connsiteY0" fmla="*/ 316547 h 417200"/>
              <a:gd name="connsiteX1" fmla="*/ 588718 w 1332990"/>
              <a:gd name="connsiteY1" fmla="*/ 63287 h 417200"/>
              <a:gd name="connsiteX2" fmla="*/ 119466 w 1332990"/>
              <a:gd name="connsiteY2" fmla="*/ 0 h 417200"/>
              <a:gd name="connsiteX3" fmla="*/ 0 w 1332990"/>
              <a:gd name="connsiteY3" fmla="*/ 117744 h 417200"/>
              <a:gd name="connsiteX4" fmla="*/ 263465 w 1332990"/>
              <a:gd name="connsiteY4" fmla="*/ 417200 h 417200"/>
              <a:gd name="connsiteX5" fmla="*/ 510391 w 1332990"/>
              <a:gd name="connsiteY5" fmla="*/ 399761 h 417200"/>
              <a:gd name="connsiteX6" fmla="*/ 1332990 w 1332990"/>
              <a:gd name="connsiteY6" fmla="*/ 383557 h 417200"/>
              <a:gd name="connsiteX7" fmla="*/ 1315849 w 1332990"/>
              <a:gd name="connsiteY7" fmla="*/ 316547 h 417200"/>
              <a:gd name="connsiteX0" fmla="*/ 1315849 w 1332990"/>
              <a:gd name="connsiteY0" fmla="*/ 316547 h 417200"/>
              <a:gd name="connsiteX1" fmla="*/ 637533 w 1332990"/>
              <a:gd name="connsiteY1" fmla="*/ 196351 h 417200"/>
              <a:gd name="connsiteX2" fmla="*/ 119466 w 1332990"/>
              <a:gd name="connsiteY2" fmla="*/ 0 h 417200"/>
              <a:gd name="connsiteX3" fmla="*/ 0 w 1332990"/>
              <a:gd name="connsiteY3" fmla="*/ 117744 h 417200"/>
              <a:gd name="connsiteX4" fmla="*/ 263465 w 1332990"/>
              <a:gd name="connsiteY4" fmla="*/ 417200 h 417200"/>
              <a:gd name="connsiteX5" fmla="*/ 510391 w 1332990"/>
              <a:gd name="connsiteY5" fmla="*/ 399761 h 417200"/>
              <a:gd name="connsiteX6" fmla="*/ 1332990 w 1332990"/>
              <a:gd name="connsiteY6" fmla="*/ 383557 h 417200"/>
              <a:gd name="connsiteX7" fmla="*/ 1315849 w 1332990"/>
              <a:gd name="connsiteY7" fmla="*/ 316547 h 417200"/>
              <a:gd name="connsiteX0" fmla="*/ 1315849 w 1332990"/>
              <a:gd name="connsiteY0" fmla="*/ 206919 h 307572"/>
              <a:gd name="connsiteX1" fmla="*/ 637533 w 1332990"/>
              <a:gd name="connsiteY1" fmla="*/ 86723 h 307572"/>
              <a:gd name="connsiteX2" fmla="*/ 193430 w 1332990"/>
              <a:gd name="connsiteY2" fmla="*/ 0 h 307572"/>
              <a:gd name="connsiteX3" fmla="*/ 0 w 1332990"/>
              <a:gd name="connsiteY3" fmla="*/ 8116 h 307572"/>
              <a:gd name="connsiteX4" fmla="*/ 263465 w 1332990"/>
              <a:gd name="connsiteY4" fmla="*/ 307572 h 307572"/>
              <a:gd name="connsiteX5" fmla="*/ 510391 w 1332990"/>
              <a:gd name="connsiteY5" fmla="*/ 290133 h 307572"/>
              <a:gd name="connsiteX6" fmla="*/ 1332990 w 1332990"/>
              <a:gd name="connsiteY6" fmla="*/ 273929 h 307572"/>
              <a:gd name="connsiteX7" fmla="*/ 1315849 w 1332990"/>
              <a:gd name="connsiteY7" fmla="*/ 206919 h 307572"/>
              <a:gd name="connsiteX0" fmla="*/ 1122419 w 1139560"/>
              <a:gd name="connsiteY0" fmla="*/ 206919 h 307572"/>
              <a:gd name="connsiteX1" fmla="*/ 444103 w 1139560"/>
              <a:gd name="connsiteY1" fmla="*/ 86723 h 307572"/>
              <a:gd name="connsiteX2" fmla="*/ 0 w 1139560"/>
              <a:gd name="connsiteY2" fmla="*/ 0 h 307572"/>
              <a:gd name="connsiteX3" fmla="*/ 70035 w 1139560"/>
              <a:gd name="connsiteY3" fmla="*/ 307572 h 307572"/>
              <a:gd name="connsiteX4" fmla="*/ 316961 w 1139560"/>
              <a:gd name="connsiteY4" fmla="*/ 290133 h 307572"/>
              <a:gd name="connsiteX5" fmla="*/ 1139560 w 1139560"/>
              <a:gd name="connsiteY5" fmla="*/ 273929 h 307572"/>
              <a:gd name="connsiteX6" fmla="*/ 1122419 w 1139560"/>
              <a:gd name="connsiteY6" fmla="*/ 206919 h 307572"/>
              <a:gd name="connsiteX0" fmla="*/ 1122419 w 1139560"/>
              <a:gd name="connsiteY0" fmla="*/ 285386 h 386039"/>
              <a:gd name="connsiteX1" fmla="*/ 863416 w 1139560"/>
              <a:gd name="connsiteY1" fmla="*/ 0 h 386039"/>
              <a:gd name="connsiteX2" fmla="*/ 0 w 1139560"/>
              <a:gd name="connsiteY2" fmla="*/ 78467 h 386039"/>
              <a:gd name="connsiteX3" fmla="*/ 70035 w 1139560"/>
              <a:gd name="connsiteY3" fmla="*/ 386039 h 386039"/>
              <a:gd name="connsiteX4" fmla="*/ 316961 w 1139560"/>
              <a:gd name="connsiteY4" fmla="*/ 368600 h 386039"/>
              <a:gd name="connsiteX5" fmla="*/ 1139560 w 1139560"/>
              <a:gd name="connsiteY5" fmla="*/ 352396 h 386039"/>
              <a:gd name="connsiteX6" fmla="*/ 1122419 w 1139560"/>
              <a:gd name="connsiteY6" fmla="*/ 285386 h 386039"/>
              <a:gd name="connsiteX0" fmla="*/ 1122419 w 1139560"/>
              <a:gd name="connsiteY0" fmla="*/ 285386 h 420038"/>
              <a:gd name="connsiteX1" fmla="*/ 863416 w 1139560"/>
              <a:gd name="connsiteY1" fmla="*/ 0 h 420038"/>
              <a:gd name="connsiteX2" fmla="*/ 0 w 1139560"/>
              <a:gd name="connsiteY2" fmla="*/ 78467 h 420038"/>
              <a:gd name="connsiteX3" fmla="*/ 70035 w 1139560"/>
              <a:gd name="connsiteY3" fmla="*/ 386039 h 420038"/>
              <a:gd name="connsiteX4" fmla="*/ 947533 w 1139560"/>
              <a:gd name="connsiteY4" fmla="*/ 420038 h 420038"/>
              <a:gd name="connsiteX5" fmla="*/ 1139560 w 1139560"/>
              <a:gd name="connsiteY5" fmla="*/ 352396 h 420038"/>
              <a:gd name="connsiteX6" fmla="*/ 1122419 w 1139560"/>
              <a:gd name="connsiteY6" fmla="*/ 285386 h 420038"/>
              <a:gd name="connsiteX0" fmla="*/ 1122419 w 1139560"/>
              <a:gd name="connsiteY0" fmla="*/ 285386 h 420038"/>
              <a:gd name="connsiteX1" fmla="*/ 863416 w 1139560"/>
              <a:gd name="connsiteY1" fmla="*/ 0 h 420038"/>
              <a:gd name="connsiteX2" fmla="*/ 0 w 1139560"/>
              <a:gd name="connsiteY2" fmla="*/ 78467 h 420038"/>
              <a:gd name="connsiteX3" fmla="*/ 673055 w 1139560"/>
              <a:gd name="connsiteY3" fmla="*/ 115447 h 420038"/>
              <a:gd name="connsiteX4" fmla="*/ 947533 w 1139560"/>
              <a:gd name="connsiteY4" fmla="*/ 420038 h 420038"/>
              <a:gd name="connsiteX5" fmla="*/ 1139560 w 1139560"/>
              <a:gd name="connsiteY5" fmla="*/ 352396 h 420038"/>
              <a:gd name="connsiteX6" fmla="*/ 1122419 w 1139560"/>
              <a:gd name="connsiteY6" fmla="*/ 285386 h 420038"/>
              <a:gd name="connsiteX0" fmla="*/ 449364 w 466505"/>
              <a:gd name="connsiteY0" fmla="*/ 285386 h 420038"/>
              <a:gd name="connsiteX1" fmla="*/ 190361 w 466505"/>
              <a:gd name="connsiteY1" fmla="*/ 0 h 420038"/>
              <a:gd name="connsiteX2" fmla="*/ 0 w 466505"/>
              <a:gd name="connsiteY2" fmla="*/ 115447 h 420038"/>
              <a:gd name="connsiteX3" fmla="*/ 274478 w 466505"/>
              <a:gd name="connsiteY3" fmla="*/ 420038 h 420038"/>
              <a:gd name="connsiteX4" fmla="*/ 466505 w 466505"/>
              <a:gd name="connsiteY4" fmla="*/ 352396 h 420038"/>
              <a:gd name="connsiteX5" fmla="*/ 449364 w 466505"/>
              <a:gd name="connsiteY5" fmla="*/ 285386 h 420038"/>
              <a:gd name="connsiteX0" fmla="*/ 449364 w 449364"/>
              <a:gd name="connsiteY0" fmla="*/ 285386 h 420038"/>
              <a:gd name="connsiteX1" fmla="*/ 190361 w 449364"/>
              <a:gd name="connsiteY1" fmla="*/ 0 h 420038"/>
              <a:gd name="connsiteX2" fmla="*/ 0 w 449364"/>
              <a:gd name="connsiteY2" fmla="*/ 115447 h 420038"/>
              <a:gd name="connsiteX3" fmla="*/ 274478 w 449364"/>
              <a:gd name="connsiteY3" fmla="*/ 420038 h 420038"/>
              <a:gd name="connsiteX4" fmla="*/ 449364 w 449364"/>
              <a:gd name="connsiteY4" fmla="*/ 285386 h 420038"/>
              <a:gd name="connsiteX0" fmla="*/ 402494 w 402494"/>
              <a:gd name="connsiteY0" fmla="*/ 285386 h 420038"/>
              <a:gd name="connsiteX1" fmla="*/ 143491 w 402494"/>
              <a:gd name="connsiteY1" fmla="*/ 0 h 420038"/>
              <a:gd name="connsiteX2" fmla="*/ 0 w 402494"/>
              <a:gd name="connsiteY2" fmla="*/ 165746 h 420038"/>
              <a:gd name="connsiteX3" fmla="*/ 227608 w 402494"/>
              <a:gd name="connsiteY3" fmla="*/ 420038 h 420038"/>
              <a:gd name="connsiteX4" fmla="*/ 402494 w 402494"/>
              <a:gd name="connsiteY4" fmla="*/ 285386 h 420038"/>
              <a:gd name="connsiteX0" fmla="*/ 425585 w 425585"/>
              <a:gd name="connsiteY0" fmla="*/ 285386 h 420038"/>
              <a:gd name="connsiteX1" fmla="*/ 166582 w 425585"/>
              <a:gd name="connsiteY1" fmla="*/ 0 h 420038"/>
              <a:gd name="connsiteX2" fmla="*/ 0 w 425585"/>
              <a:gd name="connsiteY2" fmla="*/ 130879 h 420038"/>
              <a:gd name="connsiteX3" fmla="*/ 250699 w 425585"/>
              <a:gd name="connsiteY3" fmla="*/ 420038 h 420038"/>
              <a:gd name="connsiteX4" fmla="*/ 425585 w 425585"/>
              <a:gd name="connsiteY4" fmla="*/ 285386 h 420038"/>
              <a:gd name="connsiteX0" fmla="*/ 420116 w 420116"/>
              <a:gd name="connsiteY0" fmla="*/ 259697 h 420038"/>
              <a:gd name="connsiteX1" fmla="*/ 166582 w 420116"/>
              <a:gd name="connsiteY1" fmla="*/ 0 h 420038"/>
              <a:gd name="connsiteX2" fmla="*/ 0 w 420116"/>
              <a:gd name="connsiteY2" fmla="*/ 130879 h 420038"/>
              <a:gd name="connsiteX3" fmla="*/ 250699 w 420116"/>
              <a:gd name="connsiteY3" fmla="*/ 420038 h 420038"/>
              <a:gd name="connsiteX4" fmla="*/ 420116 w 420116"/>
              <a:gd name="connsiteY4" fmla="*/ 259697 h 420038"/>
              <a:gd name="connsiteX0" fmla="*/ 438766 w 438766"/>
              <a:gd name="connsiteY0" fmla="*/ 273104 h 420038"/>
              <a:gd name="connsiteX1" fmla="*/ 166582 w 438766"/>
              <a:gd name="connsiteY1" fmla="*/ 0 h 420038"/>
              <a:gd name="connsiteX2" fmla="*/ 0 w 438766"/>
              <a:gd name="connsiteY2" fmla="*/ 130879 h 420038"/>
              <a:gd name="connsiteX3" fmla="*/ 250699 w 438766"/>
              <a:gd name="connsiteY3" fmla="*/ 420038 h 420038"/>
              <a:gd name="connsiteX4" fmla="*/ 438766 w 438766"/>
              <a:gd name="connsiteY4" fmla="*/ 273104 h 420038"/>
              <a:gd name="connsiteX0" fmla="*/ 486625 w 486625"/>
              <a:gd name="connsiteY0" fmla="*/ 271606 h 420038"/>
              <a:gd name="connsiteX1" fmla="*/ 166582 w 486625"/>
              <a:gd name="connsiteY1" fmla="*/ 0 h 420038"/>
              <a:gd name="connsiteX2" fmla="*/ 0 w 486625"/>
              <a:gd name="connsiteY2" fmla="*/ 130879 h 420038"/>
              <a:gd name="connsiteX3" fmla="*/ 250699 w 486625"/>
              <a:gd name="connsiteY3" fmla="*/ 420038 h 420038"/>
              <a:gd name="connsiteX4" fmla="*/ 486625 w 486625"/>
              <a:gd name="connsiteY4" fmla="*/ 271606 h 420038"/>
              <a:gd name="connsiteX0" fmla="*/ 535383 w 535383"/>
              <a:gd name="connsiteY0" fmla="*/ 271606 h 420038"/>
              <a:gd name="connsiteX1" fmla="*/ 215340 w 535383"/>
              <a:gd name="connsiteY1" fmla="*/ 0 h 420038"/>
              <a:gd name="connsiteX2" fmla="*/ 0 w 535383"/>
              <a:gd name="connsiteY2" fmla="*/ 157841 h 420038"/>
              <a:gd name="connsiteX3" fmla="*/ 299457 w 535383"/>
              <a:gd name="connsiteY3" fmla="*/ 420038 h 420038"/>
              <a:gd name="connsiteX4" fmla="*/ 535383 w 535383"/>
              <a:gd name="connsiteY4" fmla="*/ 271606 h 420038"/>
              <a:gd name="connsiteX0" fmla="*/ 535383 w 535383"/>
              <a:gd name="connsiteY0" fmla="*/ 271606 h 381841"/>
              <a:gd name="connsiteX1" fmla="*/ 215340 w 535383"/>
              <a:gd name="connsiteY1" fmla="*/ 0 h 381841"/>
              <a:gd name="connsiteX2" fmla="*/ 0 w 535383"/>
              <a:gd name="connsiteY2" fmla="*/ 157841 h 381841"/>
              <a:gd name="connsiteX3" fmla="*/ 300805 w 535383"/>
              <a:gd name="connsiteY3" fmla="*/ 381841 h 381841"/>
              <a:gd name="connsiteX4" fmla="*/ 535383 w 535383"/>
              <a:gd name="connsiteY4" fmla="*/ 271606 h 381841"/>
              <a:gd name="connsiteX0" fmla="*/ 1226849 w 1226849"/>
              <a:gd name="connsiteY0" fmla="*/ 582526 h 582526"/>
              <a:gd name="connsiteX1" fmla="*/ 215340 w 1226849"/>
              <a:gd name="connsiteY1" fmla="*/ 0 h 582526"/>
              <a:gd name="connsiteX2" fmla="*/ 0 w 1226849"/>
              <a:gd name="connsiteY2" fmla="*/ 157841 h 582526"/>
              <a:gd name="connsiteX3" fmla="*/ 300805 w 1226849"/>
              <a:gd name="connsiteY3" fmla="*/ 381841 h 582526"/>
              <a:gd name="connsiteX4" fmla="*/ 1226849 w 1226849"/>
              <a:gd name="connsiteY4" fmla="*/ 582526 h 582526"/>
              <a:gd name="connsiteX0" fmla="*/ 1226849 w 1226849"/>
              <a:gd name="connsiteY0" fmla="*/ 582526 h 659102"/>
              <a:gd name="connsiteX1" fmla="*/ 215340 w 1226849"/>
              <a:gd name="connsiteY1" fmla="*/ 0 h 659102"/>
              <a:gd name="connsiteX2" fmla="*/ 0 w 1226849"/>
              <a:gd name="connsiteY2" fmla="*/ 157841 h 659102"/>
              <a:gd name="connsiteX3" fmla="*/ 1027861 w 1226849"/>
              <a:gd name="connsiteY3" fmla="*/ 659102 h 659102"/>
              <a:gd name="connsiteX4" fmla="*/ 1226849 w 1226849"/>
              <a:gd name="connsiteY4" fmla="*/ 582526 h 659102"/>
              <a:gd name="connsiteX0" fmla="*/ 1218350 w 1218350"/>
              <a:gd name="connsiteY0" fmla="*/ 568747 h 659102"/>
              <a:gd name="connsiteX1" fmla="*/ 215340 w 1218350"/>
              <a:gd name="connsiteY1" fmla="*/ 0 h 659102"/>
              <a:gd name="connsiteX2" fmla="*/ 0 w 1218350"/>
              <a:gd name="connsiteY2" fmla="*/ 157841 h 659102"/>
              <a:gd name="connsiteX3" fmla="*/ 1027861 w 1218350"/>
              <a:gd name="connsiteY3" fmla="*/ 659102 h 659102"/>
              <a:gd name="connsiteX4" fmla="*/ 1218350 w 1218350"/>
              <a:gd name="connsiteY4" fmla="*/ 568747 h 659102"/>
              <a:gd name="connsiteX0" fmla="*/ 1218350 w 1218350"/>
              <a:gd name="connsiteY0" fmla="*/ 492626 h 582981"/>
              <a:gd name="connsiteX1" fmla="*/ 971958 w 1218350"/>
              <a:gd name="connsiteY1" fmla="*/ 0 h 582981"/>
              <a:gd name="connsiteX2" fmla="*/ 0 w 1218350"/>
              <a:gd name="connsiteY2" fmla="*/ 81720 h 582981"/>
              <a:gd name="connsiteX3" fmla="*/ 1027861 w 1218350"/>
              <a:gd name="connsiteY3" fmla="*/ 582981 h 582981"/>
              <a:gd name="connsiteX4" fmla="*/ 1218350 w 1218350"/>
              <a:gd name="connsiteY4" fmla="*/ 492626 h 582981"/>
              <a:gd name="connsiteX0" fmla="*/ 1213862 w 1213862"/>
              <a:gd name="connsiteY0" fmla="*/ 492467 h 582981"/>
              <a:gd name="connsiteX1" fmla="*/ 971958 w 1213862"/>
              <a:gd name="connsiteY1" fmla="*/ 0 h 582981"/>
              <a:gd name="connsiteX2" fmla="*/ 0 w 1213862"/>
              <a:gd name="connsiteY2" fmla="*/ 81720 h 582981"/>
              <a:gd name="connsiteX3" fmla="*/ 1027861 w 1213862"/>
              <a:gd name="connsiteY3" fmla="*/ 582981 h 582981"/>
              <a:gd name="connsiteX4" fmla="*/ 1213862 w 1213862"/>
              <a:gd name="connsiteY4" fmla="*/ 492467 h 582981"/>
              <a:gd name="connsiteX0" fmla="*/ 1213862 w 1213862"/>
              <a:gd name="connsiteY0" fmla="*/ 492467 h 582981"/>
              <a:gd name="connsiteX1" fmla="*/ 971958 w 1213862"/>
              <a:gd name="connsiteY1" fmla="*/ 0 h 582981"/>
              <a:gd name="connsiteX2" fmla="*/ 408762 w 1213862"/>
              <a:gd name="connsiteY2" fmla="*/ 49247 h 582981"/>
              <a:gd name="connsiteX3" fmla="*/ 0 w 1213862"/>
              <a:gd name="connsiteY3" fmla="*/ 81720 h 582981"/>
              <a:gd name="connsiteX4" fmla="*/ 1027861 w 1213862"/>
              <a:gd name="connsiteY4" fmla="*/ 582981 h 582981"/>
              <a:gd name="connsiteX5" fmla="*/ 1213862 w 1213862"/>
              <a:gd name="connsiteY5" fmla="*/ 492467 h 582981"/>
              <a:gd name="connsiteX0" fmla="*/ 1213862 w 1213862"/>
              <a:gd name="connsiteY0" fmla="*/ 609625 h 700139"/>
              <a:gd name="connsiteX1" fmla="*/ 971958 w 1213862"/>
              <a:gd name="connsiteY1" fmla="*/ 117158 h 700139"/>
              <a:gd name="connsiteX2" fmla="*/ 1104297 w 1213862"/>
              <a:gd name="connsiteY2" fmla="*/ 0 h 700139"/>
              <a:gd name="connsiteX3" fmla="*/ 0 w 1213862"/>
              <a:gd name="connsiteY3" fmla="*/ 198878 h 700139"/>
              <a:gd name="connsiteX4" fmla="*/ 1027861 w 1213862"/>
              <a:gd name="connsiteY4" fmla="*/ 700139 h 700139"/>
              <a:gd name="connsiteX5" fmla="*/ 1213862 w 1213862"/>
              <a:gd name="connsiteY5" fmla="*/ 609625 h 700139"/>
              <a:gd name="connsiteX0" fmla="*/ 1213862 w 1213862"/>
              <a:gd name="connsiteY0" fmla="*/ 609625 h 700139"/>
              <a:gd name="connsiteX1" fmla="*/ 971958 w 1213862"/>
              <a:gd name="connsiteY1" fmla="*/ 117158 h 700139"/>
              <a:gd name="connsiteX2" fmla="*/ 1104297 w 1213862"/>
              <a:gd name="connsiteY2" fmla="*/ 0 h 700139"/>
              <a:gd name="connsiteX3" fmla="*/ 430618 w 1213862"/>
              <a:gd name="connsiteY3" fmla="*/ 120001 h 700139"/>
              <a:gd name="connsiteX4" fmla="*/ 0 w 1213862"/>
              <a:gd name="connsiteY4" fmla="*/ 198878 h 700139"/>
              <a:gd name="connsiteX5" fmla="*/ 1027861 w 1213862"/>
              <a:gd name="connsiteY5" fmla="*/ 700139 h 700139"/>
              <a:gd name="connsiteX6" fmla="*/ 1213862 w 1213862"/>
              <a:gd name="connsiteY6" fmla="*/ 609625 h 700139"/>
              <a:gd name="connsiteX0" fmla="*/ 1213862 w 1213862"/>
              <a:gd name="connsiteY0" fmla="*/ 1244078 h 1334592"/>
              <a:gd name="connsiteX1" fmla="*/ 971958 w 1213862"/>
              <a:gd name="connsiteY1" fmla="*/ 751611 h 1334592"/>
              <a:gd name="connsiteX2" fmla="*/ 1104297 w 1213862"/>
              <a:gd name="connsiteY2" fmla="*/ 634453 h 1334592"/>
              <a:gd name="connsiteX3" fmla="*/ 504417 w 1213862"/>
              <a:gd name="connsiteY3" fmla="*/ 0 h 1334592"/>
              <a:gd name="connsiteX4" fmla="*/ 0 w 1213862"/>
              <a:gd name="connsiteY4" fmla="*/ 833331 h 1334592"/>
              <a:gd name="connsiteX5" fmla="*/ 1027861 w 1213862"/>
              <a:gd name="connsiteY5" fmla="*/ 1334592 h 1334592"/>
              <a:gd name="connsiteX6" fmla="*/ 1213862 w 1213862"/>
              <a:gd name="connsiteY6" fmla="*/ 1244078 h 1334592"/>
              <a:gd name="connsiteX0" fmla="*/ 1213862 w 1213862"/>
              <a:gd name="connsiteY0" fmla="*/ 1244078 h 2086186"/>
              <a:gd name="connsiteX1" fmla="*/ 971958 w 1213862"/>
              <a:gd name="connsiteY1" fmla="*/ 751611 h 2086186"/>
              <a:gd name="connsiteX2" fmla="*/ 1104297 w 1213862"/>
              <a:gd name="connsiteY2" fmla="*/ 634453 h 2086186"/>
              <a:gd name="connsiteX3" fmla="*/ 504417 w 1213862"/>
              <a:gd name="connsiteY3" fmla="*/ 0 h 2086186"/>
              <a:gd name="connsiteX4" fmla="*/ 0 w 1213862"/>
              <a:gd name="connsiteY4" fmla="*/ 833331 h 2086186"/>
              <a:gd name="connsiteX5" fmla="*/ 1055315 w 1213862"/>
              <a:gd name="connsiteY5" fmla="*/ 2086186 h 2086186"/>
              <a:gd name="connsiteX6" fmla="*/ 1027861 w 1213862"/>
              <a:gd name="connsiteY6" fmla="*/ 1334592 h 2086186"/>
              <a:gd name="connsiteX7" fmla="*/ 1213862 w 1213862"/>
              <a:gd name="connsiteY7" fmla="*/ 1244078 h 2086186"/>
              <a:gd name="connsiteX0" fmla="*/ 1213862 w 1213862"/>
              <a:gd name="connsiteY0" fmla="*/ 1244078 h 2086186"/>
              <a:gd name="connsiteX1" fmla="*/ 971958 w 1213862"/>
              <a:gd name="connsiteY1" fmla="*/ 751611 h 2086186"/>
              <a:gd name="connsiteX2" fmla="*/ 1104297 w 1213862"/>
              <a:gd name="connsiteY2" fmla="*/ 634453 h 2086186"/>
              <a:gd name="connsiteX3" fmla="*/ 504417 w 1213862"/>
              <a:gd name="connsiteY3" fmla="*/ 0 h 2086186"/>
              <a:gd name="connsiteX4" fmla="*/ 0 w 1213862"/>
              <a:gd name="connsiteY4" fmla="*/ 833331 h 2086186"/>
              <a:gd name="connsiteX5" fmla="*/ 1055315 w 1213862"/>
              <a:gd name="connsiteY5" fmla="*/ 2086186 h 2086186"/>
              <a:gd name="connsiteX6" fmla="*/ 1027861 w 1213862"/>
              <a:gd name="connsiteY6" fmla="*/ 1334592 h 2086186"/>
              <a:gd name="connsiteX7" fmla="*/ 1213862 w 1213862"/>
              <a:gd name="connsiteY7" fmla="*/ 1244078 h 2086186"/>
              <a:gd name="connsiteX0" fmla="*/ 1213862 w 1213862"/>
              <a:gd name="connsiteY0" fmla="*/ 1244078 h 2097801"/>
              <a:gd name="connsiteX1" fmla="*/ 971958 w 1213862"/>
              <a:gd name="connsiteY1" fmla="*/ 751611 h 2097801"/>
              <a:gd name="connsiteX2" fmla="*/ 1104297 w 1213862"/>
              <a:gd name="connsiteY2" fmla="*/ 634453 h 2097801"/>
              <a:gd name="connsiteX3" fmla="*/ 504417 w 1213862"/>
              <a:gd name="connsiteY3" fmla="*/ 0 h 2097801"/>
              <a:gd name="connsiteX4" fmla="*/ 0 w 1213862"/>
              <a:gd name="connsiteY4" fmla="*/ 833331 h 2097801"/>
              <a:gd name="connsiteX5" fmla="*/ 875188 w 1213862"/>
              <a:gd name="connsiteY5" fmla="*/ 2097801 h 2097801"/>
              <a:gd name="connsiteX6" fmla="*/ 1055315 w 1213862"/>
              <a:gd name="connsiteY6" fmla="*/ 2086186 h 2097801"/>
              <a:gd name="connsiteX7" fmla="*/ 1027861 w 1213862"/>
              <a:gd name="connsiteY7" fmla="*/ 1334592 h 2097801"/>
              <a:gd name="connsiteX8" fmla="*/ 1213862 w 1213862"/>
              <a:gd name="connsiteY8" fmla="*/ 1244078 h 2097801"/>
              <a:gd name="connsiteX0" fmla="*/ 1213862 w 1213862"/>
              <a:gd name="connsiteY0" fmla="*/ 1244078 h 2129054"/>
              <a:gd name="connsiteX1" fmla="*/ 971958 w 1213862"/>
              <a:gd name="connsiteY1" fmla="*/ 751611 h 2129054"/>
              <a:gd name="connsiteX2" fmla="*/ 1104297 w 1213862"/>
              <a:gd name="connsiteY2" fmla="*/ 634453 h 2129054"/>
              <a:gd name="connsiteX3" fmla="*/ 504417 w 1213862"/>
              <a:gd name="connsiteY3" fmla="*/ 0 h 2129054"/>
              <a:gd name="connsiteX4" fmla="*/ 0 w 1213862"/>
              <a:gd name="connsiteY4" fmla="*/ 833331 h 2129054"/>
              <a:gd name="connsiteX5" fmla="*/ 875188 w 1213862"/>
              <a:gd name="connsiteY5" fmla="*/ 2097801 h 2129054"/>
              <a:gd name="connsiteX6" fmla="*/ 1060542 w 1213862"/>
              <a:gd name="connsiteY6" fmla="*/ 2129054 h 2129054"/>
              <a:gd name="connsiteX7" fmla="*/ 1027861 w 1213862"/>
              <a:gd name="connsiteY7" fmla="*/ 1334592 h 2129054"/>
              <a:gd name="connsiteX8" fmla="*/ 1213862 w 1213862"/>
              <a:gd name="connsiteY8" fmla="*/ 1244078 h 2129054"/>
              <a:gd name="connsiteX0" fmla="*/ 1213862 w 1213862"/>
              <a:gd name="connsiteY0" fmla="*/ 1244078 h 2129054"/>
              <a:gd name="connsiteX1" fmla="*/ 971958 w 1213862"/>
              <a:gd name="connsiteY1" fmla="*/ 751611 h 2129054"/>
              <a:gd name="connsiteX2" fmla="*/ 1104297 w 1213862"/>
              <a:gd name="connsiteY2" fmla="*/ 634453 h 2129054"/>
              <a:gd name="connsiteX3" fmla="*/ 504417 w 1213862"/>
              <a:gd name="connsiteY3" fmla="*/ 0 h 2129054"/>
              <a:gd name="connsiteX4" fmla="*/ 0 w 1213862"/>
              <a:gd name="connsiteY4" fmla="*/ 833331 h 2129054"/>
              <a:gd name="connsiteX5" fmla="*/ 869909 w 1213862"/>
              <a:gd name="connsiteY5" fmla="*/ 2120080 h 2129054"/>
              <a:gd name="connsiteX6" fmla="*/ 1060542 w 1213862"/>
              <a:gd name="connsiteY6" fmla="*/ 2129054 h 2129054"/>
              <a:gd name="connsiteX7" fmla="*/ 1027861 w 1213862"/>
              <a:gd name="connsiteY7" fmla="*/ 1334592 h 2129054"/>
              <a:gd name="connsiteX8" fmla="*/ 1213862 w 1213862"/>
              <a:gd name="connsiteY8" fmla="*/ 1244078 h 2129054"/>
              <a:gd name="connsiteX0" fmla="*/ 1213862 w 1213862"/>
              <a:gd name="connsiteY0" fmla="*/ 1244078 h 2129054"/>
              <a:gd name="connsiteX1" fmla="*/ 971958 w 1213862"/>
              <a:gd name="connsiteY1" fmla="*/ 751611 h 2129054"/>
              <a:gd name="connsiteX2" fmla="*/ 1104297 w 1213862"/>
              <a:gd name="connsiteY2" fmla="*/ 634453 h 2129054"/>
              <a:gd name="connsiteX3" fmla="*/ 504417 w 1213862"/>
              <a:gd name="connsiteY3" fmla="*/ 0 h 2129054"/>
              <a:gd name="connsiteX4" fmla="*/ 0 w 1213862"/>
              <a:gd name="connsiteY4" fmla="*/ 833331 h 2129054"/>
              <a:gd name="connsiteX5" fmla="*/ 869909 w 1213862"/>
              <a:gd name="connsiteY5" fmla="*/ 2120080 h 2129054"/>
              <a:gd name="connsiteX6" fmla="*/ 1060542 w 1213862"/>
              <a:gd name="connsiteY6" fmla="*/ 2129054 h 2129054"/>
              <a:gd name="connsiteX7" fmla="*/ 1027861 w 1213862"/>
              <a:gd name="connsiteY7" fmla="*/ 1334592 h 2129054"/>
              <a:gd name="connsiteX8" fmla="*/ 1213862 w 1213862"/>
              <a:gd name="connsiteY8" fmla="*/ 1244078 h 2129054"/>
              <a:gd name="connsiteX0" fmla="*/ 1213862 w 1213862"/>
              <a:gd name="connsiteY0" fmla="*/ 1244078 h 2443273"/>
              <a:gd name="connsiteX1" fmla="*/ 971958 w 1213862"/>
              <a:gd name="connsiteY1" fmla="*/ 751611 h 2443273"/>
              <a:gd name="connsiteX2" fmla="*/ 1104297 w 1213862"/>
              <a:gd name="connsiteY2" fmla="*/ 634453 h 2443273"/>
              <a:gd name="connsiteX3" fmla="*/ 504417 w 1213862"/>
              <a:gd name="connsiteY3" fmla="*/ 0 h 2443273"/>
              <a:gd name="connsiteX4" fmla="*/ 0 w 1213862"/>
              <a:gd name="connsiteY4" fmla="*/ 833331 h 2443273"/>
              <a:gd name="connsiteX5" fmla="*/ 797849 w 1213862"/>
              <a:gd name="connsiteY5" fmla="*/ 2443273 h 2443273"/>
              <a:gd name="connsiteX6" fmla="*/ 869909 w 1213862"/>
              <a:gd name="connsiteY6" fmla="*/ 2120080 h 2443273"/>
              <a:gd name="connsiteX7" fmla="*/ 1060542 w 1213862"/>
              <a:gd name="connsiteY7" fmla="*/ 2129054 h 2443273"/>
              <a:gd name="connsiteX8" fmla="*/ 1027861 w 1213862"/>
              <a:gd name="connsiteY8" fmla="*/ 1334592 h 2443273"/>
              <a:gd name="connsiteX9" fmla="*/ 1213862 w 1213862"/>
              <a:gd name="connsiteY9" fmla="*/ 1244078 h 2443273"/>
              <a:gd name="connsiteX0" fmla="*/ 1213862 w 1213862"/>
              <a:gd name="connsiteY0" fmla="*/ 1244078 h 2443273"/>
              <a:gd name="connsiteX1" fmla="*/ 971958 w 1213862"/>
              <a:gd name="connsiteY1" fmla="*/ 751611 h 2443273"/>
              <a:gd name="connsiteX2" fmla="*/ 1104297 w 1213862"/>
              <a:gd name="connsiteY2" fmla="*/ 634453 h 2443273"/>
              <a:gd name="connsiteX3" fmla="*/ 504417 w 1213862"/>
              <a:gd name="connsiteY3" fmla="*/ 0 h 2443273"/>
              <a:gd name="connsiteX4" fmla="*/ 0 w 1213862"/>
              <a:gd name="connsiteY4" fmla="*/ 833331 h 2443273"/>
              <a:gd name="connsiteX5" fmla="*/ 797849 w 1213862"/>
              <a:gd name="connsiteY5" fmla="*/ 2443273 h 2443273"/>
              <a:gd name="connsiteX6" fmla="*/ 869909 w 1213862"/>
              <a:gd name="connsiteY6" fmla="*/ 2120080 h 2443273"/>
              <a:gd name="connsiteX7" fmla="*/ 1060542 w 1213862"/>
              <a:gd name="connsiteY7" fmla="*/ 2129054 h 2443273"/>
              <a:gd name="connsiteX8" fmla="*/ 1027861 w 1213862"/>
              <a:gd name="connsiteY8" fmla="*/ 1334592 h 2443273"/>
              <a:gd name="connsiteX9" fmla="*/ 1213862 w 1213862"/>
              <a:gd name="connsiteY9" fmla="*/ 1244078 h 2443273"/>
              <a:gd name="connsiteX0" fmla="*/ 1213862 w 1213862"/>
              <a:gd name="connsiteY0" fmla="*/ 1244078 h 2443273"/>
              <a:gd name="connsiteX1" fmla="*/ 971958 w 1213862"/>
              <a:gd name="connsiteY1" fmla="*/ 751611 h 2443273"/>
              <a:gd name="connsiteX2" fmla="*/ 1104297 w 1213862"/>
              <a:gd name="connsiteY2" fmla="*/ 634453 h 2443273"/>
              <a:gd name="connsiteX3" fmla="*/ 504417 w 1213862"/>
              <a:gd name="connsiteY3" fmla="*/ 0 h 2443273"/>
              <a:gd name="connsiteX4" fmla="*/ 0 w 1213862"/>
              <a:gd name="connsiteY4" fmla="*/ 833331 h 2443273"/>
              <a:gd name="connsiteX5" fmla="*/ 437116 w 1213862"/>
              <a:gd name="connsiteY5" fmla="*/ 1716169 h 2443273"/>
              <a:gd name="connsiteX6" fmla="*/ 797849 w 1213862"/>
              <a:gd name="connsiteY6" fmla="*/ 2443273 h 2443273"/>
              <a:gd name="connsiteX7" fmla="*/ 869909 w 1213862"/>
              <a:gd name="connsiteY7" fmla="*/ 2120080 h 2443273"/>
              <a:gd name="connsiteX8" fmla="*/ 1060542 w 1213862"/>
              <a:gd name="connsiteY8" fmla="*/ 2129054 h 2443273"/>
              <a:gd name="connsiteX9" fmla="*/ 1027861 w 1213862"/>
              <a:gd name="connsiteY9" fmla="*/ 1334592 h 2443273"/>
              <a:gd name="connsiteX10" fmla="*/ 1213862 w 1213862"/>
              <a:gd name="connsiteY10" fmla="*/ 1244078 h 2443273"/>
              <a:gd name="connsiteX0" fmla="*/ 1213862 w 1213862"/>
              <a:gd name="connsiteY0" fmla="*/ 1244078 h 2443273"/>
              <a:gd name="connsiteX1" fmla="*/ 971958 w 1213862"/>
              <a:gd name="connsiteY1" fmla="*/ 751611 h 2443273"/>
              <a:gd name="connsiteX2" fmla="*/ 1104297 w 1213862"/>
              <a:gd name="connsiteY2" fmla="*/ 634453 h 2443273"/>
              <a:gd name="connsiteX3" fmla="*/ 504417 w 1213862"/>
              <a:gd name="connsiteY3" fmla="*/ 0 h 2443273"/>
              <a:gd name="connsiteX4" fmla="*/ 0 w 1213862"/>
              <a:gd name="connsiteY4" fmla="*/ 833331 h 2443273"/>
              <a:gd name="connsiteX5" fmla="*/ 709211 w 1213862"/>
              <a:gd name="connsiteY5" fmla="*/ 2408695 h 2443273"/>
              <a:gd name="connsiteX6" fmla="*/ 797849 w 1213862"/>
              <a:gd name="connsiteY6" fmla="*/ 2443273 h 2443273"/>
              <a:gd name="connsiteX7" fmla="*/ 869909 w 1213862"/>
              <a:gd name="connsiteY7" fmla="*/ 2120080 h 2443273"/>
              <a:gd name="connsiteX8" fmla="*/ 1060542 w 1213862"/>
              <a:gd name="connsiteY8" fmla="*/ 2129054 h 2443273"/>
              <a:gd name="connsiteX9" fmla="*/ 1027861 w 1213862"/>
              <a:gd name="connsiteY9" fmla="*/ 1334592 h 2443273"/>
              <a:gd name="connsiteX10" fmla="*/ 1213862 w 1213862"/>
              <a:gd name="connsiteY10" fmla="*/ 1244078 h 2443273"/>
              <a:gd name="connsiteX0" fmla="*/ 3354000 w 3354000"/>
              <a:gd name="connsiteY0" fmla="*/ 1244078 h 2443273"/>
              <a:gd name="connsiteX1" fmla="*/ 3112096 w 3354000"/>
              <a:gd name="connsiteY1" fmla="*/ 751611 h 2443273"/>
              <a:gd name="connsiteX2" fmla="*/ 3244435 w 3354000"/>
              <a:gd name="connsiteY2" fmla="*/ 634453 h 2443273"/>
              <a:gd name="connsiteX3" fmla="*/ 2644555 w 3354000"/>
              <a:gd name="connsiteY3" fmla="*/ 0 h 2443273"/>
              <a:gd name="connsiteX4" fmla="*/ 0 w 3354000"/>
              <a:gd name="connsiteY4" fmla="*/ 1512620 h 2443273"/>
              <a:gd name="connsiteX5" fmla="*/ 2849349 w 3354000"/>
              <a:gd name="connsiteY5" fmla="*/ 2408695 h 2443273"/>
              <a:gd name="connsiteX6" fmla="*/ 2937987 w 3354000"/>
              <a:gd name="connsiteY6" fmla="*/ 2443273 h 2443273"/>
              <a:gd name="connsiteX7" fmla="*/ 3010047 w 3354000"/>
              <a:gd name="connsiteY7" fmla="*/ 2120080 h 2443273"/>
              <a:gd name="connsiteX8" fmla="*/ 3200680 w 3354000"/>
              <a:gd name="connsiteY8" fmla="*/ 2129054 h 2443273"/>
              <a:gd name="connsiteX9" fmla="*/ 3167999 w 3354000"/>
              <a:gd name="connsiteY9" fmla="*/ 1334592 h 2443273"/>
              <a:gd name="connsiteX10" fmla="*/ 3354000 w 3354000"/>
              <a:gd name="connsiteY10" fmla="*/ 1244078 h 2443273"/>
              <a:gd name="connsiteX0" fmla="*/ 3354000 w 3354000"/>
              <a:gd name="connsiteY0" fmla="*/ 1244078 h 2443273"/>
              <a:gd name="connsiteX1" fmla="*/ 3112096 w 3354000"/>
              <a:gd name="connsiteY1" fmla="*/ 751611 h 2443273"/>
              <a:gd name="connsiteX2" fmla="*/ 3244435 w 3354000"/>
              <a:gd name="connsiteY2" fmla="*/ 634453 h 2443273"/>
              <a:gd name="connsiteX3" fmla="*/ 2644555 w 3354000"/>
              <a:gd name="connsiteY3" fmla="*/ 0 h 2443273"/>
              <a:gd name="connsiteX4" fmla="*/ 0 w 3354000"/>
              <a:gd name="connsiteY4" fmla="*/ 1512620 h 2443273"/>
              <a:gd name="connsiteX5" fmla="*/ 2436144 w 3354000"/>
              <a:gd name="connsiteY5" fmla="*/ 2277297 h 2443273"/>
              <a:gd name="connsiteX6" fmla="*/ 2849349 w 3354000"/>
              <a:gd name="connsiteY6" fmla="*/ 2408695 h 2443273"/>
              <a:gd name="connsiteX7" fmla="*/ 2937987 w 3354000"/>
              <a:gd name="connsiteY7" fmla="*/ 2443273 h 2443273"/>
              <a:gd name="connsiteX8" fmla="*/ 3010047 w 3354000"/>
              <a:gd name="connsiteY8" fmla="*/ 2120080 h 2443273"/>
              <a:gd name="connsiteX9" fmla="*/ 3200680 w 3354000"/>
              <a:gd name="connsiteY9" fmla="*/ 2129054 h 2443273"/>
              <a:gd name="connsiteX10" fmla="*/ 3167999 w 3354000"/>
              <a:gd name="connsiteY10" fmla="*/ 1334592 h 2443273"/>
              <a:gd name="connsiteX11" fmla="*/ 3354000 w 3354000"/>
              <a:gd name="connsiteY11" fmla="*/ 1244078 h 2443273"/>
              <a:gd name="connsiteX0" fmla="*/ 3354000 w 3354000"/>
              <a:gd name="connsiteY0" fmla="*/ 1244078 h 2901987"/>
              <a:gd name="connsiteX1" fmla="*/ 3112096 w 3354000"/>
              <a:gd name="connsiteY1" fmla="*/ 751611 h 2901987"/>
              <a:gd name="connsiteX2" fmla="*/ 3244435 w 3354000"/>
              <a:gd name="connsiteY2" fmla="*/ 634453 h 2901987"/>
              <a:gd name="connsiteX3" fmla="*/ 2644555 w 3354000"/>
              <a:gd name="connsiteY3" fmla="*/ 0 h 2901987"/>
              <a:gd name="connsiteX4" fmla="*/ 0 w 3354000"/>
              <a:gd name="connsiteY4" fmla="*/ 1512620 h 2901987"/>
              <a:gd name="connsiteX5" fmla="*/ 2632006 w 3354000"/>
              <a:gd name="connsiteY5" fmla="*/ 2901987 h 2901987"/>
              <a:gd name="connsiteX6" fmla="*/ 2849349 w 3354000"/>
              <a:gd name="connsiteY6" fmla="*/ 2408695 h 2901987"/>
              <a:gd name="connsiteX7" fmla="*/ 2937987 w 3354000"/>
              <a:gd name="connsiteY7" fmla="*/ 2443273 h 2901987"/>
              <a:gd name="connsiteX8" fmla="*/ 3010047 w 3354000"/>
              <a:gd name="connsiteY8" fmla="*/ 2120080 h 2901987"/>
              <a:gd name="connsiteX9" fmla="*/ 3200680 w 3354000"/>
              <a:gd name="connsiteY9" fmla="*/ 2129054 h 2901987"/>
              <a:gd name="connsiteX10" fmla="*/ 3167999 w 3354000"/>
              <a:gd name="connsiteY10" fmla="*/ 1334592 h 2901987"/>
              <a:gd name="connsiteX11" fmla="*/ 3354000 w 3354000"/>
              <a:gd name="connsiteY11" fmla="*/ 1244078 h 2901987"/>
              <a:gd name="connsiteX0" fmla="*/ 3354000 w 3354000"/>
              <a:gd name="connsiteY0" fmla="*/ 1244078 h 2901987"/>
              <a:gd name="connsiteX1" fmla="*/ 3112096 w 3354000"/>
              <a:gd name="connsiteY1" fmla="*/ 751611 h 2901987"/>
              <a:gd name="connsiteX2" fmla="*/ 3244435 w 3354000"/>
              <a:gd name="connsiteY2" fmla="*/ 634453 h 2901987"/>
              <a:gd name="connsiteX3" fmla="*/ 2644555 w 3354000"/>
              <a:gd name="connsiteY3" fmla="*/ 0 h 2901987"/>
              <a:gd name="connsiteX4" fmla="*/ 0 w 3354000"/>
              <a:gd name="connsiteY4" fmla="*/ 1512620 h 2901987"/>
              <a:gd name="connsiteX5" fmla="*/ 2025687 w 3354000"/>
              <a:gd name="connsiteY5" fmla="*/ 2577317 h 2901987"/>
              <a:gd name="connsiteX6" fmla="*/ 2632006 w 3354000"/>
              <a:gd name="connsiteY6" fmla="*/ 2901987 h 2901987"/>
              <a:gd name="connsiteX7" fmla="*/ 2849349 w 3354000"/>
              <a:gd name="connsiteY7" fmla="*/ 2408695 h 2901987"/>
              <a:gd name="connsiteX8" fmla="*/ 2937987 w 3354000"/>
              <a:gd name="connsiteY8" fmla="*/ 2443273 h 2901987"/>
              <a:gd name="connsiteX9" fmla="*/ 3010047 w 3354000"/>
              <a:gd name="connsiteY9" fmla="*/ 2120080 h 2901987"/>
              <a:gd name="connsiteX10" fmla="*/ 3200680 w 3354000"/>
              <a:gd name="connsiteY10" fmla="*/ 2129054 h 2901987"/>
              <a:gd name="connsiteX11" fmla="*/ 3167999 w 3354000"/>
              <a:gd name="connsiteY11" fmla="*/ 1334592 h 2901987"/>
              <a:gd name="connsiteX12" fmla="*/ 3354000 w 3354000"/>
              <a:gd name="connsiteY12" fmla="*/ 1244078 h 2901987"/>
              <a:gd name="connsiteX0" fmla="*/ 3354000 w 3354000"/>
              <a:gd name="connsiteY0" fmla="*/ 1244078 h 2901987"/>
              <a:gd name="connsiteX1" fmla="*/ 3112096 w 3354000"/>
              <a:gd name="connsiteY1" fmla="*/ 751611 h 2901987"/>
              <a:gd name="connsiteX2" fmla="*/ 3244435 w 3354000"/>
              <a:gd name="connsiteY2" fmla="*/ 634453 h 2901987"/>
              <a:gd name="connsiteX3" fmla="*/ 2644555 w 3354000"/>
              <a:gd name="connsiteY3" fmla="*/ 0 h 2901987"/>
              <a:gd name="connsiteX4" fmla="*/ 0 w 3354000"/>
              <a:gd name="connsiteY4" fmla="*/ 1512620 h 2901987"/>
              <a:gd name="connsiteX5" fmla="*/ 2452724 w 3354000"/>
              <a:gd name="connsiteY5" fmla="*/ 2826018 h 2901987"/>
              <a:gd name="connsiteX6" fmla="*/ 2632006 w 3354000"/>
              <a:gd name="connsiteY6" fmla="*/ 2901987 h 2901987"/>
              <a:gd name="connsiteX7" fmla="*/ 2849349 w 3354000"/>
              <a:gd name="connsiteY7" fmla="*/ 2408695 h 2901987"/>
              <a:gd name="connsiteX8" fmla="*/ 2937987 w 3354000"/>
              <a:gd name="connsiteY8" fmla="*/ 2443273 h 2901987"/>
              <a:gd name="connsiteX9" fmla="*/ 3010047 w 3354000"/>
              <a:gd name="connsiteY9" fmla="*/ 2120080 h 2901987"/>
              <a:gd name="connsiteX10" fmla="*/ 3200680 w 3354000"/>
              <a:gd name="connsiteY10" fmla="*/ 2129054 h 2901987"/>
              <a:gd name="connsiteX11" fmla="*/ 3167999 w 3354000"/>
              <a:gd name="connsiteY11" fmla="*/ 1334592 h 2901987"/>
              <a:gd name="connsiteX12" fmla="*/ 3354000 w 3354000"/>
              <a:gd name="connsiteY12" fmla="*/ 1244078 h 2901987"/>
              <a:gd name="connsiteX0" fmla="*/ 3354000 w 3354000"/>
              <a:gd name="connsiteY0" fmla="*/ 1244078 h 2901987"/>
              <a:gd name="connsiteX1" fmla="*/ 3112096 w 3354000"/>
              <a:gd name="connsiteY1" fmla="*/ 751611 h 2901987"/>
              <a:gd name="connsiteX2" fmla="*/ 3244435 w 3354000"/>
              <a:gd name="connsiteY2" fmla="*/ 634453 h 2901987"/>
              <a:gd name="connsiteX3" fmla="*/ 2644555 w 3354000"/>
              <a:gd name="connsiteY3" fmla="*/ 0 h 2901987"/>
              <a:gd name="connsiteX4" fmla="*/ 0 w 3354000"/>
              <a:gd name="connsiteY4" fmla="*/ 1512620 h 2901987"/>
              <a:gd name="connsiteX5" fmla="*/ 1824284 w 3354000"/>
              <a:gd name="connsiteY5" fmla="*/ 2491584 h 2901987"/>
              <a:gd name="connsiteX6" fmla="*/ 2452724 w 3354000"/>
              <a:gd name="connsiteY6" fmla="*/ 2826018 h 2901987"/>
              <a:gd name="connsiteX7" fmla="*/ 2632006 w 3354000"/>
              <a:gd name="connsiteY7" fmla="*/ 2901987 h 2901987"/>
              <a:gd name="connsiteX8" fmla="*/ 2849349 w 3354000"/>
              <a:gd name="connsiteY8" fmla="*/ 2408695 h 2901987"/>
              <a:gd name="connsiteX9" fmla="*/ 2937987 w 3354000"/>
              <a:gd name="connsiteY9" fmla="*/ 2443273 h 2901987"/>
              <a:gd name="connsiteX10" fmla="*/ 3010047 w 3354000"/>
              <a:gd name="connsiteY10" fmla="*/ 2120080 h 2901987"/>
              <a:gd name="connsiteX11" fmla="*/ 3200680 w 3354000"/>
              <a:gd name="connsiteY11" fmla="*/ 2129054 h 2901987"/>
              <a:gd name="connsiteX12" fmla="*/ 3167999 w 3354000"/>
              <a:gd name="connsiteY12" fmla="*/ 1334592 h 2901987"/>
              <a:gd name="connsiteX13" fmla="*/ 3354000 w 3354000"/>
              <a:gd name="connsiteY13" fmla="*/ 1244078 h 2901987"/>
              <a:gd name="connsiteX0" fmla="*/ 3354000 w 3354000"/>
              <a:gd name="connsiteY0" fmla="*/ 1244078 h 3392799"/>
              <a:gd name="connsiteX1" fmla="*/ 3112096 w 3354000"/>
              <a:gd name="connsiteY1" fmla="*/ 751611 h 3392799"/>
              <a:gd name="connsiteX2" fmla="*/ 3244435 w 3354000"/>
              <a:gd name="connsiteY2" fmla="*/ 634453 h 3392799"/>
              <a:gd name="connsiteX3" fmla="*/ 2644555 w 3354000"/>
              <a:gd name="connsiteY3" fmla="*/ 0 h 3392799"/>
              <a:gd name="connsiteX4" fmla="*/ 0 w 3354000"/>
              <a:gd name="connsiteY4" fmla="*/ 1512620 h 3392799"/>
              <a:gd name="connsiteX5" fmla="*/ 1835165 w 3354000"/>
              <a:gd name="connsiteY5" fmla="*/ 3392799 h 3392799"/>
              <a:gd name="connsiteX6" fmla="*/ 2452724 w 3354000"/>
              <a:gd name="connsiteY6" fmla="*/ 2826018 h 3392799"/>
              <a:gd name="connsiteX7" fmla="*/ 2632006 w 3354000"/>
              <a:gd name="connsiteY7" fmla="*/ 2901987 h 3392799"/>
              <a:gd name="connsiteX8" fmla="*/ 2849349 w 3354000"/>
              <a:gd name="connsiteY8" fmla="*/ 2408695 h 3392799"/>
              <a:gd name="connsiteX9" fmla="*/ 2937987 w 3354000"/>
              <a:gd name="connsiteY9" fmla="*/ 2443273 h 3392799"/>
              <a:gd name="connsiteX10" fmla="*/ 3010047 w 3354000"/>
              <a:gd name="connsiteY10" fmla="*/ 2120080 h 3392799"/>
              <a:gd name="connsiteX11" fmla="*/ 3200680 w 3354000"/>
              <a:gd name="connsiteY11" fmla="*/ 2129054 h 3392799"/>
              <a:gd name="connsiteX12" fmla="*/ 3167999 w 3354000"/>
              <a:gd name="connsiteY12" fmla="*/ 1334592 h 3392799"/>
              <a:gd name="connsiteX13" fmla="*/ 3354000 w 3354000"/>
              <a:gd name="connsiteY13" fmla="*/ 1244078 h 3392799"/>
              <a:gd name="connsiteX0" fmla="*/ 3354000 w 3354000"/>
              <a:gd name="connsiteY0" fmla="*/ 1244078 h 3392799"/>
              <a:gd name="connsiteX1" fmla="*/ 3112096 w 3354000"/>
              <a:gd name="connsiteY1" fmla="*/ 751611 h 3392799"/>
              <a:gd name="connsiteX2" fmla="*/ 3244435 w 3354000"/>
              <a:gd name="connsiteY2" fmla="*/ 634453 h 3392799"/>
              <a:gd name="connsiteX3" fmla="*/ 2644555 w 3354000"/>
              <a:gd name="connsiteY3" fmla="*/ 0 h 3392799"/>
              <a:gd name="connsiteX4" fmla="*/ 0 w 3354000"/>
              <a:gd name="connsiteY4" fmla="*/ 1512620 h 3392799"/>
              <a:gd name="connsiteX5" fmla="*/ 848738 w 3354000"/>
              <a:gd name="connsiteY5" fmla="*/ 2380778 h 3392799"/>
              <a:gd name="connsiteX6" fmla="*/ 1835165 w 3354000"/>
              <a:gd name="connsiteY6" fmla="*/ 3392799 h 3392799"/>
              <a:gd name="connsiteX7" fmla="*/ 2452724 w 3354000"/>
              <a:gd name="connsiteY7" fmla="*/ 2826018 h 3392799"/>
              <a:gd name="connsiteX8" fmla="*/ 2632006 w 3354000"/>
              <a:gd name="connsiteY8" fmla="*/ 2901987 h 3392799"/>
              <a:gd name="connsiteX9" fmla="*/ 2849349 w 3354000"/>
              <a:gd name="connsiteY9" fmla="*/ 2408695 h 3392799"/>
              <a:gd name="connsiteX10" fmla="*/ 2937987 w 3354000"/>
              <a:gd name="connsiteY10" fmla="*/ 2443273 h 3392799"/>
              <a:gd name="connsiteX11" fmla="*/ 3010047 w 3354000"/>
              <a:gd name="connsiteY11" fmla="*/ 2120080 h 3392799"/>
              <a:gd name="connsiteX12" fmla="*/ 3200680 w 3354000"/>
              <a:gd name="connsiteY12" fmla="*/ 2129054 h 3392799"/>
              <a:gd name="connsiteX13" fmla="*/ 3167999 w 3354000"/>
              <a:gd name="connsiteY13" fmla="*/ 1334592 h 3392799"/>
              <a:gd name="connsiteX14" fmla="*/ 3354000 w 3354000"/>
              <a:gd name="connsiteY14" fmla="*/ 1244078 h 3392799"/>
              <a:gd name="connsiteX0" fmla="*/ 3354000 w 3354000"/>
              <a:gd name="connsiteY0" fmla="*/ 1244078 h 3392799"/>
              <a:gd name="connsiteX1" fmla="*/ 3112096 w 3354000"/>
              <a:gd name="connsiteY1" fmla="*/ 751611 h 3392799"/>
              <a:gd name="connsiteX2" fmla="*/ 3244435 w 3354000"/>
              <a:gd name="connsiteY2" fmla="*/ 634453 h 3392799"/>
              <a:gd name="connsiteX3" fmla="*/ 2644555 w 3354000"/>
              <a:gd name="connsiteY3" fmla="*/ 0 h 3392799"/>
              <a:gd name="connsiteX4" fmla="*/ 0 w 3354000"/>
              <a:gd name="connsiteY4" fmla="*/ 1512620 h 3392799"/>
              <a:gd name="connsiteX5" fmla="*/ 1709465 w 3354000"/>
              <a:gd name="connsiteY5" fmla="*/ 3262560 h 3392799"/>
              <a:gd name="connsiteX6" fmla="*/ 1835165 w 3354000"/>
              <a:gd name="connsiteY6" fmla="*/ 3392799 h 3392799"/>
              <a:gd name="connsiteX7" fmla="*/ 2452724 w 3354000"/>
              <a:gd name="connsiteY7" fmla="*/ 2826018 h 3392799"/>
              <a:gd name="connsiteX8" fmla="*/ 2632006 w 3354000"/>
              <a:gd name="connsiteY8" fmla="*/ 2901987 h 3392799"/>
              <a:gd name="connsiteX9" fmla="*/ 2849349 w 3354000"/>
              <a:gd name="connsiteY9" fmla="*/ 2408695 h 3392799"/>
              <a:gd name="connsiteX10" fmla="*/ 2937987 w 3354000"/>
              <a:gd name="connsiteY10" fmla="*/ 2443273 h 3392799"/>
              <a:gd name="connsiteX11" fmla="*/ 3010047 w 3354000"/>
              <a:gd name="connsiteY11" fmla="*/ 2120080 h 3392799"/>
              <a:gd name="connsiteX12" fmla="*/ 3200680 w 3354000"/>
              <a:gd name="connsiteY12" fmla="*/ 2129054 h 3392799"/>
              <a:gd name="connsiteX13" fmla="*/ 3167999 w 3354000"/>
              <a:gd name="connsiteY13" fmla="*/ 1334592 h 3392799"/>
              <a:gd name="connsiteX14" fmla="*/ 3354000 w 3354000"/>
              <a:gd name="connsiteY14" fmla="*/ 1244078 h 3392799"/>
              <a:gd name="connsiteX0" fmla="*/ 3354000 w 3354000"/>
              <a:gd name="connsiteY0" fmla="*/ 1244078 h 3392799"/>
              <a:gd name="connsiteX1" fmla="*/ 3112096 w 3354000"/>
              <a:gd name="connsiteY1" fmla="*/ 751611 h 3392799"/>
              <a:gd name="connsiteX2" fmla="*/ 3244435 w 3354000"/>
              <a:gd name="connsiteY2" fmla="*/ 634453 h 3392799"/>
              <a:gd name="connsiteX3" fmla="*/ 2644555 w 3354000"/>
              <a:gd name="connsiteY3" fmla="*/ 0 h 3392799"/>
              <a:gd name="connsiteX4" fmla="*/ 0 w 3354000"/>
              <a:gd name="connsiteY4" fmla="*/ 1512620 h 3392799"/>
              <a:gd name="connsiteX5" fmla="*/ 926818 w 3354000"/>
              <a:gd name="connsiteY5" fmla="*/ 2459913 h 3392799"/>
              <a:gd name="connsiteX6" fmla="*/ 1709465 w 3354000"/>
              <a:gd name="connsiteY6" fmla="*/ 3262560 h 3392799"/>
              <a:gd name="connsiteX7" fmla="*/ 1835165 w 3354000"/>
              <a:gd name="connsiteY7" fmla="*/ 3392799 h 3392799"/>
              <a:gd name="connsiteX8" fmla="*/ 2452724 w 3354000"/>
              <a:gd name="connsiteY8" fmla="*/ 2826018 h 3392799"/>
              <a:gd name="connsiteX9" fmla="*/ 2632006 w 3354000"/>
              <a:gd name="connsiteY9" fmla="*/ 2901987 h 3392799"/>
              <a:gd name="connsiteX10" fmla="*/ 2849349 w 3354000"/>
              <a:gd name="connsiteY10" fmla="*/ 2408695 h 3392799"/>
              <a:gd name="connsiteX11" fmla="*/ 2937987 w 3354000"/>
              <a:gd name="connsiteY11" fmla="*/ 2443273 h 3392799"/>
              <a:gd name="connsiteX12" fmla="*/ 3010047 w 3354000"/>
              <a:gd name="connsiteY12" fmla="*/ 2120080 h 3392799"/>
              <a:gd name="connsiteX13" fmla="*/ 3200680 w 3354000"/>
              <a:gd name="connsiteY13" fmla="*/ 2129054 h 3392799"/>
              <a:gd name="connsiteX14" fmla="*/ 3167999 w 3354000"/>
              <a:gd name="connsiteY14" fmla="*/ 1334592 h 3392799"/>
              <a:gd name="connsiteX15" fmla="*/ 3354000 w 3354000"/>
              <a:gd name="connsiteY15" fmla="*/ 1244078 h 3392799"/>
              <a:gd name="connsiteX0" fmla="*/ 3354000 w 3354000"/>
              <a:gd name="connsiteY0" fmla="*/ 1244078 h 3491523"/>
              <a:gd name="connsiteX1" fmla="*/ 3112096 w 3354000"/>
              <a:gd name="connsiteY1" fmla="*/ 751611 h 3491523"/>
              <a:gd name="connsiteX2" fmla="*/ 3244435 w 3354000"/>
              <a:gd name="connsiteY2" fmla="*/ 634453 h 3491523"/>
              <a:gd name="connsiteX3" fmla="*/ 2644555 w 3354000"/>
              <a:gd name="connsiteY3" fmla="*/ 0 h 3491523"/>
              <a:gd name="connsiteX4" fmla="*/ 0 w 3354000"/>
              <a:gd name="connsiteY4" fmla="*/ 1512620 h 3491523"/>
              <a:gd name="connsiteX5" fmla="*/ 1258834 w 3354000"/>
              <a:gd name="connsiteY5" fmla="*/ 3491523 h 3491523"/>
              <a:gd name="connsiteX6" fmla="*/ 1709465 w 3354000"/>
              <a:gd name="connsiteY6" fmla="*/ 3262560 h 3491523"/>
              <a:gd name="connsiteX7" fmla="*/ 1835165 w 3354000"/>
              <a:gd name="connsiteY7" fmla="*/ 3392799 h 3491523"/>
              <a:gd name="connsiteX8" fmla="*/ 2452724 w 3354000"/>
              <a:gd name="connsiteY8" fmla="*/ 2826018 h 3491523"/>
              <a:gd name="connsiteX9" fmla="*/ 2632006 w 3354000"/>
              <a:gd name="connsiteY9" fmla="*/ 2901987 h 3491523"/>
              <a:gd name="connsiteX10" fmla="*/ 2849349 w 3354000"/>
              <a:gd name="connsiteY10" fmla="*/ 2408695 h 3491523"/>
              <a:gd name="connsiteX11" fmla="*/ 2937987 w 3354000"/>
              <a:gd name="connsiteY11" fmla="*/ 2443273 h 3491523"/>
              <a:gd name="connsiteX12" fmla="*/ 3010047 w 3354000"/>
              <a:gd name="connsiteY12" fmla="*/ 2120080 h 3491523"/>
              <a:gd name="connsiteX13" fmla="*/ 3200680 w 3354000"/>
              <a:gd name="connsiteY13" fmla="*/ 2129054 h 3491523"/>
              <a:gd name="connsiteX14" fmla="*/ 3167999 w 3354000"/>
              <a:gd name="connsiteY14" fmla="*/ 1334592 h 3491523"/>
              <a:gd name="connsiteX15" fmla="*/ 3354000 w 3354000"/>
              <a:gd name="connsiteY15" fmla="*/ 1244078 h 3491523"/>
              <a:gd name="connsiteX0" fmla="*/ 3354000 w 3354000"/>
              <a:gd name="connsiteY0" fmla="*/ 1244078 h 3491523"/>
              <a:gd name="connsiteX1" fmla="*/ 3112096 w 3354000"/>
              <a:gd name="connsiteY1" fmla="*/ 751611 h 3491523"/>
              <a:gd name="connsiteX2" fmla="*/ 3244435 w 3354000"/>
              <a:gd name="connsiteY2" fmla="*/ 634453 h 3491523"/>
              <a:gd name="connsiteX3" fmla="*/ 2644555 w 3354000"/>
              <a:gd name="connsiteY3" fmla="*/ 0 h 3491523"/>
              <a:gd name="connsiteX4" fmla="*/ 0 w 3354000"/>
              <a:gd name="connsiteY4" fmla="*/ 1512620 h 3491523"/>
              <a:gd name="connsiteX5" fmla="*/ 1258834 w 3354000"/>
              <a:gd name="connsiteY5" fmla="*/ 3491523 h 3491523"/>
              <a:gd name="connsiteX6" fmla="*/ 1709465 w 3354000"/>
              <a:gd name="connsiteY6" fmla="*/ 3262560 h 3491523"/>
              <a:gd name="connsiteX7" fmla="*/ 1835165 w 3354000"/>
              <a:gd name="connsiteY7" fmla="*/ 3392799 h 3491523"/>
              <a:gd name="connsiteX8" fmla="*/ 2452724 w 3354000"/>
              <a:gd name="connsiteY8" fmla="*/ 2826018 h 3491523"/>
              <a:gd name="connsiteX9" fmla="*/ 2632006 w 3354000"/>
              <a:gd name="connsiteY9" fmla="*/ 2901987 h 3491523"/>
              <a:gd name="connsiteX10" fmla="*/ 2849349 w 3354000"/>
              <a:gd name="connsiteY10" fmla="*/ 2408695 h 3491523"/>
              <a:gd name="connsiteX11" fmla="*/ 2937987 w 3354000"/>
              <a:gd name="connsiteY11" fmla="*/ 2443273 h 3491523"/>
              <a:gd name="connsiteX12" fmla="*/ 3010047 w 3354000"/>
              <a:gd name="connsiteY12" fmla="*/ 2120080 h 3491523"/>
              <a:gd name="connsiteX13" fmla="*/ 3200680 w 3354000"/>
              <a:gd name="connsiteY13" fmla="*/ 2129054 h 3491523"/>
              <a:gd name="connsiteX14" fmla="*/ 3167999 w 3354000"/>
              <a:gd name="connsiteY14" fmla="*/ 1334592 h 3491523"/>
              <a:gd name="connsiteX15" fmla="*/ 3354000 w 3354000"/>
              <a:gd name="connsiteY15" fmla="*/ 1244078 h 3491523"/>
              <a:gd name="connsiteX0" fmla="*/ 3354000 w 3354000"/>
              <a:gd name="connsiteY0" fmla="*/ 1244078 h 3491523"/>
              <a:gd name="connsiteX1" fmla="*/ 3112096 w 3354000"/>
              <a:gd name="connsiteY1" fmla="*/ 751611 h 3491523"/>
              <a:gd name="connsiteX2" fmla="*/ 3244435 w 3354000"/>
              <a:gd name="connsiteY2" fmla="*/ 634453 h 3491523"/>
              <a:gd name="connsiteX3" fmla="*/ 2644555 w 3354000"/>
              <a:gd name="connsiteY3" fmla="*/ 0 h 3491523"/>
              <a:gd name="connsiteX4" fmla="*/ 0 w 3354000"/>
              <a:gd name="connsiteY4" fmla="*/ 1512620 h 3491523"/>
              <a:gd name="connsiteX5" fmla="*/ 1258834 w 3354000"/>
              <a:gd name="connsiteY5" fmla="*/ 3491523 h 3491523"/>
              <a:gd name="connsiteX6" fmla="*/ 1709465 w 3354000"/>
              <a:gd name="connsiteY6" fmla="*/ 3262560 h 3491523"/>
              <a:gd name="connsiteX7" fmla="*/ 1835165 w 3354000"/>
              <a:gd name="connsiteY7" fmla="*/ 3392799 h 3491523"/>
              <a:gd name="connsiteX8" fmla="*/ 2452724 w 3354000"/>
              <a:gd name="connsiteY8" fmla="*/ 2826018 h 3491523"/>
              <a:gd name="connsiteX9" fmla="*/ 2632006 w 3354000"/>
              <a:gd name="connsiteY9" fmla="*/ 2901987 h 3491523"/>
              <a:gd name="connsiteX10" fmla="*/ 2849349 w 3354000"/>
              <a:gd name="connsiteY10" fmla="*/ 2408695 h 3491523"/>
              <a:gd name="connsiteX11" fmla="*/ 2937987 w 3354000"/>
              <a:gd name="connsiteY11" fmla="*/ 2443273 h 3491523"/>
              <a:gd name="connsiteX12" fmla="*/ 3010047 w 3354000"/>
              <a:gd name="connsiteY12" fmla="*/ 2120080 h 3491523"/>
              <a:gd name="connsiteX13" fmla="*/ 3200680 w 3354000"/>
              <a:gd name="connsiteY13" fmla="*/ 2129054 h 3491523"/>
              <a:gd name="connsiteX14" fmla="*/ 3167999 w 3354000"/>
              <a:gd name="connsiteY14" fmla="*/ 1334592 h 3491523"/>
              <a:gd name="connsiteX15" fmla="*/ 3354000 w 3354000"/>
              <a:gd name="connsiteY15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1099085 w 3194251"/>
              <a:gd name="connsiteY5" fmla="*/ 3491523 h 3491523"/>
              <a:gd name="connsiteX6" fmla="*/ 1549716 w 3194251"/>
              <a:gd name="connsiteY6" fmla="*/ 3262560 h 3491523"/>
              <a:gd name="connsiteX7" fmla="*/ 1675416 w 3194251"/>
              <a:gd name="connsiteY7" fmla="*/ 3392799 h 3491523"/>
              <a:gd name="connsiteX8" fmla="*/ 2292975 w 3194251"/>
              <a:gd name="connsiteY8" fmla="*/ 2826018 h 3491523"/>
              <a:gd name="connsiteX9" fmla="*/ 2472257 w 3194251"/>
              <a:gd name="connsiteY9" fmla="*/ 2901987 h 3491523"/>
              <a:gd name="connsiteX10" fmla="*/ 2689600 w 3194251"/>
              <a:gd name="connsiteY10" fmla="*/ 2408695 h 3491523"/>
              <a:gd name="connsiteX11" fmla="*/ 2778238 w 3194251"/>
              <a:gd name="connsiteY11" fmla="*/ 2443273 h 3491523"/>
              <a:gd name="connsiteX12" fmla="*/ 2850298 w 3194251"/>
              <a:gd name="connsiteY12" fmla="*/ 2120080 h 3491523"/>
              <a:gd name="connsiteX13" fmla="*/ 3040931 w 3194251"/>
              <a:gd name="connsiteY13" fmla="*/ 2129054 h 3491523"/>
              <a:gd name="connsiteX14" fmla="*/ 3008250 w 3194251"/>
              <a:gd name="connsiteY14" fmla="*/ 1334592 h 3491523"/>
              <a:gd name="connsiteX15" fmla="*/ 3194251 w 3194251"/>
              <a:gd name="connsiteY15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1014880 w 3194251"/>
              <a:gd name="connsiteY5" fmla="*/ 3331299 h 3491523"/>
              <a:gd name="connsiteX6" fmla="*/ 1099085 w 3194251"/>
              <a:gd name="connsiteY6" fmla="*/ 3491523 h 3491523"/>
              <a:gd name="connsiteX7" fmla="*/ 1549716 w 3194251"/>
              <a:gd name="connsiteY7" fmla="*/ 3262560 h 3491523"/>
              <a:gd name="connsiteX8" fmla="*/ 1675416 w 3194251"/>
              <a:gd name="connsiteY8" fmla="*/ 3392799 h 3491523"/>
              <a:gd name="connsiteX9" fmla="*/ 2292975 w 3194251"/>
              <a:gd name="connsiteY9" fmla="*/ 2826018 h 3491523"/>
              <a:gd name="connsiteX10" fmla="*/ 2472257 w 3194251"/>
              <a:gd name="connsiteY10" fmla="*/ 2901987 h 3491523"/>
              <a:gd name="connsiteX11" fmla="*/ 2689600 w 3194251"/>
              <a:gd name="connsiteY11" fmla="*/ 2408695 h 3491523"/>
              <a:gd name="connsiteX12" fmla="*/ 2778238 w 3194251"/>
              <a:gd name="connsiteY12" fmla="*/ 2443273 h 3491523"/>
              <a:gd name="connsiteX13" fmla="*/ 2850298 w 3194251"/>
              <a:gd name="connsiteY13" fmla="*/ 2120080 h 3491523"/>
              <a:gd name="connsiteX14" fmla="*/ 3040931 w 3194251"/>
              <a:gd name="connsiteY14" fmla="*/ 2129054 h 3491523"/>
              <a:gd name="connsiteX15" fmla="*/ 3008250 w 3194251"/>
              <a:gd name="connsiteY15" fmla="*/ 1334592 h 3491523"/>
              <a:gd name="connsiteX16" fmla="*/ 3194251 w 3194251"/>
              <a:gd name="connsiteY16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607901 w 3194251"/>
              <a:gd name="connsiteY5" fmla="*/ 2577852 h 3491523"/>
              <a:gd name="connsiteX6" fmla="*/ 1014880 w 3194251"/>
              <a:gd name="connsiteY6" fmla="*/ 3331299 h 3491523"/>
              <a:gd name="connsiteX7" fmla="*/ 1099085 w 3194251"/>
              <a:gd name="connsiteY7" fmla="*/ 3491523 h 3491523"/>
              <a:gd name="connsiteX8" fmla="*/ 1549716 w 3194251"/>
              <a:gd name="connsiteY8" fmla="*/ 3262560 h 3491523"/>
              <a:gd name="connsiteX9" fmla="*/ 1675416 w 3194251"/>
              <a:gd name="connsiteY9" fmla="*/ 3392799 h 3491523"/>
              <a:gd name="connsiteX10" fmla="*/ 2292975 w 3194251"/>
              <a:gd name="connsiteY10" fmla="*/ 2826018 h 3491523"/>
              <a:gd name="connsiteX11" fmla="*/ 2472257 w 3194251"/>
              <a:gd name="connsiteY11" fmla="*/ 2901987 h 3491523"/>
              <a:gd name="connsiteX12" fmla="*/ 2689600 w 3194251"/>
              <a:gd name="connsiteY12" fmla="*/ 2408695 h 3491523"/>
              <a:gd name="connsiteX13" fmla="*/ 2778238 w 3194251"/>
              <a:gd name="connsiteY13" fmla="*/ 2443273 h 3491523"/>
              <a:gd name="connsiteX14" fmla="*/ 2850298 w 3194251"/>
              <a:gd name="connsiteY14" fmla="*/ 2120080 h 3491523"/>
              <a:gd name="connsiteX15" fmla="*/ 3040931 w 3194251"/>
              <a:gd name="connsiteY15" fmla="*/ 2129054 h 3491523"/>
              <a:gd name="connsiteX16" fmla="*/ 3008250 w 3194251"/>
              <a:gd name="connsiteY16" fmla="*/ 1334592 h 3491523"/>
              <a:gd name="connsiteX17" fmla="*/ 3194251 w 3194251"/>
              <a:gd name="connsiteY17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204784 w 3194251"/>
              <a:gd name="connsiteY5" fmla="*/ 3370106 h 3491523"/>
              <a:gd name="connsiteX6" fmla="*/ 1014880 w 3194251"/>
              <a:gd name="connsiteY6" fmla="*/ 3331299 h 3491523"/>
              <a:gd name="connsiteX7" fmla="*/ 1099085 w 3194251"/>
              <a:gd name="connsiteY7" fmla="*/ 3491523 h 3491523"/>
              <a:gd name="connsiteX8" fmla="*/ 1549716 w 3194251"/>
              <a:gd name="connsiteY8" fmla="*/ 3262560 h 3491523"/>
              <a:gd name="connsiteX9" fmla="*/ 1675416 w 3194251"/>
              <a:gd name="connsiteY9" fmla="*/ 3392799 h 3491523"/>
              <a:gd name="connsiteX10" fmla="*/ 2292975 w 3194251"/>
              <a:gd name="connsiteY10" fmla="*/ 2826018 h 3491523"/>
              <a:gd name="connsiteX11" fmla="*/ 2472257 w 3194251"/>
              <a:gd name="connsiteY11" fmla="*/ 2901987 h 3491523"/>
              <a:gd name="connsiteX12" fmla="*/ 2689600 w 3194251"/>
              <a:gd name="connsiteY12" fmla="*/ 2408695 h 3491523"/>
              <a:gd name="connsiteX13" fmla="*/ 2778238 w 3194251"/>
              <a:gd name="connsiteY13" fmla="*/ 2443273 h 3491523"/>
              <a:gd name="connsiteX14" fmla="*/ 2850298 w 3194251"/>
              <a:gd name="connsiteY14" fmla="*/ 2120080 h 3491523"/>
              <a:gd name="connsiteX15" fmla="*/ 3040931 w 3194251"/>
              <a:gd name="connsiteY15" fmla="*/ 2129054 h 3491523"/>
              <a:gd name="connsiteX16" fmla="*/ 3008250 w 3194251"/>
              <a:gd name="connsiteY16" fmla="*/ 1334592 h 3491523"/>
              <a:gd name="connsiteX17" fmla="*/ 3194251 w 3194251"/>
              <a:gd name="connsiteY17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127703 w 3194251"/>
              <a:gd name="connsiteY5" fmla="*/ 2626054 h 3491523"/>
              <a:gd name="connsiteX6" fmla="*/ 204784 w 3194251"/>
              <a:gd name="connsiteY6" fmla="*/ 3370106 h 3491523"/>
              <a:gd name="connsiteX7" fmla="*/ 1014880 w 3194251"/>
              <a:gd name="connsiteY7" fmla="*/ 3331299 h 3491523"/>
              <a:gd name="connsiteX8" fmla="*/ 1099085 w 3194251"/>
              <a:gd name="connsiteY8" fmla="*/ 3491523 h 3491523"/>
              <a:gd name="connsiteX9" fmla="*/ 1549716 w 3194251"/>
              <a:gd name="connsiteY9" fmla="*/ 3262560 h 3491523"/>
              <a:gd name="connsiteX10" fmla="*/ 1675416 w 3194251"/>
              <a:gd name="connsiteY10" fmla="*/ 3392799 h 3491523"/>
              <a:gd name="connsiteX11" fmla="*/ 2292975 w 3194251"/>
              <a:gd name="connsiteY11" fmla="*/ 2826018 h 3491523"/>
              <a:gd name="connsiteX12" fmla="*/ 2472257 w 3194251"/>
              <a:gd name="connsiteY12" fmla="*/ 2901987 h 3491523"/>
              <a:gd name="connsiteX13" fmla="*/ 2689600 w 3194251"/>
              <a:gd name="connsiteY13" fmla="*/ 2408695 h 3491523"/>
              <a:gd name="connsiteX14" fmla="*/ 2778238 w 3194251"/>
              <a:gd name="connsiteY14" fmla="*/ 2443273 h 3491523"/>
              <a:gd name="connsiteX15" fmla="*/ 2850298 w 3194251"/>
              <a:gd name="connsiteY15" fmla="*/ 2120080 h 3491523"/>
              <a:gd name="connsiteX16" fmla="*/ 3040931 w 3194251"/>
              <a:gd name="connsiteY16" fmla="*/ 2129054 h 3491523"/>
              <a:gd name="connsiteX17" fmla="*/ 3008250 w 3194251"/>
              <a:gd name="connsiteY17" fmla="*/ 1334592 h 3491523"/>
              <a:gd name="connsiteX18" fmla="*/ 3194251 w 3194251"/>
              <a:gd name="connsiteY18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188944 w 3194251"/>
              <a:gd name="connsiteY5" fmla="*/ 3055042 h 3491523"/>
              <a:gd name="connsiteX6" fmla="*/ 204784 w 3194251"/>
              <a:gd name="connsiteY6" fmla="*/ 3370106 h 3491523"/>
              <a:gd name="connsiteX7" fmla="*/ 1014880 w 3194251"/>
              <a:gd name="connsiteY7" fmla="*/ 3331299 h 3491523"/>
              <a:gd name="connsiteX8" fmla="*/ 1099085 w 3194251"/>
              <a:gd name="connsiteY8" fmla="*/ 3491523 h 3491523"/>
              <a:gd name="connsiteX9" fmla="*/ 1549716 w 3194251"/>
              <a:gd name="connsiteY9" fmla="*/ 3262560 h 3491523"/>
              <a:gd name="connsiteX10" fmla="*/ 1675416 w 3194251"/>
              <a:gd name="connsiteY10" fmla="*/ 3392799 h 3491523"/>
              <a:gd name="connsiteX11" fmla="*/ 2292975 w 3194251"/>
              <a:gd name="connsiteY11" fmla="*/ 2826018 h 3491523"/>
              <a:gd name="connsiteX12" fmla="*/ 2472257 w 3194251"/>
              <a:gd name="connsiteY12" fmla="*/ 2901987 h 3491523"/>
              <a:gd name="connsiteX13" fmla="*/ 2689600 w 3194251"/>
              <a:gd name="connsiteY13" fmla="*/ 2408695 h 3491523"/>
              <a:gd name="connsiteX14" fmla="*/ 2778238 w 3194251"/>
              <a:gd name="connsiteY14" fmla="*/ 2443273 h 3491523"/>
              <a:gd name="connsiteX15" fmla="*/ 2850298 w 3194251"/>
              <a:gd name="connsiteY15" fmla="*/ 2120080 h 3491523"/>
              <a:gd name="connsiteX16" fmla="*/ 3040931 w 3194251"/>
              <a:gd name="connsiteY16" fmla="*/ 2129054 h 3491523"/>
              <a:gd name="connsiteX17" fmla="*/ 3008250 w 3194251"/>
              <a:gd name="connsiteY17" fmla="*/ 1334592 h 3491523"/>
              <a:gd name="connsiteX18" fmla="*/ 3194251 w 3194251"/>
              <a:gd name="connsiteY18" fmla="*/ 1244078 h 3491523"/>
              <a:gd name="connsiteX0" fmla="*/ 3194251 w 3194251"/>
              <a:gd name="connsiteY0" fmla="*/ 1244078 h 3491523"/>
              <a:gd name="connsiteX1" fmla="*/ 2952347 w 3194251"/>
              <a:gd name="connsiteY1" fmla="*/ 751611 h 3491523"/>
              <a:gd name="connsiteX2" fmla="*/ 3084686 w 3194251"/>
              <a:gd name="connsiteY2" fmla="*/ 634453 h 3491523"/>
              <a:gd name="connsiteX3" fmla="*/ 2484806 w 3194251"/>
              <a:gd name="connsiteY3" fmla="*/ 0 h 3491523"/>
              <a:gd name="connsiteX4" fmla="*/ 0 w 3194251"/>
              <a:gd name="connsiteY4" fmla="*/ 1441877 h 3491523"/>
              <a:gd name="connsiteX5" fmla="*/ 129181 w 3194251"/>
              <a:gd name="connsiteY5" fmla="*/ 2520522 h 3491523"/>
              <a:gd name="connsiteX6" fmla="*/ 188944 w 3194251"/>
              <a:gd name="connsiteY6" fmla="*/ 3055042 h 3491523"/>
              <a:gd name="connsiteX7" fmla="*/ 204784 w 3194251"/>
              <a:gd name="connsiteY7" fmla="*/ 3370106 h 3491523"/>
              <a:gd name="connsiteX8" fmla="*/ 1014880 w 3194251"/>
              <a:gd name="connsiteY8" fmla="*/ 3331299 h 3491523"/>
              <a:gd name="connsiteX9" fmla="*/ 1099085 w 3194251"/>
              <a:gd name="connsiteY9" fmla="*/ 3491523 h 3491523"/>
              <a:gd name="connsiteX10" fmla="*/ 1549716 w 3194251"/>
              <a:gd name="connsiteY10" fmla="*/ 3262560 h 3491523"/>
              <a:gd name="connsiteX11" fmla="*/ 1675416 w 3194251"/>
              <a:gd name="connsiteY11" fmla="*/ 3392799 h 3491523"/>
              <a:gd name="connsiteX12" fmla="*/ 2292975 w 3194251"/>
              <a:gd name="connsiteY12" fmla="*/ 2826018 h 3491523"/>
              <a:gd name="connsiteX13" fmla="*/ 2472257 w 3194251"/>
              <a:gd name="connsiteY13" fmla="*/ 2901987 h 3491523"/>
              <a:gd name="connsiteX14" fmla="*/ 2689600 w 3194251"/>
              <a:gd name="connsiteY14" fmla="*/ 2408695 h 3491523"/>
              <a:gd name="connsiteX15" fmla="*/ 2778238 w 3194251"/>
              <a:gd name="connsiteY15" fmla="*/ 2443273 h 3491523"/>
              <a:gd name="connsiteX16" fmla="*/ 2850298 w 3194251"/>
              <a:gd name="connsiteY16" fmla="*/ 2120080 h 3491523"/>
              <a:gd name="connsiteX17" fmla="*/ 3040931 w 3194251"/>
              <a:gd name="connsiteY17" fmla="*/ 2129054 h 3491523"/>
              <a:gd name="connsiteX18" fmla="*/ 3008250 w 3194251"/>
              <a:gd name="connsiteY18" fmla="*/ 1334592 h 3491523"/>
              <a:gd name="connsiteX19" fmla="*/ 3194251 w 3194251"/>
              <a:gd name="connsiteY19" fmla="*/ 1244078 h 3491523"/>
              <a:gd name="connsiteX0" fmla="*/ 3709871 w 3709871"/>
              <a:gd name="connsiteY0" fmla="*/ 1244078 h 3491523"/>
              <a:gd name="connsiteX1" fmla="*/ 3467967 w 3709871"/>
              <a:gd name="connsiteY1" fmla="*/ 751611 h 3491523"/>
              <a:gd name="connsiteX2" fmla="*/ 3600306 w 3709871"/>
              <a:gd name="connsiteY2" fmla="*/ 634453 h 3491523"/>
              <a:gd name="connsiteX3" fmla="*/ 3000426 w 3709871"/>
              <a:gd name="connsiteY3" fmla="*/ 0 h 3491523"/>
              <a:gd name="connsiteX4" fmla="*/ 515620 w 3709871"/>
              <a:gd name="connsiteY4" fmla="*/ 1441877 h 3491523"/>
              <a:gd name="connsiteX5" fmla="*/ 0 w 3709871"/>
              <a:gd name="connsiteY5" fmla="*/ 2904378 h 3491523"/>
              <a:gd name="connsiteX6" fmla="*/ 704564 w 3709871"/>
              <a:gd name="connsiteY6" fmla="*/ 3055042 h 3491523"/>
              <a:gd name="connsiteX7" fmla="*/ 720404 w 3709871"/>
              <a:gd name="connsiteY7" fmla="*/ 3370106 h 3491523"/>
              <a:gd name="connsiteX8" fmla="*/ 1530500 w 3709871"/>
              <a:gd name="connsiteY8" fmla="*/ 3331299 h 3491523"/>
              <a:gd name="connsiteX9" fmla="*/ 1614705 w 3709871"/>
              <a:gd name="connsiteY9" fmla="*/ 3491523 h 3491523"/>
              <a:gd name="connsiteX10" fmla="*/ 2065336 w 3709871"/>
              <a:gd name="connsiteY10" fmla="*/ 3262560 h 3491523"/>
              <a:gd name="connsiteX11" fmla="*/ 2191036 w 3709871"/>
              <a:gd name="connsiteY11" fmla="*/ 3392799 h 3491523"/>
              <a:gd name="connsiteX12" fmla="*/ 2808595 w 3709871"/>
              <a:gd name="connsiteY12" fmla="*/ 2826018 h 3491523"/>
              <a:gd name="connsiteX13" fmla="*/ 2987877 w 3709871"/>
              <a:gd name="connsiteY13" fmla="*/ 2901987 h 3491523"/>
              <a:gd name="connsiteX14" fmla="*/ 3205220 w 3709871"/>
              <a:gd name="connsiteY14" fmla="*/ 2408695 h 3491523"/>
              <a:gd name="connsiteX15" fmla="*/ 3293858 w 3709871"/>
              <a:gd name="connsiteY15" fmla="*/ 2443273 h 3491523"/>
              <a:gd name="connsiteX16" fmla="*/ 3365918 w 3709871"/>
              <a:gd name="connsiteY16" fmla="*/ 2120080 h 3491523"/>
              <a:gd name="connsiteX17" fmla="*/ 3556551 w 3709871"/>
              <a:gd name="connsiteY17" fmla="*/ 2129054 h 3491523"/>
              <a:gd name="connsiteX18" fmla="*/ 3523870 w 3709871"/>
              <a:gd name="connsiteY18" fmla="*/ 1334592 h 3491523"/>
              <a:gd name="connsiteX19" fmla="*/ 3709871 w 3709871"/>
              <a:gd name="connsiteY19" fmla="*/ 1244078 h 3491523"/>
              <a:gd name="connsiteX0" fmla="*/ 3709871 w 3709871"/>
              <a:gd name="connsiteY0" fmla="*/ 1244078 h 3491523"/>
              <a:gd name="connsiteX1" fmla="*/ 3467967 w 3709871"/>
              <a:gd name="connsiteY1" fmla="*/ 751611 h 3491523"/>
              <a:gd name="connsiteX2" fmla="*/ 3600306 w 3709871"/>
              <a:gd name="connsiteY2" fmla="*/ 634453 h 3491523"/>
              <a:gd name="connsiteX3" fmla="*/ 3000426 w 3709871"/>
              <a:gd name="connsiteY3" fmla="*/ 0 h 3491523"/>
              <a:gd name="connsiteX4" fmla="*/ 515620 w 3709871"/>
              <a:gd name="connsiteY4" fmla="*/ 1441877 h 3491523"/>
              <a:gd name="connsiteX5" fmla="*/ 0 w 3709871"/>
              <a:gd name="connsiteY5" fmla="*/ 2904378 h 3491523"/>
              <a:gd name="connsiteX6" fmla="*/ 716707 w 3709871"/>
              <a:gd name="connsiteY6" fmla="*/ 3156561 h 3491523"/>
              <a:gd name="connsiteX7" fmla="*/ 720404 w 3709871"/>
              <a:gd name="connsiteY7" fmla="*/ 3370106 h 3491523"/>
              <a:gd name="connsiteX8" fmla="*/ 1530500 w 3709871"/>
              <a:gd name="connsiteY8" fmla="*/ 3331299 h 3491523"/>
              <a:gd name="connsiteX9" fmla="*/ 1614705 w 3709871"/>
              <a:gd name="connsiteY9" fmla="*/ 3491523 h 3491523"/>
              <a:gd name="connsiteX10" fmla="*/ 2065336 w 3709871"/>
              <a:gd name="connsiteY10" fmla="*/ 3262560 h 3491523"/>
              <a:gd name="connsiteX11" fmla="*/ 2191036 w 3709871"/>
              <a:gd name="connsiteY11" fmla="*/ 3392799 h 3491523"/>
              <a:gd name="connsiteX12" fmla="*/ 2808595 w 3709871"/>
              <a:gd name="connsiteY12" fmla="*/ 2826018 h 3491523"/>
              <a:gd name="connsiteX13" fmla="*/ 2987877 w 3709871"/>
              <a:gd name="connsiteY13" fmla="*/ 2901987 h 3491523"/>
              <a:gd name="connsiteX14" fmla="*/ 3205220 w 3709871"/>
              <a:gd name="connsiteY14" fmla="*/ 2408695 h 3491523"/>
              <a:gd name="connsiteX15" fmla="*/ 3293858 w 3709871"/>
              <a:gd name="connsiteY15" fmla="*/ 2443273 h 3491523"/>
              <a:gd name="connsiteX16" fmla="*/ 3365918 w 3709871"/>
              <a:gd name="connsiteY16" fmla="*/ 2120080 h 3491523"/>
              <a:gd name="connsiteX17" fmla="*/ 3556551 w 3709871"/>
              <a:gd name="connsiteY17" fmla="*/ 2129054 h 3491523"/>
              <a:gd name="connsiteX18" fmla="*/ 3523870 w 3709871"/>
              <a:gd name="connsiteY18" fmla="*/ 1334592 h 3491523"/>
              <a:gd name="connsiteX19" fmla="*/ 3709871 w 3709871"/>
              <a:gd name="connsiteY19" fmla="*/ 1244078 h 3491523"/>
              <a:gd name="connsiteX0" fmla="*/ 3709871 w 3709871"/>
              <a:gd name="connsiteY0" fmla="*/ 1244078 h 3491523"/>
              <a:gd name="connsiteX1" fmla="*/ 3467967 w 3709871"/>
              <a:gd name="connsiteY1" fmla="*/ 751611 h 3491523"/>
              <a:gd name="connsiteX2" fmla="*/ 3600306 w 3709871"/>
              <a:gd name="connsiteY2" fmla="*/ 634453 h 3491523"/>
              <a:gd name="connsiteX3" fmla="*/ 3000426 w 3709871"/>
              <a:gd name="connsiteY3" fmla="*/ 0 h 3491523"/>
              <a:gd name="connsiteX4" fmla="*/ 61667 w 3709871"/>
              <a:gd name="connsiteY4" fmla="*/ 2719820 h 3491523"/>
              <a:gd name="connsiteX5" fmla="*/ 0 w 3709871"/>
              <a:gd name="connsiteY5" fmla="*/ 2904378 h 3491523"/>
              <a:gd name="connsiteX6" fmla="*/ 716707 w 3709871"/>
              <a:gd name="connsiteY6" fmla="*/ 3156561 h 3491523"/>
              <a:gd name="connsiteX7" fmla="*/ 720404 w 3709871"/>
              <a:gd name="connsiteY7" fmla="*/ 3370106 h 3491523"/>
              <a:gd name="connsiteX8" fmla="*/ 1530500 w 3709871"/>
              <a:gd name="connsiteY8" fmla="*/ 3331299 h 3491523"/>
              <a:gd name="connsiteX9" fmla="*/ 1614705 w 3709871"/>
              <a:gd name="connsiteY9" fmla="*/ 3491523 h 3491523"/>
              <a:gd name="connsiteX10" fmla="*/ 2065336 w 3709871"/>
              <a:gd name="connsiteY10" fmla="*/ 3262560 h 3491523"/>
              <a:gd name="connsiteX11" fmla="*/ 2191036 w 3709871"/>
              <a:gd name="connsiteY11" fmla="*/ 3392799 h 3491523"/>
              <a:gd name="connsiteX12" fmla="*/ 2808595 w 3709871"/>
              <a:gd name="connsiteY12" fmla="*/ 2826018 h 3491523"/>
              <a:gd name="connsiteX13" fmla="*/ 2987877 w 3709871"/>
              <a:gd name="connsiteY13" fmla="*/ 2901987 h 3491523"/>
              <a:gd name="connsiteX14" fmla="*/ 3205220 w 3709871"/>
              <a:gd name="connsiteY14" fmla="*/ 2408695 h 3491523"/>
              <a:gd name="connsiteX15" fmla="*/ 3293858 w 3709871"/>
              <a:gd name="connsiteY15" fmla="*/ 2443273 h 3491523"/>
              <a:gd name="connsiteX16" fmla="*/ 3365918 w 3709871"/>
              <a:gd name="connsiteY16" fmla="*/ 2120080 h 3491523"/>
              <a:gd name="connsiteX17" fmla="*/ 3556551 w 3709871"/>
              <a:gd name="connsiteY17" fmla="*/ 2129054 h 3491523"/>
              <a:gd name="connsiteX18" fmla="*/ 3523870 w 3709871"/>
              <a:gd name="connsiteY18" fmla="*/ 1334592 h 3491523"/>
              <a:gd name="connsiteX19" fmla="*/ 3709871 w 3709871"/>
              <a:gd name="connsiteY19" fmla="*/ 1244078 h 3491523"/>
              <a:gd name="connsiteX0" fmla="*/ 3709871 w 3709871"/>
              <a:gd name="connsiteY0" fmla="*/ 1244078 h 3491523"/>
              <a:gd name="connsiteX1" fmla="*/ 3467967 w 3709871"/>
              <a:gd name="connsiteY1" fmla="*/ 751611 h 3491523"/>
              <a:gd name="connsiteX2" fmla="*/ 3600306 w 3709871"/>
              <a:gd name="connsiteY2" fmla="*/ 634453 h 3491523"/>
              <a:gd name="connsiteX3" fmla="*/ 3000426 w 3709871"/>
              <a:gd name="connsiteY3" fmla="*/ 0 h 3491523"/>
              <a:gd name="connsiteX4" fmla="*/ 378412 w 3709871"/>
              <a:gd name="connsiteY4" fmla="*/ 2430249 h 3491523"/>
              <a:gd name="connsiteX5" fmla="*/ 61667 w 3709871"/>
              <a:gd name="connsiteY5" fmla="*/ 2719820 h 3491523"/>
              <a:gd name="connsiteX6" fmla="*/ 0 w 3709871"/>
              <a:gd name="connsiteY6" fmla="*/ 2904378 h 3491523"/>
              <a:gd name="connsiteX7" fmla="*/ 716707 w 3709871"/>
              <a:gd name="connsiteY7" fmla="*/ 3156561 h 3491523"/>
              <a:gd name="connsiteX8" fmla="*/ 720404 w 3709871"/>
              <a:gd name="connsiteY8" fmla="*/ 3370106 h 3491523"/>
              <a:gd name="connsiteX9" fmla="*/ 1530500 w 3709871"/>
              <a:gd name="connsiteY9" fmla="*/ 3331299 h 3491523"/>
              <a:gd name="connsiteX10" fmla="*/ 1614705 w 3709871"/>
              <a:gd name="connsiteY10" fmla="*/ 3491523 h 3491523"/>
              <a:gd name="connsiteX11" fmla="*/ 2065336 w 3709871"/>
              <a:gd name="connsiteY11" fmla="*/ 3262560 h 3491523"/>
              <a:gd name="connsiteX12" fmla="*/ 2191036 w 3709871"/>
              <a:gd name="connsiteY12" fmla="*/ 3392799 h 3491523"/>
              <a:gd name="connsiteX13" fmla="*/ 2808595 w 3709871"/>
              <a:gd name="connsiteY13" fmla="*/ 2826018 h 3491523"/>
              <a:gd name="connsiteX14" fmla="*/ 2987877 w 3709871"/>
              <a:gd name="connsiteY14" fmla="*/ 2901987 h 3491523"/>
              <a:gd name="connsiteX15" fmla="*/ 3205220 w 3709871"/>
              <a:gd name="connsiteY15" fmla="*/ 2408695 h 3491523"/>
              <a:gd name="connsiteX16" fmla="*/ 3293858 w 3709871"/>
              <a:gd name="connsiteY16" fmla="*/ 2443273 h 3491523"/>
              <a:gd name="connsiteX17" fmla="*/ 3365918 w 3709871"/>
              <a:gd name="connsiteY17" fmla="*/ 2120080 h 3491523"/>
              <a:gd name="connsiteX18" fmla="*/ 3556551 w 3709871"/>
              <a:gd name="connsiteY18" fmla="*/ 2129054 h 3491523"/>
              <a:gd name="connsiteX19" fmla="*/ 3523870 w 3709871"/>
              <a:gd name="connsiteY19" fmla="*/ 1334592 h 3491523"/>
              <a:gd name="connsiteX20" fmla="*/ 3709871 w 3709871"/>
              <a:gd name="connsiteY20" fmla="*/ 1244078 h 3491523"/>
              <a:gd name="connsiteX0" fmla="*/ 4141714 w 4141714"/>
              <a:gd name="connsiteY0" fmla="*/ 1244078 h 3491523"/>
              <a:gd name="connsiteX1" fmla="*/ 3899810 w 4141714"/>
              <a:gd name="connsiteY1" fmla="*/ 751611 h 3491523"/>
              <a:gd name="connsiteX2" fmla="*/ 4032149 w 4141714"/>
              <a:gd name="connsiteY2" fmla="*/ 634453 h 3491523"/>
              <a:gd name="connsiteX3" fmla="*/ 3432269 w 4141714"/>
              <a:gd name="connsiteY3" fmla="*/ 0 h 3491523"/>
              <a:gd name="connsiteX4" fmla="*/ 0 w 4141714"/>
              <a:gd name="connsiteY4" fmla="*/ 2282594 h 3491523"/>
              <a:gd name="connsiteX5" fmla="*/ 493510 w 4141714"/>
              <a:gd name="connsiteY5" fmla="*/ 2719820 h 3491523"/>
              <a:gd name="connsiteX6" fmla="*/ 431843 w 4141714"/>
              <a:gd name="connsiteY6" fmla="*/ 2904378 h 3491523"/>
              <a:gd name="connsiteX7" fmla="*/ 1148550 w 4141714"/>
              <a:gd name="connsiteY7" fmla="*/ 3156561 h 3491523"/>
              <a:gd name="connsiteX8" fmla="*/ 1152247 w 4141714"/>
              <a:gd name="connsiteY8" fmla="*/ 3370106 h 3491523"/>
              <a:gd name="connsiteX9" fmla="*/ 1962343 w 4141714"/>
              <a:gd name="connsiteY9" fmla="*/ 3331299 h 3491523"/>
              <a:gd name="connsiteX10" fmla="*/ 2046548 w 4141714"/>
              <a:gd name="connsiteY10" fmla="*/ 3491523 h 3491523"/>
              <a:gd name="connsiteX11" fmla="*/ 2497179 w 4141714"/>
              <a:gd name="connsiteY11" fmla="*/ 3262560 h 3491523"/>
              <a:gd name="connsiteX12" fmla="*/ 2622879 w 4141714"/>
              <a:gd name="connsiteY12" fmla="*/ 3392799 h 3491523"/>
              <a:gd name="connsiteX13" fmla="*/ 3240438 w 4141714"/>
              <a:gd name="connsiteY13" fmla="*/ 2826018 h 3491523"/>
              <a:gd name="connsiteX14" fmla="*/ 3419720 w 4141714"/>
              <a:gd name="connsiteY14" fmla="*/ 2901987 h 3491523"/>
              <a:gd name="connsiteX15" fmla="*/ 3637063 w 4141714"/>
              <a:gd name="connsiteY15" fmla="*/ 2408695 h 3491523"/>
              <a:gd name="connsiteX16" fmla="*/ 3725701 w 4141714"/>
              <a:gd name="connsiteY16" fmla="*/ 2443273 h 3491523"/>
              <a:gd name="connsiteX17" fmla="*/ 3797761 w 4141714"/>
              <a:gd name="connsiteY17" fmla="*/ 2120080 h 3491523"/>
              <a:gd name="connsiteX18" fmla="*/ 3988394 w 4141714"/>
              <a:gd name="connsiteY18" fmla="*/ 2129054 h 3491523"/>
              <a:gd name="connsiteX19" fmla="*/ 3955713 w 4141714"/>
              <a:gd name="connsiteY19" fmla="*/ 1334592 h 3491523"/>
              <a:gd name="connsiteX20" fmla="*/ 4141714 w 4141714"/>
              <a:gd name="connsiteY20" fmla="*/ 1244078 h 3491523"/>
              <a:gd name="connsiteX0" fmla="*/ 4141714 w 4141714"/>
              <a:gd name="connsiteY0" fmla="*/ 1244078 h 3491523"/>
              <a:gd name="connsiteX1" fmla="*/ 3899810 w 4141714"/>
              <a:gd name="connsiteY1" fmla="*/ 751611 h 3491523"/>
              <a:gd name="connsiteX2" fmla="*/ 4032149 w 4141714"/>
              <a:gd name="connsiteY2" fmla="*/ 634453 h 3491523"/>
              <a:gd name="connsiteX3" fmla="*/ 3432269 w 4141714"/>
              <a:gd name="connsiteY3" fmla="*/ 0 h 3491523"/>
              <a:gd name="connsiteX4" fmla="*/ 505958 w 4141714"/>
              <a:gd name="connsiteY4" fmla="*/ 1950001 h 3491523"/>
              <a:gd name="connsiteX5" fmla="*/ 0 w 4141714"/>
              <a:gd name="connsiteY5" fmla="*/ 2282594 h 3491523"/>
              <a:gd name="connsiteX6" fmla="*/ 493510 w 4141714"/>
              <a:gd name="connsiteY6" fmla="*/ 2719820 h 3491523"/>
              <a:gd name="connsiteX7" fmla="*/ 431843 w 4141714"/>
              <a:gd name="connsiteY7" fmla="*/ 2904378 h 3491523"/>
              <a:gd name="connsiteX8" fmla="*/ 1148550 w 4141714"/>
              <a:gd name="connsiteY8" fmla="*/ 3156561 h 3491523"/>
              <a:gd name="connsiteX9" fmla="*/ 1152247 w 4141714"/>
              <a:gd name="connsiteY9" fmla="*/ 3370106 h 3491523"/>
              <a:gd name="connsiteX10" fmla="*/ 1962343 w 4141714"/>
              <a:gd name="connsiteY10" fmla="*/ 3331299 h 3491523"/>
              <a:gd name="connsiteX11" fmla="*/ 2046548 w 4141714"/>
              <a:gd name="connsiteY11" fmla="*/ 3491523 h 3491523"/>
              <a:gd name="connsiteX12" fmla="*/ 2497179 w 4141714"/>
              <a:gd name="connsiteY12" fmla="*/ 3262560 h 3491523"/>
              <a:gd name="connsiteX13" fmla="*/ 2622879 w 4141714"/>
              <a:gd name="connsiteY13" fmla="*/ 3392799 h 3491523"/>
              <a:gd name="connsiteX14" fmla="*/ 3240438 w 4141714"/>
              <a:gd name="connsiteY14" fmla="*/ 2826018 h 3491523"/>
              <a:gd name="connsiteX15" fmla="*/ 3419720 w 4141714"/>
              <a:gd name="connsiteY15" fmla="*/ 2901987 h 3491523"/>
              <a:gd name="connsiteX16" fmla="*/ 3637063 w 4141714"/>
              <a:gd name="connsiteY16" fmla="*/ 2408695 h 3491523"/>
              <a:gd name="connsiteX17" fmla="*/ 3725701 w 4141714"/>
              <a:gd name="connsiteY17" fmla="*/ 2443273 h 3491523"/>
              <a:gd name="connsiteX18" fmla="*/ 3797761 w 4141714"/>
              <a:gd name="connsiteY18" fmla="*/ 2120080 h 3491523"/>
              <a:gd name="connsiteX19" fmla="*/ 3988394 w 4141714"/>
              <a:gd name="connsiteY19" fmla="*/ 2129054 h 3491523"/>
              <a:gd name="connsiteX20" fmla="*/ 3955713 w 4141714"/>
              <a:gd name="connsiteY20" fmla="*/ 1334592 h 3491523"/>
              <a:gd name="connsiteX21" fmla="*/ 4141714 w 4141714"/>
              <a:gd name="connsiteY21" fmla="*/ 1244078 h 3491523"/>
              <a:gd name="connsiteX0" fmla="*/ 4141714 w 4141714"/>
              <a:gd name="connsiteY0" fmla="*/ 1244078 h 3491523"/>
              <a:gd name="connsiteX1" fmla="*/ 3899810 w 4141714"/>
              <a:gd name="connsiteY1" fmla="*/ 751611 h 3491523"/>
              <a:gd name="connsiteX2" fmla="*/ 4032149 w 4141714"/>
              <a:gd name="connsiteY2" fmla="*/ 634453 h 3491523"/>
              <a:gd name="connsiteX3" fmla="*/ 3432269 w 4141714"/>
              <a:gd name="connsiteY3" fmla="*/ 0 h 3491523"/>
              <a:gd name="connsiteX4" fmla="*/ 84414 w 4141714"/>
              <a:gd name="connsiteY4" fmla="*/ 2182236 h 3491523"/>
              <a:gd name="connsiteX5" fmla="*/ 0 w 4141714"/>
              <a:gd name="connsiteY5" fmla="*/ 2282594 h 3491523"/>
              <a:gd name="connsiteX6" fmla="*/ 493510 w 4141714"/>
              <a:gd name="connsiteY6" fmla="*/ 2719820 h 3491523"/>
              <a:gd name="connsiteX7" fmla="*/ 431843 w 4141714"/>
              <a:gd name="connsiteY7" fmla="*/ 2904378 h 3491523"/>
              <a:gd name="connsiteX8" fmla="*/ 1148550 w 4141714"/>
              <a:gd name="connsiteY8" fmla="*/ 3156561 h 3491523"/>
              <a:gd name="connsiteX9" fmla="*/ 1152247 w 4141714"/>
              <a:gd name="connsiteY9" fmla="*/ 3370106 h 3491523"/>
              <a:gd name="connsiteX10" fmla="*/ 1962343 w 4141714"/>
              <a:gd name="connsiteY10" fmla="*/ 3331299 h 3491523"/>
              <a:gd name="connsiteX11" fmla="*/ 2046548 w 4141714"/>
              <a:gd name="connsiteY11" fmla="*/ 3491523 h 3491523"/>
              <a:gd name="connsiteX12" fmla="*/ 2497179 w 4141714"/>
              <a:gd name="connsiteY12" fmla="*/ 3262560 h 3491523"/>
              <a:gd name="connsiteX13" fmla="*/ 2622879 w 4141714"/>
              <a:gd name="connsiteY13" fmla="*/ 3392799 h 3491523"/>
              <a:gd name="connsiteX14" fmla="*/ 3240438 w 4141714"/>
              <a:gd name="connsiteY14" fmla="*/ 2826018 h 3491523"/>
              <a:gd name="connsiteX15" fmla="*/ 3419720 w 4141714"/>
              <a:gd name="connsiteY15" fmla="*/ 2901987 h 3491523"/>
              <a:gd name="connsiteX16" fmla="*/ 3637063 w 4141714"/>
              <a:gd name="connsiteY16" fmla="*/ 2408695 h 3491523"/>
              <a:gd name="connsiteX17" fmla="*/ 3725701 w 4141714"/>
              <a:gd name="connsiteY17" fmla="*/ 2443273 h 3491523"/>
              <a:gd name="connsiteX18" fmla="*/ 3797761 w 4141714"/>
              <a:gd name="connsiteY18" fmla="*/ 2120080 h 3491523"/>
              <a:gd name="connsiteX19" fmla="*/ 3988394 w 4141714"/>
              <a:gd name="connsiteY19" fmla="*/ 2129054 h 3491523"/>
              <a:gd name="connsiteX20" fmla="*/ 3955713 w 4141714"/>
              <a:gd name="connsiteY20" fmla="*/ 1334592 h 3491523"/>
              <a:gd name="connsiteX21" fmla="*/ 4141714 w 4141714"/>
              <a:gd name="connsiteY21" fmla="*/ 1244078 h 3491523"/>
              <a:gd name="connsiteX0" fmla="*/ 4141714 w 4141714"/>
              <a:gd name="connsiteY0" fmla="*/ 1244078 h 3491523"/>
              <a:gd name="connsiteX1" fmla="*/ 3899810 w 4141714"/>
              <a:gd name="connsiteY1" fmla="*/ 751611 h 3491523"/>
              <a:gd name="connsiteX2" fmla="*/ 4032149 w 4141714"/>
              <a:gd name="connsiteY2" fmla="*/ 634453 h 3491523"/>
              <a:gd name="connsiteX3" fmla="*/ 3432269 w 4141714"/>
              <a:gd name="connsiteY3" fmla="*/ 0 h 3491523"/>
              <a:gd name="connsiteX4" fmla="*/ 419907 w 4141714"/>
              <a:gd name="connsiteY4" fmla="*/ 1969429 h 3491523"/>
              <a:gd name="connsiteX5" fmla="*/ 84414 w 4141714"/>
              <a:gd name="connsiteY5" fmla="*/ 2182236 h 3491523"/>
              <a:gd name="connsiteX6" fmla="*/ 0 w 4141714"/>
              <a:gd name="connsiteY6" fmla="*/ 2282594 h 3491523"/>
              <a:gd name="connsiteX7" fmla="*/ 493510 w 4141714"/>
              <a:gd name="connsiteY7" fmla="*/ 2719820 h 3491523"/>
              <a:gd name="connsiteX8" fmla="*/ 431843 w 4141714"/>
              <a:gd name="connsiteY8" fmla="*/ 2904378 h 3491523"/>
              <a:gd name="connsiteX9" fmla="*/ 1148550 w 4141714"/>
              <a:gd name="connsiteY9" fmla="*/ 3156561 h 3491523"/>
              <a:gd name="connsiteX10" fmla="*/ 1152247 w 4141714"/>
              <a:gd name="connsiteY10" fmla="*/ 3370106 h 3491523"/>
              <a:gd name="connsiteX11" fmla="*/ 1962343 w 4141714"/>
              <a:gd name="connsiteY11" fmla="*/ 3331299 h 3491523"/>
              <a:gd name="connsiteX12" fmla="*/ 2046548 w 4141714"/>
              <a:gd name="connsiteY12" fmla="*/ 3491523 h 3491523"/>
              <a:gd name="connsiteX13" fmla="*/ 2497179 w 4141714"/>
              <a:gd name="connsiteY13" fmla="*/ 3262560 h 3491523"/>
              <a:gd name="connsiteX14" fmla="*/ 2622879 w 4141714"/>
              <a:gd name="connsiteY14" fmla="*/ 3392799 h 3491523"/>
              <a:gd name="connsiteX15" fmla="*/ 3240438 w 4141714"/>
              <a:gd name="connsiteY15" fmla="*/ 2826018 h 3491523"/>
              <a:gd name="connsiteX16" fmla="*/ 3419720 w 4141714"/>
              <a:gd name="connsiteY16" fmla="*/ 2901987 h 3491523"/>
              <a:gd name="connsiteX17" fmla="*/ 3637063 w 4141714"/>
              <a:gd name="connsiteY17" fmla="*/ 2408695 h 3491523"/>
              <a:gd name="connsiteX18" fmla="*/ 3725701 w 4141714"/>
              <a:gd name="connsiteY18" fmla="*/ 2443273 h 3491523"/>
              <a:gd name="connsiteX19" fmla="*/ 3797761 w 4141714"/>
              <a:gd name="connsiteY19" fmla="*/ 2120080 h 3491523"/>
              <a:gd name="connsiteX20" fmla="*/ 3988394 w 4141714"/>
              <a:gd name="connsiteY20" fmla="*/ 2129054 h 3491523"/>
              <a:gd name="connsiteX21" fmla="*/ 3955713 w 4141714"/>
              <a:gd name="connsiteY21" fmla="*/ 1334592 h 3491523"/>
              <a:gd name="connsiteX22" fmla="*/ 4141714 w 4141714"/>
              <a:gd name="connsiteY22" fmla="*/ 1244078 h 3491523"/>
              <a:gd name="connsiteX0" fmla="*/ 4196409 w 4196409"/>
              <a:gd name="connsiteY0" fmla="*/ 1244078 h 3491523"/>
              <a:gd name="connsiteX1" fmla="*/ 3954505 w 4196409"/>
              <a:gd name="connsiteY1" fmla="*/ 751611 h 3491523"/>
              <a:gd name="connsiteX2" fmla="*/ 4086844 w 4196409"/>
              <a:gd name="connsiteY2" fmla="*/ 634453 h 3491523"/>
              <a:gd name="connsiteX3" fmla="*/ 3486964 w 4196409"/>
              <a:gd name="connsiteY3" fmla="*/ 0 h 3491523"/>
              <a:gd name="connsiteX4" fmla="*/ 0 w 4196409"/>
              <a:gd name="connsiteY4" fmla="*/ 1986378 h 3491523"/>
              <a:gd name="connsiteX5" fmla="*/ 139109 w 4196409"/>
              <a:gd name="connsiteY5" fmla="*/ 2182236 h 3491523"/>
              <a:gd name="connsiteX6" fmla="*/ 54695 w 4196409"/>
              <a:gd name="connsiteY6" fmla="*/ 2282594 h 3491523"/>
              <a:gd name="connsiteX7" fmla="*/ 548205 w 4196409"/>
              <a:gd name="connsiteY7" fmla="*/ 2719820 h 3491523"/>
              <a:gd name="connsiteX8" fmla="*/ 486538 w 4196409"/>
              <a:gd name="connsiteY8" fmla="*/ 2904378 h 3491523"/>
              <a:gd name="connsiteX9" fmla="*/ 1203245 w 4196409"/>
              <a:gd name="connsiteY9" fmla="*/ 3156561 h 3491523"/>
              <a:gd name="connsiteX10" fmla="*/ 1206942 w 4196409"/>
              <a:gd name="connsiteY10" fmla="*/ 3370106 h 3491523"/>
              <a:gd name="connsiteX11" fmla="*/ 2017038 w 4196409"/>
              <a:gd name="connsiteY11" fmla="*/ 3331299 h 3491523"/>
              <a:gd name="connsiteX12" fmla="*/ 2101243 w 4196409"/>
              <a:gd name="connsiteY12" fmla="*/ 3491523 h 3491523"/>
              <a:gd name="connsiteX13" fmla="*/ 2551874 w 4196409"/>
              <a:gd name="connsiteY13" fmla="*/ 3262560 h 3491523"/>
              <a:gd name="connsiteX14" fmla="*/ 2677574 w 4196409"/>
              <a:gd name="connsiteY14" fmla="*/ 3392799 h 3491523"/>
              <a:gd name="connsiteX15" fmla="*/ 3295133 w 4196409"/>
              <a:gd name="connsiteY15" fmla="*/ 2826018 h 3491523"/>
              <a:gd name="connsiteX16" fmla="*/ 3474415 w 4196409"/>
              <a:gd name="connsiteY16" fmla="*/ 2901987 h 3491523"/>
              <a:gd name="connsiteX17" fmla="*/ 3691758 w 4196409"/>
              <a:gd name="connsiteY17" fmla="*/ 2408695 h 3491523"/>
              <a:gd name="connsiteX18" fmla="*/ 3780396 w 4196409"/>
              <a:gd name="connsiteY18" fmla="*/ 2443273 h 3491523"/>
              <a:gd name="connsiteX19" fmla="*/ 3852456 w 4196409"/>
              <a:gd name="connsiteY19" fmla="*/ 2120080 h 3491523"/>
              <a:gd name="connsiteX20" fmla="*/ 4043089 w 4196409"/>
              <a:gd name="connsiteY20" fmla="*/ 2129054 h 3491523"/>
              <a:gd name="connsiteX21" fmla="*/ 4010408 w 4196409"/>
              <a:gd name="connsiteY21" fmla="*/ 1334592 h 3491523"/>
              <a:gd name="connsiteX22" fmla="*/ 4196409 w 4196409"/>
              <a:gd name="connsiteY22" fmla="*/ 1244078 h 3491523"/>
              <a:gd name="connsiteX0" fmla="*/ 4196409 w 4196409"/>
              <a:gd name="connsiteY0" fmla="*/ 1244078 h 3491523"/>
              <a:gd name="connsiteX1" fmla="*/ 3954505 w 4196409"/>
              <a:gd name="connsiteY1" fmla="*/ 751611 h 3491523"/>
              <a:gd name="connsiteX2" fmla="*/ 4086844 w 4196409"/>
              <a:gd name="connsiteY2" fmla="*/ 634453 h 3491523"/>
              <a:gd name="connsiteX3" fmla="*/ 3486964 w 4196409"/>
              <a:gd name="connsiteY3" fmla="*/ 0 h 3491523"/>
              <a:gd name="connsiteX4" fmla="*/ 559332 w 4196409"/>
              <a:gd name="connsiteY4" fmla="*/ 1669146 h 3491523"/>
              <a:gd name="connsiteX5" fmla="*/ 0 w 4196409"/>
              <a:gd name="connsiteY5" fmla="*/ 1986378 h 3491523"/>
              <a:gd name="connsiteX6" fmla="*/ 139109 w 4196409"/>
              <a:gd name="connsiteY6" fmla="*/ 2182236 h 3491523"/>
              <a:gd name="connsiteX7" fmla="*/ 54695 w 4196409"/>
              <a:gd name="connsiteY7" fmla="*/ 2282594 h 3491523"/>
              <a:gd name="connsiteX8" fmla="*/ 548205 w 4196409"/>
              <a:gd name="connsiteY8" fmla="*/ 2719820 h 3491523"/>
              <a:gd name="connsiteX9" fmla="*/ 486538 w 4196409"/>
              <a:gd name="connsiteY9" fmla="*/ 2904378 h 3491523"/>
              <a:gd name="connsiteX10" fmla="*/ 1203245 w 4196409"/>
              <a:gd name="connsiteY10" fmla="*/ 3156561 h 3491523"/>
              <a:gd name="connsiteX11" fmla="*/ 1206942 w 4196409"/>
              <a:gd name="connsiteY11" fmla="*/ 3370106 h 3491523"/>
              <a:gd name="connsiteX12" fmla="*/ 2017038 w 4196409"/>
              <a:gd name="connsiteY12" fmla="*/ 3331299 h 3491523"/>
              <a:gd name="connsiteX13" fmla="*/ 2101243 w 4196409"/>
              <a:gd name="connsiteY13" fmla="*/ 3491523 h 3491523"/>
              <a:gd name="connsiteX14" fmla="*/ 2551874 w 4196409"/>
              <a:gd name="connsiteY14" fmla="*/ 3262560 h 3491523"/>
              <a:gd name="connsiteX15" fmla="*/ 2677574 w 4196409"/>
              <a:gd name="connsiteY15" fmla="*/ 3392799 h 3491523"/>
              <a:gd name="connsiteX16" fmla="*/ 3295133 w 4196409"/>
              <a:gd name="connsiteY16" fmla="*/ 2826018 h 3491523"/>
              <a:gd name="connsiteX17" fmla="*/ 3474415 w 4196409"/>
              <a:gd name="connsiteY17" fmla="*/ 2901987 h 3491523"/>
              <a:gd name="connsiteX18" fmla="*/ 3691758 w 4196409"/>
              <a:gd name="connsiteY18" fmla="*/ 2408695 h 3491523"/>
              <a:gd name="connsiteX19" fmla="*/ 3780396 w 4196409"/>
              <a:gd name="connsiteY19" fmla="*/ 2443273 h 3491523"/>
              <a:gd name="connsiteX20" fmla="*/ 3852456 w 4196409"/>
              <a:gd name="connsiteY20" fmla="*/ 2120080 h 3491523"/>
              <a:gd name="connsiteX21" fmla="*/ 4043089 w 4196409"/>
              <a:gd name="connsiteY21" fmla="*/ 2129054 h 3491523"/>
              <a:gd name="connsiteX22" fmla="*/ 4010408 w 4196409"/>
              <a:gd name="connsiteY22" fmla="*/ 1334592 h 3491523"/>
              <a:gd name="connsiteX23" fmla="*/ 4196409 w 4196409"/>
              <a:gd name="connsiteY23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0 w 4336364"/>
              <a:gd name="connsiteY4" fmla="*/ 1305254 h 3491523"/>
              <a:gd name="connsiteX5" fmla="*/ 139955 w 4336364"/>
              <a:gd name="connsiteY5" fmla="*/ 1986378 h 3491523"/>
              <a:gd name="connsiteX6" fmla="*/ 279064 w 4336364"/>
              <a:gd name="connsiteY6" fmla="*/ 2182236 h 3491523"/>
              <a:gd name="connsiteX7" fmla="*/ 194650 w 4336364"/>
              <a:gd name="connsiteY7" fmla="*/ 2282594 h 3491523"/>
              <a:gd name="connsiteX8" fmla="*/ 688160 w 4336364"/>
              <a:gd name="connsiteY8" fmla="*/ 2719820 h 3491523"/>
              <a:gd name="connsiteX9" fmla="*/ 626493 w 4336364"/>
              <a:gd name="connsiteY9" fmla="*/ 2904378 h 3491523"/>
              <a:gd name="connsiteX10" fmla="*/ 1343200 w 4336364"/>
              <a:gd name="connsiteY10" fmla="*/ 3156561 h 3491523"/>
              <a:gd name="connsiteX11" fmla="*/ 1346897 w 4336364"/>
              <a:gd name="connsiteY11" fmla="*/ 3370106 h 3491523"/>
              <a:gd name="connsiteX12" fmla="*/ 2156993 w 4336364"/>
              <a:gd name="connsiteY12" fmla="*/ 3331299 h 3491523"/>
              <a:gd name="connsiteX13" fmla="*/ 2241198 w 4336364"/>
              <a:gd name="connsiteY13" fmla="*/ 3491523 h 3491523"/>
              <a:gd name="connsiteX14" fmla="*/ 2691829 w 4336364"/>
              <a:gd name="connsiteY14" fmla="*/ 3262560 h 3491523"/>
              <a:gd name="connsiteX15" fmla="*/ 2817529 w 4336364"/>
              <a:gd name="connsiteY15" fmla="*/ 3392799 h 3491523"/>
              <a:gd name="connsiteX16" fmla="*/ 3435088 w 4336364"/>
              <a:gd name="connsiteY16" fmla="*/ 2826018 h 3491523"/>
              <a:gd name="connsiteX17" fmla="*/ 3614370 w 4336364"/>
              <a:gd name="connsiteY17" fmla="*/ 2901987 h 3491523"/>
              <a:gd name="connsiteX18" fmla="*/ 3831713 w 4336364"/>
              <a:gd name="connsiteY18" fmla="*/ 2408695 h 3491523"/>
              <a:gd name="connsiteX19" fmla="*/ 3920351 w 4336364"/>
              <a:gd name="connsiteY19" fmla="*/ 2443273 h 3491523"/>
              <a:gd name="connsiteX20" fmla="*/ 3992411 w 4336364"/>
              <a:gd name="connsiteY20" fmla="*/ 2120080 h 3491523"/>
              <a:gd name="connsiteX21" fmla="*/ 4183044 w 4336364"/>
              <a:gd name="connsiteY21" fmla="*/ 2129054 h 3491523"/>
              <a:gd name="connsiteX22" fmla="*/ 4150363 w 4336364"/>
              <a:gd name="connsiteY22" fmla="*/ 1334592 h 3491523"/>
              <a:gd name="connsiteX23" fmla="*/ 4336364 w 4336364"/>
              <a:gd name="connsiteY23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0 w 4336364"/>
              <a:gd name="connsiteY4" fmla="*/ 1305254 h 3491523"/>
              <a:gd name="connsiteX5" fmla="*/ 111764 w 4336364"/>
              <a:gd name="connsiteY5" fmla="*/ 1830377 h 3491523"/>
              <a:gd name="connsiteX6" fmla="*/ 139955 w 4336364"/>
              <a:gd name="connsiteY6" fmla="*/ 1986378 h 3491523"/>
              <a:gd name="connsiteX7" fmla="*/ 279064 w 4336364"/>
              <a:gd name="connsiteY7" fmla="*/ 2182236 h 3491523"/>
              <a:gd name="connsiteX8" fmla="*/ 194650 w 4336364"/>
              <a:gd name="connsiteY8" fmla="*/ 2282594 h 3491523"/>
              <a:gd name="connsiteX9" fmla="*/ 688160 w 4336364"/>
              <a:gd name="connsiteY9" fmla="*/ 2719820 h 3491523"/>
              <a:gd name="connsiteX10" fmla="*/ 626493 w 4336364"/>
              <a:gd name="connsiteY10" fmla="*/ 2904378 h 3491523"/>
              <a:gd name="connsiteX11" fmla="*/ 1343200 w 4336364"/>
              <a:gd name="connsiteY11" fmla="*/ 3156561 h 3491523"/>
              <a:gd name="connsiteX12" fmla="*/ 1346897 w 4336364"/>
              <a:gd name="connsiteY12" fmla="*/ 3370106 h 3491523"/>
              <a:gd name="connsiteX13" fmla="*/ 2156993 w 4336364"/>
              <a:gd name="connsiteY13" fmla="*/ 3331299 h 3491523"/>
              <a:gd name="connsiteX14" fmla="*/ 2241198 w 4336364"/>
              <a:gd name="connsiteY14" fmla="*/ 3491523 h 3491523"/>
              <a:gd name="connsiteX15" fmla="*/ 2691829 w 4336364"/>
              <a:gd name="connsiteY15" fmla="*/ 3262560 h 3491523"/>
              <a:gd name="connsiteX16" fmla="*/ 2817529 w 4336364"/>
              <a:gd name="connsiteY16" fmla="*/ 3392799 h 3491523"/>
              <a:gd name="connsiteX17" fmla="*/ 3435088 w 4336364"/>
              <a:gd name="connsiteY17" fmla="*/ 2826018 h 3491523"/>
              <a:gd name="connsiteX18" fmla="*/ 3614370 w 4336364"/>
              <a:gd name="connsiteY18" fmla="*/ 2901987 h 3491523"/>
              <a:gd name="connsiteX19" fmla="*/ 3831713 w 4336364"/>
              <a:gd name="connsiteY19" fmla="*/ 2408695 h 3491523"/>
              <a:gd name="connsiteX20" fmla="*/ 3920351 w 4336364"/>
              <a:gd name="connsiteY20" fmla="*/ 2443273 h 3491523"/>
              <a:gd name="connsiteX21" fmla="*/ 3992411 w 4336364"/>
              <a:gd name="connsiteY21" fmla="*/ 2120080 h 3491523"/>
              <a:gd name="connsiteX22" fmla="*/ 4183044 w 4336364"/>
              <a:gd name="connsiteY22" fmla="*/ 2129054 h 3491523"/>
              <a:gd name="connsiteX23" fmla="*/ 4150363 w 4336364"/>
              <a:gd name="connsiteY23" fmla="*/ 1334592 h 3491523"/>
              <a:gd name="connsiteX24" fmla="*/ 4336364 w 4336364"/>
              <a:gd name="connsiteY24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0 w 4336364"/>
              <a:gd name="connsiteY4" fmla="*/ 1305254 h 3491523"/>
              <a:gd name="connsiteX5" fmla="*/ 225268 w 4336364"/>
              <a:gd name="connsiteY5" fmla="*/ 1924241 h 3491523"/>
              <a:gd name="connsiteX6" fmla="*/ 139955 w 4336364"/>
              <a:gd name="connsiteY6" fmla="*/ 1986378 h 3491523"/>
              <a:gd name="connsiteX7" fmla="*/ 279064 w 4336364"/>
              <a:gd name="connsiteY7" fmla="*/ 2182236 h 3491523"/>
              <a:gd name="connsiteX8" fmla="*/ 194650 w 4336364"/>
              <a:gd name="connsiteY8" fmla="*/ 2282594 h 3491523"/>
              <a:gd name="connsiteX9" fmla="*/ 688160 w 4336364"/>
              <a:gd name="connsiteY9" fmla="*/ 2719820 h 3491523"/>
              <a:gd name="connsiteX10" fmla="*/ 626493 w 4336364"/>
              <a:gd name="connsiteY10" fmla="*/ 2904378 h 3491523"/>
              <a:gd name="connsiteX11" fmla="*/ 1343200 w 4336364"/>
              <a:gd name="connsiteY11" fmla="*/ 3156561 h 3491523"/>
              <a:gd name="connsiteX12" fmla="*/ 1346897 w 4336364"/>
              <a:gd name="connsiteY12" fmla="*/ 3370106 h 3491523"/>
              <a:gd name="connsiteX13" fmla="*/ 2156993 w 4336364"/>
              <a:gd name="connsiteY13" fmla="*/ 3331299 h 3491523"/>
              <a:gd name="connsiteX14" fmla="*/ 2241198 w 4336364"/>
              <a:gd name="connsiteY14" fmla="*/ 3491523 h 3491523"/>
              <a:gd name="connsiteX15" fmla="*/ 2691829 w 4336364"/>
              <a:gd name="connsiteY15" fmla="*/ 3262560 h 3491523"/>
              <a:gd name="connsiteX16" fmla="*/ 2817529 w 4336364"/>
              <a:gd name="connsiteY16" fmla="*/ 3392799 h 3491523"/>
              <a:gd name="connsiteX17" fmla="*/ 3435088 w 4336364"/>
              <a:gd name="connsiteY17" fmla="*/ 2826018 h 3491523"/>
              <a:gd name="connsiteX18" fmla="*/ 3614370 w 4336364"/>
              <a:gd name="connsiteY18" fmla="*/ 2901987 h 3491523"/>
              <a:gd name="connsiteX19" fmla="*/ 3831713 w 4336364"/>
              <a:gd name="connsiteY19" fmla="*/ 2408695 h 3491523"/>
              <a:gd name="connsiteX20" fmla="*/ 3920351 w 4336364"/>
              <a:gd name="connsiteY20" fmla="*/ 2443273 h 3491523"/>
              <a:gd name="connsiteX21" fmla="*/ 3992411 w 4336364"/>
              <a:gd name="connsiteY21" fmla="*/ 2120080 h 3491523"/>
              <a:gd name="connsiteX22" fmla="*/ 4183044 w 4336364"/>
              <a:gd name="connsiteY22" fmla="*/ 2129054 h 3491523"/>
              <a:gd name="connsiteX23" fmla="*/ 4150363 w 4336364"/>
              <a:gd name="connsiteY23" fmla="*/ 1334592 h 3491523"/>
              <a:gd name="connsiteX24" fmla="*/ 4336364 w 4336364"/>
              <a:gd name="connsiteY24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386491 w 4336364"/>
              <a:gd name="connsiteY4" fmla="*/ 1175119 h 3491523"/>
              <a:gd name="connsiteX5" fmla="*/ 0 w 4336364"/>
              <a:gd name="connsiteY5" fmla="*/ 1305254 h 3491523"/>
              <a:gd name="connsiteX6" fmla="*/ 225268 w 4336364"/>
              <a:gd name="connsiteY6" fmla="*/ 1924241 h 3491523"/>
              <a:gd name="connsiteX7" fmla="*/ 139955 w 4336364"/>
              <a:gd name="connsiteY7" fmla="*/ 1986378 h 3491523"/>
              <a:gd name="connsiteX8" fmla="*/ 279064 w 4336364"/>
              <a:gd name="connsiteY8" fmla="*/ 2182236 h 3491523"/>
              <a:gd name="connsiteX9" fmla="*/ 194650 w 4336364"/>
              <a:gd name="connsiteY9" fmla="*/ 2282594 h 3491523"/>
              <a:gd name="connsiteX10" fmla="*/ 688160 w 4336364"/>
              <a:gd name="connsiteY10" fmla="*/ 2719820 h 3491523"/>
              <a:gd name="connsiteX11" fmla="*/ 626493 w 4336364"/>
              <a:gd name="connsiteY11" fmla="*/ 2904378 h 3491523"/>
              <a:gd name="connsiteX12" fmla="*/ 1343200 w 4336364"/>
              <a:gd name="connsiteY12" fmla="*/ 3156561 h 3491523"/>
              <a:gd name="connsiteX13" fmla="*/ 1346897 w 4336364"/>
              <a:gd name="connsiteY13" fmla="*/ 3370106 h 3491523"/>
              <a:gd name="connsiteX14" fmla="*/ 2156993 w 4336364"/>
              <a:gd name="connsiteY14" fmla="*/ 3331299 h 3491523"/>
              <a:gd name="connsiteX15" fmla="*/ 2241198 w 4336364"/>
              <a:gd name="connsiteY15" fmla="*/ 3491523 h 3491523"/>
              <a:gd name="connsiteX16" fmla="*/ 2691829 w 4336364"/>
              <a:gd name="connsiteY16" fmla="*/ 3262560 h 3491523"/>
              <a:gd name="connsiteX17" fmla="*/ 2817529 w 4336364"/>
              <a:gd name="connsiteY17" fmla="*/ 3392799 h 3491523"/>
              <a:gd name="connsiteX18" fmla="*/ 3435088 w 4336364"/>
              <a:gd name="connsiteY18" fmla="*/ 2826018 h 3491523"/>
              <a:gd name="connsiteX19" fmla="*/ 3614370 w 4336364"/>
              <a:gd name="connsiteY19" fmla="*/ 2901987 h 3491523"/>
              <a:gd name="connsiteX20" fmla="*/ 3831713 w 4336364"/>
              <a:gd name="connsiteY20" fmla="*/ 2408695 h 3491523"/>
              <a:gd name="connsiteX21" fmla="*/ 3920351 w 4336364"/>
              <a:gd name="connsiteY21" fmla="*/ 2443273 h 3491523"/>
              <a:gd name="connsiteX22" fmla="*/ 3992411 w 4336364"/>
              <a:gd name="connsiteY22" fmla="*/ 2120080 h 3491523"/>
              <a:gd name="connsiteX23" fmla="*/ 4183044 w 4336364"/>
              <a:gd name="connsiteY23" fmla="*/ 2129054 h 3491523"/>
              <a:gd name="connsiteX24" fmla="*/ 4150363 w 4336364"/>
              <a:gd name="connsiteY24" fmla="*/ 1334592 h 3491523"/>
              <a:gd name="connsiteX25" fmla="*/ 4336364 w 4336364"/>
              <a:gd name="connsiteY25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141641 w 4336364"/>
              <a:gd name="connsiteY4" fmla="*/ 1238366 h 3491523"/>
              <a:gd name="connsiteX5" fmla="*/ 0 w 4336364"/>
              <a:gd name="connsiteY5" fmla="*/ 1305254 h 3491523"/>
              <a:gd name="connsiteX6" fmla="*/ 225268 w 4336364"/>
              <a:gd name="connsiteY6" fmla="*/ 1924241 h 3491523"/>
              <a:gd name="connsiteX7" fmla="*/ 139955 w 4336364"/>
              <a:gd name="connsiteY7" fmla="*/ 1986378 h 3491523"/>
              <a:gd name="connsiteX8" fmla="*/ 279064 w 4336364"/>
              <a:gd name="connsiteY8" fmla="*/ 2182236 h 3491523"/>
              <a:gd name="connsiteX9" fmla="*/ 194650 w 4336364"/>
              <a:gd name="connsiteY9" fmla="*/ 2282594 h 3491523"/>
              <a:gd name="connsiteX10" fmla="*/ 688160 w 4336364"/>
              <a:gd name="connsiteY10" fmla="*/ 2719820 h 3491523"/>
              <a:gd name="connsiteX11" fmla="*/ 626493 w 4336364"/>
              <a:gd name="connsiteY11" fmla="*/ 2904378 h 3491523"/>
              <a:gd name="connsiteX12" fmla="*/ 1343200 w 4336364"/>
              <a:gd name="connsiteY12" fmla="*/ 3156561 h 3491523"/>
              <a:gd name="connsiteX13" fmla="*/ 1346897 w 4336364"/>
              <a:gd name="connsiteY13" fmla="*/ 3370106 h 3491523"/>
              <a:gd name="connsiteX14" fmla="*/ 2156993 w 4336364"/>
              <a:gd name="connsiteY14" fmla="*/ 3331299 h 3491523"/>
              <a:gd name="connsiteX15" fmla="*/ 2241198 w 4336364"/>
              <a:gd name="connsiteY15" fmla="*/ 3491523 h 3491523"/>
              <a:gd name="connsiteX16" fmla="*/ 2691829 w 4336364"/>
              <a:gd name="connsiteY16" fmla="*/ 3262560 h 3491523"/>
              <a:gd name="connsiteX17" fmla="*/ 2817529 w 4336364"/>
              <a:gd name="connsiteY17" fmla="*/ 3392799 h 3491523"/>
              <a:gd name="connsiteX18" fmla="*/ 3435088 w 4336364"/>
              <a:gd name="connsiteY18" fmla="*/ 2826018 h 3491523"/>
              <a:gd name="connsiteX19" fmla="*/ 3614370 w 4336364"/>
              <a:gd name="connsiteY19" fmla="*/ 2901987 h 3491523"/>
              <a:gd name="connsiteX20" fmla="*/ 3831713 w 4336364"/>
              <a:gd name="connsiteY20" fmla="*/ 2408695 h 3491523"/>
              <a:gd name="connsiteX21" fmla="*/ 3920351 w 4336364"/>
              <a:gd name="connsiteY21" fmla="*/ 2443273 h 3491523"/>
              <a:gd name="connsiteX22" fmla="*/ 3992411 w 4336364"/>
              <a:gd name="connsiteY22" fmla="*/ 2120080 h 3491523"/>
              <a:gd name="connsiteX23" fmla="*/ 4183044 w 4336364"/>
              <a:gd name="connsiteY23" fmla="*/ 2129054 h 3491523"/>
              <a:gd name="connsiteX24" fmla="*/ 4150363 w 4336364"/>
              <a:gd name="connsiteY24" fmla="*/ 1334592 h 3491523"/>
              <a:gd name="connsiteX25" fmla="*/ 4336364 w 4336364"/>
              <a:gd name="connsiteY25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471486 w 4336364"/>
              <a:gd name="connsiteY4" fmla="*/ 1121957 h 3491523"/>
              <a:gd name="connsiteX5" fmla="*/ 141641 w 4336364"/>
              <a:gd name="connsiteY5" fmla="*/ 1238366 h 3491523"/>
              <a:gd name="connsiteX6" fmla="*/ 0 w 4336364"/>
              <a:gd name="connsiteY6" fmla="*/ 1305254 h 3491523"/>
              <a:gd name="connsiteX7" fmla="*/ 225268 w 4336364"/>
              <a:gd name="connsiteY7" fmla="*/ 1924241 h 3491523"/>
              <a:gd name="connsiteX8" fmla="*/ 139955 w 4336364"/>
              <a:gd name="connsiteY8" fmla="*/ 1986378 h 3491523"/>
              <a:gd name="connsiteX9" fmla="*/ 279064 w 4336364"/>
              <a:gd name="connsiteY9" fmla="*/ 2182236 h 3491523"/>
              <a:gd name="connsiteX10" fmla="*/ 194650 w 4336364"/>
              <a:gd name="connsiteY10" fmla="*/ 2282594 h 3491523"/>
              <a:gd name="connsiteX11" fmla="*/ 688160 w 4336364"/>
              <a:gd name="connsiteY11" fmla="*/ 2719820 h 3491523"/>
              <a:gd name="connsiteX12" fmla="*/ 626493 w 4336364"/>
              <a:gd name="connsiteY12" fmla="*/ 2904378 h 3491523"/>
              <a:gd name="connsiteX13" fmla="*/ 1343200 w 4336364"/>
              <a:gd name="connsiteY13" fmla="*/ 3156561 h 3491523"/>
              <a:gd name="connsiteX14" fmla="*/ 1346897 w 4336364"/>
              <a:gd name="connsiteY14" fmla="*/ 3370106 h 3491523"/>
              <a:gd name="connsiteX15" fmla="*/ 2156993 w 4336364"/>
              <a:gd name="connsiteY15" fmla="*/ 3331299 h 3491523"/>
              <a:gd name="connsiteX16" fmla="*/ 2241198 w 4336364"/>
              <a:gd name="connsiteY16" fmla="*/ 3491523 h 3491523"/>
              <a:gd name="connsiteX17" fmla="*/ 2691829 w 4336364"/>
              <a:gd name="connsiteY17" fmla="*/ 3262560 h 3491523"/>
              <a:gd name="connsiteX18" fmla="*/ 2817529 w 4336364"/>
              <a:gd name="connsiteY18" fmla="*/ 3392799 h 3491523"/>
              <a:gd name="connsiteX19" fmla="*/ 3435088 w 4336364"/>
              <a:gd name="connsiteY19" fmla="*/ 2826018 h 3491523"/>
              <a:gd name="connsiteX20" fmla="*/ 3614370 w 4336364"/>
              <a:gd name="connsiteY20" fmla="*/ 2901987 h 3491523"/>
              <a:gd name="connsiteX21" fmla="*/ 3831713 w 4336364"/>
              <a:gd name="connsiteY21" fmla="*/ 2408695 h 3491523"/>
              <a:gd name="connsiteX22" fmla="*/ 3920351 w 4336364"/>
              <a:gd name="connsiteY22" fmla="*/ 2443273 h 3491523"/>
              <a:gd name="connsiteX23" fmla="*/ 3992411 w 4336364"/>
              <a:gd name="connsiteY23" fmla="*/ 2120080 h 3491523"/>
              <a:gd name="connsiteX24" fmla="*/ 4183044 w 4336364"/>
              <a:gd name="connsiteY24" fmla="*/ 2129054 h 3491523"/>
              <a:gd name="connsiteX25" fmla="*/ 4150363 w 4336364"/>
              <a:gd name="connsiteY25" fmla="*/ 1334592 h 3491523"/>
              <a:gd name="connsiteX26" fmla="*/ 4336364 w 4336364"/>
              <a:gd name="connsiteY26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169194 w 4336364"/>
              <a:gd name="connsiteY4" fmla="*/ 457569 h 3491523"/>
              <a:gd name="connsiteX5" fmla="*/ 141641 w 4336364"/>
              <a:gd name="connsiteY5" fmla="*/ 1238366 h 3491523"/>
              <a:gd name="connsiteX6" fmla="*/ 0 w 4336364"/>
              <a:gd name="connsiteY6" fmla="*/ 1305254 h 3491523"/>
              <a:gd name="connsiteX7" fmla="*/ 225268 w 4336364"/>
              <a:gd name="connsiteY7" fmla="*/ 1924241 h 3491523"/>
              <a:gd name="connsiteX8" fmla="*/ 139955 w 4336364"/>
              <a:gd name="connsiteY8" fmla="*/ 1986378 h 3491523"/>
              <a:gd name="connsiteX9" fmla="*/ 279064 w 4336364"/>
              <a:gd name="connsiteY9" fmla="*/ 2182236 h 3491523"/>
              <a:gd name="connsiteX10" fmla="*/ 194650 w 4336364"/>
              <a:gd name="connsiteY10" fmla="*/ 2282594 h 3491523"/>
              <a:gd name="connsiteX11" fmla="*/ 688160 w 4336364"/>
              <a:gd name="connsiteY11" fmla="*/ 2719820 h 3491523"/>
              <a:gd name="connsiteX12" fmla="*/ 626493 w 4336364"/>
              <a:gd name="connsiteY12" fmla="*/ 2904378 h 3491523"/>
              <a:gd name="connsiteX13" fmla="*/ 1343200 w 4336364"/>
              <a:gd name="connsiteY13" fmla="*/ 3156561 h 3491523"/>
              <a:gd name="connsiteX14" fmla="*/ 1346897 w 4336364"/>
              <a:gd name="connsiteY14" fmla="*/ 3370106 h 3491523"/>
              <a:gd name="connsiteX15" fmla="*/ 2156993 w 4336364"/>
              <a:gd name="connsiteY15" fmla="*/ 3331299 h 3491523"/>
              <a:gd name="connsiteX16" fmla="*/ 2241198 w 4336364"/>
              <a:gd name="connsiteY16" fmla="*/ 3491523 h 3491523"/>
              <a:gd name="connsiteX17" fmla="*/ 2691829 w 4336364"/>
              <a:gd name="connsiteY17" fmla="*/ 3262560 h 3491523"/>
              <a:gd name="connsiteX18" fmla="*/ 2817529 w 4336364"/>
              <a:gd name="connsiteY18" fmla="*/ 3392799 h 3491523"/>
              <a:gd name="connsiteX19" fmla="*/ 3435088 w 4336364"/>
              <a:gd name="connsiteY19" fmla="*/ 2826018 h 3491523"/>
              <a:gd name="connsiteX20" fmla="*/ 3614370 w 4336364"/>
              <a:gd name="connsiteY20" fmla="*/ 2901987 h 3491523"/>
              <a:gd name="connsiteX21" fmla="*/ 3831713 w 4336364"/>
              <a:gd name="connsiteY21" fmla="*/ 2408695 h 3491523"/>
              <a:gd name="connsiteX22" fmla="*/ 3920351 w 4336364"/>
              <a:gd name="connsiteY22" fmla="*/ 2443273 h 3491523"/>
              <a:gd name="connsiteX23" fmla="*/ 3992411 w 4336364"/>
              <a:gd name="connsiteY23" fmla="*/ 2120080 h 3491523"/>
              <a:gd name="connsiteX24" fmla="*/ 4183044 w 4336364"/>
              <a:gd name="connsiteY24" fmla="*/ 2129054 h 3491523"/>
              <a:gd name="connsiteX25" fmla="*/ 4150363 w 4336364"/>
              <a:gd name="connsiteY25" fmla="*/ 1334592 h 3491523"/>
              <a:gd name="connsiteX26" fmla="*/ 4336364 w 4336364"/>
              <a:gd name="connsiteY26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1004260 w 4336364"/>
              <a:gd name="connsiteY4" fmla="*/ 347757 h 3491523"/>
              <a:gd name="connsiteX5" fmla="*/ 169194 w 4336364"/>
              <a:gd name="connsiteY5" fmla="*/ 457569 h 3491523"/>
              <a:gd name="connsiteX6" fmla="*/ 141641 w 4336364"/>
              <a:gd name="connsiteY6" fmla="*/ 1238366 h 3491523"/>
              <a:gd name="connsiteX7" fmla="*/ 0 w 4336364"/>
              <a:gd name="connsiteY7" fmla="*/ 1305254 h 3491523"/>
              <a:gd name="connsiteX8" fmla="*/ 225268 w 4336364"/>
              <a:gd name="connsiteY8" fmla="*/ 1924241 h 3491523"/>
              <a:gd name="connsiteX9" fmla="*/ 139955 w 4336364"/>
              <a:gd name="connsiteY9" fmla="*/ 1986378 h 3491523"/>
              <a:gd name="connsiteX10" fmla="*/ 279064 w 4336364"/>
              <a:gd name="connsiteY10" fmla="*/ 2182236 h 3491523"/>
              <a:gd name="connsiteX11" fmla="*/ 194650 w 4336364"/>
              <a:gd name="connsiteY11" fmla="*/ 2282594 h 3491523"/>
              <a:gd name="connsiteX12" fmla="*/ 688160 w 4336364"/>
              <a:gd name="connsiteY12" fmla="*/ 2719820 h 3491523"/>
              <a:gd name="connsiteX13" fmla="*/ 626493 w 4336364"/>
              <a:gd name="connsiteY13" fmla="*/ 2904378 h 3491523"/>
              <a:gd name="connsiteX14" fmla="*/ 1343200 w 4336364"/>
              <a:gd name="connsiteY14" fmla="*/ 3156561 h 3491523"/>
              <a:gd name="connsiteX15" fmla="*/ 1346897 w 4336364"/>
              <a:gd name="connsiteY15" fmla="*/ 3370106 h 3491523"/>
              <a:gd name="connsiteX16" fmla="*/ 2156993 w 4336364"/>
              <a:gd name="connsiteY16" fmla="*/ 3331299 h 3491523"/>
              <a:gd name="connsiteX17" fmla="*/ 2241198 w 4336364"/>
              <a:gd name="connsiteY17" fmla="*/ 3491523 h 3491523"/>
              <a:gd name="connsiteX18" fmla="*/ 2691829 w 4336364"/>
              <a:gd name="connsiteY18" fmla="*/ 3262560 h 3491523"/>
              <a:gd name="connsiteX19" fmla="*/ 2817529 w 4336364"/>
              <a:gd name="connsiteY19" fmla="*/ 3392799 h 3491523"/>
              <a:gd name="connsiteX20" fmla="*/ 3435088 w 4336364"/>
              <a:gd name="connsiteY20" fmla="*/ 2826018 h 3491523"/>
              <a:gd name="connsiteX21" fmla="*/ 3614370 w 4336364"/>
              <a:gd name="connsiteY21" fmla="*/ 2901987 h 3491523"/>
              <a:gd name="connsiteX22" fmla="*/ 3831713 w 4336364"/>
              <a:gd name="connsiteY22" fmla="*/ 2408695 h 3491523"/>
              <a:gd name="connsiteX23" fmla="*/ 3920351 w 4336364"/>
              <a:gd name="connsiteY23" fmla="*/ 2443273 h 3491523"/>
              <a:gd name="connsiteX24" fmla="*/ 3992411 w 4336364"/>
              <a:gd name="connsiteY24" fmla="*/ 2120080 h 3491523"/>
              <a:gd name="connsiteX25" fmla="*/ 4183044 w 4336364"/>
              <a:gd name="connsiteY25" fmla="*/ 2129054 h 3491523"/>
              <a:gd name="connsiteX26" fmla="*/ 4150363 w 4336364"/>
              <a:gd name="connsiteY26" fmla="*/ 1334592 h 3491523"/>
              <a:gd name="connsiteX27" fmla="*/ 4336364 w 4336364"/>
              <a:gd name="connsiteY27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326568 w 4336364"/>
              <a:gd name="connsiteY4" fmla="*/ 454137 h 3491523"/>
              <a:gd name="connsiteX5" fmla="*/ 169194 w 4336364"/>
              <a:gd name="connsiteY5" fmla="*/ 457569 h 3491523"/>
              <a:gd name="connsiteX6" fmla="*/ 141641 w 4336364"/>
              <a:gd name="connsiteY6" fmla="*/ 1238366 h 3491523"/>
              <a:gd name="connsiteX7" fmla="*/ 0 w 4336364"/>
              <a:gd name="connsiteY7" fmla="*/ 1305254 h 3491523"/>
              <a:gd name="connsiteX8" fmla="*/ 225268 w 4336364"/>
              <a:gd name="connsiteY8" fmla="*/ 1924241 h 3491523"/>
              <a:gd name="connsiteX9" fmla="*/ 139955 w 4336364"/>
              <a:gd name="connsiteY9" fmla="*/ 1986378 h 3491523"/>
              <a:gd name="connsiteX10" fmla="*/ 279064 w 4336364"/>
              <a:gd name="connsiteY10" fmla="*/ 2182236 h 3491523"/>
              <a:gd name="connsiteX11" fmla="*/ 194650 w 4336364"/>
              <a:gd name="connsiteY11" fmla="*/ 2282594 h 3491523"/>
              <a:gd name="connsiteX12" fmla="*/ 688160 w 4336364"/>
              <a:gd name="connsiteY12" fmla="*/ 2719820 h 3491523"/>
              <a:gd name="connsiteX13" fmla="*/ 626493 w 4336364"/>
              <a:gd name="connsiteY13" fmla="*/ 2904378 h 3491523"/>
              <a:gd name="connsiteX14" fmla="*/ 1343200 w 4336364"/>
              <a:gd name="connsiteY14" fmla="*/ 3156561 h 3491523"/>
              <a:gd name="connsiteX15" fmla="*/ 1346897 w 4336364"/>
              <a:gd name="connsiteY15" fmla="*/ 3370106 h 3491523"/>
              <a:gd name="connsiteX16" fmla="*/ 2156993 w 4336364"/>
              <a:gd name="connsiteY16" fmla="*/ 3331299 h 3491523"/>
              <a:gd name="connsiteX17" fmla="*/ 2241198 w 4336364"/>
              <a:gd name="connsiteY17" fmla="*/ 3491523 h 3491523"/>
              <a:gd name="connsiteX18" fmla="*/ 2691829 w 4336364"/>
              <a:gd name="connsiteY18" fmla="*/ 3262560 h 3491523"/>
              <a:gd name="connsiteX19" fmla="*/ 2817529 w 4336364"/>
              <a:gd name="connsiteY19" fmla="*/ 3392799 h 3491523"/>
              <a:gd name="connsiteX20" fmla="*/ 3435088 w 4336364"/>
              <a:gd name="connsiteY20" fmla="*/ 2826018 h 3491523"/>
              <a:gd name="connsiteX21" fmla="*/ 3614370 w 4336364"/>
              <a:gd name="connsiteY21" fmla="*/ 2901987 h 3491523"/>
              <a:gd name="connsiteX22" fmla="*/ 3831713 w 4336364"/>
              <a:gd name="connsiteY22" fmla="*/ 2408695 h 3491523"/>
              <a:gd name="connsiteX23" fmla="*/ 3920351 w 4336364"/>
              <a:gd name="connsiteY23" fmla="*/ 2443273 h 3491523"/>
              <a:gd name="connsiteX24" fmla="*/ 3992411 w 4336364"/>
              <a:gd name="connsiteY24" fmla="*/ 2120080 h 3491523"/>
              <a:gd name="connsiteX25" fmla="*/ 4183044 w 4336364"/>
              <a:gd name="connsiteY25" fmla="*/ 2129054 h 3491523"/>
              <a:gd name="connsiteX26" fmla="*/ 4150363 w 4336364"/>
              <a:gd name="connsiteY26" fmla="*/ 1334592 h 3491523"/>
              <a:gd name="connsiteX27" fmla="*/ 4336364 w 4336364"/>
              <a:gd name="connsiteY27" fmla="*/ 1244078 h 3491523"/>
              <a:gd name="connsiteX0" fmla="*/ 4336364 w 4336364"/>
              <a:gd name="connsiteY0" fmla="*/ 1244078 h 3491523"/>
              <a:gd name="connsiteX1" fmla="*/ 4094460 w 4336364"/>
              <a:gd name="connsiteY1" fmla="*/ 751611 h 3491523"/>
              <a:gd name="connsiteX2" fmla="*/ 4226799 w 4336364"/>
              <a:gd name="connsiteY2" fmla="*/ 634453 h 3491523"/>
              <a:gd name="connsiteX3" fmla="*/ 3626919 w 4336364"/>
              <a:gd name="connsiteY3" fmla="*/ 0 h 3491523"/>
              <a:gd name="connsiteX4" fmla="*/ 1206824 w 4336364"/>
              <a:gd name="connsiteY4" fmla="*/ 336933 h 3491523"/>
              <a:gd name="connsiteX5" fmla="*/ 326568 w 4336364"/>
              <a:gd name="connsiteY5" fmla="*/ 454137 h 3491523"/>
              <a:gd name="connsiteX6" fmla="*/ 169194 w 4336364"/>
              <a:gd name="connsiteY6" fmla="*/ 457569 h 3491523"/>
              <a:gd name="connsiteX7" fmla="*/ 141641 w 4336364"/>
              <a:gd name="connsiteY7" fmla="*/ 1238366 h 3491523"/>
              <a:gd name="connsiteX8" fmla="*/ 0 w 4336364"/>
              <a:gd name="connsiteY8" fmla="*/ 1305254 h 3491523"/>
              <a:gd name="connsiteX9" fmla="*/ 225268 w 4336364"/>
              <a:gd name="connsiteY9" fmla="*/ 1924241 h 3491523"/>
              <a:gd name="connsiteX10" fmla="*/ 139955 w 4336364"/>
              <a:gd name="connsiteY10" fmla="*/ 1986378 h 3491523"/>
              <a:gd name="connsiteX11" fmla="*/ 279064 w 4336364"/>
              <a:gd name="connsiteY11" fmla="*/ 2182236 h 3491523"/>
              <a:gd name="connsiteX12" fmla="*/ 194650 w 4336364"/>
              <a:gd name="connsiteY12" fmla="*/ 2282594 h 3491523"/>
              <a:gd name="connsiteX13" fmla="*/ 688160 w 4336364"/>
              <a:gd name="connsiteY13" fmla="*/ 2719820 h 3491523"/>
              <a:gd name="connsiteX14" fmla="*/ 626493 w 4336364"/>
              <a:gd name="connsiteY14" fmla="*/ 2904378 h 3491523"/>
              <a:gd name="connsiteX15" fmla="*/ 1343200 w 4336364"/>
              <a:gd name="connsiteY15" fmla="*/ 3156561 h 3491523"/>
              <a:gd name="connsiteX16" fmla="*/ 1346897 w 4336364"/>
              <a:gd name="connsiteY16" fmla="*/ 3370106 h 3491523"/>
              <a:gd name="connsiteX17" fmla="*/ 2156993 w 4336364"/>
              <a:gd name="connsiteY17" fmla="*/ 3331299 h 3491523"/>
              <a:gd name="connsiteX18" fmla="*/ 2241198 w 4336364"/>
              <a:gd name="connsiteY18" fmla="*/ 3491523 h 3491523"/>
              <a:gd name="connsiteX19" fmla="*/ 2691829 w 4336364"/>
              <a:gd name="connsiteY19" fmla="*/ 3262560 h 3491523"/>
              <a:gd name="connsiteX20" fmla="*/ 2817529 w 4336364"/>
              <a:gd name="connsiteY20" fmla="*/ 3392799 h 3491523"/>
              <a:gd name="connsiteX21" fmla="*/ 3435088 w 4336364"/>
              <a:gd name="connsiteY21" fmla="*/ 2826018 h 3491523"/>
              <a:gd name="connsiteX22" fmla="*/ 3614370 w 4336364"/>
              <a:gd name="connsiteY22" fmla="*/ 2901987 h 3491523"/>
              <a:gd name="connsiteX23" fmla="*/ 3831713 w 4336364"/>
              <a:gd name="connsiteY23" fmla="*/ 2408695 h 3491523"/>
              <a:gd name="connsiteX24" fmla="*/ 3920351 w 4336364"/>
              <a:gd name="connsiteY24" fmla="*/ 2443273 h 3491523"/>
              <a:gd name="connsiteX25" fmla="*/ 3992411 w 4336364"/>
              <a:gd name="connsiteY25" fmla="*/ 2120080 h 3491523"/>
              <a:gd name="connsiteX26" fmla="*/ 4183044 w 4336364"/>
              <a:gd name="connsiteY26" fmla="*/ 2129054 h 3491523"/>
              <a:gd name="connsiteX27" fmla="*/ 4150363 w 4336364"/>
              <a:gd name="connsiteY27" fmla="*/ 1334592 h 3491523"/>
              <a:gd name="connsiteX28" fmla="*/ 4336364 w 4336364"/>
              <a:gd name="connsiteY28" fmla="*/ 1244078 h 3491523"/>
              <a:gd name="connsiteX0" fmla="*/ 4336364 w 4336364"/>
              <a:gd name="connsiteY0" fmla="*/ 1501476 h 3748921"/>
              <a:gd name="connsiteX1" fmla="*/ 4094460 w 4336364"/>
              <a:gd name="connsiteY1" fmla="*/ 1009009 h 3748921"/>
              <a:gd name="connsiteX2" fmla="*/ 4226799 w 4336364"/>
              <a:gd name="connsiteY2" fmla="*/ 891851 h 3748921"/>
              <a:gd name="connsiteX3" fmla="*/ 3626919 w 4336364"/>
              <a:gd name="connsiteY3" fmla="*/ 257398 h 3748921"/>
              <a:gd name="connsiteX4" fmla="*/ 661688 w 4336364"/>
              <a:gd name="connsiteY4" fmla="*/ 0 h 3748921"/>
              <a:gd name="connsiteX5" fmla="*/ 326568 w 4336364"/>
              <a:gd name="connsiteY5" fmla="*/ 711535 h 3748921"/>
              <a:gd name="connsiteX6" fmla="*/ 169194 w 4336364"/>
              <a:gd name="connsiteY6" fmla="*/ 714967 h 3748921"/>
              <a:gd name="connsiteX7" fmla="*/ 141641 w 4336364"/>
              <a:gd name="connsiteY7" fmla="*/ 1495764 h 3748921"/>
              <a:gd name="connsiteX8" fmla="*/ 0 w 4336364"/>
              <a:gd name="connsiteY8" fmla="*/ 1562652 h 3748921"/>
              <a:gd name="connsiteX9" fmla="*/ 225268 w 4336364"/>
              <a:gd name="connsiteY9" fmla="*/ 2181639 h 3748921"/>
              <a:gd name="connsiteX10" fmla="*/ 139955 w 4336364"/>
              <a:gd name="connsiteY10" fmla="*/ 2243776 h 3748921"/>
              <a:gd name="connsiteX11" fmla="*/ 279064 w 4336364"/>
              <a:gd name="connsiteY11" fmla="*/ 2439634 h 3748921"/>
              <a:gd name="connsiteX12" fmla="*/ 194650 w 4336364"/>
              <a:gd name="connsiteY12" fmla="*/ 2539992 h 3748921"/>
              <a:gd name="connsiteX13" fmla="*/ 688160 w 4336364"/>
              <a:gd name="connsiteY13" fmla="*/ 2977218 h 3748921"/>
              <a:gd name="connsiteX14" fmla="*/ 626493 w 4336364"/>
              <a:gd name="connsiteY14" fmla="*/ 3161776 h 3748921"/>
              <a:gd name="connsiteX15" fmla="*/ 1343200 w 4336364"/>
              <a:gd name="connsiteY15" fmla="*/ 3413959 h 3748921"/>
              <a:gd name="connsiteX16" fmla="*/ 1346897 w 4336364"/>
              <a:gd name="connsiteY16" fmla="*/ 3627504 h 3748921"/>
              <a:gd name="connsiteX17" fmla="*/ 2156993 w 4336364"/>
              <a:gd name="connsiteY17" fmla="*/ 3588697 h 3748921"/>
              <a:gd name="connsiteX18" fmla="*/ 2241198 w 4336364"/>
              <a:gd name="connsiteY18" fmla="*/ 3748921 h 3748921"/>
              <a:gd name="connsiteX19" fmla="*/ 2691829 w 4336364"/>
              <a:gd name="connsiteY19" fmla="*/ 3519958 h 3748921"/>
              <a:gd name="connsiteX20" fmla="*/ 2817529 w 4336364"/>
              <a:gd name="connsiteY20" fmla="*/ 3650197 h 3748921"/>
              <a:gd name="connsiteX21" fmla="*/ 3435088 w 4336364"/>
              <a:gd name="connsiteY21" fmla="*/ 3083416 h 3748921"/>
              <a:gd name="connsiteX22" fmla="*/ 3614370 w 4336364"/>
              <a:gd name="connsiteY22" fmla="*/ 3159385 h 3748921"/>
              <a:gd name="connsiteX23" fmla="*/ 3831713 w 4336364"/>
              <a:gd name="connsiteY23" fmla="*/ 2666093 h 3748921"/>
              <a:gd name="connsiteX24" fmla="*/ 3920351 w 4336364"/>
              <a:gd name="connsiteY24" fmla="*/ 2700671 h 3748921"/>
              <a:gd name="connsiteX25" fmla="*/ 3992411 w 4336364"/>
              <a:gd name="connsiteY25" fmla="*/ 2377478 h 3748921"/>
              <a:gd name="connsiteX26" fmla="*/ 4183044 w 4336364"/>
              <a:gd name="connsiteY26" fmla="*/ 2386452 h 3748921"/>
              <a:gd name="connsiteX27" fmla="*/ 4150363 w 4336364"/>
              <a:gd name="connsiteY27" fmla="*/ 1591990 h 3748921"/>
              <a:gd name="connsiteX28" fmla="*/ 4336364 w 4336364"/>
              <a:gd name="connsiteY28" fmla="*/ 1501476 h 3748921"/>
              <a:gd name="connsiteX0" fmla="*/ 4336364 w 4336364"/>
              <a:gd name="connsiteY0" fmla="*/ 1501476 h 3748921"/>
              <a:gd name="connsiteX1" fmla="*/ 4094460 w 4336364"/>
              <a:gd name="connsiteY1" fmla="*/ 1009009 h 3748921"/>
              <a:gd name="connsiteX2" fmla="*/ 4226799 w 4336364"/>
              <a:gd name="connsiteY2" fmla="*/ 891851 h 3748921"/>
              <a:gd name="connsiteX3" fmla="*/ 3626919 w 4336364"/>
              <a:gd name="connsiteY3" fmla="*/ 257398 h 3748921"/>
              <a:gd name="connsiteX4" fmla="*/ 1521515 w 4336364"/>
              <a:gd name="connsiteY4" fmla="*/ 79765 h 3748921"/>
              <a:gd name="connsiteX5" fmla="*/ 661688 w 4336364"/>
              <a:gd name="connsiteY5" fmla="*/ 0 h 3748921"/>
              <a:gd name="connsiteX6" fmla="*/ 326568 w 4336364"/>
              <a:gd name="connsiteY6" fmla="*/ 711535 h 3748921"/>
              <a:gd name="connsiteX7" fmla="*/ 169194 w 4336364"/>
              <a:gd name="connsiteY7" fmla="*/ 714967 h 3748921"/>
              <a:gd name="connsiteX8" fmla="*/ 141641 w 4336364"/>
              <a:gd name="connsiteY8" fmla="*/ 1495764 h 3748921"/>
              <a:gd name="connsiteX9" fmla="*/ 0 w 4336364"/>
              <a:gd name="connsiteY9" fmla="*/ 1562652 h 3748921"/>
              <a:gd name="connsiteX10" fmla="*/ 225268 w 4336364"/>
              <a:gd name="connsiteY10" fmla="*/ 2181639 h 3748921"/>
              <a:gd name="connsiteX11" fmla="*/ 139955 w 4336364"/>
              <a:gd name="connsiteY11" fmla="*/ 2243776 h 3748921"/>
              <a:gd name="connsiteX12" fmla="*/ 279064 w 4336364"/>
              <a:gd name="connsiteY12" fmla="*/ 2439634 h 3748921"/>
              <a:gd name="connsiteX13" fmla="*/ 194650 w 4336364"/>
              <a:gd name="connsiteY13" fmla="*/ 2539992 h 3748921"/>
              <a:gd name="connsiteX14" fmla="*/ 688160 w 4336364"/>
              <a:gd name="connsiteY14" fmla="*/ 2977218 h 3748921"/>
              <a:gd name="connsiteX15" fmla="*/ 626493 w 4336364"/>
              <a:gd name="connsiteY15" fmla="*/ 3161776 h 3748921"/>
              <a:gd name="connsiteX16" fmla="*/ 1343200 w 4336364"/>
              <a:gd name="connsiteY16" fmla="*/ 3413959 h 3748921"/>
              <a:gd name="connsiteX17" fmla="*/ 1346897 w 4336364"/>
              <a:gd name="connsiteY17" fmla="*/ 3627504 h 3748921"/>
              <a:gd name="connsiteX18" fmla="*/ 2156993 w 4336364"/>
              <a:gd name="connsiteY18" fmla="*/ 3588697 h 3748921"/>
              <a:gd name="connsiteX19" fmla="*/ 2241198 w 4336364"/>
              <a:gd name="connsiteY19" fmla="*/ 3748921 h 3748921"/>
              <a:gd name="connsiteX20" fmla="*/ 2691829 w 4336364"/>
              <a:gd name="connsiteY20" fmla="*/ 3519958 h 3748921"/>
              <a:gd name="connsiteX21" fmla="*/ 2817529 w 4336364"/>
              <a:gd name="connsiteY21" fmla="*/ 3650197 h 3748921"/>
              <a:gd name="connsiteX22" fmla="*/ 3435088 w 4336364"/>
              <a:gd name="connsiteY22" fmla="*/ 3083416 h 3748921"/>
              <a:gd name="connsiteX23" fmla="*/ 3614370 w 4336364"/>
              <a:gd name="connsiteY23" fmla="*/ 3159385 h 3748921"/>
              <a:gd name="connsiteX24" fmla="*/ 3831713 w 4336364"/>
              <a:gd name="connsiteY24" fmla="*/ 2666093 h 3748921"/>
              <a:gd name="connsiteX25" fmla="*/ 3920351 w 4336364"/>
              <a:gd name="connsiteY25" fmla="*/ 2700671 h 3748921"/>
              <a:gd name="connsiteX26" fmla="*/ 3992411 w 4336364"/>
              <a:gd name="connsiteY26" fmla="*/ 2377478 h 3748921"/>
              <a:gd name="connsiteX27" fmla="*/ 4183044 w 4336364"/>
              <a:gd name="connsiteY27" fmla="*/ 2386452 h 3748921"/>
              <a:gd name="connsiteX28" fmla="*/ 4150363 w 4336364"/>
              <a:gd name="connsiteY28" fmla="*/ 1591990 h 3748921"/>
              <a:gd name="connsiteX29" fmla="*/ 4336364 w 4336364"/>
              <a:gd name="connsiteY29" fmla="*/ 1501476 h 3748921"/>
              <a:gd name="connsiteX0" fmla="*/ 4336364 w 4336364"/>
              <a:gd name="connsiteY0" fmla="*/ 1501476 h 3748921"/>
              <a:gd name="connsiteX1" fmla="*/ 4094460 w 4336364"/>
              <a:gd name="connsiteY1" fmla="*/ 1009009 h 3748921"/>
              <a:gd name="connsiteX2" fmla="*/ 4226799 w 4336364"/>
              <a:gd name="connsiteY2" fmla="*/ 891851 h 3748921"/>
              <a:gd name="connsiteX3" fmla="*/ 3626919 w 4336364"/>
              <a:gd name="connsiteY3" fmla="*/ 257398 h 3748921"/>
              <a:gd name="connsiteX4" fmla="*/ 852110 w 4336364"/>
              <a:gd name="connsiteY4" fmla="*/ 78607 h 3748921"/>
              <a:gd name="connsiteX5" fmla="*/ 661688 w 4336364"/>
              <a:gd name="connsiteY5" fmla="*/ 0 h 3748921"/>
              <a:gd name="connsiteX6" fmla="*/ 326568 w 4336364"/>
              <a:gd name="connsiteY6" fmla="*/ 711535 h 3748921"/>
              <a:gd name="connsiteX7" fmla="*/ 169194 w 4336364"/>
              <a:gd name="connsiteY7" fmla="*/ 714967 h 3748921"/>
              <a:gd name="connsiteX8" fmla="*/ 141641 w 4336364"/>
              <a:gd name="connsiteY8" fmla="*/ 1495764 h 3748921"/>
              <a:gd name="connsiteX9" fmla="*/ 0 w 4336364"/>
              <a:gd name="connsiteY9" fmla="*/ 1562652 h 3748921"/>
              <a:gd name="connsiteX10" fmla="*/ 225268 w 4336364"/>
              <a:gd name="connsiteY10" fmla="*/ 2181639 h 3748921"/>
              <a:gd name="connsiteX11" fmla="*/ 139955 w 4336364"/>
              <a:gd name="connsiteY11" fmla="*/ 2243776 h 3748921"/>
              <a:gd name="connsiteX12" fmla="*/ 279064 w 4336364"/>
              <a:gd name="connsiteY12" fmla="*/ 2439634 h 3748921"/>
              <a:gd name="connsiteX13" fmla="*/ 194650 w 4336364"/>
              <a:gd name="connsiteY13" fmla="*/ 2539992 h 3748921"/>
              <a:gd name="connsiteX14" fmla="*/ 688160 w 4336364"/>
              <a:gd name="connsiteY14" fmla="*/ 2977218 h 3748921"/>
              <a:gd name="connsiteX15" fmla="*/ 626493 w 4336364"/>
              <a:gd name="connsiteY15" fmla="*/ 3161776 h 3748921"/>
              <a:gd name="connsiteX16" fmla="*/ 1343200 w 4336364"/>
              <a:gd name="connsiteY16" fmla="*/ 3413959 h 3748921"/>
              <a:gd name="connsiteX17" fmla="*/ 1346897 w 4336364"/>
              <a:gd name="connsiteY17" fmla="*/ 3627504 h 3748921"/>
              <a:gd name="connsiteX18" fmla="*/ 2156993 w 4336364"/>
              <a:gd name="connsiteY18" fmla="*/ 3588697 h 3748921"/>
              <a:gd name="connsiteX19" fmla="*/ 2241198 w 4336364"/>
              <a:gd name="connsiteY19" fmla="*/ 3748921 h 3748921"/>
              <a:gd name="connsiteX20" fmla="*/ 2691829 w 4336364"/>
              <a:gd name="connsiteY20" fmla="*/ 3519958 h 3748921"/>
              <a:gd name="connsiteX21" fmla="*/ 2817529 w 4336364"/>
              <a:gd name="connsiteY21" fmla="*/ 3650197 h 3748921"/>
              <a:gd name="connsiteX22" fmla="*/ 3435088 w 4336364"/>
              <a:gd name="connsiteY22" fmla="*/ 3083416 h 3748921"/>
              <a:gd name="connsiteX23" fmla="*/ 3614370 w 4336364"/>
              <a:gd name="connsiteY23" fmla="*/ 3159385 h 3748921"/>
              <a:gd name="connsiteX24" fmla="*/ 3831713 w 4336364"/>
              <a:gd name="connsiteY24" fmla="*/ 2666093 h 3748921"/>
              <a:gd name="connsiteX25" fmla="*/ 3920351 w 4336364"/>
              <a:gd name="connsiteY25" fmla="*/ 2700671 h 3748921"/>
              <a:gd name="connsiteX26" fmla="*/ 3992411 w 4336364"/>
              <a:gd name="connsiteY26" fmla="*/ 2377478 h 3748921"/>
              <a:gd name="connsiteX27" fmla="*/ 4183044 w 4336364"/>
              <a:gd name="connsiteY27" fmla="*/ 2386452 h 3748921"/>
              <a:gd name="connsiteX28" fmla="*/ 4150363 w 4336364"/>
              <a:gd name="connsiteY28" fmla="*/ 1591990 h 3748921"/>
              <a:gd name="connsiteX29" fmla="*/ 4336364 w 4336364"/>
              <a:gd name="connsiteY29" fmla="*/ 1501476 h 3748921"/>
              <a:gd name="connsiteX0" fmla="*/ 4336364 w 4336364"/>
              <a:gd name="connsiteY0" fmla="*/ 1501476 h 3748921"/>
              <a:gd name="connsiteX1" fmla="*/ 4094460 w 4336364"/>
              <a:gd name="connsiteY1" fmla="*/ 1009009 h 3748921"/>
              <a:gd name="connsiteX2" fmla="*/ 4226799 w 4336364"/>
              <a:gd name="connsiteY2" fmla="*/ 891851 h 3748921"/>
              <a:gd name="connsiteX3" fmla="*/ 3626919 w 4336364"/>
              <a:gd name="connsiteY3" fmla="*/ 257398 h 3748921"/>
              <a:gd name="connsiteX4" fmla="*/ 1930127 w 4336364"/>
              <a:gd name="connsiteY4" fmla="*/ 150345 h 3748921"/>
              <a:gd name="connsiteX5" fmla="*/ 852110 w 4336364"/>
              <a:gd name="connsiteY5" fmla="*/ 78607 h 3748921"/>
              <a:gd name="connsiteX6" fmla="*/ 661688 w 4336364"/>
              <a:gd name="connsiteY6" fmla="*/ 0 h 3748921"/>
              <a:gd name="connsiteX7" fmla="*/ 326568 w 4336364"/>
              <a:gd name="connsiteY7" fmla="*/ 711535 h 3748921"/>
              <a:gd name="connsiteX8" fmla="*/ 169194 w 4336364"/>
              <a:gd name="connsiteY8" fmla="*/ 714967 h 3748921"/>
              <a:gd name="connsiteX9" fmla="*/ 141641 w 4336364"/>
              <a:gd name="connsiteY9" fmla="*/ 1495764 h 3748921"/>
              <a:gd name="connsiteX10" fmla="*/ 0 w 4336364"/>
              <a:gd name="connsiteY10" fmla="*/ 1562652 h 3748921"/>
              <a:gd name="connsiteX11" fmla="*/ 225268 w 4336364"/>
              <a:gd name="connsiteY11" fmla="*/ 2181639 h 3748921"/>
              <a:gd name="connsiteX12" fmla="*/ 139955 w 4336364"/>
              <a:gd name="connsiteY12" fmla="*/ 2243776 h 3748921"/>
              <a:gd name="connsiteX13" fmla="*/ 279064 w 4336364"/>
              <a:gd name="connsiteY13" fmla="*/ 2439634 h 3748921"/>
              <a:gd name="connsiteX14" fmla="*/ 194650 w 4336364"/>
              <a:gd name="connsiteY14" fmla="*/ 2539992 h 3748921"/>
              <a:gd name="connsiteX15" fmla="*/ 688160 w 4336364"/>
              <a:gd name="connsiteY15" fmla="*/ 2977218 h 3748921"/>
              <a:gd name="connsiteX16" fmla="*/ 626493 w 4336364"/>
              <a:gd name="connsiteY16" fmla="*/ 3161776 h 3748921"/>
              <a:gd name="connsiteX17" fmla="*/ 1343200 w 4336364"/>
              <a:gd name="connsiteY17" fmla="*/ 3413959 h 3748921"/>
              <a:gd name="connsiteX18" fmla="*/ 1346897 w 4336364"/>
              <a:gd name="connsiteY18" fmla="*/ 3627504 h 3748921"/>
              <a:gd name="connsiteX19" fmla="*/ 2156993 w 4336364"/>
              <a:gd name="connsiteY19" fmla="*/ 3588697 h 3748921"/>
              <a:gd name="connsiteX20" fmla="*/ 2241198 w 4336364"/>
              <a:gd name="connsiteY20" fmla="*/ 3748921 h 3748921"/>
              <a:gd name="connsiteX21" fmla="*/ 2691829 w 4336364"/>
              <a:gd name="connsiteY21" fmla="*/ 3519958 h 3748921"/>
              <a:gd name="connsiteX22" fmla="*/ 2817529 w 4336364"/>
              <a:gd name="connsiteY22" fmla="*/ 3650197 h 3748921"/>
              <a:gd name="connsiteX23" fmla="*/ 3435088 w 4336364"/>
              <a:gd name="connsiteY23" fmla="*/ 3083416 h 3748921"/>
              <a:gd name="connsiteX24" fmla="*/ 3614370 w 4336364"/>
              <a:gd name="connsiteY24" fmla="*/ 3159385 h 3748921"/>
              <a:gd name="connsiteX25" fmla="*/ 3831713 w 4336364"/>
              <a:gd name="connsiteY25" fmla="*/ 2666093 h 3748921"/>
              <a:gd name="connsiteX26" fmla="*/ 3920351 w 4336364"/>
              <a:gd name="connsiteY26" fmla="*/ 2700671 h 3748921"/>
              <a:gd name="connsiteX27" fmla="*/ 3992411 w 4336364"/>
              <a:gd name="connsiteY27" fmla="*/ 2377478 h 3748921"/>
              <a:gd name="connsiteX28" fmla="*/ 4183044 w 4336364"/>
              <a:gd name="connsiteY28" fmla="*/ 2386452 h 3748921"/>
              <a:gd name="connsiteX29" fmla="*/ 4150363 w 4336364"/>
              <a:gd name="connsiteY29" fmla="*/ 1591990 h 3748921"/>
              <a:gd name="connsiteX30" fmla="*/ 4336364 w 4336364"/>
              <a:gd name="connsiteY30" fmla="*/ 1501476 h 374892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1461329 w 4336364"/>
              <a:gd name="connsiteY4" fmla="*/ 0 h 4255361"/>
              <a:gd name="connsiteX5" fmla="*/ 852110 w 4336364"/>
              <a:gd name="connsiteY5" fmla="*/ 585047 h 4255361"/>
              <a:gd name="connsiteX6" fmla="*/ 661688 w 4336364"/>
              <a:gd name="connsiteY6" fmla="*/ 506440 h 4255361"/>
              <a:gd name="connsiteX7" fmla="*/ 326568 w 4336364"/>
              <a:gd name="connsiteY7" fmla="*/ 1217975 h 4255361"/>
              <a:gd name="connsiteX8" fmla="*/ 169194 w 4336364"/>
              <a:gd name="connsiteY8" fmla="*/ 1221407 h 4255361"/>
              <a:gd name="connsiteX9" fmla="*/ 141641 w 4336364"/>
              <a:gd name="connsiteY9" fmla="*/ 2002204 h 4255361"/>
              <a:gd name="connsiteX10" fmla="*/ 0 w 4336364"/>
              <a:gd name="connsiteY10" fmla="*/ 2069092 h 4255361"/>
              <a:gd name="connsiteX11" fmla="*/ 225268 w 4336364"/>
              <a:gd name="connsiteY11" fmla="*/ 2688079 h 4255361"/>
              <a:gd name="connsiteX12" fmla="*/ 139955 w 4336364"/>
              <a:gd name="connsiteY12" fmla="*/ 2750216 h 4255361"/>
              <a:gd name="connsiteX13" fmla="*/ 279064 w 4336364"/>
              <a:gd name="connsiteY13" fmla="*/ 2946074 h 4255361"/>
              <a:gd name="connsiteX14" fmla="*/ 194650 w 4336364"/>
              <a:gd name="connsiteY14" fmla="*/ 3046432 h 4255361"/>
              <a:gd name="connsiteX15" fmla="*/ 688160 w 4336364"/>
              <a:gd name="connsiteY15" fmla="*/ 3483658 h 4255361"/>
              <a:gd name="connsiteX16" fmla="*/ 626493 w 4336364"/>
              <a:gd name="connsiteY16" fmla="*/ 3668216 h 4255361"/>
              <a:gd name="connsiteX17" fmla="*/ 1343200 w 4336364"/>
              <a:gd name="connsiteY17" fmla="*/ 3920399 h 4255361"/>
              <a:gd name="connsiteX18" fmla="*/ 1346897 w 4336364"/>
              <a:gd name="connsiteY18" fmla="*/ 4133944 h 4255361"/>
              <a:gd name="connsiteX19" fmla="*/ 2156993 w 4336364"/>
              <a:gd name="connsiteY19" fmla="*/ 4095137 h 4255361"/>
              <a:gd name="connsiteX20" fmla="*/ 2241198 w 4336364"/>
              <a:gd name="connsiteY20" fmla="*/ 4255361 h 4255361"/>
              <a:gd name="connsiteX21" fmla="*/ 2691829 w 4336364"/>
              <a:gd name="connsiteY21" fmla="*/ 4026398 h 4255361"/>
              <a:gd name="connsiteX22" fmla="*/ 2817529 w 4336364"/>
              <a:gd name="connsiteY22" fmla="*/ 4156637 h 4255361"/>
              <a:gd name="connsiteX23" fmla="*/ 3435088 w 4336364"/>
              <a:gd name="connsiteY23" fmla="*/ 3589856 h 4255361"/>
              <a:gd name="connsiteX24" fmla="*/ 3614370 w 4336364"/>
              <a:gd name="connsiteY24" fmla="*/ 3665825 h 4255361"/>
              <a:gd name="connsiteX25" fmla="*/ 3831713 w 4336364"/>
              <a:gd name="connsiteY25" fmla="*/ 3172533 h 4255361"/>
              <a:gd name="connsiteX26" fmla="*/ 3920351 w 4336364"/>
              <a:gd name="connsiteY26" fmla="*/ 3207111 h 4255361"/>
              <a:gd name="connsiteX27" fmla="*/ 3992411 w 4336364"/>
              <a:gd name="connsiteY27" fmla="*/ 2883918 h 4255361"/>
              <a:gd name="connsiteX28" fmla="*/ 4183044 w 4336364"/>
              <a:gd name="connsiteY28" fmla="*/ 2892892 h 4255361"/>
              <a:gd name="connsiteX29" fmla="*/ 4150363 w 4336364"/>
              <a:gd name="connsiteY29" fmla="*/ 2098430 h 4255361"/>
              <a:gd name="connsiteX30" fmla="*/ 4336364 w 4336364"/>
              <a:gd name="connsiteY30" fmla="*/ 2007916 h 425536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1461329 w 4336364"/>
              <a:gd name="connsiteY4" fmla="*/ 0 h 4255361"/>
              <a:gd name="connsiteX5" fmla="*/ 856756 w 4336364"/>
              <a:gd name="connsiteY5" fmla="*/ 580718 h 4255361"/>
              <a:gd name="connsiteX6" fmla="*/ 661688 w 4336364"/>
              <a:gd name="connsiteY6" fmla="*/ 506440 h 4255361"/>
              <a:gd name="connsiteX7" fmla="*/ 326568 w 4336364"/>
              <a:gd name="connsiteY7" fmla="*/ 1217975 h 4255361"/>
              <a:gd name="connsiteX8" fmla="*/ 169194 w 4336364"/>
              <a:gd name="connsiteY8" fmla="*/ 1221407 h 4255361"/>
              <a:gd name="connsiteX9" fmla="*/ 141641 w 4336364"/>
              <a:gd name="connsiteY9" fmla="*/ 2002204 h 4255361"/>
              <a:gd name="connsiteX10" fmla="*/ 0 w 4336364"/>
              <a:gd name="connsiteY10" fmla="*/ 2069092 h 4255361"/>
              <a:gd name="connsiteX11" fmla="*/ 225268 w 4336364"/>
              <a:gd name="connsiteY11" fmla="*/ 2688079 h 4255361"/>
              <a:gd name="connsiteX12" fmla="*/ 139955 w 4336364"/>
              <a:gd name="connsiteY12" fmla="*/ 2750216 h 4255361"/>
              <a:gd name="connsiteX13" fmla="*/ 279064 w 4336364"/>
              <a:gd name="connsiteY13" fmla="*/ 2946074 h 4255361"/>
              <a:gd name="connsiteX14" fmla="*/ 194650 w 4336364"/>
              <a:gd name="connsiteY14" fmla="*/ 3046432 h 4255361"/>
              <a:gd name="connsiteX15" fmla="*/ 688160 w 4336364"/>
              <a:gd name="connsiteY15" fmla="*/ 3483658 h 4255361"/>
              <a:gd name="connsiteX16" fmla="*/ 626493 w 4336364"/>
              <a:gd name="connsiteY16" fmla="*/ 3668216 h 4255361"/>
              <a:gd name="connsiteX17" fmla="*/ 1343200 w 4336364"/>
              <a:gd name="connsiteY17" fmla="*/ 3920399 h 4255361"/>
              <a:gd name="connsiteX18" fmla="*/ 1346897 w 4336364"/>
              <a:gd name="connsiteY18" fmla="*/ 4133944 h 4255361"/>
              <a:gd name="connsiteX19" fmla="*/ 2156993 w 4336364"/>
              <a:gd name="connsiteY19" fmla="*/ 4095137 h 4255361"/>
              <a:gd name="connsiteX20" fmla="*/ 2241198 w 4336364"/>
              <a:gd name="connsiteY20" fmla="*/ 4255361 h 4255361"/>
              <a:gd name="connsiteX21" fmla="*/ 2691829 w 4336364"/>
              <a:gd name="connsiteY21" fmla="*/ 4026398 h 4255361"/>
              <a:gd name="connsiteX22" fmla="*/ 2817529 w 4336364"/>
              <a:gd name="connsiteY22" fmla="*/ 4156637 h 4255361"/>
              <a:gd name="connsiteX23" fmla="*/ 3435088 w 4336364"/>
              <a:gd name="connsiteY23" fmla="*/ 3589856 h 4255361"/>
              <a:gd name="connsiteX24" fmla="*/ 3614370 w 4336364"/>
              <a:gd name="connsiteY24" fmla="*/ 3665825 h 4255361"/>
              <a:gd name="connsiteX25" fmla="*/ 3831713 w 4336364"/>
              <a:gd name="connsiteY25" fmla="*/ 3172533 h 4255361"/>
              <a:gd name="connsiteX26" fmla="*/ 3920351 w 4336364"/>
              <a:gd name="connsiteY26" fmla="*/ 3207111 h 4255361"/>
              <a:gd name="connsiteX27" fmla="*/ 3992411 w 4336364"/>
              <a:gd name="connsiteY27" fmla="*/ 2883918 h 4255361"/>
              <a:gd name="connsiteX28" fmla="*/ 4183044 w 4336364"/>
              <a:gd name="connsiteY28" fmla="*/ 2892892 h 4255361"/>
              <a:gd name="connsiteX29" fmla="*/ 4150363 w 4336364"/>
              <a:gd name="connsiteY29" fmla="*/ 2098430 h 4255361"/>
              <a:gd name="connsiteX30" fmla="*/ 4336364 w 4336364"/>
              <a:gd name="connsiteY30" fmla="*/ 2007916 h 425536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1461329 w 4336364"/>
              <a:gd name="connsiteY4" fmla="*/ 0 h 4255361"/>
              <a:gd name="connsiteX5" fmla="*/ 852586 w 4336364"/>
              <a:gd name="connsiteY5" fmla="*/ 571585 h 4255361"/>
              <a:gd name="connsiteX6" fmla="*/ 661688 w 4336364"/>
              <a:gd name="connsiteY6" fmla="*/ 506440 h 4255361"/>
              <a:gd name="connsiteX7" fmla="*/ 326568 w 4336364"/>
              <a:gd name="connsiteY7" fmla="*/ 1217975 h 4255361"/>
              <a:gd name="connsiteX8" fmla="*/ 169194 w 4336364"/>
              <a:gd name="connsiteY8" fmla="*/ 1221407 h 4255361"/>
              <a:gd name="connsiteX9" fmla="*/ 141641 w 4336364"/>
              <a:gd name="connsiteY9" fmla="*/ 2002204 h 4255361"/>
              <a:gd name="connsiteX10" fmla="*/ 0 w 4336364"/>
              <a:gd name="connsiteY10" fmla="*/ 2069092 h 4255361"/>
              <a:gd name="connsiteX11" fmla="*/ 225268 w 4336364"/>
              <a:gd name="connsiteY11" fmla="*/ 2688079 h 4255361"/>
              <a:gd name="connsiteX12" fmla="*/ 139955 w 4336364"/>
              <a:gd name="connsiteY12" fmla="*/ 2750216 h 4255361"/>
              <a:gd name="connsiteX13" fmla="*/ 279064 w 4336364"/>
              <a:gd name="connsiteY13" fmla="*/ 2946074 h 4255361"/>
              <a:gd name="connsiteX14" fmla="*/ 194650 w 4336364"/>
              <a:gd name="connsiteY14" fmla="*/ 3046432 h 4255361"/>
              <a:gd name="connsiteX15" fmla="*/ 688160 w 4336364"/>
              <a:gd name="connsiteY15" fmla="*/ 3483658 h 4255361"/>
              <a:gd name="connsiteX16" fmla="*/ 626493 w 4336364"/>
              <a:gd name="connsiteY16" fmla="*/ 3668216 h 4255361"/>
              <a:gd name="connsiteX17" fmla="*/ 1343200 w 4336364"/>
              <a:gd name="connsiteY17" fmla="*/ 3920399 h 4255361"/>
              <a:gd name="connsiteX18" fmla="*/ 1346897 w 4336364"/>
              <a:gd name="connsiteY18" fmla="*/ 4133944 h 4255361"/>
              <a:gd name="connsiteX19" fmla="*/ 2156993 w 4336364"/>
              <a:gd name="connsiteY19" fmla="*/ 4095137 h 4255361"/>
              <a:gd name="connsiteX20" fmla="*/ 2241198 w 4336364"/>
              <a:gd name="connsiteY20" fmla="*/ 4255361 h 4255361"/>
              <a:gd name="connsiteX21" fmla="*/ 2691829 w 4336364"/>
              <a:gd name="connsiteY21" fmla="*/ 4026398 h 4255361"/>
              <a:gd name="connsiteX22" fmla="*/ 2817529 w 4336364"/>
              <a:gd name="connsiteY22" fmla="*/ 4156637 h 4255361"/>
              <a:gd name="connsiteX23" fmla="*/ 3435088 w 4336364"/>
              <a:gd name="connsiteY23" fmla="*/ 3589856 h 4255361"/>
              <a:gd name="connsiteX24" fmla="*/ 3614370 w 4336364"/>
              <a:gd name="connsiteY24" fmla="*/ 3665825 h 4255361"/>
              <a:gd name="connsiteX25" fmla="*/ 3831713 w 4336364"/>
              <a:gd name="connsiteY25" fmla="*/ 3172533 h 4255361"/>
              <a:gd name="connsiteX26" fmla="*/ 3920351 w 4336364"/>
              <a:gd name="connsiteY26" fmla="*/ 3207111 h 4255361"/>
              <a:gd name="connsiteX27" fmla="*/ 3992411 w 4336364"/>
              <a:gd name="connsiteY27" fmla="*/ 2883918 h 4255361"/>
              <a:gd name="connsiteX28" fmla="*/ 4183044 w 4336364"/>
              <a:gd name="connsiteY28" fmla="*/ 2892892 h 4255361"/>
              <a:gd name="connsiteX29" fmla="*/ 4150363 w 4336364"/>
              <a:gd name="connsiteY29" fmla="*/ 2098430 h 4255361"/>
              <a:gd name="connsiteX30" fmla="*/ 4336364 w 4336364"/>
              <a:gd name="connsiteY30" fmla="*/ 2007916 h 425536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1973836 w 4336364"/>
              <a:gd name="connsiteY4" fmla="*/ 182078 h 4255361"/>
              <a:gd name="connsiteX5" fmla="*/ 1461329 w 4336364"/>
              <a:gd name="connsiteY5" fmla="*/ 0 h 4255361"/>
              <a:gd name="connsiteX6" fmla="*/ 852586 w 4336364"/>
              <a:gd name="connsiteY6" fmla="*/ 571585 h 4255361"/>
              <a:gd name="connsiteX7" fmla="*/ 661688 w 4336364"/>
              <a:gd name="connsiteY7" fmla="*/ 506440 h 4255361"/>
              <a:gd name="connsiteX8" fmla="*/ 326568 w 4336364"/>
              <a:gd name="connsiteY8" fmla="*/ 1217975 h 4255361"/>
              <a:gd name="connsiteX9" fmla="*/ 169194 w 4336364"/>
              <a:gd name="connsiteY9" fmla="*/ 1221407 h 4255361"/>
              <a:gd name="connsiteX10" fmla="*/ 141641 w 4336364"/>
              <a:gd name="connsiteY10" fmla="*/ 2002204 h 4255361"/>
              <a:gd name="connsiteX11" fmla="*/ 0 w 4336364"/>
              <a:gd name="connsiteY11" fmla="*/ 2069092 h 4255361"/>
              <a:gd name="connsiteX12" fmla="*/ 225268 w 4336364"/>
              <a:gd name="connsiteY12" fmla="*/ 2688079 h 4255361"/>
              <a:gd name="connsiteX13" fmla="*/ 139955 w 4336364"/>
              <a:gd name="connsiteY13" fmla="*/ 2750216 h 4255361"/>
              <a:gd name="connsiteX14" fmla="*/ 279064 w 4336364"/>
              <a:gd name="connsiteY14" fmla="*/ 2946074 h 4255361"/>
              <a:gd name="connsiteX15" fmla="*/ 194650 w 4336364"/>
              <a:gd name="connsiteY15" fmla="*/ 3046432 h 4255361"/>
              <a:gd name="connsiteX16" fmla="*/ 688160 w 4336364"/>
              <a:gd name="connsiteY16" fmla="*/ 3483658 h 4255361"/>
              <a:gd name="connsiteX17" fmla="*/ 626493 w 4336364"/>
              <a:gd name="connsiteY17" fmla="*/ 3668216 h 4255361"/>
              <a:gd name="connsiteX18" fmla="*/ 1343200 w 4336364"/>
              <a:gd name="connsiteY18" fmla="*/ 3920399 h 4255361"/>
              <a:gd name="connsiteX19" fmla="*/ 1346897 w 4336364"/>
              <a:gd name="connsiteY19" fmla="*/ 4133944 h 4255361"/>
              <a:gd name="connsiteX20" fmla="*/ 2156993 w 4336364"/>
              <a:gd name="connsiteY20" fmla="*/ 4095137 h 4255361"/>
              <a:gd name="connsiteX21" fmla="*/ 2241198 w 4336364"/>
              <a:gd name="connsiteY21" fmla="*/ 4255361 h 4255361"/>
              <a:gd name="connsiteX22" fmla="*/ 2691829 w 4336364"/>
              <a:gd name="connsiteY22" fmla="*/ 4026398 h 4255361"/>
              <a:gd name="connsiteX23" fmla="*/ 2817529 w 4336364"/>
              <a:gd name="connsiteY23" fmla="*/ 4156637 h 4255361"/>
              <a:gd name="connsiteX24" fmla="*/ 3435088 w 4336364"/>
              <a:gd name="connsiteY24" fmla="*/ 3589856 h 4255361"/>
              <a:gd name="connsiteX25" fmla="*/ 3614370 w 4336364"/>
              <a:gd name="connsiteY25" fmla="*/ 3665825 h 4255361"/>
              <a:gd name="connsiteX26" fmla="*/ 3831713 w 4336364"/>
              <a:gd name="connsiteY26" fmla="*/ 3172533 h 4255361"/>
              <a:gd name="connsiteX27" fmla="*/ 3920351 w 4336364"/>
              <a:gd name="connsiteY27" fmla="*/ 3207111 h 4255361"/>
              <a:gd name="connsiteX28" fmla="*/ 3992411 w 4336364"/>
              <a:gd name="connsiteY28" fmla="*/ 2883918 h 4255361"/>
              <a:gd name="connsiteX29" fmla="*/ 4183044 w 4336364"/>
              <a:gd name="connsiteY29" fmla="*/ 2892892 h 4255361"/>
              <a:gd name="connsiteX30" fmla="*/ 4150363 w 4336364"/>
              <a:gd name="connsiteY30" fmla="*/ 2098430 h 4255361"/>
              <a:gd name="connsiteX31" fmla="*/ 4336364 w 4336364"/>
              <a:gd name="connsiteY31" fmla="*/ 2007916 h 425536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1591674 w 4336364"/>
              <a:gd name="connsiteY4" fmla="*/ 125909 h 4255361"/>
              <a:gd name="connsiteX5" fmla="*/ 1461329 w 4336364"/>
              <a:gd name="connsiteY5" fmla="*/ 0 h 4255361"/>
              <a:gd name="connsiteX6" fmla="*/ 852586 w 4336364"/>
              <a:gd name="connsiteY6" fmla="*/ 571585 h 4255361"/>
              <a:gd name="connsiteX7" fmla="*/ 661688 w 4336364"/>
              <a:gd name="connsiteY7" fmla="*/ 506440 h 4255361"/>
              <a:gd name="connsiteX8" fmla="*/ 326568 w 4336364"/>
              <a:gd name="connsiteY8" fmla="*/ 1217975 h 4255361"/>
              <a:gd name="connsiteX9" fmla="*/ 169194 w 4336364"/>
              <a:gd name="connsiteY9" fmla="*/ 1221407 h 4255361"/>
              <a:gd name="connsiteX10" fmla="*/ 141641 w 4336364"/>
              <a:gd name="connsiteY10" fmla="*/ 2002204 h 4255361"/>
              <a:gd name="connsiteX11" fmla="*/ 0 w 4336364"/>
              <a:gd name="connsiteY11" fmla="*/ 2069092 h 4255361"/>
              <a:gd name="connsiteX12" fmla="*/ 225268 w 4336364"/>
              <a:gd name="connsiteY12" fmla="*/ 2688079 h 4255361"/>
              <a:gd name="connsiteX13" fmla="*/ 139955 w 4336364"/>
              <a:gd name="connsiteY13" fmla="*/ 2750216 h 4255361"/>
              <a:gd name="connsiteX14" fmla="*/ 279064 w 4336364"/>
              <a:gd name="connsiteY14" fmla="*/ 2946074 h 4255361"/>
              <a:gd name="connsiteX15" fmla="*/ 194650 w 4336364"/>
              <a:gd name="connsiteY15" fmla="*/ 3046432 h 4255361"/>
              <a:gd name="connsiteX16" fmla="*/ 688160 w 4336364"/>
              <a:gd name="connsiteY16" fmla="*/ 3483658 h 4255361"/>
              <a:gd name="connsiteX17" fmla="*/ 626493 w 4336364"/>
              <a:gd name="connsiteY17" fmla="*/ 3668216 h 4255361"/>
              <a:gd name="connsiteX18" fmla="*/ 1343200 w 4336364"/>
              <a:gd name="connsiteY18" fmla="*/ 3920399 h 4255361"/>
              <a:gd name="connsiteX19" fmla="*/ 1346897 w 4336364"/>
              <a:gd name="connsiteY19" fmla="*/ 4133944 h 4255361"/>
              <a:gd name="connsiteX20" fmla="*/ 2156993 w 4336364"/>
              <a:gd name="connsiteY20" fmla="*/ 4095137 h 4255361"/>
              <a:gd name="connsiteX21" fmla="*/ 2241198 w 4336364"/>
              <a:gd name="connsiteY21" fmla="*/ 4255361 h 4255361"/>
              <a:gd name="connsiteX22" fmla="*/ 2691829 w 4336364"/>
              <a:gd name="connsiteY22" fmla="*/ 4026398 h 4255361"/>
              <a:gd name="connsiteX23" fmla="*/ 2817529 w 4336364"/>
              <a:gd name="connsiteY23" fmla="*/ 4156637 h 4255361"/>
              <a:gd name="connsiteX24" fmla="*/ 3435088 w 4336364"/>
              <a:gd name="connsiteY24" fmla="*/ 3589856 h 4255361"/>
              <a:gd name="connsiteX25" fmla="*/ 3614370 w 4336364"/>
              <a:gd name="connsiteY25" fmla="*/ 3665825 h 4255361"/>
              <a:gd name="connsiteX26" fmla="*/ 3831713 w 4336364"/>
              <a:gd name="connsiteY26" fmla="*/ 3172533 h 4255361"/>
              <a:gd name="connsiteX27" fmla="*/ 3920351 w 4336364"/>
              <a:gd name="connsiteY27" fmla="*/ 3207111 h 4255361"/>
              <a:gd name="connsiteX28" fmla="*/ 3992411 w 4336364"/>
              <a:gd name="connsiteY28" fmla="*/ 2883918 h 4255361"/>
              <a:gd name="connsiteX29" fmla="*/ 4183044 w 4336364"/>
              <a:gd name="connsiteY29" fmla="*/ 2892892 h 4255361"/>
              <a:gd name="connsiteX30" fmla="*/ 4150363 w 4336364"/>
              <a:gd name="connsiteY30" fmla="*/ 2098430 h 4255361"/>
              <a:gd name="connsiteX31" fmla="*/ 4336364 w 4336364"/>
              <a:gd name="connsiteY31" fmla="*/ 2007916 h 4255361"/>
              <a:gd name="connsiteX0" fmla="*/ 4336364 w 4336364"/>
              <a:gd name="connsiteY0" fmla="*/ 2007916 h 4255361"/>
              <a:gd name="connsiteX1" fmla="*/ 4094460 w 4336364"/>
              <a:gd name="connsiteY1" fmla="*/ 1515449 h 4255361"/>
              <a:gd name="connsiteX2" fmla="*/ 4226799 w 4336364"/>
              <a:gd name="connsiteY2" fmla="*/ 1398291 h 4255361"/>
              <a:gd name="connsiteX3" fmla="*/ 3626919 w 4336364"/>
              <a:gd name="connsiteY3" fmla="*/ 763838 h 4255361"/>
              <a:gd name="connsiteX4" fmla="*/ 2215889 w 4336364"/>
              <a:gd name="connsiteY4" fmla="*/ 325408 h 4255361"/>
              <a:gd name="connsiteX5" fmla="*/ 1591674 w 4336364"/>
              <a:gd name="connsiteY5" fmla="*/ 125909 h 4255361"/>
              <a:gd name="connsiteX6" fmla="*/ 1461329 w 4336364"/>
              <a:gd name="connsiteY6" fmla="*/ 0 h 4255361"/>
              <a:gd name="connsiteX7" fmla="*/ 852586 w 4336364"/>
              <a:gd name="connsiteY7" fmla="*/ 571585 h 4255361"/>
              <a:gd name="connsiteX8" fmla="*/ 661688 w 4336364"/>
              <a:gd name="connsiteY8" fmla="*/ 506440 h 4255361"/>
              <a:gd name="connsiteX9" fmla="*/ 326568 w 4336364"/>
              <a:gd name="connsiteY9" fmla="*/ 1217975 h 4255361"/>
              <a:gd name="connsiteX10" fmla="*/ 169194 w 4336364"/>
              <a:gd name="connsiteY10" fmla="*/ 1221407 h 4255361"/>
              <a:gd name="connsiteX11" fmla="*/ 141641 w 4336364"/>
              <a:gd name="connsiteY11" fmla="*/ 2002204 h 4255361"/>
              <a:gd name="connsiteX12" fmla="*/ 0 w 4336364"/>
              <a:gd name="connsiteY12" fmla="*/ 2069092 h 4255361"/>
              <a:gd name="connsiteX13" fmla="*/ 225268 w 4336364"/>
              <a:gd name="connsiteY13" fmla="*/ 2688079 h 4255361"/>
              <a:gd name="connsiteX14" fmla="*/ 139955 w 4336364"/>
              <a:gd name="connsiteY14" fmla="*/ 2750216 h 4255361"/>
              <a:gd name="connsiteX15" fmla="*/ 279064 w 4336364"/>
              <a:gd name="connsiteY15" fmla="*/ 2946074 h 4255361"/>
              <a:gd name="connsiteX16" fmla="*/ 194650 w 4336364"/>
              <a:gd name="connsiteY16" fmla="*/ 3046432 h 4255361"/>
              <a:gd name="connsiteX17" fmla="*/ 688160 w 4336364"/>
              <a:gd name="connsiteY17" fmla="*/ 3483658 h 4255361"/>
              <a:gd name="connsiteX18" fmla="*/ 626493 w 4336364"/>
              <a:gd name="connsiteY18" fmla="*/ 3668216 h 4255361"/>
              <a:gd name="connsiteX19" fmla="*/ 1343200 w 4336364"/>
              <a:gd name="connsiteY19" fmla="*/ 3920399 h 4255361"/>
              <a:gd name="connsiteX20" fmla="*/ 1346897 w 4336364"/>
              <a:gd name="connsiteY20" fmla="*/ 4133944 h 4255361"/>
              <a:gd name="connsiteX21" fmla="*/ 2156993 w 4336364"/>
              <a:gd name="connsiteY21" fmla="*/ 4095137 h 4255361"/>
              <a:gd name="connsiteX22" fmla="*/ 2241198 w 4336364"/>
              <a:gd name="connsiteY22" fmla="*/ 4255361 h 4255361"/>
              <a:gd name="connsiteX23" fmla="*/ 2691829 w 4336364"/>
              <a:gd name="connsiteY23" fmla="*/ 4026398 h 4255361"/>
              <a:gd name="connsiteX24" fmla="*/ 2817529 w 4336364"/>
              <a:gd name="connsiteY24" fmla="*/ 4156637 h 4255361"/>
              <a:gd name="connsiteX25" fmla="*/ 3435088 w 4336364"/>
              <a:gd name="connsiteY25" fmla="*/ 3589856 h 4255361"/>
              <a:gd name="connsiteX26" fmla="*/ 3614370 w 4336364"/>
              <a:gd name="connsiteY26" fmla="*/ 3665825 h 4255361"/>
              <a:gd name="connsiteX27" fmla="*/ 3831713 w 4336364"/>
              <a:gd name="connsiteY27" fmla="*/ 3172533 h 4255361"/>
              <a:gd name="connsiteX28" fmla="*/ 3920351 w 4336364"/>
              <a:gd name="connsiteY28" fmla="*/ 3207111 h 4255361"/>
              <a:gd name="connsiteX29" fmla="*/ 3992411 w 4336364"/>
              <a:gd name="connsiteY29" fmla="*/ 2883918 h 4255361"/>
              <a:gd name="connsiteX30" fmla="*/ 4183044 w 4336364"/>
              <a:gd name="connsiteY30" fmla="*/ 2892892 h 4255361"/>
              <a:gd name="connsiteX31" fmla="*/ 4150363 w 4336364"/>
              <a:gd name="connsiteY31" fmla="*/ 2098430 h 4255361"/>
              <a:gd name="connsiteX32" fmla="*/ 4336364 w 4336364"/>
              <a:gd name="connsiteY32" fmla="*/ 2007916 h 4255361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082692 w 4336364"/>
              <a:gd name="connsiteY4" fmla="*/ 0 h 4356988"/>
              <a:gd name="connsiteX5" fmla="*/ 1591674 w 4336364"/>
              <a:gd name="connsiteY5" fmla="*/ 227536 h 4356988"/>
              <a:gd name="connsiteX6" fmla="*/ 1461329 w 4336364"/>
              <a:gd name="connsiteY6" fmla="*/ 101627 h 4356988"/>
              <a:gd name="connsiteX7" fmla="*/ 852586 w 4336364"/>
              <a:gd name="connsiteY7" fmla="*/ 673212 h 4356988"/>
              <a:gd name="connsiteX8" fmla="*/ 661688 w 4336364"/>
              <a:gd name="connsiteY8" fmla="*/ 608067 h 4356988"/>
              <a:gd name="connsiteX9" fmla="*/ 326568 w 4336364"/>
              <a:gd name="connsiteY9" fmla="*/ 1319602 h 4356988"/>
              <a:gd name="connsiteX10" fmla="*/ 169194 w 4336364"/>
              <a:gd name="connsiteY10" fmla="*/ 1323034 h 4356988"/>
              <a:gd name="connsiteX11" fmla="*/ 141641 w 4336364"/>
              <a:gd name="connsiteY11" fmla="*/ 2103831 h 4356988"/>
              <a:gd name="connsiteX12" fmla="*/ 0 w 4336364"/>
              <a:gd name="connsiteY12" fmla="*/ 2170719 h 4356988"/>
              <a:gd name="connsiteX13" fmla="*/ 225268 w 4336364"/>
              <a:gd name="connsiteY13" fmla="*/ 2789706 h 4356988"/>
              <a:gd name="connsiteX14" fmla="*/ 139955 w 4336364"/>
              <a:gd name="connsiteY14" fmla="*/ 2851843 h 4356988"/>
              <a:gd name="connsiteX15" fmla="*/ 279064 w 4336364"/>
              <a:gd name="connsiteY15" fmla="*/ 3047701 h 4356988"/>
              <a:gd name="connsiteX16" fmla="*/ 194650 w 4336364"/>
              <a:gd name="connsiteY16" fmla="*/ 3148059 h 4356988"/>
              <a:gd name="connsiteX17" fmla="*/ 688160 w 4336364"/>
              <a:gd name="connsiteY17" fmla="*/ 3585285 h 4356988"/>
              <a:gd name="connsiteX18" fmla="*/ 626493 w 4336364"/>
              <a:gd name="connsiteY18" fmla="*/ 3769843 h 4356988"/>
              <a:gd name="connsiteX19" fmla="*/ 1343200 w 4336364"/>
              <a:gd name="connsiteY19" fmla="*/ 4022026 h 4356988"/>
              <a:gd name="connsiteX20" fmla="*/ 1346897 w 4336364"/>
              <a:gd name="connsiteY20" fmla="*/ 4235571 h 4356988"/>
              <a:gd name="connsiteX21" fmla="*/ 2156993 w 4336364"/>
              <a:gd name="connsiteY21" fmla="*/ 4196764 h 4356988"/>
              <a:gd name="connsiteX22" fmla="*/ 2241198 w 4336364"/>
              <a:gd name="connsiteY22" fmla="*/ 4356988 h 4356988"/>
              <a:gd name="connsiteX23" fmla="*/ 2691829 w 4336364"/>
              <a:gd name="connsiteY23" fmla="*/ 4128025 h 4356988"/>
              <a:gd name="connsiteX24" fmla="*/ 2817529 w 4336364"/>
              <a:gd name="connsiteY24" fmla="*/ 4258264 h 4356988"/>
              <a:gd name="connsiteX25" fmla="*/ 3435088 w 4336364"/>
              <a:gd name="connsiteY25" fmla="*/ 3691483 h 4356988"/>
              <a:gd name="connsiteX26" fmla="*/ 3614370 w 4336364"/>
              <a:gd name="connsiteY26" fmla="*/ 3767452 h 4356988"/>
              <a:gd name="connsiteX27" fmla="*/ 3831713 w 4336364"/>
              <a:gd name="connsiteY27" fmla="*/ 3274160 h 4356988"/>
              <a:gd name="connsiteX28" fmla="*/ 3920351 w 4336364"/>
              <a:gd name="connsiteY28" fmla="*/ 3308738 h 4356988"/>
              <a:gd name="connsiteX29" fmla="*/ 3992411 w 4336364"/>
              <a:gd name="connsiteY29" fmla="*/ 2985545 h 4356988"/>
              <a:gd name="connsiteX30" fmla="*/ 4183044 w 4336364"/>
              <a:gd name="connsiteY30" fmla="*/ 2994519 h 4356988"/>
              <a:gd name="connsiteX31" fmla="*/ 4150363 w 4336364"/>
              <a:gd name="connsiteY31" fmla="*/ 2200057 h 4356988"/>
              <a:gd name="connsiteX32" fmla="*/ 4336364 w 4336364"/>
              <a:gd name="connsiteY32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666416 w 4336364"/>
              <a:gd name="connsiteY4" fmla="*/ 328364 h 4356988"/>
              <a:gd name="connsiteX5" fmla="*/ 2082692 w 4336364"/>
              <a:gd name="connsiteY5" fmla="*/ 0 h 4356988"/>
              <a:gd name="connsiteX6" fmla="*/ 1591674 w 4336364"/>
              <a:gd name="connsiteY6" fmla="*/ 227536 h 4356988"/>
              <a:gd name="connsiteX7" fmla="*/ 1461329 w 4336364"/>
              <a:gd name="connsiteY7" fmla="*/ 101627 h 4356988"/>
              <a:gd name="connsiteX8" fmla="*/ 852586 w 4336364"/>
              <a:gd name="connsiteY8" fmla="*/ 673212 h 4356988"/>
              <a:gd name="connsiteX9" fmla="*/ 661688 w 4336364"/>
              <a:gd name="connsiteY9" fmla="*/ 608067 h 4356988"/>
              <a:gd name="connsiteX10" fmla="*/ 326568 w 4336364"/>
              <a:gd name="connsiteY10" fmla="*/ 1319602 h 4356988"/>
              <a:gd name="connsiteX11" fmla="*/ 169194 w 4336364"/>
              <a:gd name="connsiteY11" fmla="*/ 1323034 h 4356988"/>
              <a:gd name="connsiteX12" fmla="*/ 141641 w 4336364"/>
              <a:gd name="connsiteY12" fmla="*/ 2103831 h 4356988"/>
              <a:gd name="connsiteX13" fmla="*/ 0 w 4336364"/>
              <a:gd name="connsiteY13" fmla="*/ 2170719 h 4356988"/>
              <a:gd name="connsiteX14" fmla="*/ 225268 w 4336364"/>
              <a:gd name="connsiteY14" fmla="*/ 2789706 h 4356988"/>
              <a:gd name="connsiteX15" fmla="*/ 139955 w 4336364"/>
              <a:gd name="connsiteY15" fmla="*/ 2851843 h 4356988"/>
              <a:gd name="connsiteX16" fmla="*/ 279064 w 4336364"/>
              <a:gd name="connsiteY16" fmla="*/ 3047701 h 4356988"/>
              <a:gd name="connsiteX17" fmla="*/ 194650 w 4336364"/>
              <a:gd name="connsiteY17" fmla="*/ 3148059 h 4356988"/>
              <a:gd name="connsiteX18" fmla="*/ 688160 w 4336364"/>
              <a:gd name="connsiteY18" fmla="*/ 3585285 h 4356988"/>
              <a:gd name="connsiteX19" fmla="*/ 626493 w 4336364"/>
              <a:gd name="connsiteY19" fmla="*/ 3769843 h 4356988"/>
              <a:gd name="connsiteX20" fmla="*/ 1343200 w 4336364"/>
              <a:gd name="connsiteY20" fmla="*/ 4022026 h 4356988"/>
              <a:gd name="connsiteX21" fmla="*/ 1346897 w 4336364"/>
              <a:gd name="connsiteY21" fmla="*/ 4235571 h 4356988"/>
              <a:gd name="connsiteX22" fmla="*/ 2156993 w 4336364"/>
              <a:gd name="connsiteY22" fmla="*/ 4196764 h 4356988"/>
              <a:gd name="connsiteX23" fmla="*/ 2241198 w 4336364"/>
              <a:gd name="connsiteY23" fmla="*/ 4356988 h 4356988"/>
              <a:gd name="connsiteX24" fmla="*/ 2691829 w 4336364"/>
              <a:gd name="connsiteY24" fmla="*/ 4128025 h 4356988"/>
              <a:gd name="connsiteX25" fmla="*/ 2817529 w 4336364"/>
              <a:gd name="connsiteY25" fmla="*/ 4258264 h 4356988"/>
              <a:gd name="connsiteX26" fmla="*/ 3435088 w 4336364"/>
              <a:gd name="connsiteY26" fmla="*/ 3691483 h 4356988"/>
              <a:gd name="connsiteX27" fmla="*/ 3614370 w 4336364"/>
              <a:gd name="connsiteY27" fmla="*/ 3767452 h 4356988"/>
              <a:gd name="connsiteX28" fmla="*/ 3831713 w 4336364"/>
              <a:gd name="connsiteY28" fmla="*/ 3274160 h 4356988"/>
              <a:gd name="connsiteX29" fmla="*/ 3920351 w 4336364"/>
              <a:gd name="connsiteY29" fmla="*/ 3308738 h 4356988"/>
              <a:gd name="connsiteX30" fmla="*/ 3992411 w 4336364"/>
              <a:gd name="connsiteY30" fmla="*/ 2985545 h 4356988"/>
              <a:gd name="connsiteX31" fmla="*/ 4183044 w 4336364"/>
              <a:gd name="connsiteY31" fmla="*/ 2994519 h 4356988"/>
              <a:gd name="connsiteX32" fmla="*/ 4150363 w 4336364"/>
              <a:gd name="connsiteY32" fmla="*/ 2200057 h 4356988"/>
              <a:gd name="connsiteX33" fmla="*/ 4336364 w 4336364"/>
              <a:gd name="connsiteY33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164572 w 4336364"/>
              <a:gd name="connsiteY4" fmla="*/ 162389 h 4356988"/>
              <a:gd name="connsiteX5" fmla="*/ 2082692 w 4336364"/>
              <a:gd name="connsiteY5" fmla="*/ 0 h 4356988"/>
              <a:gd name="connsiteX6" fmla="*/ 1591674 w 4336364"/>
              <a:gd name="connsiteY6" fmla="*/ 227536 h 4356988"/>
              <a:gd name="connsiteX7" fmla="*/ 1461329 w 4336364"/>
              <a:gd name="connsiteY7" fmla="*/ 101627 h 4356988"/>
              <a:gd name="connsiteX8" fmla="*/ 852586 w 4336364"/>
              <a:gd name="connsiteY8" fmla="*/ 673212 h 4356988"/>
              <a:gd name="connsiteX9" fmla="*/ 661688 w 4336364"/>
              <a:gd name="connsiteY9" fmla="*/ 608067 h 4356988"/>
              <a:gd name="connsiteX10" fmla="*/ 326568 w 4336364"/>
              <a:gd name="connsiteY10" fmla="*/ 1319602 h 4356988"/>
              <a:gd name="connsiteX11" fmla="*/ 169194 w 4336364"/>
              <a:gd name="connsiteY11" fmla="*/ 1323034 h 4356988"/>
              <a:gd name="connsiteX12" fmla="*/ 141641 w 4336364"/>
              <a:gd name="connsiteY12" fmla="*/ 2103831 h 4356988"/>
              <a:gd name="connsiteX13" fmla="*/ 0 w 4336364"/>
              <a:gd name="connsiteY13" fmla="*/ 2170719 h 4356988"/>
              <a:gd name="connsiteX14" fmla="*/ 225268 w 4336364"/>
              <a:gd name="connsiteY14" fmla="*/ 2789706 h 4356988"/>
              <a:gd name="connsiteX15" fmla="*/ 139955 w 4336364"/>
              <a:gd name="connsiteY15" fmla="*/ 2851843 h 4356988"/>
              <a:gd name="connsiteX16" fmla="*/ 279064 w 4336364"/>
              <a:gd name="connsiteY16" fmla="*/ 3047701 h 4356988"/>
              <a:gd name="connsiteX17" fmla="*/ 194650 w 4336364"/>
              <a:gd name="connsiteY17" fmla="*/ 3148059 h 4356988"/>
              <a:gd name="connsiteX18" fmla="*/ 688160 w 4336364"/>
              <a:gd name="connsiteY18" fmla="*/ 3585285 h 4356988"/>
              <a:gd name="connsiteX19" fmla="*/ 626493 w 4336364"/>
              <a:gd name="connsiteY19" fmla="*/ 3769843 h 4356988"/>
              <a:gd name="connsiteX20" fmla="*/ 1343200 w 4336364"/>
              <a:gd name="connsiteY20" fmla="*/ 4022026 h 4356988"/>
              <a:gd name="connsiteX21" fmla="*/ 1346897 w 4336364"/>
              <a:gd name="connsiteY21" fmla="*/ 4235571 h 4356988"/>
              <a:gd name="connsiteX22" fmla="*/ 2156993 w 4336364"/>
              <a:gd name="connsiteY22" fmla="*/ 4196764 h 4356988"/>
              <a:gd name="connsiteX23" fmla="*/ 2241198 w 4336364"/>
              <a:gd name="connsiteY23" fmla="*/ 4356988 h 4356988"/>
              <a:gd name="connsiteX24" fmla="*/ 2691829 w 4336364"/>
              <a:gd name="connsiteY24" fmla="*/ 4128025 h 4356988"/>
              <a:gd name="connsiteX25" fmla="*/ 2817529 w 4336364"/>
              <a:gd name="connsiteY25" fmla="*/ 4258264 h 4356988"/>
              <a:gd name="connsiteX26" fmla="*/ 3435088 w 4336364"/>
              <a:gd name="connsiteY26" fmla="*/ 3691483 h 4356988"/>
              <a:gd name="connsiteX27" fmla="*/ 3614370 w 4336364"/>
              <a:gd name="connsiteY27" fmla="*/ 3767452 h 4356988"/>
              <a:gd name="connsiteX28" fmla="*/ 3831713 w 4336364"/>
              <a:gd name="connsiteY28" fmla="*/ 3274160 h 4356988"/>
              <a:gd name="connsiteX29" fmla="*/ 3920351 w 4336364"/>
              <a:gd name="connsiteY29" fmla="*/ 3308738 h 4356988"/>
              <a:gd name="connsiteX30" fmla="*/ 3992411 w 4336364"/>
              <a:gd name="connsiteY30" fmla="*/ 2985545 h 4356988"/>
              <a:gd name="connsiteX31" fmla="*/ 4183044 w 4336364"/>
              <a:gd name="connsiteY31" fmla="*/ 2994519 h 4356988"/>
              <a:gd name="connsiteX32" fmla="*/ 4150363 w 4336364"/>
              <a:gd name="connsiteY32" fmla="*/ 2200057 h 4356988"/>
              <a:gd name="connsiteX33" fmla="*/ 4336364 w 4336364"/>
              <a:gd name="connsiteY33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758697 w 4336364"/>
              <a:gd name="connsiteY4" fmla="*/ 450682 h 4356988"/>
              <a:gd name="connsiteX5" fmla="*/ 2164572 w 4336364"/>
              <a:gd name="connsiteY5" fmla="*/ 162389 h 4356988"/>
              <a:gd name="connsiteX6" fmla="*/ 2082692 w 4336364"/>
              <a:gd name="connsiteY6" fmla="*/ 0 h 4356988"/>
              <a:gd name="connsiteX7" fmla="*/ 1591674 w 4336364"/>
              <a:gd name="connsiteY7" fmla="*/ 227536 h 4356988"/>
              <a:gd name="connsiteX8" fmla="*/ 1461329 w 4336364"/>
              <a:gd name="connsiteY8" fmla="*/ 101627 h 4356988"/>
              <a:gd name="connsiteX9" fmla="*/ 852586 w 4336364"/>
              <a:gd name="connsiteY9" fmla="*/ 673212 h 4356988"/>
              <a:gd name="connsiteX10" fmla="*/ 661688 w 4336364"/>
              <a:gd name="connsiteY10" fmla="*/ 608067 h 4356988"/>
              <a:gd name="connsiteX11" fmla="*/ 326568 w 4336364"/>
              <a:gd name="connsiteY11" fmla="*/ 1319602 h 4356988"/>
              <a:gd name="connsiteX12" fmla="*/ 169194 w 4336364"/>
              <a:gd name="connsiteY12" fmla="*/ 1323034 h 4356988"/>
              <a:gd name="connsiteX13" fmla="*/ 141641 w 4336364"/>
              <a:gd name="connsiteY13" fmla="*/ 2103831 h 4356988"/>
              <a:gd name="connsiteX14" fmla="*/ 0 w 4336364"/>
              <a:gd name="connsiteY14" fmla="*/ 2170719 h 4356988"/>
              <a:gd name="connsiteX15" fmla="*/ 225268 w 4336364"/>
              <a:gd name="connsiteY15" fmla="*/ 2789706 h 4356988"/>
              <a:gd name="connsiteX16" fmla="*/ 139955 w 4336364"/>
              <a:gd name="connsiteY16" fmla="*/ 2851843 h 4356988"/>
              <a:gd name="connsiteX17" fmla="*/ 279064 w 4336364"/>
              <a:gd name="connsiteY17" fmla="*/ 3047701 h 4356988"/>
              <a:gd name="connsiteX18" fmla="*/ 194650 w 4336364"/>
              <a:gd name="connsiteY18" fmla="*/ 3148059 h 4356988"/>
              <a:gd name="connsiteX19" fmla="*/ 688160 w 4336364"/>
              <a:gd name="connsiteY19" fmla="*/ 3585285 h 4356988"/>
              <a:gd name="connsiteX20" fmla="*/ 626493 w 4336364"/>
              <a:gd name="connsiteY20" fmla="*/ 3769843 h 4356988"/>
              <a:gd name="connsiteX21" fmla="*/ 1343200 w 4336364"/>
              <a:gd name="connsiteY21" fmla="*/ 4022026 h 4356988"/>
              <a:gd name="connsiteX22" fmla="*/ 1346897 w 4336364"/>
              <a:gd name="connsiteY22" fmla="*/ 4235571 h 4356988"/>
              <a:gd name="connsiteX23" fmla="*/ 2156993 w 4336364"/>
              <a:gd name="connsiteY23" fmla="*/ 4196764 h 4356988"/>
              <a:gd name="connsiteX24" fmla="*/ 2241198 w 4336364"/>
              <a:gd name="connsiteY24" fmla="*/ 4356988 h 4356988"/>
              <a:gd name="connsiteX25" fmla="*/ 2691829 w 4336364"/>
              <a:gd name="connsiteY25" fmla="*/ 4128025 h 4356988"/>
              <a:gd name="connsiteX26" fmla="*/ 2817529 w 4336364"/>
              <a:gd name="connsiteY26" fmla="*/ 4258264 h 4356988"/>
              <a:gd name="connsiteX27" fmla="*/ 3435088 w 4336364"/>
              <a:gd name="connsiteY27" fmla="*/ 3691483 h 4356988"/>
              <a:gd name="connsiteX28" fmla="*/ 3614370 w 4336364"/>
              <a:gd name="connsiteY28" fmla="*/ 3767452 h 4356988"/>
              <a:gd name="connsiteX29" fmla="*/ 3831713 w 4336364"/>
              <a:gd name="connsiteY29" fmla="*/ 3274160 h 4356988"/>
              <a:gd name="connsiteX30" fmla="*/ 3920351 w 4336364"/>
              <a:gd name="connsiteY30" fmla="*/ 3308738 h 4356988"/>
              <a:gd name="connsiteX31" fmla="*/ 3992411 w 4336364"/>
              <a:gd name="connsiteY31" fmla="*/ 2985545 h 4356988"/>
              <a:gd name="connsiteX32" fmla="*/ 4183044 w 4336364"/>
              <a:gd name="connsiteY32" fmla="*/ 2994519 h 4356988"/>
              <a:gd name="connsiteX33" fmla="*/ 4150363 w 4336364"/>
              <a:gd name="connsiteY33" fmla="*/ 2200057 h 4356988"/>
              <a:gd name="connsiteX34" fmla="*/ 4336364 w 4336364"/>
              <a:gd name="connsiteY34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938294 w 4336364"/>
              <a:gd name="connsiteY4" fmla="*/ 135776 h 4356988"/>
              <a:gd name="connsiteX5" fmla="*/ 2164572 w 4336364"/>
              <a:gd name="connsiteY5" fmla="*/ 162389 h 4356988"/>
              <a:gd name="connsiteX6" fmla="*/ 2082692 w 4336364"/>
              <a:gd name="connsiteY6" fmla="*/ 0 h 4356988"/>
              <a:gd name="connsiteX7" fmla="*/ 1591674 w 4336364"/>
              <a:gd name="connsiteY7" fmla="*/ 227536 h 4356988"/>
              <a:gd name="connsiteX8" fmla="*/ 1461329 w 4336364"/>
              <a:gd name="connsiteY8" fmla="*/ 101627 h 4356988"/>
              <a:gd name="connsiteX9" fmla="*/ 852586 w 4336364"/>
              <a:gd name="connsiteY9" fmla="*/ 673212 h 4356988"/>
              <a:gd name="connsiteX10" fmla="*/ 661688 w 4336364"/>
              <a:gd name="connsiteY10" fmla="*/ 608067 h 4356988"/>
              <a:gd name="connsiteX11" fmla="*/ 326568 w 4336364"/>
              <a:gd name="connsiteY11" fmla="*/ 1319602 h 4356988"/>
              <a:gd name="connsiteX12" fmla="*/ 169194 w 4336364"/>
              <a:gd name="connsiteY12" fmla="*/ 1323034 h 4356988"/>
              <a:gd name="connsiteX13" fmla="*/ 141641 w 4336364"/>
              <a:gd name="connsiteY13" fmla="*/ 2103831 h 4356988"/>
              <a:gd name="connsiteX14" fmla="*/ 0 w 4336364"/>
              <a:gd name="connsiteY14" fmla="*/ 2170719 h 4356988"/>
              <a:gd name="connsiteX15" fmla="*/ 225268 w 4336364"/>
              <a:gd name="connsiteY15" fmla="*/ 2789706 h 4356988"/>
              <a:gd name="connsiteX16" fmla="*/ 139955 w 4336364"/>
              <a:gd name="connsiteY16" fmla="*/ 2851843 h 4356988"/>
              <a:gd name="connsiteX17" fmla="*/ 279064 w 4336364"/>
              <a:gd name="connsiteY17" fmla="*/ 3047701 h 4356988"/>
              <a:gd name="connsiteX18" fmla="*/ 194650 w 4336364"/>
              <a:gd name="connsiteY18" fmla="*/ 3148059 h 4356988"/>
              <a:gd name="connsiteX19" fmla="*/ 688160 w 4336364"/>
              <a:gd name="connsiteY19" fmla="*/ 3585285 h 4356988"/>
              <a:gd name="connsiteX20" fmla="*/ 626493 w 4336364"/>
              <a:gd name="connsiteY20" fmla="*/ 3769843 h 4356988"/>
              <a:gd name="connsiteX21" fmla="*/ 1343200 w 4336364"/>
              <a:gd name="connsiteY21" fmla="*/ 4022026 h 4356988"/>
              <a:gd name="connsiteX22" fmla="*/ 1346897 w 4336364"/>
              <a:gd name="connsiteY22" fmla="*/ 4235571 h 4356988"/>
              <a:gd name="connsiteX23" fmla="*/ 2156993 w 4336364"/>
              <a:gd name="connsiteY23" fmla="*/ 4196764 h 4356988"/>
              <a:gd name="connsiteX24" fmla="*/ 2241198 w 4336364"/>
              <a:gd name="connsiteY24" fmla="*/ 4356988 h 4356988"/>
              <a:gd name="connsiteX25" fmla="*/ 2691829 w 4336364"/>
              <a:gd name="connsiteY25" fmla="*/ 4128025 h 4356988"/>
              <a:gd name="connsiteX26" fmla="*/ 2817529 w 4336364"/>
              <a:gd name="connsiteY26" fmla="*/ 4258264 h 4356988"/>
              <a:gd name="connsiteX27" fmla="*/ 3435088 w 4336364"/>
              <a:gd name="connsiteY27" fmla="*/ 3691483 h 4356988"/>
              <a:gd name="connsiteX28" fmla="*/ 3614370 w 4336364"/>
              <a:gd name="connsiteY28" fmla="*/ 3767452 h 4356988"/>
              <a:gd name="connsiteX29" fmla="*/ 3831713 w 4336364"/>
              <a:gd name="connsiteY29" fmla="*/ 3274160 h 4356988"/>
              <a:gd name="connsiteX30" fmla="*/ 3920351 w 4336364"/>
              <a:gd name="connsiteY30" fmla="*/ 3308738 h 4356988"/>
              <a:gd name="connsiteX31" fmla="*/ 3992411 w 4336364"/>
              <a:gd name="connsiteY31" fmla="*/ 2985545 h 4356988"/>
              <a:gd name="connsiteX32" fmla="*/ 4183044 w 4336364"/>
              <a:gd name="connsiteY32" fmla="*/ 2994519 h 4356988"/>
              <a:gd name="connsiteX33" fmla="*/ 4150363 w 4336364"/>
              <a:gd name="connsiteY33" fmla="*/ 2200057 h 4356988"/>
              <a:gd name="connsiteX34" fmla="*/ 4336364 w 4336364"/>
              <a:gd name="connsiteY34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072335 w 4336364"/>
              <a:gd name="connsiteY4" fmla="*/ 284280 h 4356988"/>
              <a:gd name="connsiteX5" fmla="*/ 2938294 w 4336364"/>
              <a:gd name="connsiteY5" fmla="*/ 135776 h 4356988"/>
              <a:gd name="connsiteX6" fmla="*/ 2164572 w 4336364"/>
              <a:gd name="connsiteY6" fmla="*/ 162389 h 4356988"/>
              <a:gd name="connsiteX7" fmla="*/ 2082692 w 4336364"/>
              <a:gd name="connsiteY7" fmla="*/ 0 h 4356988"/>
              <a:gd name="connsiteX8" fmla="*/ 1591674 w 4336364"/>
              <a:gd name="connsiteY8" fmla="*/ 227536 h 4356988"/>
              <a:gd name="connsiteX9" fmla="*/ 1461329 w 4336364"/>
              <a:gd name="connsiteY9" fmla="*/ 101627 h 4356988"/>
              <a:gd name="connsiteX10" fmla="*/ 852586 w 4336364"/>
              <a:gd name="connsiteY10" fmla="*/ 673212 h 4356988"/>
              <a:gd name="connsiteX11" fmla="*/ 661688 w 4336364"/>
              <a:gd name="connsiteY11" fmla="*/ 608067 h 4356988"/>
              <a:gd name="connsiteX12" fmla="*/ 326568 w 4336364"/>
              <a:gd name="connsiteY12" fmla="*/ 1319602 h 4356988"/>
              <a:gd name="connsiteX13" fmla="*/ 169194 w 4336364"/>
              <a:gd name="connsiteY13" fmla="*/ 1323034 h 4356988"/>
              <a:gd name="connsiteX14" fmla="*/ 141641 w 4336364"/>
              <a:gd name="connsiteY14" fmla="*/ 2103831 h 4356988"/>
              <a:gd name="connsiteX15" fmla="*/ 0 w 4336364"/>
              <a:gd name="connsiteY15" fmla="*/ 2170719 h 4356988"/>
              <a:gd name="connsiteX16" fmla="*/ 225268 w 4336364"/>
              <a:gd name="connsiteY16" fmla="*/ 2789706 h 4356988"/>
              <a:gd name="connsiteX17" fmla="*/ 139955 w 4336364"/>
              <a:gd name="connsiteY17" fmla="*/ 2851843 h 4356988"/>
              <a:gd name="connsiteX18" fmla="*/ 279064 w 4336364"/>
              <a:gd name="connsiteY18" fmla="*/ 3047701 h 4356988"/>
              <a:gd name="connsiteX19" fmla="*/ 194650 w 4336364"/>
              <a:gd name="connsiteY19" fmla="*/ 3148059 h 4356988"/>
              <a:gd name="connsiteX20" fmla="*/ 688160 w 4336364"/>
              <a:gd name="connsiteY20" fmla="*/ 3585285 h 4356988"/>
              <a:gd name="connsiteX21" fmla="*/ 626493 w 4336364"/>
              <a:gd name="connsiteY21" fmla="*/ 3769843 h 4356988"/>
              <a:gd name="connsiteX22" fmla="*/ 1343200 w 4336364"/>
              <a:gd name="connsiteY22" fmla="*/ 4022026 h 4356988"/>
              <a:gd name="connsiteX23" fmla="*/ 1346897 w 4336364"/>
              <a:gd name="connsiteY23" fmla="*/ 4235571 h 4356988"/>
              <a:gd name="connsiteX24" fmla="*/ 2156993 w 4336364"/>
              <a:gd name="connsiteY24" fmla="*/ 4196764 h 4356988"/>
              <a:gd name="connsiteX25" fmla="*/ 2241198 w 4336364"/>
              <a:gd name="connsiteY25" fmla="*/ 4356988 h 4356988"/>
              <a:gd name="connsiteX26" fmla="*/ 2691829 w 4336364"/>
              <a:gd name="connsiteY26" fmla="*/ 4128025 h 4356988"/>
              <a:gd name="connsiteX27" fmla="*/ 2817529 w 4336364"/>
              <a:gd name="connsiteY27" fmla="*/ 4258264 h 4356988"/>
              <a:gd name="connsiteX28" fmla="*/ 3435088 w 4336364"/>
              <a:gd name="connsiteY28" fmla="*/ 3691483 h 4356988"/>
              <a:gd name="connsiteX29" fmla="*/ 3614370 w 4336364"/>
              <a:gd name="connsiteY29" fmla="*/ 3767452 h 4356988"/>
              <a:gd name="connsiteX30" fmla="*/ 3831713 w 4336364"/>
              <a:gd name="connsiteY30" fmla="*/ 3274160 h 4356988"/>
              <a:gd name="connsiteX31" fmla="*/ 3920351 w 4336364"/>
              <a:gd name="connsiteY31" fmla="*/ 3308738 h 4356988"/>
              <a:gd name="connsiteX32" fmla="*/ 3992411 w 4336364"/>
              <a:gd name="connsiteY32" fmla="*/ 2985545 h 4356988"/>
              <a:gd name="connsiteX33" fmla="*/ 4183044 w 4336364"/>
              <a:gd name="connsiteY33" fmla="*/ 2994519 h 4356988"/>
              <a:gd name="connsiteX34" fmla="*/ 4150363 w 4336364"/>
              <a:gd name="connsiteY34" fmla="*/ 2200057 h 4356988"/>
              <a:gd name="connsiteX35" fmla="*/ 4336364 w 4336364"/>
              <a:gd name="connsiteY35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2948221 w 4336364"/>
              <a:gd name="connsiteY4" fmla="*/ 300119 h 4356988"/>
              <a:gd name="connsiteX5" fmla="*/ 2938294 w 4336364"/>
              <a:gd name="connsiteY5" fmla="*/ 135776 h 4356988"/>
              <a:gd name="connsiteX6" fmla="*/ 2164572 w 4336364"/>
              <a:gd name="connsiteY6" fmla="*/ 162389 h 4356988"/>
              <a:gd name="connsiteX7" fmla="*/ 2082692 w 4336364"/>
              <a:gd name="connsiteY7" fmla="*/ 0 h 4356988"/>
              <a:gd name="connsiteX8" fmla="*/ 1591674 w 4336364"/>
              <a:gd name="connsiteY8" fmla="*/ 227536 h 4356988"/>
              <a:gd name="connsiteX9" fmla="*/ 1461329 w 4336364"/>
              <a:gd name="connsiteY9" fmla="*/ 101627 h 4356988"/>
              <a:gd name="connsiteX10" fmla="*/ 852586 w 4336364"/>
              <a:gd name="connsiteY10" fmla="*/ 673212 h 4356988"/>
              <a:gd name="connsiteX11" fmla="*/ 661688 w 4336364"/>
              <a:gd name="connsiteY11" fmla="*/ 608067 h 4356988"/>
              <a:gd name="connsiteX12" fmla="*/ 326568 w 4336364"/>
              <a:gd name="connsiteY12" fmla="*/ 1319602 h 4356988"/>
              <a:gd name="connsiteX13" fmla="*/ 169194 w 4336364"/>
              <a:gd name="connsiteY13" fmla="*/ 1323034 h 4356988"/>
              <a:gd name="connsiteX14" fmla="*/ 141641 w 4336364"/>
              <a:gd name="connsiteY14" fmla="*/ 2103831 h 4356988"/>
              <a:gd name="connsiteX15" fmla="*/ 0 w 4336364"/>
              <a:gd name="connsiteY15" fmla="*/ 2170719 h 4356988"/>
              <a:gd name="connsiteX16" fmla="*/ 225268 w 4336364"/>
              <a:gd name="connsiteY16" fmla="*/ 2789706 h 4356988"/>
              <a:gd name="connsiteX17" fmla="*/ 139955 w 4336364"/>
              <a:gd name="connsiteY17" fmla="*/ 2851843 h 4356988"/>
              <a:gd name="connsiteX18" fmla="*/ 279064 w 4336364"/>
              <a:gd name="connsiteY18" fmla="*/ 3047701 h 4356988"/>
              <a:gd name="connsiteX19" fmla="*/ 194650 w 4336364"/>
              <a:gd name="connsiteY19" fmla="*/ 3148059 h 4356988"/>
              <a:gd name="connsiteX20" fmla="*/ 688160 w 4336364"/>
              <a:gd name="connsiteY20" fmla="*/ 3585285 h 4356988"/>
              <a:gd name="connsiteX21" fmla="*/ 626493 w 4336364"/>
              <a:gd name="connsiteY21" fmla="*/ 3769843 h 4356988"/>
              <a:gd name="connsiteX22" fmla="*/ 1343200 w 4336364"/>
              <a:gd name="connsiteY22" fmla="*/ 4022026 h 4356988"/>
              <a:gd name="connsiteX23" fmla="*/ 1346897 w 4336364"/>
              <a:gd name="connsiteY23" fmla="*/ 4235571 h 4356988"/>
              <a:gd name="connsiteX24" fmla="*/ 2156993 w 4336364"/>
              <a:gd name="connsiteY24" fmla="*/ 4196764 h 4356988"/>
              <a:gd name="connsiteX25" fmla="*/ 2241198 w 4336364"/>
              <a:gd name="connsiteY25" fmla="*/ 4356988 h 4356988"/>
              <a:gd name="connsiteX26" fmla="*/ 2691829 w 4336364"/>
              <a:gd name="connsiteY26" fmla="*/ 4128025 h 4356988"/>
              <a:gd name="connsiteX27" fmla="*/ 2817529 w 4336364"/>
              <a:gd name="connsiteY27" fmla="*/ 4258264 h 4356988"/>
              <a:gd name="connsiteX28" fmla="*/ 3435088 w 4336364"/>
              <a:gd name="connsiteY28" fmla="*/ 3691483 h 4356988"/>
              <a:gd name="connsiteX29" fmla="*/ 3614370 w 4336364"/>
              <a:gd name="connsiteY29" fmla="*/ 3767452 h 4356988"/>
              <a:gd name="connsiteX30" fmla="*/ 3831713 w 4336364"/>
              <a:gd name="connsiteY30" fmla="*/ 3274160 h 4356988"/>
              <a:gd name="connsiteX31" fmla="*/ 3920351 w 4336364"/>
              <a:gd name="connsiteY31" fmla="*/ 3308738 h 4356988"/>
              <a:gd name="connsiteX32" fmla="*/ 3992411 w 4336364"/>
              <a:gd name="connsiteY32" fmla="*/ 2985545 h 4356988"/>
              <a:gd name="connsiteX33" fmla="*/ 4183044 w 4336364"/>
              <a:gd name="connsiteY33" fmla="*/ 2994519 h 4356988"/>
              <a:gd name="connsiteX34" fmla="*/ 4150363 w 4336364"/>
              <a:gd name="connsiteY34" fmla="*/ 2200057 h 4356988"/>
              <a:gd name="connsiteX35" fmla="*/ 4336364 w 4336364"/>
              <a:gd name="connsiteY35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231821 w 4336364"/>
              <a:gd name="connsiteY4" fmla="*/ 539265 h 4356988"/>
              <a:gd name="connsiteX5" fmla="*/ 2948221 w 4336364"/>
              <a:gd name="connsiteY5" fmla="*/ 300119 h 4356988"/>
              <a:gd name="connsiteX6" fmla="*/ 2938294 w 4336364"/>
              <a:gd name="connsiteY6" fmla="*/ 135776 h 4356988"/>
              <a:gd name="connsiteX7" fmla="*/ 2164572 w 4336364"/>
              <a:gd name="connsiteY7" fmla="*/ 162389 h 4356988"/>
              <a:gd name="connsiteX8" fmla="*/ 2082692 w 4336364"/>
              <a:gd name="connsiteY8" fmla="*/ 0 h 4356988"/>
              <a:gd name="connsiteX9" fmla="*/ 1591674 w 4336364"/>
              <a:gd name="connsiteY9" fmla="*/ 227536 h 4356988"/>
              <a:gd name="connsiteX10" fmla="*/ 1461329 w 4336364"/>
              <a:gd name="connsiteY10" fmla="*/ 101627 h 4356988"/>
              <a:gd name="connsiteX11" fmla="*/ 852586 w 4336364"/>
              <a:gd name="connsiteY11" fmla="*/ 673212 h 4356988"/>
              <a:gd name="connsiteX12" fmla="*/ 661688 w 4336364"/>
              <a:gd name="connsiteY12" fmla="*/ 608067 h 4356988"/>
              <a:gd name="connsiteX13" fmla="*/ 326568 w 4336364"/>
              <a:gd name="connsiteY13" fmla="*/ 1319602 h 4356988"/>
              <a:gd name="connsiteX14" fmla="*/ 169194 w 4336364"/>
              <a:gd name="connsiteY14" fmla="*/ 1323034 h 4356988"/>
              <a:gd name="connsiteX15" fmla="*/ 141641 w 4336364"/>
              <a:gd name="connsiteY15" fmla="*/ 2103831 h 4356988"/>
              <a:gd name="connsiteX16" fmla="*/ 0 w 4336364"/>
              <a:gd name="connsiteY16" fmla="*/ 2170719 h 4356988"/>
              <a:gd name="connsiteX17" fmla="*/ 225268 w 4336364"/>
              <a:gd name="connsiteY17" fmla="*/ 2789706 h 4356988"/>
              <a:gd name="connsiteX18" fmla="*/ 139955 w 4336364"/>
              <a:gd name="connsiteY18" fmla="*/ 2851843 h 4356988"/>
              <a:gd name="connsiteX19" fmla="*/ 279064 w 4336364"/>
              <a:gd name="connsiteY19" fmla="*/ 3047701 h 4356988"/>
              <a:gd name="connsiteX20" fmla="*/ 194650 w 4336364"/>
              <a:gd name="connsiteY20" fmla="*/ 3148059 h 4356988"/>
              <a:gd name="connsiteX21" fmla="*/ 688160 w 4336364"/>
              <a:gd name="connsiteY21" fmla="*/ 3585285 h 4356988"/>
              <a:gd name="connsiteX22" fmla="*/ 626493 w 4336364"/>
              <a:gd name="connsiteY22" fmla="*/ 3769843 h 4356988"/>
              <a:gd name="connsiteX23" fmla="*/ 1343200 w 4336364"/>
              <a:gd name="connsiteY23" fmla="*/ 4022026 h 4356988"/>
              <a:gd name="connsiteX24" fmla="*/ 1346897 w 4336364"/>
              <a:gd name="connsiteY24" fmla="*/ 4235571 h 4356988"/>
              <a:gd name="connsiteX25" fmla="*/ 2156993 w 4336364"/>
              <a:gd name="connsiteY25" fmla="*/ 4196764 h 4356988"/>
              <a:gd name="connsiteX26" fmla="*/ 2241198 w 4336364"/>
              <a:gd name="connsiteY26" fmla="*/ 4356988 h 4356988"/>
              <a:gd name="connsiteX27" fmla="*/ 2691829 w 4336364"/>
              <a:gd name="connsiteY27" fmla="*/ 4128025 h 4356988"/>
              <a:gd name="connsiteX28" fmla="*/ 2817529 w 4336364"/>
              <a:gd name="connsiteY28" fmla="*/ 4258264 h 4356988"/>
              <a:gd name="connsiteX29" fmla="*/ 3435088 w 4336364"/>
              <a:gd name="connsiteY29" fmla="*/ 3691483 h 4356988"/>
              <a:gd name="connsiteX30" fmla="*/ 3614370 w 4336364"/>
              <a:gd name="connsiteY30" fmla="*/ 3767452 h 4356988"/>
              <a:gd name="connsiteX31" fmla="*/ 3831713 w 4336364"/>
              <a:gd name="connsiteY31" fmla="*/ 3274160 h 4356988"/>
              <a:gd name="connsiteX32" fmla="*/ 3920351 w 4336364"/>
              <a:gd name="connsiteY32" fmla="*/ 3308738 h 4356988"/>
              <a:gd name="connsiteX33" fmla="*/ 3992411 w 4336364"/>
              <a:gd name="connsiteY33" fmla="*/ 2985545 h 4356988"/>
              <a:gd name="connsiteX34" fmla="*/ 4183044 w 4336364"/>
              <a:gd name="connsiteY34" fmla="*/ 2994519 h 4356988"/>
              <a:gd name="connsiteX35" fmla="*/ 4150363 w 4336364"/>
              <a:gd name="connsiteY35" fmla="*/ 2200057 h 4356988"/>
              <a:gd name="connsiteX36" fmla="*/ 4336364 w 4336364"/>
              <a:gd name="connsiteY36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263812 w 4336364"/>
              <a:gd name="connsiteY4" fmla="*/ 396620 h 4356988"/>
              <a:gd name="connsiteX5" fmla="*/ 2948221 w 4336364"/>
              <a:gd name="connsiteY5" fmla="*/ 300119 h 4356988"/>
              <a:gd name="connsiteX6" fmla="*/ 2938294 w 4336364"/>
              <a:gd name="connsiteY6" fmla="*/ 135776 h 4356988"/>
              <a:gd name="connsiteX7" fmla="*/ 2164572 w 4336364"/>
              <a:gd name="connsiteY7" fmla="*/ 162389 h 4356988"/>
              <a:gd name="connsiteX8" fmla="*/ 2082692 w 4336364"/>
              <a:gd name="connsiteY8" fmla="*/ 0 h 4356988"/>
              <a:gd name="connsiteX9" fmla="*/ 1591674 w 4336364"/>
              <a:gd name="connsiteY9" fmla="*/ 227536 h 4356988"/>
              <a:gd name="connsiteX10" fmla="*/ 1461329 w 4336364"/>
              <a:gd name="connsiteY10" fmla="*/ 101627 h 4356988"/>
              <a:gd name="connsiteX11" fmla="*/ 852586 w 4336364"/>
              <a:gd name="connsiteY11" fmla="*/ 673212 h 4356988"/>
              <a:gd name="connsiteX12" fmla="*/ 661688 w 4336364"/>
              <a:gd name="connsiteY12" fmla="*/ 608067 h 4356988"/>
              <a:gd name="connsiteX13" fmla="*/ 326568 w 4336364"/>
              <a:gd name="connsiteY13" fmla="*/ 1319602 h 4356988"/>
              <a:gd name="connsiteX14" fmla="*/ 169194 w 4336364"/>
              <a:gd name="connsiteY14" fmla="*/ 1323034 h 4356988"/>
              <a:gd name="connsiteX15" fmla="*/ 141641 w 4336364"/>
              <a:gd name="connsiteY15" fmla="*/ 2103831 h 4356988"/>
              <a:gd name="connsiteX16" fmla="*/ 0 w 4336364"/>
              <a:gd name="connsiteY16" fmla="*/ 2170719 h 4356988"/>
              <a:gd name="connsiteX17" fmla="*/ 225268 w 4336364"/>
              <a:gd name="connsiteY17" fmla="*/ 2789706 h 4356988"/>
              <a:gd name="connsiteX18" fmla="*/ 139955 w 4336364"/>
              <a:gd name="connsiteY18" fmla="*/ 2851843 h 4356988"/>
              <a:gd name="connsiteX19" fmla="*/ 279064 w 4336364"/>
              <a:gd name="connsiteY19" fmla="*/ 3047701 h 4356988"/>
              <a:gd name="connsiteX20" fmla="*/ 194650 w 4336364"/>
              <a:gd name="connsiteY20" fmla="*/ 3148059 h 4356988"/>
              <a:gd name="connsiteX21" fmla="*/ 688160 w 4336364"/>
              <a:gd name="connsiteY21" fmla="*/ 3585285 h 4356988"/>
              <a:gd name="connsiteX22" fmla="*/ 626493 w 4336364"/>
              <a:gd name="connsiteY22" fmla="*/ 3769843 h 4356988"/>
              <a:gd name="connsiteX23" fmla="*/ 1343200 w 4336364"/>
              <a:gd name="connsiteY23" fmla="*/ 4022026 h 4356988"/>
              <a:gd name="connsiteX24" fmla="*/ 1346897 w 4336364"/>
              <a:gd name="connsiteY24" fmla="*/ 4235571 h 4356988"/>
              <a:gd name="connsiteX25" fmla="*/ 2156993 w 4336364"/>
              <a:gd name="connsiteY25" fmla="*/ 4196764 h 4356988"/>
              <a:gd name="connsiteX26" fmla="*/ 2241198 w 4336364"/>
              <a:gd name="connsiteY26" fmla="*/ 4356988 h 4356988"/>
              <a:gd name="connsiteX27" fmla="*/ 2691829 w 4336364"/>
              <a:gd name="connsiteY27" fmla="*/ 4128025 h 4356988"/>
              <a:gd name="connsiteX28" fmla="*/ 2817529 w 4336364"/>
              <a:gd name="connsiteY28" fmla="*/ 4258264 h 4356988"/>
              <a:gd name="connsiteX29" fmla="*/ 3435088 w 4336364"/>
              <a:gd name="connsiteY29" fmla="*/ 3691483 h 4356988"/>
              <a:gd name="connsiteX30" fmla="*/ 3614370 w 4336364"/>
              <a:gd name="connsiteY30" fmla="*/ 3767452 h 4356988"/>
              <a:gd name="connsiteX31" fmla="*/ 3831713 w 4336364"/>
              <a:gd name="connsiteY31" fmla="*/ 3274160 h 4356988"/>
              <a:gd name="connsiteX32" fmla="*/ 3920351 w 4336364"/>
              <a:gd name="connsiteY32" fmla="*/ 3308738 h 4356988"/>
              <a:gd name="connsiteX33" fmla="*/ 3992411 w 4336364"/>
              <a:gd name="connsiteY33" fmla="*/ 2985545 h 4356988"/>
              <a:gd name="connsiteX34" fmla="*/ 4183044 w 4336364"/>
              <a:gd name="connsiteY34" fmla="*/ 2994519 h 4356988"/>
              <a:gd name="connsiteX35" fmla="*/ 4150363 w 4336364"/>
              <a:gd name="connsiteY35" fmla="*/ 2200057 h 4356988"/>
              <a:gd name="connsiteX36" fmla="*/ 4336364 w 4336364"/>
              <a:gd name="connsiteY36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334766 w 4336364"/>
              <a:gd name="connsiteY4" fmla="*/ 486736 h 4356988"/>
              <a:gd name="connsiteX5" fmla="*/ 3263812 w 4336364"/>
              <a:gd name="connsiteY5" fmla="*/ 396620 h 4356988"/>
              <a:gd name="connsiteX6" fmla="*/ 2948221 w 4336364"/>
              <a:gd name="connsiteY6" fmla="*/ 300119 h 4356988"/>
              <a:gd name="connsiteX7" fmla="*/ 2938294 w 4336364"/>
              <a:gd name="connsiteY7" fmla="*/ 135776 h 4356988"/>
              <a:gd name="connsiteX8" fmla="*/ 2164572 w 4336364"/>
              <a:gd name="connsiteY8" fmla="*/ 162389 h 4356988"/>
              <a:gd name="connsiteX9" fmla="*/ 2082692 w 4336364"/>
              <a:gd name="connsiteY9" fmla="*/ 0 h 4356988"/>
              <a:gd name="connsiteX10" fmla="*/ 1591674 w 4336364"/>
              <a:gd name="connsiteY10" fmla="*/ 227536 h 4356988"/>
              <a:gd name="connsiteX11" fmla="*/ 1461329 w 4336364"/>
              <a:gd name="connsiteY11" fmla="*/ 101627 h 4356988"/>
              <a:gd name="connsiteX12" fmla="*/ 852586 w 4336364"/>
              <a:gd name="connsiteY12" fmla="*/ 673212 h 4356988"/>
              <a:gd name="connsiteX13" fmla="*/ 661688 w 4336364"/>
              <a:gd name="connsiteY13" fmla="*/ 608067 h 4356988"/>
              <a:gd name="connsiteX14" fmla="*/ 326568 w 4336364"/>
              <a:gd name="connsiteY14" fmla="*/ 1319602 h 4356988"/>
              <a:gd name="connsiteX15" fmla="*/ 169194 w 4336364"/>
              <a:gd name="connsiteY15" fmla="*/ 1323034 h 4356988"/>
              <a:gd name="connsiteX16" fmla="*/ 141641 w 4336364"/>
              <a:gd name="connsiteY16" fmla="*/ 2103831 h 4356988"/>
              <a:gd name="connsiteX17" fmla="*/ 0 w 4336364"/>
              <a:gd name="connsiteY17" fmla="*/ 2170719 h 4356988"/>
              <a:gd name="connsiteX18" fmla="*/ 225268 w 4336364"/>
              <a:gd name="connsiteY18" fmla="*/ 2789706 h 4356988"/>
              <a:gd name="connsiteX19" fmla="*/ 139955 w 4336364"/>
              <a:gd name="connsiteY19" fmla="*/ 2851843 h 4356988"/>
              <a:gd name="connsiteX20" fmla="*/ 279064 w 4336364"/>
              <a:gd name="connsiteY20" fmla="*/ 3047701 h 4356988"/>
              <a:gd name="connsiteX21" fmla="*/ 194650 w 4336364"/>
              <a:gd name="connsiteY21" fmla="*/ 3148059 h 4356988"/>
              <a:gd name="connsiteX22" fmla="*/ 688160 w 4336364"/>
              <a:gd name="connsiteY22" fmla="*/ 3585285 h 4356988"/>
              <a:gd name="connsiteX23" fmla="*/ 626493 w 4336364"/>
              <a:gd name="connsiteY23" fmla="*/ 3769843 h 4356988"/>
              <a:gd name="connsiteX24" fmla="*/ 1343200 w 4336364"/>
              <a:gd name="connsiteY24" fmla="*/ 4022026 h 4356988"/>
              <a:gd name="connsiteX25" fmla="*/ 1346897 w 4336364"/>
              <a:gd name="connsiteY25" fmla="*/ 4235571 h 4356988"/>
              <a:gd name="connsiteX26" fmla="*/ 2156993 w 4336364"/>
              <a:gd name="connsiteY26" fmla="*/ 4196764 h 4356988"/>
              <a:gd name="connsiteX27" fmla="*/ 2241198 w 4336364"/>
              <a:gd name="connsiteY27" fmla="*/ 4356988 h 4356988"/>
              <a:gd name="connsiteX28" fmla="*/ 2691829 w 4336364"/>
              <a:gd name="connsiteY28" fmla="*/ 4128025 h 4356988"/>
              <a:gd name="connsiteX29" fmla="*/ 2817529 w 4336364"/>
              <a:gd name="connsiteY29" fmla="*/ 4258264 h 4356988"/>
              <a:gd name="connsiteX30" fmla="*/ 3435088 w 4336364"/>
              <a:gd name="connsiteY30" fmla="*/ 3691483 h 4356988"/>
              <a:gd name="connsiteX31" fmla="*/ 3614370 w 4336364"/>
              <a:gd name="connsiteY31" fmla="*/ 3767452 h 4356988"/>
              <a:gd name="connsiteX32" fmla="*/ 3831713 w 4336364"/>
              <a:gd name="connsiteY32" fmla="*/ 3274160 h 4356988"/>
              <a:gd name="connsiteX33" fmla="*/ 3920351 w 4336364"/>
              <a:gd name="connsiteY33" fmla="*/ 3308738 h 4356988"/>
              <a:gd name="connsiteX34" fmla="*/ 3992411 w 4336364"/>
              <a:gd name="connsiteY34" fmla="*/ 2985545 h 4356988"/>
              <a:gd name="connsiteX35" fmla="*/ 4183044 w 4336364"/>
              <a:gd name="connsiteY35" fmla="*/ 2994519 h 4356988"/>
              <a:gd name="connsiteX36" fmla="*/ 4150363 w 4336364"/>
              <a:gd name="connsiteY36" fmla="*/ 2200057 h 4356988"/>
              <a:gd name="connsiteX37" fmla="*/ 4336364 w 4336364"/>
              <a:gd name="connsiteY37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256475 w 4336364"/>
              <a:gd name="connsiteY4" fmla="*/ 477234 h 4356988"/>
              <a:gd name="connsiteX5" fmla="*/ 3263812 w 4336364"/>
              <a:gd name="connsiteY5" fmla="*/ 396620 h 4356988"/>
              <a:gd name="connsiteX6" fmla="*/ 2948221 w 4336364"/>
              <a:gd name="connsiteY6" fmla="*/ 300119 h 4356988"/>
              <a:gd name="connsiteX7" fmla="*/ 2938294 w 4336364"/>
              <a:gd name="connsiteY7" fmla="*/ 135776 h 4356988"/>
              <a:gd name="connsiteX8" fmla="*/ 2164572 w 4336364"/>
              <a:gd name="connsiteY8" fmla="*/ 162389 h 4356988"/>
              <a:gd name="connsiteX9" fmla="*/ 2082692 w 4336364"/>
              <a:gd name="connsiteY9" fmla="*/ 0 h 4356988"/>
              <a:gd name="connsiteX10" fmla="*/ 1591674 w 4336364"/>
              <a:gd name="connsiteY10" fmla="*/ 227536 h 4356988"/>
              <a:gd name="connsiteX11" fmla="*/ 1461329 w 4336364"/>
              <a:gd name="connsiteY11" fmla="*/ 101627 h 4356988"/>
              <a:gd name="connsiteX12" fmla="*/ 852586 w 4336364"/>
              <a:gd name="connsiteY12" fmla="*/ 673212 h 4356988"/>
              <a:gd name="connsiteX13" fmla="*/ 661688 w 4336364"/>
              <a:gd name="connsiteY13" fmla="*/ 608067 h 4356988"/>
              <a:gd name="connsiteX14" fmla="*/ 326568 w 4336364"/>
              <a:gd name="connsiteY14" fmla="*/ 1319602 h 4356988"/>
              <a:gd name="connsiteX15" fmla="*/ 169194 w 4336364"/>
              <a:gd name="connsiteY15" fmla="*/ 1323034 h 4356988"/>
              <a:gd name="connsiteX16" fmla="*/ 141641 w 4336364"/>
              <a:gd name="connsiteY16" fmla="*/ 2103831 h 4356988"/>
              <a:gd name="connsiteX17" fmla="*/ 0 w 4336364"/>
              <a:gd name="connsiteY17" fmla="*/ 2170719 h 4356988"/>
              <a:gd name="connsiteX18" fmla="*/ 225268 w 4336364"/>
              <a:gd name="connsiteY18" fmla="*/ 2789706 h 4356988"/>
              <a:gd name="connsiteX19" fmla="*/ 139955 w 4336364"/>
              <a:gd name="connsiteY19" fmla="*/ 2851843 h 4356988"/>
              <a:gd name="connsiteX20" fmla="*/ 279064 w 4336364"/>
              <a:gd name="connsiteY20" fmla="*/ 3047701 h 4356988"/>
              <a:gd name="connsiteX21" fmla="*/ 194650 w 4336364"/>
              <a:gd name="connsiteY21" fmla="*/ 3148059 h 4356988"/>
              <a:gd name="connsiteX22" fmla="*/ 688160 w 4336364"/>
              <a:gd name="connsiteY22" fmla="*/ 3585285 h 4356988"/>
              <a:gd name="connsiteX23" fmla="*/ 626493 w 4336364"/>
              <a:gd name="connsiteY23" fmla="*/ 3769843 h 4356988"/>
              <a:gd name="connsiteX24" fmla="*/ 1343200 w 4336364"/>
              <a:gd name="connsiteY24" fmla="*/ 4022026 h 4356988"/>
              <a:gd name="connsiteX25" fmla="*/ 1346897 w 4336364"/>
              <a:gd name="connsiteY25" fmla="*/ 4235571 h 4356988"/>
              <a:gd name="connsiteX26" fmla="*/ 2156993 w 4336364"/>
              <a:gd name="connsiteY26" fmla="*/ 4196764 h 4356988"/>
              <a:gd name="connsiteX27" fmla="*/ 2241198 w 4336364"/>
              <a:gd name="connsiteY27" fmla="*/ 4356988 h 4356988"/>
              <a:gd name="connsiteX28" fmla="*/ 2691829 w 4336364"/>
              <a:gd name="connsiteY28" fmla="*/ 4128025 h 4356988"/>
              <a:gd name="connsiteX29" fmla="*/ 2817529 w 4336364"/>
              <a:gd name="connsiteY29" fmla="*/ 4258264 h 4356988"/>
              <a:gd name="connsiteX30" fmla="*/ 3435088 w 4336364"/>
              <a:gd name="connsiteY30" fmla="*/ 3691483 h 4356988"/>
              <a:gd name="connsiteX31" fmla="*/ 3614370 w 4336364"/>
              <a:gd name="connsiteY31" fmla="*/ 3767452 h 4356988"/>
              <a:gd name="connsiteX32" fmla="*/ 3831713 w 4336364"/>
              <a:gd name="connsiteY32" fmla="*/ 3274160 h 4356988"/>
              <a:gd name="connsiteX33" fmla="*/ 3920351 w 4336364"/>
              <a:gd name="connsiteY33" fmla="*/ 3308738 h 4356988"/>
              <a:gd name="connsiteX34" fmla="*/ 3992411 w 4336364"/>
              <a:gd name="connsiteY34" fmla="*/ 2985545 h 4356988"/>
              <a:gd name="connsiteX35" fmla="*/ 4183044 w 4336364"/>
              <a:gd name="connsiteY35" fmla="*/ 2994519 h 4356988"/>
              <a:gd name="connsiteX36" fmla="*/ 4150363 w 4336364"/>
              <a:gd name="connsiteY36" fmla="*/ 2200057 h 4356988"/>
              <a:gd name="connsiteX37" fmla="*/ 4336364 w 4336364"/>
              <a:gd name="connsiteY37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347700 w 4336364"/>
              <a:gd name="connsiteY4" fmla="*/ 565819 h 4356988"/>
              <a:gd name="connsiteX5" fmla="*/ 3256475 w 4336364"/>
              <a:gd name="connsiteY5" fmla="*/ 477234 h 4356988"/>
              <a:gd name="connsiteX6" fmla="*/ 3263812 w 4336364"/>
              <a:gd name="connsiteY6" fmla="*/ 396620 h 4356988"/>
              <a:gd name="connsiteX7" fmla="*/ 2948221 w 4336364"/>
              <a:gd name="connsiteY7" fmla="*/ 300119 h 4356988"/>
              <a:gd name="connsiteX8" fmla="*/ 2938294 w 4336364"/>
              <a:gd name="connsiteY8" fmla="*/ 135776 h 4356988"/>
              <a:gd name="connsiteX9" fmla="*/ 2164572 w 4336364"/>
              <a:gd name="connsiteY9" fmla="*/ 162389 h 4356988"/>
              <a:gd name="connsiteX10" fmla="*/ 2082692 w 4336364"/>
              <a:gd name="connsiteY10" fmla="*/ 0 h 4356988"/>
              <a:gd name="connsiteX11" fmla="*/ 1591674 w 4336364"/>
              <a:gd name="connsiteY11" fmla="*/ 227536 h 4356988"/>
              <a:gd name="connsiteX12" fmla="*/ 1461329 w 4336364"/>
              <a:gd name="connsiteY12" fmla="*/ 101627 h 4356988"/>
              <a:gd name="connsiteX13" fmla="*/ 852586 w 4336364"/>
              <a:gd name="connsiteY13" fmla="*/ 673212 h 4356988"/>
              <a:gd name="connsiteX14" fmla="*/ 661688 w 4336364"/>
              <a:gd name="connsiteY14" fmla="*/ 608067 h 4356988"/>
              <a:gd name="connsiteX15" fmla="*/ 326568 w 4336364"/>
              <a:gd name="connsiteY15" fmla="*/ 1319602 h 4356988"/>
              <a:gd name="connsiteX16" fmla="*/ 169194 w 4336364"/>
              <a:gd name="connsiteY16" fmla="*/ 1323034 h 4356988"/>
              <a:gd name="connsiteX17" fmla="*/ 141641 w 4336364"/>
              <a:gd name="connsiteY17" fmla="*/ 2103831 h 4356988"/>
              <a:gd name="connsiteX18" fmla="*/ 0 w 4336364"/>
              <a:gd name="connsiteY18" fmla="*/ 2170719 h 4356988"/>
              <a:gd name="connsiteX19" fmla="*/ 225268 w 4336364"/>
              <a:gd name="connsiteY19" fmla="*/ 2789706 h 4356988"/>
              <a:gd name="connsiteX20" fmla="*/ 139955 w 4336364"/>
              <a:gd name="connsiteY20" fmla="*/ 2851843 h 4356988"/>
              <a:gd name="connsiteX21" fmla="*/ 279064 w 4336364"/>
              <a:gd name="connsiteY21" fmla="*/ 3047701 h 4356988"/>
              <a:gd name="connsiteX22" fmla="*/ 194650 w 4336364"/>
              <a:gd name="connsiteY22" fmla="*/ 3148059 h 4356988"/>
              <a:gd name="connsiteX23" fmla="*/ 688160 w 4336364"/>
              <a:gd name="connsiteY23" fmla="*/ 3585285 h 4356988"/>
              <a:gd name="connsiteX24" fmla="*/ 626493 w 4336364"/>
              <a:gd name="connsiteY24" fmla="*/ 3769843 h 4356988"/>
              <a:gd name="connsiteX25" fmla="*/ 1343200 w 4336364"/>
              <a:gd name="connsiteY25" fmla="*/ 4022026 h 4356988"/>
              <a:gd name="connsiteX26" fmla="*/ 1346897 w 4336364"/>
              <a:gd name="connsiteY26" fmla="*/ 4235571 h 4356988"/>
              <a:gd name="connsiteX27" fmla="*/ 2156993 w 4336364"/>
              <a:gd name="connsiteY27" fmla="*/ 4196764 h 4356988"/>
              <a:gd name="connsiteX28" fmla="*/ 2241198 w 4336364"/>
              <a:gd name="connsiteY28" fmla="*/ 4356988 h 4356988"/>
              <a:gd name="connsiteX29" fmla="*/ 2691829 w 4336364"/>
              <a:gd name="connsiteY29" fmla="*/ 4128025 h 4356988"/>
              <a:gd name="connsiteX30" fmla="*/ 2817529 w 4336364"/>
              <a:gd name="connsiteY30" fmla="*/ 4258264 h 4356988"/>
              <a:gd name="connsiteX31" fmla="*/ 3435088 w 4336364"/>
              <a:gd name="connsiteY31" fmla="*/ 3691483 h 4356988"/>
              <a:gd name="connsiteX32" fmla="*/ 3614370 w 4336364"/>
              <a:gd name="connsiteY32" fmla="*/ 3767452 h 4356988"/>
              <a:gd name="connsiteX33" fmla="*/ 3831713 w 4336364"/>
              <a:gd name="connsiteY33" fmla="*/ 3274160 h 4356988"/>
              <a:gd name="connsiteX34" fmla="*/ 3920351 w 4336364"/>
              <a:gd name="connsiteY34" fmla="*/ 3308738 h 4356988"/>
              <a:gd name="connsiteX35" fmla="*/ 3992411 w 4336364"/>
              <a:gd name="connsiteY35" fmla="*/ 2985545 h 4356988"/>
              <a:gd name="connsiteX36" fmla="*/ 4183044 w 4336364"/>
              <a:gd name="connsiteY36" fmla="*/ 2994519 h 4356988"/>
              <a:gd name="connsiteX37" fmla="*/ 4150363 w 4336364"/>
              <a:gd name="connsiteY37" fmla="*/ 2200057 h 4356988"/>
              <a:gd name="connsiteX38" fmla="*/ 4336364 w 4336364"/>
              <a:gd name="connsiteY38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718038 w 4336364"/>
              <a:gd name="connsiteY4" fmla="*/ 702443 h 4356988"/>
              <a:gd name="connsiteX5" fmla="*/ 3256475 w 4336364"/>
              <a:gd name="connsiteY5" fmla="*/ 477234 h 4356988"/>
              <a:gd name="connsiteX6" fmla="*/ 3263812 w 4336364"/>
              <a:gd name="connsiteY6" fmla="*/ 396620 h 4356988"/>
              <a:gd name="connsiteX7" fmla="*/ 2948221 w 4336364"/>
              <a:gd name="connsiteY7" fmla="*/ 300119 h 4356988"/>
              <a:gd name="connsiteX8" fmla="*/ 2938294 w 4336364"/>
              <a:gd name="connsiteY8" fmla="*/ 135776 h 4356988"/>
              <a:gd name="connsiteX9" fmla="*/ 2164572 w 4336364"/>
              <a:gd name="connsiteY9" fmla="*/ 162389 h 4356988"/>
              <a:gd name="connsiteX10" fmla="*/ 2082692 w 4336364"/>
              <a:gd name="connsiteY10" fmla="*/ 0 h 4356988"/>
              <a:gd name="connsiteX11" fmla="*/ 1591674 w 4336364"/>
              <a:gd name="connsiteY11" fmla="*/ 227536 h 4356988"/>
              <a:gd name="connsiteX12" fmla="*/ 1461329 w 4336364"/>
              <a:gd name="connsiteY12" fmla="*/ 101627 h 4356988"/>
              <a:gd name="connsiteX13" fmla="*/ 852586 w 4336364"/>
              <a:gd name="connsiteY13" fmla="*/ 673212 h 4356988"/>
              <a:gd name="connsiteX14" fmla="*/ 661688 w 4336364"/>
              <a:gd name="connsiteY14" fmla="*/ 608067 h 4356988"/>
              <a:gd name="connsiteX15" fmla="*/ 326568 w 4336364"/>
              <a:gd name="connsiteY15" fmla="*/ 1319602 h 4356988"/>
              <a:gd name="connsiteX16" fmla="*/ 169194 w 4336364"/>
              <a:gd name="connsiteY16" fmla="*/ 1323034 h 4356988"/>
              <a:gd name="connsiteX17" fmla="*/ 141641 w 4336364"/>
              <a:gd name="connsiteY17" fmla="*/ 2103831 h 4356988"/>
              <a:gd name="connsiteX18" fmla="*/ 0 w 4336364"/>
              <a:gd name="connsiteY18" fmla="*/ 2170719 h 4356988"/>
              <a:gd name="connsiteX19" fmla="*/ 225268 w 4336364"/>
              <a:gd name="connsiteY19" fmla="*/ 2789706 h 4356988"/>
              <a:gd name="connsiteX20" fmla="*/ 139955 w 4336364"/>
              <a:gd name="connsiteY20" fmla="*/ 2851843 h 4356988"/>
              <a:gd name="connsiteX21" fmla="*/ 279064 w 4336364"/>
              <a:gd name="connsiteY21" fmla="*/ 3047701 h 4356988"/>
              <a:gd name="connsiteX22" fmla="*/ 194650 w 4336364"/>
              <a:gd name="connsiteY22" fmla="*/ 3148059 h 4356988"/>
              <a:gd name="connsiteX23" fmla="*/ 688160 w 4336364"/>
              <a:gd name="connsiteY23" fmla="*/ 3585285 h 4356988"/>
              <a:gd name="connsiteX24" fmla="*/ 626493 w 4336364"/>
              <a:gd name="connsiteY24" fmla="*/ 3769843 h 4356988"/>
              <a:gd name="connsiteX25" fmla="*/ 1343200 w 4336364"/>
              <a:gd name="connsiteY25" fmla="*/ 4022026 h 4356988"/>
              <a:gd name="connsiteX26" fmla="*/ 1346897 w 4336364"/>
              <a:gd name="connsiteY26" fmla="*/ 4235571 h 4356988"/>
              <a:gd name="connsiteX27" fmla="*/ 2156993 w 4336364"/>
              <a:gd name="connsiteY27" fmla="*/ 4196764 h 4356988"/>
              <a:gd name="connsiteX28" fmla="*/ 2241198 w 4336364"/>
              <a:gd name="connsiteY28" fmla="*/ 4356988 h 4356988"/>
              <a:gd name="connsiteX29" fmla="*/ 2691829 w 4336364"/>
              <a:gd name="connsiteY29" fmla="*/ 4128025 h 4356988"/>
              <a:gd name="connsiteX30" fmla="*/ 2817529 w 4336364"/>
              <a:gd name="connsiteY30" fmla="*/ 4258264 h 4356988"/>
              <a:gd name="connsiteX31" fmla="*/ 3435088 w 4336364"/>
              <a:gd name="connsiteY31" fmla="*/ 3691483 h 4356988"/>
              <a:gd name="connsiteX32" fmla="*/ 3614370 w 4336364"/>
              <a:gd name="connsiteY32" fmla="*/ 3767452 h 4356988"/>
              <a:gd name="connsiteX33" fmla="*/ 3831713 w 4336364"/>
              <a:gd name="connsiteY33" fmla="*/ 3274160 h 4356988"/>
              <a:gd name="connsiteX34" fmla="*/ 3920351 w 4336364"/>
              <a:gd name="connsiteY34" fmla="*/ 3308738 h 4356988"/>
              <a:gd name="connsiteX35" fmla="*/ 3992411 w 4336364"/>
              <a:gd name="connsiteY35" fmla="*/ 2985545 h 4356988"/>
              <a:gd name="connsiteX36" fmla="*/ 4183044 w 4336364"/>
              <a:gd name="connsiteY36" fmla="*/ 2994519 h 4356988"/>
              <a:gd name="connsiteX37" fmla="*/ 4150363 w 4336364"/>
              <a:gd name="connsiteY37" fmla="*/ 2200057 h 4356988"/>
              <a:gd name="connsiteX38" fmla="*/ 4336364 w 4336364"/>
              <a:gd name="connsiteY38" fmla="*/ 2109543 h 4356988"/>
              <a:gd name="connsiteX0" fmla="*/ 4336364 w 4336364"/>
              <a:gd name="connsiteY0" fmla="*/ 2109543 h 4356988"/>
              <a:gd name="connsiteX1" fmla="*/ 4094460 w 4336364"/>
              <a:gd name="connsiteY1" fmla="*/ 1617076 h 4356988"/>
              <a:gd name="connsiteX2" fmla="*/ 4226799 w 4336364"/>
              <a:gd name="connsiteY2" fmla="*/ 1499918 h 4356988"/>
              <a:gd name="connsiteX3" fmla="*/ 3626919 w 4336364"/>
              <a:gd name="connsiteY3" fmla="*/ 865465 h 4356988"/>
              <a:gd name="connsiteX4" fmla="*/ 3718038 w 4336364"/>
              <a:gd name="connsiteY4" fmla="*/ 702443 h 4356988"/>
              <a:gd name="connsiteX5" fmla="*/ 3244861 w 4336364"/>
              <a:gd name="connsiteY5" fmla="*/ 488056 h 4356988"/>
              <a:gd name="connsiteX6" fmla="*/ 3263812 w 4336364"/>
              <a:gd name="connsiteY6" fmla="*/ 396620 h 4356988"/>
              <a:gd name="connsiteX7" fmla="*/ 2948221 w 4336364"/>
              <a:gd name="connsiteY7" fmla="*/ 300119 h 4356988"/>
              <a:gd name="connsiteX8" fmla="*/ 2938294 w 4336364"/>
              <a:gd name="connsiteY8" fmla="*/ 135776 h 4356988"/>
              <a:gd name="connsiteX9" fmla="*/ 2164572 w 4336364"/>
              <a:gd name="connsiteY9" fmla="*/ 162389 h 4356988"/>
              <a:gd name="connsiteX10" fmla="*/ 2082692 w 4336364"/>
              <a:gd name="connsiteY10" fmla="*/ 0 h 4356988"/>
              <a:gd name="connsiteX11" fmla="*/ 1591674 w 4336364"/>
              <a:gd name="connsiteY11" fmla="*/ 227536 h 4356988"/>
              <a:gd name="connsiteX12" fmla="*/ 1461329 w 4336364"/>
              <a:gd name="connsiteY12" fmla="*/ 101627 h 4356988"/>
              <a:gd name="connsiteX13" fmla="*/ 852586 w 4336364"/>
              <a:gd name="connsiteY13" fmla="*/ 673212 h 4356988"/>
              <a:gd name="connsiteX14" fmla="*/ 661688 w 4336364"/>
              <a:gd name="connsiteY14" fmla="*/ 608067 h 4356988"/>
              <a:gd name="connsiteX15" fmla="*/ 326568 w 4336364"/>
              <a:gd name="connsiteY15" fmla="*/ 1319602 h 4356988"/>
              <a:gd name="connsiteX16" fmla="*/ 169194 w 4336364"/>
              <a:gd name="connsiteY16" fmla="*/ 1323034 h 4356988"/>
              <a:gd name="connsiteX17" fmla="*/ 141641 w 4336364"/>
              <a:gd name="connsiteY17" fmla="*/ 2103831 h 4356988"/>
              <a:gd name="connsiteX18" fmla="*/ 0 w 4336364"/>
              <a:gd name="connsiteY18" fmla="*/ 2170719 h 4356988"/>
              <a:gd name="connsiteX19" fmla="*/ 225268 w 4336364"/>
              <a:gd name="connsiteY19" fmla="*/ 2789706 h 4356988"/>
              <a:gd name="connsiteX20" fmla="*/ 139955 w 4336364"/>
              <a:gd name="connsiteY20" fmla="*/ 2851843 h 4356988"/>
              <a:gd name="connsiteX21" fmla="*/ 279064 w 4336364"/>
              <a:gd name="connsiteY21" fmla="*/ 3047701 h 4356988"/>
              <a:gd name="connsiteX22" fmla="*/ 194650 w 4336364"/>
              <a:gd name="connsiteY22" fmla="*/ 3148059 h 4356988"/>
              <a:gd name="connsiteX23" fmla="*/ 688160 w 4336364"/>
              <a:gd name="connsiteY23" fmla="*/ 3585285 h 4356988"/>
              <a:gd name="connsiteX24" fmla="*/ 626493 w 4336364"/>
              <a:gd name="connsiteY24" fmla="*/ 3769843 h 4356988"/>
              <a:gd name="connsiteX25" fmla="*/ 1343200 w 4336364"/>
              <a:gd name="connsiteY25" fmla="*/ 4022026 h 4356988"/>
              <a:gd name="connsiteX26" fmla="*/ 1346897 w 4336364"/>
              <a:gd name="connsiteY26" fmla="*/ 4235571 h 4356988"/>
              <a:gd name="connsiteX27" fmla="*/ 2156993 w 4336364"/>
              <a:gd name="connsiteY27" fmla="*/ 4196764 h 4356988"/>
              <a:gd name="connsiteX28" fmla="*/ 2241198 w 4336364"/>
              <a:gd name="connsiteY28" fmla="*/ 4356988 h 4356988"/>
              <a:gd name="connsiteX29" fmla="*/ 2691829 w 4336364"/>
              <a:gd name="connsiteY29" fmla="*/ 4128025 h 4356988"/>
              <a:gd name="connsiteX30" fmla="*/ 2817529 w 4336364"/>
              <a:gd name="connsiteY30" fmla="*/ 4258264 h 4356988"/>
              <a:gd name="connsiteX31" fmla="*/ 3435088 w 4336364"/>
              <a:gd name="connsiteY31" fmla="*/ 3691483 h 4356988"/>
              <a:gd name="connsiteX32" fmla="*/ 3614370 w 4336364"/>
              <a:gd name="connsiteY32" fmla="*/ 3767452 h 4356988"/>
              <a:gd name="connsiteX33" fmla="*/ 3831713 w 4336364"/>
              <a:gd name="connsiteY33" fmla="*/ 3274160 h 4356988"/>
              <a:gd name="connsiteX34" fmla="*/ 3920351 w 4336364"/>
              <a:gd name="connsiteY34" fmla="*/ 3308738 h 4356988"/>
              <a:gd name="connsiteX35" fmla="*/ 3992411 w 4336364"/>
              <a:gd name="connsiteY35" fmla="*/ 2985545 h 4356988"/>
              <a:gd name="connsiteX36" fmla="*/ 4183044 w 4336364"/>
              <a:gd name="connsiteY36" fmla="*/ 2994519 h 4356988"/>
              <a:gd name="connsiteX37" fmla="*/ 4150363 w 4336364"/>
              <a:gd name="connsiteY37" fmla="*/ 2200057 h 4356988"/>
              <a:gd name="connsiteX38" fmla="*/ 4336364 w 4336364"/>
              <a:gd name="connsiteY38" fmla="*/ 2109543 h 435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336364" h="4356988">
                <a:moveTo>
                  <a:pt x="4336364" y="2109543"/>
                </a:moveTo>
                <a:lnTo>
                  <a:pt x="4094460" y="1617076"/>
                </a:lnTo>
                <a:lnTo>
                  <a:pt x="4226799" y="1499918"/>
                </a:lnTo>
                <a:lnTo>
                  <a:pt x="3626919" y="865465"/>
                </a:lnTo>
                <a:lnTo>
                  <a:pt x="3718038" y="702443"/>
                </a:lnTo>
                <a:lnTo>
                  <a:pt x="3244861" y="488056"/>
                </a:lnTo>
                <a:lnTo>
                  <a:pt x="3263812" y="396620"/>
                </a:lnTo>
                <a:lnTo>
                  <a:pt x="2948221" y="300119"/>
                </a:lnTo>
                <a:lnTo>
                  <a:pt x="2938294" y="135776"/>
                </a:lnTo>
                <a:lnTo>
                  <a:pt x="2164572" y="162389"/>
                </a:lnTo>
                <a:lnTo>
                  <a:pt x="2082692" y="0"/>
                </a:lnTo>
                <a:lnTo>
                  <a:pt x="1591674" y="227536"/>
                </a:lnTo>
                <a:lnTo>
                  <a:pt x="1461329" y="101627"/>
                </a:lnTo>
                <a:lnTo>
                  <a:pt x="852586" y="673212"/>
                </a:lnTo>
                <a:lnTo>
                  <a:pt x="661688" y="608067"/>
                </a:lnTo>
                <a:lnTo>
                  <a:pt x="326568" y="1319602"/>
                </a:lnTo>
                <a:lnTo>
                  <a:pt x="169194" y="1323034"/>
                </a:lnTo>
                <a:lnTo>
                  <a:pt x="141641" y="2103831"/>
                </a:lnTo>
                <a:lnTo>
                  <a:pt x="0" y="2170719"/>
                </a:lnTo>
                <a:lnTo>
                  <a:pt x="225268" y="2789706"/>
                </a:lnTo>
                <a:lnTo>
                  <a:pt x="139955" y="2851843"/>
                </a:lnTo>
                <a:lnTo>
                  <a:pt x="279064" y="3047701"/>
                </a:lnTo>
                <a:lnTo>
                  <a:pt x="194650" y="3148059"/>
                </a:lnTo>
                <a:lnTo>
                  <a:pt x="688160" y="3585285"/>
                </a:lnTo>
                <a:lnTo>
                  <a:pt x="626493" y="3769843"/>
                </a:lnTo>
                <a:lnTo>
                  <a:pt x="1343200" y="4022026"/>
                </a:lnTo>
                <a:cubicBezTo>
                  <a:pt x="1344432" y="4093208"/>
                  <a:pt x="1345665" y="4164389"/>
                  <a:pt x="1346897" y="4235571"/>
                </a:cubicBezTo>
                <a:lnTo>
                  <a:pt x="2156993" y="4196764"/>
                </a:lnTo>
                <a:lnTo>
                  <a:pt x="2241198" y="4356988"/>
                </a:lnTo>
                <a:lnTo>
                  <a:pt x="2691829" y="4128025"/>
                </a:lnTo>
                <a:lnTo>
                  <a:pt x="2817529" y="4258264"/>
                </a:lnTo>
                <a:lnTo>
                  <a:pt x="3435088" y="3691483"/>
                </a:lnTo>
                <a:lnTo>
                  <a:pt x="3614370" y="3767452"/>
                </a:lnTo>
                <a:lnTo>
                  <a:pt x="3831713" y="3274160"/>
                </a:lnTo>
                <a:lnTo>
                  <a:pt x="3920351" y="3308738"/>
                </a:lnTo>
                <a:lnTo>
                  <a:pt x="3992411" y="2985545"/>
                </a:lnTo>
                <a:lnTo>
                  <a:pt x="4183044" y="2994519"/>
                </a:lnTo>
                <a:lnTo>
                  <a:pt x="4150363" y="2200057"/>
                </a:lnTo>
                <a:lnTo>
                  <a:pt x="4336364" y="2109543"/>
                </a:lnTo>
                <a:close/>
              </a:path>
            </a:pathLst>
          </a:cu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122D4F"/>
              </a:solidFill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0CF037B-79DC-774E-B156-7DF81C610E17}"/>
              </a:ext>
            </a:extLst>
          </p:cNvPr>
          <p:cNvCxnSpPr>
            <a:cxnSpLocks/>
          </p:cNvCxnSpPr>
          <p:nvPr/>
        </p:nvCxnSpPr>
        <p:spPr>
          <a:xfrm>
            <a:off x="4731394" y="3219039"/>
            <a:ext cx="2869693" cy="2589567"/>
          </a:xfrm>
          <a:prstGeom prst="line">
            <a:avLst/>
          </a:prstGeom>
          <a:ln w="952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>
            <a:extLst>
              <a:ext uri="{FF2B5EF4-FFF2-40B4-BE49-F238E27FC236}">
                <a16:creationId xmlns:a16="http://schemas.microsoft.com/office/drawing/2014/main" id="{BD10AE10-ED26-CF86-E81E-5C3601CD7A99}"/>
              </a:ext>
            </a:extLst>
          </p:cNvPr>
          <p:cNvSpPr/>
          <p:nvPr/>
        </p:nvSpPr>
        <p:spPr>
          <a:xfrm rot="11055178">
            <a:off x="4241286" y="2553134"/>
            <a:ext cx="1096573" cy="515620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2500"/>
              <a:gd name="connsiteX1" fmla="*/ 470854 w 1362242"/>
              <a:gd name="connsiteY1" fmla="*/ 0 h 442500"/>
              <a:gd name="connsiteX2" fmla="*/ 469577 w 1362242"/>
              <a:gd name="connsiteY2" fmla="*/ 42536 h 442500"/>
              <a:gd name="connsiteX3" fmla="*/ 115510 w 1362242"/>
              <a:gd name="connsiteY3" fmla="*/ 48659 h 442500"/>
              <a:gd name="connsiteX4" fmla="*/ 0 w 1362242"/>
              <a:gd name="connsiteY4" fmla="*/ 297823 h 442500"/>
              <a:gd name="connsiteX5" fmla="*/ 394422 w 1362242"/>
              <a:gd name="connsiteY5" fmla="*/ 442500 h 442500"/>
              <a:gd name="connsiteX6" fmla="*/ 342462 w 1362242"/>
              <a:gd name="connsiteY6" fmla="*/ 412321 h 442500"/>
              <a:gd name="connsiteX7" fmla="*/ 1362242 w 1362242"/>
              <a:gd name="connsiteY7" fmla="*/ 67048 h 442500"/>
              <a:gd name="connsiteX8" fmla="*/ 1345101 w 1362242"/>
              <a:gd name="connsiteY8" fmla="*/ 38 h 442500"/>
              <a:gd name="connsiteX0" fmla="*/ 1452821 w 1469962"/>
              <a:gd name="connsiteY0" fmla="*/ 38 h 442500"/>
              <a:gd name="connsiteX1" fmla="*/ 578574 w 1469962"/>
              <a:gd name="connsiteY1" fmla="*/ 0 h 442500"/>
              <a:gd name="connsiteX2" fmla="*/ 577297 w 1469962"/>
              <a:gd name="connsiteY2" fmla="*/ 42536 h 442500"/>
              <a:gd name="connsiteX3" fmla="*/ 223230 w 1469962"/>
              <a:gd name="connsiteY3" fmla="*/ 48659 h 442500"/>
              <a:gd name="connsiteX4" fmla="*/ 0 w 1469962"/>
              <a:gd name="connsiteY4" fmla="*/ 290786 h 442500"/>
              <a:gd name="connsiteX5" fmla="*/ 502142 w 1469962"/>
              <a:gd name="connsiteY5" fmla="*/ 442500 h 442500"/>
              <a:gd name="connsiteX6" fmla="*/ 450182 w 1469962"/>
              <a:gd name="connsiteY6" fmla="*/ 412321 h 442500"/>
              <a:gd name="connsiteX7" fmla="*/ 1469962 w 1469962"/>
              <a:gd name="connsiteY7" fmla="*/ 67048 h 442500"/>
              <a:gd name="connsiteX8" fmla="*/ 1452821 w 1469962"/>
              <a:gd name="connsiteY8" fmla="*/ 38 h 442500"/>
              <a:gd name="connsiteX0" fmla="*/ 1354184 w 1371325"/>
              <a:gd name="connsiteY0" fmla="*/ 38 h 442500"/>
              <a:gd name="connsiteX1" fmla="*/ 479937 w 1371325"/>
              <a:gd name="connsiteY1" fmla="*/ 0 h 442500"/>
              <a:gd name="connsiteX2" fmla="*/ 478660 w 1371325"/>
              <a:gd name="connsiteY2" fmla="*/ 42536 h 442500"/>
              <a:gd name="connsiteX3" fmla="*/ 124593 w 1371325"/>
              <a:gd name="connsiteY3" fmla="*/ 48659 h 442500"/>
              <a:gd name="connsiteX4" fmla="*/ 0 w 1371325"/>
              <a:gd name="connsiteY4" fmla="*/ 191287 h 442500"/>
              <a:gd name="connsiteX5" fmla="*/ 403505 w 1371325"/>
              <a:gd name="connsiteY5" fmla="*/ 442500 h 442500"/>
              <a:gd name="connsiteX6" fmla="*/ 351545 w 1371325"/>
              <a:gd name="connsiteY6" fmla="*/ 412321 h 442500"/>
              <a:gd name="connsiteX7" fmla="*/ 1371325 w 1371325"/>
              <a:gd name="connsiteY7" fmla="*/ 67048 h 442500"/>
              <a:gd name="connsiteX8" fmla="*/ 1354184 w 1371325"/>
              <a:gd name="connsiteY8" fmla="*/ 38 h 442500"/>
              <a:gd name="connsiteX0" fmla="*/ 1354184 w 1371325"/>
              <a:gd name="connsiteY0" fmla="*/ 31107 h 473569"/>
              <a:gd name="connsiteX1" fmla="*/ 512556 w 1371325"/>
              <a:gd name="connsiteY1" fmla="*/ 0 h 473569"/>
              <a:gd name="connsiteX2" fmla="*/ 478660 w 1371325"/>
              <a:gd name="connsiteY2" fmla="*/ 73605 h 473569"/>
              <a:gd name="connsiteX3" fmla="*/ 124593 w 1371325"/>
              <a:gd name="connsiteY3" fmla="*/ 79728 h 473569"/>
              <a:gd name="connsiteX4" fmla="*/ 0 w 1371325"/>
              <a:gd name="connsiteY4" fmla="*/ 222356 h 473569"/>
              <a:gd name="connsiteX5" fmla="*/ 403505 w 1371325"/>
              <a:gd name="connsiteY5" fmla="*/ 473569 h 473569"/>
              <a:gd name="connsiteX6" fmla="*/ 351545 w 1371325"/>
              <a:gd name="connsiteY6" fmla="*/ 443390 h 473569"/>
              <a:gd name="connsiteX7" fmla="*/ 1371325 w 1371325"/>
              <a:gd name="connsiteY7" fmla="*/ 98117 h 473569"/>
              <a:gd name="connsiteX8" fmla="*/ 1354184 w 1371325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92545 w 1285210"/>
              <a:gd name="connsiteY2" fmla="*/ 73605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423997 w 1285210"/>
              <a:gd name="connsiteY2" fmla="*/ 77524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8478 w 1285210"/>
              <a:gd name="connsiteY2" fmla="*/ 79728 h 473569"/>
              <a:gd name="connsiteX3" fmla="*/ 0 w 1285210"/>
              <a:gd name="connsiteY3" fmla="*/ 274609 h 473569"/>
              <a:gd name="connsiteX4" fmla="*/ 317390 w 1285210"/>
              <a:gd name="connsiteY4" fmla="*/ 473569 h 473569"/>
              <a:gd name="connsiteX5" fmla="*/ 265430 w 1285210"/>
              <a:gd name="connsiteY5" fmla="*/ 443390 h 473569"/>
              <a:gd name="connsiteX6" fmla="*/ 1285210 w 1285210"/>
              <a:gd name="connsiteY6" fmla="*/ 98117 h 473569"/>
              <a:gd name="connsiteX7" fmla="*/ 1268069 w 1285210"/>
              <a:gd name="connsiteY7" fmla="*/ 31107 h 473569"/>
              <a:gd name="connsiteX0" fmla="*/ 1268069 w 1285210"/>
              <a:gd name="connsiteY0" fmla="*/ 50749 h 493211"/>
              <a:gd name="connsiteX1" fmla="*/ 426441 w 1285210"/>
              <a:gd name="connsiteY1" fmla="*/ 19642 h 493211"/>
              <a:gd name="connsiteX2" fmla="*/ 54958 w 1285210"/>
              <a:gd name="connsiteY2" fmla="*/ 18379 h 493211"/>
              <a:gd name="connsiteX3" fmla="*/ 0 w 1285210"/>
              <a:gd name="connsiteY3" fmla="*/ 294251 h 493211"/>
              <a:gd name="connsiteX4" fmla="*/ 317390 w 1285210"/>
              <a:gd name="connsiteY4" fmla="*/ 493211 h 493211"/>
              <a:gd name="connsiteX5" fmla="*/ 265430 w 1285210"/>
              <a:gd name="connsiteY5" fmla="*/ 463032 h 493211"/>
              <a:gd name="connsiteX6" fmla="*/ 1285210 w 1285210"/>
              <a:gd name="connsiteY6" fmla="*/ 117759 h 493211"/>
              <a:gd name="connsiteX7" fmla="*/ 1268069 w 1285210"/>
              <a:gd name="connsiteY7" fmla="*/ 50749 h 493211"/>
              <a:gd name="connsiteX0" fmla="*/ 1268069 w 1285210"/>
              <a:gd name="connsiteY0" fmla="*/ 32370 h 474832"/>
              <a:gd name="connsiteX1" fmla="*/ 426441 w 1285210"/>
              <a:gd name="connsiteY1" fmla="*/ 1263 h 474832"/>
              <a:gd name="connsiteX2" fmla="*/ 54958 w 1285210"/>
              <a:gd name="connsiteY2" fmla="*/ 0 h 474832"/>
              <a:gd name="connsiteX3" fmla="*/ 0 w 1285210"/>
              <a:gd name="connsiteY3" fmla="*/ 275872 h 474832"/>
              <a:gd name="connsiteX4" fmla="*/ 317390 w 1285210"/>
              <a:gd name="connsiteY4" fmla="*/ 474832 h 474832"/>
              <a:gd name="connsiteX5" fmla="*/ 265430 w 1285210"/>
              <a:gd name="connsiteY5" fmla="*/ 444653 h 474832"/>
              <a:gd name="connsiteX6" fmla="*/ 1285210 w 1285210"/>
              <a:gd name="connsiteY6" fmla="*/ 99380 h 474832"/>
              <a:gd name="connsiteX7" fmla="*/ 1268069 w 1285210"/>
              <a:gd name="connsiteY7" fmla="*/ 32370 h 474832"/>
              <a:gd name="connsiteX0" fmla="*/ 1268069 w 1285210"/>
              <a:gd name="connsiteY0" fmla="*/ 51241 h 493703"/>
              <a:gd name="connsiteX1" fmla="*/ 426441 w 1285210"/>
              <a:gd name="connsiteY1" fmla="*/ 20134 h 493703"/>
              <a:gd name="connsiteX2" fmla="*/ 57309 w 1285210"/>
              <a:gd name="connsiteY2" fmla="*/ 0 h 493703"/>
              <a:gd name="connsiteX3" fmla="*/ 0 w 1285210"/>
              <a:gd name="connsiteY3" fmla="*/ 294743 h 493703"/>
              <a:gd name="connsiteX4" fmla="*/ 317390 w 1285210"/>
              <a:gd name="connsiteY4" fmla="*/ 493703 h 493703"/>
              <a:gd name="connsiteX5" fmla="*/ 265430 w 1285210"/>
              <a:gd name="connsiteY5" fmla="*/ 463524 h 493703"/>
              <a:gd name="connsiteX6" fmla="*/ 1285210 w 1285210"/>
              <a:gd name="connsiteY6" fmla="*/ 118251 h 493703"/>
              <a:gd name="connsiteX7" fmla="*/ 1268069 w 1285210"/>
              <a:gd name="connsiteY7" fmla="*/ 51241 h 493703"/>
              <a:gd name="connsiteX0" fmla="*/ 2187601 w 2187601"/>
              <a:gd name="connsiteY0" fmla="*/ 49792 h 493703"/>
              <a:gd name="connsiteX1" fmla="*/ 426441 w 2187601"/>
              <a:gd name="connsiteY1" fmla="*/ 20134 h 493703"/>
              <a:gd name="connsiteX2" fmla="*/ 57309 w 2187601"/>
              <a:gd name="connsiteY2" fmla="*/ 0 h 493703"/>
              <a:gd name="connsiteX3" fmla="*/ 0 w 2187601"/>
              <a:gd name="connsiteY3" fmla="*/ 294743 h 493703"/>
              <a:gd name="connsiteX4" fmla="*/ 317390 w 2187601"/>
              <a:gd name="connsiteY4" fmla="*/ 493703 h 493703"/>
              <a:gd name="connsiteX5" fmla="*/ 265430 w 2187601"/>
              <a:gd name="connsiteY5" fmla="*/ 463524 h 493703"/>
              <a:gd name="connsiteX6" fmla="*/ 1285210 w 2187601"/>
              <a:gd name="connsiteY6" fmla="*/ 118251 h 493703"/>
              <a:gd name="connsiteX7" fmla="*/ 2187601 w 2187601"/>
              <a:gd name="connsiteY7" fmla="*/ 49792 h 493703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34602 h 576391"/>
              <a:gd name="connsiteX1" fmla="*/ 426441 w 2158759"/>
              <a:gd name="connsiteY1" fmla="*/ 102822 h 576391"/>
              <a:gd name="connsiteX2" fmla="*/ 57309 w 2158759"/>
              <a:gd name="connsiteY2" fmla="*/ 82688 h 576391"/>
              <a:gd name="connsiteX3" fmla="*/ 0 w 2158759"/>
              <a:gd name="connsiteY3" fmla="*/ 377431 h 576391"/>
              <a:gd name="connsiteX4" fmla="*/ 317390 w 2158759"/>
              <a:gd name="connsiteY4" fmla="*/ 576391 h 576391"/>
              <a:gd name="connsiteX5" fmla="*/ 265430 w 2158759"/>
              <a:gd name="connsiteY5" fmla="*/ 546212 h 576391"/>
              <a:gd name="connsiteX6" fmla="*/ 1285210 w 2158759"/>
              <a:gd name="connsiteY6" fmla="*/ 200939 h 576391"/>
              <a:gd name="connsiteX7" fmla="*/ 2158759 w 2158759"/>
              <a:gd name="connsiteY7" fmla="*/ 134602 h 576391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13578 h 555367"/>
              <a:gd name="connsiteX1" fmla="*/ 1856963 w 2158759"/>
              <a:gd name="connsiteY1" fmla="*/ 0 h 555367"/>
              <a:gd name="connsiteX2" fmla="*/ 57309 w 2158759"/>
              <a:gd name="connsiteY2" fmla="*/ 61664 h 555367"/>
              <a:gd name="connsiteX3" fmla="*/ 0 w 2158759"/>
              <a:gd name="connsiteY3" fmla="*/ 356407 h 555367"/>
              <a:gd name="connsiteX4" fmla="*/ 317390 w 2158759"/>
              <a:gd name="connsiteY4" fmla="*/ 555367 h 555367"/>
              <a:gd name="connsiteX5" fmla="*/ 265430 w 2158759"/>
              <a:gd name="connsiteY5" fmla="*/ 525188 h 555367"/>
              <a:gd name="connsiteX6" fmla="*/ 1285210 w 2158759"/>
              <a:gd name="connsiteY6" fmla="*/ 179915 h 555367"/>
              <a:gd name="connsiteX7" fmla="*/ 2158759 w 2158759"/>
              <a:gd name="connsiteY7" fmla="*/ 113578 h 555367"/>
              <a:gd name="connsiteX0" fmla="*/ 2158759 w 2158759"/>
              <a:gd name="connsiteY0" fmla="*/ 131777 h 573566"/>
              <a:gd name="connsiteX1" fmla="*/ 1856963 w 2158759"/>
              <a:gd name="connsiteY1" fmla="*/ 18199 h 573566"/>
              <a:gd name="connsiteX2" fmla="*/ 1021768 w 2158759"/>
              <a:gd name="connsiteY2" fmla="*/ 0 h 573566"/>
              <a:gd name="connsiteX3" fmla="*/ 0 w 2158759"/>
              <a:gd name="connsiteY3" fmla="*/ 374606 h 573566"/>
              <a:gd name="connsiteX4" fmla="*/ 317390 w 2158759"/>
              <a:gd name="connsiteY4" fmla="*/ 573566 h 573566"/>
              <a:gd name="connsiteX5" fmla="*/ 265430 w 2158759"/>
              <a:gd name="connsiteY5" fmla="*/ 543387 h 573566"/>
              <a:gd name="connsiteX6" fmla="*/ 1285210 w 2158759"/>
              <a:gd name="connsiteY6" fmla="*/ 198114 h 573566"/>
              <a:gd name="connsiteX7" fmla="*/ 2158759 w 2158759"/>
              <a:gd name="connsiteY7" fmla="*/ 131777 h 573566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285210 w 2158759"/>
              <a:gd name="connsiteY7" fmla="*/ 263158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475851 w 2158759"/>
              <a:gd name="connsiteY7" fmla="*/ 246905 h 638610"/>
              <a:gd name="connsiteX8" fmla="*/ 2158759 w 2158759"/>
              <a:gd name="connsiteY8" fmla="*/ 196821 h 638610"/>
              <a:gd name="connsiteX0" fmla="*/ 2158759 w 2163326"/>
              <a:gd name="connsiteY0" fmla="*/ 196821 h 638610"/>
              <a:gd name="connsiteX1" fmla="*/ 1856963 w 2163326"/>
              <a:gd name="connsiteY1" fmla="*/ 83243 h 638610"/>
              <a:gd name="connsiteX2" fmla="*/ 1358439 w 2163326"/>
              <a:gd name="connsiteY2" fmla="*/ 0 h 638610"/>
              <a:gd name="connsiteX3" fmla="*/ 1021768 w 2163326"/>
              <a:gd name="connsiteY3" fmla="*/ 65044 h 638610"/>
              <a:gd name="connsiteX4" fmla="*/ 0 w 2163326"/>
              <a:gd name="connsiteY4" fmla="*/ 439650 h 638610"/>
              <a:gd name="connsiteX5" fmla="*/ 317390 w 2163326"/>
              <a:gd name="connsiteY5" fmla="*/ 638610 h 638610"/>
              <a:gd name="connsiteX6" fmla="*/ 1435993 w 2163326"/>
              <a:gd name="connsiteY6" fmla="*/ 479949 h 638610"/>
              <a:gd name="connsiteX7" fmla="*/ 1475851 w 2163326"/>
              <a:gd name="connsiteY7" fmla="*/ 246905 h 638610"/>
              <a:gd name="connsiteX8" fmla="*/ 2163326 w 2163326"/>
              <a:gd name="connsiteY8" fmla="*/ 237475 h 638610"/>
              <a:gd name="connsiteX9" fmla="*/ 2158759 w 2163326"/>
              <a:gd name="connsiteY9" fmla="*/ 19682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475851 w 2163327"/>
              <a:gd name="connsiteY7" fmla="*/ 24690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479949"/>
              <a:gd name="connsiteX1" fmla="*/ 1856963 w 2163327"/>
              <a:gd name="connsiteY1" fmla="*/ 83243 h 479949"/>
              <a:gd name="connsiteX2" fmla="*/ 1358439 w 2163327"/>
              <a:gd name="connsiteY2" fmla="*/ 0 h 479949"/>
              <a:gd name="connsiteX3" fmla="*/ 1021768 w 2163327"/>
              <a:gd name="connsiteY3" fmla="*/ 65044 h 479949"/>
              <a:gd name="connsiteX4" fmla="*/ 0 w 2163327"/>
              <a:gd name="connsiteY4" fmla="*/ 439650 h 479949"/>
              <a:gd name="connsiteX5" fmla="*/ 1215266 w 2163327"/>
              <a:gd name="connsiteY5" fmla="*/ 290391 h 479949"/>
              <a:gd name="connsiteX6" fmla="*/ 1435993 w 2163327"/>
              <a:gd name="connsiteY6" fmla="*/ 479949 h 479949"/>
              <a:gd name="connsiteX7" fmla="*/ 1502915 w 2163327"/>
              <a:gd name="connsiteY7" fmla="*/ 190265 h 479949"/>
              <a:gd name="connsiteX8" fmla="*/ 2163326 w 2163327"/>
              <a:gd name="connsiteY8" fmla="*/ 237475 h 479949"/>
              <a:gd name="connsiteX9" fmla="*/ 2163327 w 2163327"/>
              <a:gd name="connsiteY9" fmla="*/ 183101 h 479949"/>
              <a:gd name="connsiteX0" fmla="*/ 1141559 w 1141559"/>
              <a:gd name="connsiteY0" fmla="*/ 183101 h 479949"/>
              <a:gd name="connsiteX1" fmla="*/ 835195 w 1141559"/>
              <a:gd name="connsiteY1" fmla="*/ 83243 h 479949"/>
              <a:gd name="connsiteX2" fmla="*/ 336671 w 1141559"/>
              <a:gd name="connsiteY2" fmla="*/ 0 h 479949"/>
              <a:gd name="connsiteX3" fmla="*/ 0 w 1141559"/>
              <a:gd name="connsiteY3" fmla="*/ 65044 h 479949"/>
              <a:gd name="connsiteX4" fmla="*/ 1674 w 1141559"/>
              <a:gd name="connsiteY4" fmla="*/ 69927 h 479949"/>
              <a:gd name="connsiteX5" fmla="*/ 193498 w 1141559"/>
              <a:gd name="connsiteY5" fmla="*/ 290391 h 479949"/>
              <a:gd name="connsiteX6" fmla="*/ 414225 w 1141559"/>
              <a:gd name="connsiteY6" fmla="*/ 479949 h 479949"/>
              <a:gd name="connsiteX7" fmla="*/ 481147 w 1141559"/>
              <a:gd name="connsiteY7" fmla="*/ 190265 h 479949"/>
              <a:gd name="connsiteX8" fmla="*/ 1141558 w 1141559"/>
              <a:gd name="connsiteY8" fmla="*/ 237475 h 479949"/>
              <a:gd name="connsiteX9" fmla="*/ 1141559 w 1141559"/>
              <a:gd name="connsiteY9" fmla="*/ 183101 h 479949"/>
              <a:gd name="connsiteX0" fmla="*/ 1141559 w 1141559"/>
              <a:gd name="connsiteY0" fmla="*/ 239980 h 536828"/>
              <a:gd name="connsiteX1" fmla="*/ 835195 w 1141559"/>
              <a:gd name="connsiteY1" fmla="*/ 140122 h 536828"/>
              <a:gd name="connsiteX2" fmla="*/ 63693 w 1141559"/>
              <a:gd name="connsiteY2" fmla="*/ 0 h 536828"/>
              <a:gd name="connsiteX3" fmla="*/ 0 w 1141559"/>
              <a:gd name="connsiteY3" fmla="*/ 121923 h 536828"/>
              <a:gd name="connsiteX4" fmla="*/ 1674 w 1141559"/>
              <a:gd name="connsiteY4" fmla="*/ 126806 h 536828"/>
              <a:gd name="connsiteX5" fmla="*/ 193498 w 1141559"/>
              <a:gd name="connsiteY5" fmla="*/ 347270 h 536828"/>
              <a:gd name="connsiteX6" fmla="*/ 414225 w 1141559"/>
              <a:gd name="connsiteY6" fmla="*/ 536828 h 536828"/>
              <a:gd name="connsiteX7" fmla="*/ 481147 w 1141559"/>
              <a:gd name="connsiteY7" fmla="*/ 247144 h 536828"/>
              <a:gd name="connsiteX8" fmla="*/ 1141558 w 1141559"/>
              <a:gd name="connsiteY8" fmla="*/ 294354 h 536828"/>
              <a:gd name="connsiteX9" fmla="*/ 1141559 w 1141559"/>
              <a:gd name="connsiteY9" fmla="*/ 239980 h 536828"/>
              <a:gd name="connsiteX0" fmla="*/ 1141559 w 1141559"/>
              <a:gd name="connsiteY0" fmla="*/ 254041 h 550889"/>
              <a:gd name="connsiteX1" fmla="*/ 835195 w 1141559"/>
              <a:gd name="connsiteY1" fmla="*/ 154183 h 550889"/>
              <a:gd name="connsiteX2" fmla="*/ 42583 w 1141559"/>
              <a:gd name="connsiteY2" fmla="*/ 0 h 550889"/>
              <a:gd name="connsiteX3" fmla="*/ 0 w 1141559"/>
              <a:gd name="connsiteY3" fmla="*/ 135984 h 550889"/>
              <a:gd name="connsiteX4" fmla="*/ 1674 w 1141559"/>
              <a:gd name="connsiteY4" fmla="*/ 140867 h 550889"/>
              <a:gd name="connsiteX5" fmla="*/ 193498 w 1141559"/>
              <a:gd name="connsiteY5" fmla="*/ 361331 h 550889"/>
              <a:gd name="connsiteX6" fmla="*/ 414225 w 1141559"/>
              <a:gd name="connsiteY6" fmla="*/ 550889 h 550889"/>
              <a:gd name="connsiteX7" fmla="*/ 481147 w 1141559"/>
              <a:gd name="connsiteY7" fmla="*/ 261205 h 550889"/>
              <a:gd name="connsiteX8" fmla="*/ 1141558 w 1141559"/>
              <a:gd name="connsiteY8" fmla="*/ 308415 h 550889"/>
              <a:gd name="connsiteX9" fmla="*/ 1141559 w 1141559"/>
              <a:gd name="connsiteY9" fmla="*/ 254041 h 550889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81147 w 1141559"/>
              <a:gd name="connsiteY7" fmla="*/ 235203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525471 w 1141559"/>
              <a:gd name="connsiteY7" fmla="*/ 24644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61098 w 1141559"/>
              <a:gd name="connsiteY7" fmla="*/ 23556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48071 h 544919"/>
              <a:gd name="connsiteX1" fmla="*/ 835195 w 1141559"/>
              <a:gd name="connsiteY1" fmla="*/ 148213 h 544919"/>
              <a:gd name="connsiteX2" fmla="*/ 67558 w 1141559"/>
              <a:gd name="connsiteY2" fmla="*/ 0 h 544919"/>
              <a:gd name="connsiteX3" fmla="*/ 0 w 1141559"/>
              <a:gd name="connsiteY3" fmla="*/ 130014 h 544919"/>
              <a:gd name="connsiteX4" fmla="*/ 1674 w 1141559"/>
              <a:gd name="connsiteY4" fmla="*/ 134897 h 544919"/>
              <a:gd name="connsiteX5" fmla="*/ 193498 w 1141559"/>
              <a:gd name="connsiteY5" fmla="*/ 355361 h 544919"/>
              <a:gd name="connsiteX6" fmla="*/ 414225 w 1141559"/>
              <a:gd name="connsiteY6" fmla="*/ 544919 h 544919"/>
              <a:gd name="connsiteX7" fmla="*/ 461098 w 1141559"/>
              <a:gd name="connsiteY7" fmla="*/ 255594 h 544919"/>
              <a:gd name="connsiteX8" fmla="*/ 1141558 w 1141559"/>
              <a:gd name="connsiteY8" fmla="*/ 302445 h 544919"/>
              <a:gd name="connsiteX9" fmla="*/ 1141559 w 1141559"/>
              <a:gd name="connsiteY9" fmla="*/ 248071 h 544919"/>
              <a:gd name="connsiteX0" fmla="*/ 1218216 w 1218216"/>
              <a:gd name="connsiteY0" fmla="*/ 183321 h 544919"/>
              <a:gd name="connsiteX1" fmla="*/ 835195 w 1218216"/>
              <a:gd name="connsiteY1" fmla="*/ 148213 h 544919"/>
              <a:gd name="connsiteX2" fmla="*/ 67558 w 1218216"/>
              <a:gd name="connsiteY2" fmla="*/ 0 h 544919"/>
              <a:gd name="connsiteX3" fmla="*/ 0 w 1218216"/>
              <a:gd name="connsiteY3" fmla="*/ 130014 h 544919"/>
              <a:gd name="connsiteX4" fmla="*/ 1674 w 1218216"/>
              <a:gd name="connsiteY4" fmla="*/ 134897 h 544919"/>
              <a:gd name="connsiteX5" fmla="*/ 193498 w 1218216"/>
              <a:gd name="connsiteY5" fmla="*/ 355361 h 544919"/>
              <a:gd name="connsiteX6" fmla="*/ 414225 w 1218216"/>
              <a:gd name="connsiteY6" fmla="*/ 544919 h 544919"/>
              <a:gd name="connsiteX7" fmla="*/ 461098 w 1218216"/>
              <a:gd name="connsiteY7" fmla="*/ 255594 h 544919"/>
              <a:gd name="connsiteX8" fmla="*/ 1141558 w 1218216"/>
              <a:gd name="connsiteY8" fmla="*/ 302445 h 544919"/>
              <a:gd name="connsiteX9" fmla="*/ 1218216 w 1218216"/>
              <a:gd name="connsiteY9" fmla="*/ 183321 h 544919"/>
              <a:gd name="connsiteX0" fmla="*/ 1218216 w 1218216"/>
              <a:gd name="connsiteY0" fmla="*/ 270397 h 631995"/>
              <a:gd name="connsiteX1" fmla="*/ 758776 w 1218216"/>
              <a:gd name="connsiteY1" fmla="*/ 0 h 631995"/>
              <a:gd name="connsiteX2" fmla="*/ 67558 w 1218216"/>
              <a:gd name="connsiteY2" fmla="*/ 87076 h 631995"/>
              <a:gd name="connsiteX3" fmla="*/ 0 w 1218216"/>
              <a:gd name="connsiteY3" fmla="*/ 217090 h 631995"/>
              <a:gd name="connsiteX4" fmla="*/ 1674 w 1218216"/>
              <a:gd name="connsiteY4" fmla="*/ 221973 h 631995"/>
              <a:gd name="connsiteX5" fmla="*/ 193498 w 1218216"/>
              <a:gd name="connsiteY5" fmla="*/ 442437 h 631995"/>
              <a:gd name="connsiteX6" fmla="*/ 414225 w 1218216"/>
              <a:gd name="connsiteY6" fmla="*/ 631995 h 631995"/>
              <a:gd name="connsiteX7" fmla="*/ 461098 w 1218216"/>
              <a:gd name="connsiteY7" fmla="*/ 342670 h 631995"/>
              <a:gd name="connsiteX8" fmla="*/ 1141558 w 1218216"/>
              <a:gd name="connsiteY8" fmla="*/ 389521 h 631995"/>
              <a:gd name="connsiteX9" fmla="*/ 1218216 w 1218216"/>
              <a:gd name="connsiteY9" fmla="*/ 270397 h 631995"/>
              <a:gd name="connsiteX0" fmla="*/ 1218216 w 1218216"/>
              <a:gd name="connsiteY0" fmla="*/ 623451 h 985049"/>
              <a:gd name="connsiteX1" fmla="*/ 758776 w 1218216"/>
              <a:gd name="connsiteY1" fmla="*/ 353054 h 985049"/>
              <a:gd name="connsiteX2" fmla="*/ 319592 w 1218216"/>
              <a:gd name="connsiteY2" fmla="*/ 0 h 985049"/>
              <a:gd name="connsiteX3" fmla="*/ 0 w 1218216"/>
              <a:gd name="connsiteY3" fmla="*/ 570144 h 985049"/>
              <a:gd name="connsiteX4" fmla="*/ 1674 w 1218216"/>
              <a:gd name="connsiteY4" fmla="*/ 575027 h 985049"/>
              <a:gd name="connsiteX5" fmla="*/ 193498 w 1218216"/>
              <a:gd name="connsiteY5" fmla="*/ 795491 h 985049"/>
              <a:gd name="connsiteX6" fmla="*/ 414225 w 1218216"/>
              <a:gd name="connsiteY6" fmla="*/ 985049 h 985049"/>
              <a:gd name="connsiteX7" fmla="*/ 461098 w 1218216"/>
              <a:gd name="connsiteY7" fmla="*/ 695724 h 985049"/>
              <a:gd name="connsiteX8" fmla="*/ 1141558 w 1218216"/>
              <a:gd name="connsiteY8" fmla="*/ 742575 h 985049"/>
              <a:gd name="connsiteX9" fmla="*/ 1218216 w 1218216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6006 w 1224222"/>
              <a:gd name="connsiteY3" fmla="*/ 570144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263310 w 1224222"/>
              <a:gd name="connsiteY3" fmla="*/ 110666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024718 w 1024718"/>
              <a:gd name="connsiteY0" fmla="*/ 623451 h 985049"/>
              <a:gd name="connsiteX1" fmla="*/ 565278 w 1024718"/>
              <a:gd name="connsiteY1" fmla="*/ 353054 h 985049"/>
              <a:gd name="connsiteX2" fmla="*/ 126094 w 1024718"/>
              <a:gd name="connsiteY2" fmla="*/ 0 h 985049"/>
              <a:gd name="connsiteX3" fmla="*/ 63806 w 1024718"/>
              <a:gd name="connsiteY3" fmla="*/ 110666 h 985049"/>
              <a:gd name="connsiteX4" fmla="*/ 146825 w 1024718"/>
              <a:gd name="connsiteY4" fmla="*/ 357168 h 985049"/>
              <a:gd name="connsiteX5" fmla="*/ 0 w 1024718"/>
              <a:gd name="connsiteY5" fmla="*/ 795491 h 985049"/>
              <a:gd name="connsiteX6" fmla="*/ 220727 w 1024718"/>
              <a:gd name="connsiteY6" fmla="*/ 985049 h 985049"/>
              <a:gd name="connsiteX7" fmla="*/ 267600 w 1024718"/>
              <a:gd name="connsiteY7" fmla="*/ 695724 h 985049"/>
              <a:gd name="connsiteX8" fmla="*/ 948060 w 1024718"/>
              <a:gd name="connsiteY8" fmla="*/ 742575 h 985049"/>
              <a:gd name="connsiteX9" fmla="*/ 1024718 w 1024718"/>
              <a:gd name="connsiteY9" fmla="*/ 623451 h 985049"/>
              <a:gd name="connsiteX0" fmla="*/ 960912 w 960912"/>
              <a:gd name="connsiteY0" fmla="*/ 623451 h 985049"/>
              <a:gd name="connsiteX1" fmla="*/ 501472 w 960912"/>
              <a:gd name="connsiteY1" fmla="*/ 353054 h 985049"/>
              <a:gd name="connsiteX2" fmla="*/ 62288 w 960912"/>
              <a:gd name="connsiteY2" fmla="*/ 0 h 985049"/>
              <a:gd name="connsiteX3" fmla="*/ 0 w 960912"/>
              <a:gd name="connsiteY3" fmla="*/ 110666 h 985049"/>
              <a:gd name="connsiteX4" fmla="*/ 83019 w 960912"/>
              <a:gd name="connsiteY4" fmla="*/ 357168 h 985049"/>
              <a:gd name="connsiteX5" fmla="*/ 200291 w 960912"/>
              <a:gd name="connsiteY5" fmla="*/ 625498 h 985049"/>
              <a:gd name="connsiteX6" fmla="*/ 156921 w 960912"/>
              <a:gd name="connsiteY6" fmla="*/ 985049 h 985049"/>
              <a:gd name="connsiteX7" fmla="*/ 203794 w 960912"/>
              <a:gd name="connsiteY7" fmla="*/ 695724 h 985049"/>
              <a:gd name="connsiteX8" fmla="*/ 884254 w 960912"/>
              <a:gd name="connsiteY8" fmla="*/ 742575 h 985049"/>
              <a:gd name="connsiteX9" fmla="*/ 960912 w 960912"/>
              <a:gd name="connsiteY9" fmla="*/ 623451 h 985049"/>
              <a:gd name="connsiteX0" fmla="*/ 960912 w 960912"/>
              <a:gd name="connsiteY0" fmla="*/ 623451 h 743722"/>
              <a:gd name="connsiteX1" fmla="*/ 501472 w 960912"/>
              <a:gd name="connsiteY1" fmla="*/ 353054 h 743722"/>
              <a:gd name="connsiteX2" fmla="*/ 62288 w 960912"/>
              <a:gd name="connsiteY2" fmla="*/ 0 h 743722"/>
              <a:gd name="connsiteX3" fmla="*/ 0 w 960912"/>
              <a:gd name="connsiteY3" fmla="*/ 110666 h 743722"/>
              <a:gd name="connsiteX4" fmla="*/ 83019 w 960912"/>
              <a:gd name="connsiteY4" fmla="*/ 357168 h 743722"/>
              <a:gd name="connsiteX5" fmla="*/ 200291 w 960912"/>
              <a:gd name="connsiteY5" fmla="*/ 625498 h 743722"/>
              <a:gd name="connsiteX6" fmla="*/ 203794 w 960912"/>
              <a:gd name="connsiteY6" fmla="*/ 695724 h 743722"/>
              <a:gd name="connsiteX7" fmla="*/ 884254 w 960912"/>
              <a:gd name="connsiteY7" fmla="*/ 742575 h 743722"/>
              <a:gd name="connsiteX8" fmla="*/ 960912 w 960912"/>
              <a:gd name="connsiteY8" fmla="*/ 623451 h 743722"/>
              <a:gd name="connsiteX0" fmla="*/ 960912 w 960912"/>
              <a:gd name="connsiteY0" fmla="*/ 623451 h 743011"/>
              <a:gd name="connsiteX1" fmla="*/ 501472 w 960912"/>
              <a:gd name="connsiteY1" fmla="*/ 353054 h 743011"/>
              <a:gd name="connsiteX2" fmla="*/ 62288 w 960912"/>
              <a:gd name="connsiteY2" fmla="*/ 0 h 743011"/>
              <a:gd name="connsiteX3" fmla="*/ 0 w 960912"/>
              <a:gd name="connsiteY3" fmla="*/ 110666 h 743011"/>
              <a:gd name="connsiteX4" fmla="*/ 83019 w 960912"/>
              <a:gd name="connsiteY4" fmla="*/ 357168 h 743011"/>
              <a:gd name="connsiteX5" fmla="*/ 200291 w 960912"/>
              <a:gd name="connsiteY5" fmla="*/ 625498 h 743011"/>
              <a:gd name="connsiteX6" fmla="*/ 484793 w 960912"/>
              <a:gd name="connsiteY6" fmla="*/ 573561 h 743011"/>
              <a:gd name="connsiteX7" fmla="*/ 884254 w 960912"/>
              <a:gd name="connsiteY7" fmla="*/ 742575 h 743011"/>
              <a:gd name="connsiteX8" fmla="*/ 960912 w 960912"/>
              <a:gd name="connsiteY8" fmla="*/ 623451 h 743011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484793 w 960912"/>
              <a:gd name="connsiteY6" fmla="*/ 573561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529802 w 960912"/>
              <a:gd name="connsiteY6" fmla="*/ 533445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15755 w 960912"/>
              <a:gd name="connsiteY5" fmla="*/ 593131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1684 w 960912"/>
              <a:gd name="connsiteY6" fmla="*/ 736371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8714 w 960912"/>
              <a:gd name="connsiteY6" fmla="*/ 725816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1052061"/>
              <a:gd name="connsiteY0" fmla="*/ 623451 h 725816"/>
              <a:gd name="connsiteX1" fmla="*/ 501472 w 1052061"/>
              <a:gd name="connsiteY1" fmla="*/ 353054 h 725816"/>
              <a:gd name="connsiteX2" fmla="*/ 62288 w 1052061"/>
              <a:gd name="connsiteY2" fmla="*/ 0 h 725816"/>
              <a:gd name="connsiteX3" fmla="*/ 0 w 1052061"/>
              <a:gd name="connsiteY3" fmla="*/ 110666 h 725816"/>
              <a:gd name="connsiteX4" fmla="*/ 83019 w 1052061"/>
              <a:gd name="connsiteY4" fmla="*/ 357168 h 725816"/>
              <a:gd name="connsiteX5" fmla="*/ 188676 w 1052061"/>
              <a:gd name="connsiteY5" fmla="*/ 604045 h 725816"/>
              <a:gd name="connsiteX6" fmla="*/ 628714 w 1052061"/>
              <a:gd name="connsiteY6" fmla="*/ 725816 h 725816"/>
              <a:gd name="connsiteX7" fmla="*/ 684568 w 1052061"/>
              <a:gd name="connsiteY7" fmla="*/ 613106 h 725816"/>
              <a:gd name="connsiteX8" fmla="*/ 1052061 w 1052061"/>
              <a:gd name="connsiteY8" fmla="*/ 458058 h 725816"/>
              <a:gd name="connsiteX9" fmla="*/ 960912 w 1052061"/>
              <a:gd name="connsiteY9" fmla="*/ 623451 h 725816"/>
              <a:gd name="connsiteX0" fmla="*/ 960912 w 1052061"/>
              <a:gd name="connsiteY0" fmla="*/ 623451 h 725816"/>
              <a:gd name="connsiteX1" fmla="*/ 501472 w 1052061"/>
              <a:gd name="connsiteY1" fmla="*/ 353054 h 725816"/>
              <a:gd name="connsiteX2" fmla="*/ 62288 w 1052061"/>
              <a:gd name="connsiteY2" fmla="*/ 0 h 725816"/>
              <a:gd name="connsiteX3" fmla="*/ 0 w 1052061"/>
              <a:gd name="connsiteY3" fmla="*/ 110666 h 725816"/>
              <a:gd name="connsiteX4" fmla="*/ 83019 w 1052061"/>
              <a:gd name="connsiteY4" fmla="*/ 357168 h 725816"/>
              <a:gd name="connsiteX5" fmla="*/ 188676 w 1052061"/>
              <a:gd name="connsiteY5" fmla="*/ 604045 h 725816"/>
              <a:gd name="connsiteX6" fmla="*/ 628714 w 1052061"/>
              <a:gd name="connsiteY6" fmla="*/ 725816 h 725816"/>
              <a:gd name="connsiteX7" fmla="*/ 840461 w 1052061"/>
              <a:gd name="connsiteY7" fmla="*/ 301652 h 725816"/>
              <a:gd name="connsiteX8" fmla="*/ 1052061 w 1052061"/>
              <a:gd name="connsiteY8" fmla="*/ 458058 h 725816"/>
              <a:gd name="connsiteX9" fmla="*/ 960912 w 1052061"/>
              <a:gd name="connsiteY9" fmla="*/ 623451 h 725816"/>
              <a:gd name="connsiteX0" fmla="*/ 960912 w 1052061"/>
              <a:gd name="connsiteY0" fmla="*/ 623451 h 624605"/>
              <a:gd name="connsiteX1" fmla="*/ 501472 w 1052061"/>
              <a:gd name="connsiteY1" fmla="*/ 353054 h 624605"/>
              <a:gd name="connsiteX2" fmla="*/ 62288 w 1052061"/>
              <a:gd name="connsiteY2" fmla="*/ 0 h 624605"/>
              <a:gd name="connsiteX3" fmla="*/ 0 w 1052061"/>
              <a:gd name="connsiteY3" fmla="*/ 110666 h 624605"/>
              <a:gd name="connsiteX4" fmla="*/ 83019 w 1052061"/>
              <a:gd name="connsiteY4" fmla="*/ 357168 h 624605"/>
              <a:gd name="connsiteX5" fmla="*/ 188676 w 1052061"/>
              <a:gd name="connsiteY5" fmla="*/ 604045 h 624605"/>
              <a:gd name="connsiteX6" fmla="*/ 681762 w 1052061"/>
              <a:gd name="connsiteY6" fmla="*/ 177566 h 624605"/>
              <a:gd name="connsiteX7" fmla="*/ 840461 w 1052061"/>
              <a:gd name="connsiteY7" fmla="*/ 301652 h 624605"/>
              <a:gd name="connsiteX8" fmla="*/ 1052061 w 1052061"/>
              <a:gd name="connsiteY8" fmla="*/ 458058 h 624605"/>
              <a:gd name="connsiteX9" fmla="*/ 960912 w 1052061"/>
              <a:gd name="connsiteY9" fmla="*/ 623451 h 624605"/>
              <a:gd name="connsiteX0" fmla="*/ 960912 w 1052061"/>
              <a:gd name="connsiteY0" fmla="*/ 636037 h 637191"/>
              <a:gd name="connsiteX1" fmla="*/ 501472 w 1052061"/>
              <a:gd name="connsiteY1" fmla="*/ 365640 h 637191"/>
              <a:gd name="connsiteX2" fmla="*/ 62288 w 1052061"/>
              <a:gd name="connsiteY2" fmla="*/ 12586 h 637191"/>
              <a:gd name="connsiteX3" fmla="*/ 0 w 1052061"/>
              <a:gd name="connsiteY3" fmla="*/ 123252 h 637191"/>
              <a:gd name="connsiteX4" fmla="*/ 83019 w 1052061"/>
              <a:gd name="connsiteY4" fmla="*/ 369754 h 637191"/>
              <a:gd name="connsiteX5" fmla="*/ 469135 w 1052061"/>
              <a:gd name="connsiteY5" fmla="*/ 0 h 637191"/>
              <a:gd name="connsiteX6" fmla="*/ 681762 w 1052061"/>
              <a:gd name="connsiteY6" fmla="*/ 190152 h 637191"/>
              <a:gd name="connsiteX7" fmla="*/ 840461 w 1052061"/>
              <a:gd name="connsiteY7" fmla="*/ 314238 h 637191"/>
              <a:gd name="connsiteX8" fmla="*/ 1052061 w 1052061"/>
              <a:gd name="connsiteY8" fmla="*/ 470644 h 637191"/>
              <a:gd name="connsiteX9" fmla="*/ 960912 w 1052061"/>
              <a:gd name="connsiteY9" fmla="*/ 636037 h 637191"/>
              <a:gd name="connsiteX0" fmla="*/ 960912 w 1052061"/>
              <a:gd name="connsiteY0" fmla="*/ 850948 h 852102"/>
              <a:gd name="connsiteX1" fmla="*/ 501472 w 1052061"/>
              <a:gd name="connsiteY1" fmla="*/ 580551 h 852102"/>
              <a:gd name="connsiteX2" fmla="*/ 62288 w 1052061"/>
              <a:gd name="connsiteY2" fmla="*/ 227497 h 852102"/>
              <a:gd name="connsiteX3" fmla="*/ 0 w 1052061"/>
              <a:gd name="connsiteY3" fmla="*/ 338163 h 852102"/>
              <a:gd name="connsiteX4" fmla="*/ 334041 w 1052061"/>
              <a:gd name="connsiteY4" fmla="*/ 0 h 852102"/>
              <a:gd name="connsiteX5" fmla="*/ 469135 w 1052061"/>
              <a:gd name="connsiteY5" fmla="*/ 214911 h 852102"/>
              <a:gd name="connsiteX6" fmla="*/ 681762 w 1052061"/>
              <a:gd name="connsiteY6" fmla="*/ 405063 h 852102"/>
              <a:gd name="connsiteX7" fmla="*/ 840461 w 1052061"/>
              <a:gd name="connsiteY7" fmla="*/ 529149 h 852102"/>
              <a:gd name="connsiteX8" fmla="*/ 1052061 w 1052061"/>
              <a:gd name="connsiteY8" fmla="*/ 685555 h 852102"/>
              <a:gd name="connsiteX9" fmla="*/ 960912 w 1052061"/>
              <a:gd name="connsiteY9" fmla="*/ 850948 h 852102"/>
              <a:gd name="connsiteX0" fmla="*/ 898624 w 989773"/>
              <a:gd name="connsiteY0" fmla="*/ 918246 h 919400"/>
              <a:gd name="connsiteX1" fmla="*/ 439184 w 989773"/>
              <a:gd name="connsiteY1" fmla="*/ 647849 h 919400"/>
              <a:gd name="connsiteX2" fmla="*/ 0 w 989773"/>
              <a:gd name="connsiteY2" fmla="*/ 294795 h 919400"/>
              <a:gd name="connsiteX3" fmla="*/ 156223 w 989773"/>
              <a:gd name="connsiteY3" fmla="*/ 0 h 919400"/>
              <a:gd name="connsiteX4" fmla="*/ 271753 w 989773"/>
              <a:gd name="connsiteY4" fmla="*/ 67298 h 919400"/>
              <a:gd name="connsiteX5" fmla="*/ 406847 w 989773"/>
              <a:gd name="connsiteY5" fmla="*/ 282209 h 919400"/>
              <a:gd name="connsiteX6" fmla="*/ 619474 w 989773"/>
              <a:gd name="connsiteY6" fmla="*/ 472361 h 919400"/>
              <a:gd name="connsiteX7" fmla="*/ 778173 w 989773"/>
              <a:gd name="connsiteY7" fmla="*/ 596447 h 919400"/>
              <a:gd name="connsiteX8" fmla="*/ 989773 w 989773"/>
              <a:gd name="connsiteY8" fmla="*/ 752853 h 919400"/>
              <a:gd name="connsiteX9" fmla="*/ 898624 w 989773"/>
              <a:gd name="connsiteY9" fmla="*/ 918246 h 919400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619474 w 929114"/>
              <a:gd name="connsiteY6" fmla="*/ 472361 h 920999"/>
              <a:gd name="connsiteX7" fmla="*/ 778173 w 929114"/>
              <a:gd name="connsiteY7" fmla="*/ 596447 h 920999"/>
              <a:gd name="connsiteX8" fmla="*/ 929114 w 929114"/>
              <a:gd name="connsiteY8" fmla="*/ 876515 h 920999"/>
              <a:gd name="connsiteX9" fmla="*/ 898624 w 929114"/>
              <a:gd name="connsiteY9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619474 w 929114"/>
              <a:gd name="connsiteY6" fmla="*/ 472361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406847 w 929114"/>
              <a:gd name="connsiteY5" fmla="*/ 282209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363387 w 929114"/>
              <a:gd name="connsiteY5" fmla="*/ 231545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45063 w 929114"/>
              <a:gd name="connsiteY4" fmla="*/ 259690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53689 w 929114"/>
              <a:gd name="connsiteY4" fmla="*/ 244928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7784 w 928274"/>
              <a:gd name="connsiteY0" fmla="*/ 918246 h 920999"/>
              <a:gd name="connsiteX1" fmla="*/ 438344 w 928274"/>
              <a:gd name="connsiteY1" fmla="*/ 647849 h 920999"/>
              <a:gd name="connsiteX2" fmla="*/ 0 w 928274"/>
              <a:gd name="connsiteY2" fmla="*/ 306212 h 920999"/>
              <a:gd name="connsiteX3" fmla="*/ 155383 w 928274"/>
              <a:gd name="connsiteY3" fmla="*/ 0 h 920999"/>
              <a:gd name="connsiteX4" fmla="*/ 352849 w 928274"/>
              <a:gd name="connsiteY4" fmla="*/ 244928 h 920999"/>
              <a:gd name="connsiteX5" fmla="*/ 403000 w 928274"/>
              <a:gd name="connsiteY5" fmla="*/ 205673 h 920999"/>
              <a:gd name="connsiteX6" fmla="*/ 928274 w 928274"/>
              <a:gd name="connsiteY6" fmla="*/ 876515 h 920999"/>
              <a:gd name="connsiteX7" fmla="*/ 897784 w 928274"/>
              <a:gd name="connsiteY7" fmla="*/ 918246 h 920999"/>
              <a:gd name="connsiteX0" fmla="*/ 897784 w 928274"/>
              <a:gd name="connsiteY0" fmla="*/ 809117 h 811870"/>
              <a:gd name="connsiteX1" fmla="*/ 438344 w 928274"/>
              <a:gd name="connsiteY1" fmla="*/ 538720 h 811870"/>
              <a:gd name="connsiteX2" fmla="*/ 0 w 928274"/>
              <a:gd name="connsiteY2" fmla="*/ 197083 h 811870"/>
              <a:gd name="connsiteX3" fmla="*/ 232282 w 928274"/>
              <a:gd name="connsiteY3" fmla="*/ 0 h 811870"/>
              <a:gd name="connsiteX4" fmla="*/ 352849 w 928274"/>
              <a:gd name="connsiteY4" fmla="*/ 135799 h 811870"/>
              <a:gd name="connsiteX5" fmla="*/ 403000 w 928274"/>
              <a:gd name="connsiteY5" fmla="*/ 96544 h 811870"/>
              <a:gd name="connsiteX6" fmla="*/ 928274 w 928274"/>
              <a:gd name="connsiteY6" fmla="*/ 767386 h 811870"/>
              <a:gd name="connsiteX7" fmla="*/ 897784 w 928274"/>
              <a:gd name="connsiteY7" fmla="*/ 809117 h 811870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9419 w 928274"/>
              <a:gd name="connsiteY3" fmla="*/ 0 h 969713"/>
              <a:gd name="connsiteX4" fmla="*/ 352849 w 928274"/>
              <a:gd name="connsiteY4" fmla="*/ 293642 h 969713"/>
              <a:gd name="connsiteX5" fmla="*/ 403000 w 928274"/>
              <a:gd name="connsiteY5" fmla="*/ 254387 h 969713"/>
              <a:gd name="connsiteX6" fmla="*/ 928274 w 928274"/>
              <a:gd name="connsiteY6" fmla="*/ 925229 h 969713"/>
              <a:gd name="connsiteX7" fmla="*/ 897784 w 928274"/>
              <a:gd name="connsiteY7" fmla="*/ 966960 h 969713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8781 w 928274"/>
              <a:gd name="connsiteY3" fmla="*/ 253031 h 969713"/>
              <a:gd name="connsiteX4" fmla="*/ 109419 w 928274"/>
              <a:gd name="connsiteY4" fmla="*/ 0 h 969713"/>
              <a:gd name="connsiteX5" fmla="*/ 352849 w 928274"/>
              <a:gd name="connsiteY5" fmla="*/ 293642 h 969713"/>
              <a:gd name="connsiteX6" fmla="*/ 403000 w 928274"/>
              <a:gd name="connsiteY6" fmla="*/ 254387 h 969713"/>
              <a:gd name="connsiteX7" fmla="*/ 928274 w 928274"/>
              <a:gd name="connsiteY7" fmla="*/ 925229 h 969713"/>
              <a:gd name="connsiteX8" fmla="*/ 897784 w 928274"/>
              <a:gd name="connsiteY8" fmla="*/ 966960 h 969713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8781 w 928274"/>
              <a:gd name="connsiteY3" fmla="*/ 253031 h 969713"/>
              <a:gd name="connsiteX4" fmla="*/ 109419 w 928274"/>
              <a:gd name="connsiteY4" fmla="*/ 0 h 969713"/>
              <a:gd name="connsiteX5" fmla="*/ 352849 w 928274"/>
              <a:gd name="connsiteY5" fmla="*/ 293642 h 969713"/>
              <a:gd name="connsiteX6" fmla="*/ 403000 w 928274"/>
              <a:gd name="connsiteY6" fmla="*/ 254387 h 969713"/>
              <a:gd name="connsiteX7" fmla="*/ 928274 w 928274"/>
              <a:gd name="connsiteY7" fmla="*/ 925229 h 969713"/>
              <a:gd name="connsiteX8" fmla="*/ 897784 w 928274"/>
              <a:gd name="connsiteY8" fmla="*/ 966960 h 969713"/>
              <a:gd name="connsiteX0" fmla="*/ 981789 w 1012279"/>
              <a:gd name="connsiteY0" fmla="*/ 973125 h 975878"/>
              <a:gd name="connsiteX1" fmla="*/ 522349 w 1012279"/>
              <a:gd name="connsiteY1" fmla="*/ 702728 h 975878"/>
              <a:gd name="connsiteX2" fmla="*/ 84005 w 1012279"/>
              <a:gd name="connsiteY2" fmla="*/ 361091 h 975878"/>
              <a:gd name="connsiteX3" fmla="*/ 0 w 1012279"/>
              <a:gd name="connsiteY3" fmla="*/ 27028 h 975878"/>
              <a:gd name="connsiteX4" fmla="*/ 193424 w 1012279"/>
              <a:gd name="connsiteY4" fmla="*/ 6165 h 975878"/>
              <a:gd name="connsiteX5" fmla="*/ 436854 w 1012279"/>
              <a:gd name="connsiteY5" fmla="*/ 299807 h 975878"/>
              <a:gd name="connsiteX6" fmla="*/ 487005 w 1012279"/>
              <a:gd name="connsiteY6" fmla="*/ 260552 h 975878"/>
              <a:gd name="connsiteX7" fmla="*/ 1012279 w 1012279"/>
              <a:gd name="connsiteY7" fmla="*/ 931394 h 975878"/>
              <a:gd name="connsiteX8" fmla="*/ 981789 w 1012279"/>
              <a:gd name="connsiteY8" fmla="*/ 973125 h 975878"/>
              <a:gd name="connsiteX0" fmla="*/ 981789 w 1012279"/>
              <a:gd name="connsiteY0" fmla="*/ 966960 h 969713"/>
              <a:gd name="connsiteX1" fmla="*/ 522349 w 1012279"/>
              <a:gd name="connsiteY1" fmla="*/ 696563 h 969713"/>
              <a:gd name="connsiteX2" fmla="*/ 84005 w 1012279"/>
              <a:gd name="connsiteY2" fmla="*/ 354926 h 969713"/>
              <a:gd name="connsiteX3" fmla="*/ 0 w 1012279"/>
              <a:gd name="connsiteY3" fmla="*/ 20863 h 969713"/>
              <a:gd name="connsiteX4" fmla="*/ 193424 w 1012279"/>
              <a:gd name="connsiteY4" fmla="*/ 0 h 969713"/>
              <a:gd name="connsiteX5" fmla="*/ 436854 w 1012279"/>
              <a:gd name="connsiteY5" fmla="*/ 293642 h 969713"/>
              <a:gd name="connsiteX6" fmla="*/ 487005 w 1012279"/>
              <a:gd name="connsiteY6" fmla="*/ 254387 h 969713"/>
              <a:gd name="connsiteX7" fmla="*/ 1012279 w 1012279"/>
              <a:gd name="connsiteY7" fmla="*/ 925229 h 969713"/>
              <a:gd name="connsiteX8" fmla="*/ 981789 w 1012279"/>
              <a:gd name="connsiteY8" fmla="*/ 966960 h 969713"/>
              <a:gd name="connsiteX0" fmla="*/ 986163 w 1016653"/>
              <a:gd name="connsiteY0" fmla="*/ 1195227 h 1197980"/>
              <a:gd name="connsiteX1" fmla="*/ 526723 w 1016653"/>
              <a:gd name="connsiteY1" fmla="*/ 924830 h 1197980"/>
              <a:gd name="connsiteX2" fmla="*/ 88379 w 1016653"/>
              <a:gd name="connsiteY2" fmla="*/ 583193 h 1197980"/>
              <a:gd name="connsiteX3" fmla="*/ 4374 w 1016653"/>
              <a:gd name="connsiteY3" fmla="*/ 249130 h 1197980"/>
              <a:gd name="connsiteX4" fmla="*/ 0 w 1016653"/>
              <a:gd name="connsiteY4" fmla="*/ 0 h 1197980"/>
              <a:gd name="connsiteX5" fmla="*/ 441228 w 1016653"/>
              <a:gd name="connsiteY5" fmla="*/ 521909 h 1197980"/>
              <a:gd name="connsiteX6" fmla="*/ 491379 w 1016653"/>
              <a:gd name="connsiteY6" fmla="*/ 482654 h 1197980"/>
              <a:gd name="connsiteX7" fmla="*/ 1016653 w 1016653"/>
              <a:gd name="connsiteY7" fmla="*/ 1153496 h 1197980"/>
              <a:gd name="connsiteX8" fmla="*/ 986163 w 1016653"/>
              <a:gd name="connsiteY8" fmla="*/ 1195227 h 1197980"/>
              <a:gd name="connsiteX0" fmla="*/ 981789 w 1012279"/>
              <a:gd name="connsiteY0" fmla="*/ 953878 h 956631"/>
              <a:gd name="connsiteX1" fmla="*/ 522349 w 1012279"/>
              <a:gd name="connsiteY1" fmla="*/ 683481 h 956631"/>
              <a:gd name="connsiteX2" fmla="*/ 84005 w 1012279"/>
              <a:gd name="connsiteY2" fmla="*/ 341844 h 956631"/>
              <a:gd name="connsiteX3" fmla="*/ 0 w 1012279"/>
              <a:gd name="connsiteY3" fmla="*/ 7781 h 956631"/>
              <a:gd name="connsiteX4" fmla="*/ 207630 w 1012279"/>
              <a:gd name="connsiteY4" fmla="*/ 0 h 956631"/>
              <a:gd name="connsiteX5" fmla="*/ 436854 w 1012279"/>
              <a:gd name="connsiteY5" fmla="*/ 280560 h 956631"/>
              <a:gd name="connsiteX6" fmla="*/ 487005 w 1012279"/>
              <a:gd name="connsiteY6" fmla="*/ 241305 h 956631"/>
              <a:gd name="connsiteX7" fmla="*/ 1012279 w 1012279"/>
              <a:gd name="connsiteY7" fmla="*/ 912147 h 956631"/>
              <a:gd name="connsiteX8" fmla="*/ 981789 w 1012279"/>
              <a:gd name="connsiteY8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9876 w 928274"/>
              <a:gd name="connsiteY3" fmla="*/ 107714 h 956631"/>
              <a:gd name="connsiteX4" fmla="*/ 123625 w 928274"/>
              <a:gd name="connsiteY4" fmla="*/ 0 h 956631"/>
              <a:gd name="connsiteX5" fmla="*/ 352849 w 928274"/>
              <a:gd name="connsiteY5" fmla="*/ 280560 h 956631"/>
              <a:gd name="connsiteX6" fmla="*/ 403000 w 928274"/>
              <a:gd name="connsiteY6" fmla="*/ 241305 h 956631"/>
              <a:gd name="connsiteX7" fmla="*/ 928274 w 928274"/>
              <a:gd name="connsiteY7" fmla="*/ 912147 h 956631"/>
              <a:gd name="connsiteX8" fmla="*/ 897784 w 928274"/>
              <a:gd name="connsiteY8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02090 w 928274"/>
              <a:gd name="connsiteY3" fmla="*/ 221016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02090 w 928274"/>
              <a:gd name="connsiteY3" fmla="*/ 221016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17692 w 928274"/>
              <a:gd name="connsiteY3" fmla="*/ 241059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34390 h 937143"/>
              <a:gd name="connsiteX1" fmla="*/ 438344 w 928274"/>
              <a:gd name="connsiteY1" fmla="*/ 663993 h 937143"/>
              <a:gd name="connsiteX2" fmla="*/ 0 w 928274"/>
              <a:gd name="connsiteY2" fmla="*/ 322356 h 937143"/>
              <a:gd name="connsiteX3" fmla="*/ 117692 w 928274"/>
              <a:gd name="connsiteY3" fmla="*/ 221571 h 937143"/>
              <a:gd name="connsiteX4" fmla="*/ 9876 w 928274"/>
              <a:gd name="connsiteY4" fmla="*/ 88226 h 937143"/>
              <a:gd name="connsiteX5" fmla="*/ 134771 w 928274"/>
              <a:gd name="connsiteY5" fmla="*/ 0 h 937143"/>
              <a:gd name="connsiteX6" fmla="*/ 352849 w 928274"/>
              <a:gd name="connsiteY6" fmla="*/ 261072 h 937143"/>
              <a:gd name="connsiteX7" fmla="*/ 403000 w 928274"/>
              <a:gd name="connsiteY7" fmla="*/ 221817 h 937143"/>
              <a:gd name="connsiteX8" fmla="*/ 928274 w 928274"/>
              <a:gd name="connsiteY8" fmla="*/ 892659 h 937143"/>
              <a:gd name="connsiteX9" fmla="*/ 897784 w 928274"/>
              <a:gd name="connsiteY9" fmla="*/ 934390 h 937143"/>
              <a:gd name="connsiteX0" fmla="*/ 897784 w 928274"/>
              <a:gd name="connsiteY0" fmla="*/ 947473 h 950226"/>
              <a:gd name="connsiteX1" fmla="*/ 438344 w 928274"/>
              <a:gd name="connsiteY1" fmla="*/ 677076 h 950226"/>
              <a:gd name="connsiteX2" fmla="*/ 0 w 928274"/>
              <a:gd name="connsiteY2" fmla="*/ 335439 h 950226"/>
              <a:gd name="connsiteX3" fmla="*/ 117692 w 928274"/>
              <a:gd name="connsiteY3" fmla="*/ 234654 h 950226"/>
              <a:gd name="connsiteX4" fmla="*/ 9876 w 928274"/>
              <a:gd name="connsiteY4" fmla="*/ 101309 h 950226"/>
              <a:gd name="connsiteX5" fmla="*/ 120564 w 928274"/>
              <a:gd name="connsiteY5" fmla="*/ 0 h 950226"/>
              <a:gd name="connsiteX6" fmla="*/ 352849 w 928274"/>
              <a:gd name="connsiteY6" fmla="*/ 274155 h 950226"/>
              <a:gd name="connsiteX7" fmla="*/ 403000 w 928274"/>
              <a:gd name="connsiteY7" fmla="*/ 234900 h 950226"/>
              <a:gd name="connsiteX8" fmla="*/ 928274 w 928274"/>
              <a:gd name="connsiteY8" fmla="*/ 905742 h 950226"/>
              <a:gd name="connsiteX9" fmla="*/ 897784 w 928274"/>
              <a:gd name="connsiteY9" fmla="*/ 947473 h 950226"/>
              <a:gd name="connsiteX0" fmla="*/ 897784 w 928274"/>
              <a:gd name="connsiteY0" fmla="*/ 930490 h 933243"/>
              <a:gd name="connsiteX1" fmla="*/ 438344 w 928274"/>
              <a:gd name="connsiteY1" fmla="*/ 660093 h 933243"/>
              <a:gd name="connsiteX2" fmla="*/ 0 w 928274"/>
              <a:gd name="connsiteY2" fmla="*/ 318456 h 933243"/>
              <a:gd name="connsiteX3" fmla="*/ 117692 w 928274"/>
              <a:gd name="connsiteY3" fmla="*/ 217671 h 933243"/>
              <a:gd name="connsiteX4" fmla="*/ 9876 w 928274"/>
              <a:gd name="connsiteY4" fmla="*/ 84326 h 933243"/>
              <a:gd name="connsiteX5" fmla="*/ 129758 w 928274"/>
              <a:gd name="connsiteY5" fmla="*/ 0 h 933243"/>
              <a:gd name="connsiteX6" fmla="*/ 352849 w 928274"/>
              <a:gd name="connsiteY6" fmla="*/ 257172 h 933243"/>
              <a:gd name="connsiteX7" fmla="*/ 403000 w 928274"/>
              <a:gd name="connsiteY7" fmla="*/ 217917 h 933243"/>
              <a:gd name="connsiteX8" fmla="*/ 928274 w 928274"/>
              <a:gd name="connsiteY8" fmla="*/ 888759 h 933243"/>
              <a:gd name="connsiteX9" fmla="*/ 897784 w 928274"/>
              <a:gd name="connsiteY9" fmla="*/ 930490 h 933243"/>
              <a:gd name="connsiteX0" fmla="*/ 897784 w 928274"/>
              <a:gd name="connsiteY0" fmla="*/ 946079 h 948832"/>
              <a:gd name="connsiteX1" fmla="*/ 438344 w 928274"/>
              <a:gd name="connsiteY1" fmla="*/ 675682 h 948832"/>
              <a:gd name="connsiteX2" fmla="*/ 0 w 928274"/>
              <a:gd name="connsiteY2" fmla="*/ 334045 h 948832"/>
              <a:gd name="connsiteX3" fmla="*/ 117692 w 928274"/>
              <a:gd name="connsiteY3" fmla="*/ 233260 h 948832"/>
              <a:gd name="connsiteX4" fmla="*/ 9876 w 928274"/>
              <a:gd name="connsiteY4" fmla="*/ 99915 h 948832"/>
              <a:gd name="connsiteX5" fmla="*/ 113601 w 928274"/>
              <a:gd name="connsiteY5" fmla="*/ 0 h 948832"/>
              <a:gd name="connsiteX6" fmla="*/ 352849 w 928274"/>
              <a:gd name="connsiteY6" fmla="*/ 272761 h 948832"/>
              <a:gd name="connsiteX7" fmla="*/ 403000 w 928274"/>
              <a:gd name="connsiteY7" fmla="*/ 233506 h 948832"/>
              <a:gd name="connsiteX8" fmla="*/ 928274 w 928274"/>
              <a:gd name="connsiteY8" fmla="*/ 904348 h 948832"/>
              <a:gd name="connsiteX9" fmla="*/ 897784 w 928274"/>
              <a:gd name="connsiteY9" fmla="*/ 946079 h 948832"/>
              <a:gd name="connsiteX0" fmla="*/ 897784 w 928274"/>
              <a:gd name="connsiteY0" fmla="*/ 931600 h 934353"/>
              <a:gd name="connsiteX1" fmla="*/ 438344 w 928274"/>
              <a:gd name="connsiteY1" fmla="*/ 661203 h 934353"/>
              <a:gd name="connsiteX2" fmla="*/ 0 w 928274"/>
              <a:gd name="connsiteY2" fmla="*/ 319566 h 934353"/>
              <a:gd name="connsiteX3" fmla="*/ 117692 w 928274"/>
              <a:gd name="connsiteY3" fmla="*/ 218781 h 934353"/>
              <a:gd name="connsiteX4" fmla="*/ 9876 w 928274"/>
              <a:gd name="connsiteY4" fmla="*/ 85436 h 934353"/>
              <a:gd name="connsiteX5" fmla="*/ 120847 w 928274"/>
              <a:gd name="connsiteY5" fmla="*/ 0 h 934353"/>
              <a:gd name="connsiteX6" fmla="*/ 352849 w 928274"/>
              <a:gd name="connsiteY6" fmla="*/ 258282 h 934353"/>
              <a:gd name="connsiteX7" fmla="*/ 403000 w 928274"/>
              <a:gd name="connsiteY7" fmla="*/ 219027 h 934353"/>
              <a:gd name="connsiteX8" fmla="*/ 928274 w 928274"/>
              <a:gd name="connsiteY8" fmla="*/ 889869 h 934353"/>
              <a:gd name="connsiteX9" fmla="*/ 897784 w 928274"/>
              <a:gd name="connsiteY9" fmla="*/ 931600 h 934353"/>
              <a:gd name="connsiteX0" fmla="*/ 897784 w 928274"/>
              <a:gd name="connsiteY0" fmla="*/ 946647 h 949400"/>
              <a:gd name="connsiteX1" fmla="*/ 438344 w 928274"/>
              <a:gd name="connsiteY1" fmla="*/ 676250 h 949400"/>
              <a:gd name="connsiteX2" fmla="*/ 0 w 928274"/>
              <a:gd name="connsiteY2" fmla="*/ 334613 h 949400"/>
              <a:gd name="connsiteX3" fmla="*/ 117692 w 928274"/>
              <a:gd name="connsiteY3" fmla="*/ 233828 h 949400"/>
              <a:gd name="connsiteX4" fmla="*/ 9876 w 928274"/>
              <a:gd name="connsiteY4" fmla="*/ 100483 h 949400"/>
              <a:gd name="connsiteX5" fmla="*/ 145347 w 928274"/>
              <a:gd name="connsiteY5" fmla="*/ 0 h 949400"/>
              <a:gd name="connsiteX6" fmla="*/ 352849 w 928274"/>
              <a:gd name="connsiteY6" fmla="*/ 273329 h 949400"/>
              <a:gd name="connsiteX7" fmla="*/ 403000 w 928274"/>
              <a:gd name="connsiteY7" fmla="*/ 234074 h 949400"/>
              <a:gd name="connsiteX8" fmla="*/ 928274 w 928274"/>
              <a:gd name="connsiteY8" fmla="*/ 904916 h 949400"/>
              <a:gd name="connsiteX9" fmla="*/ 897784 w 928274"/>
              <a:gd name="connsiteY9" fmla="*/ 946647 h 949400"/>
              <a:gd name="connsiteX0" fmla="*/ 897784 w 928274"/>
              <a:gd name="connsiteY0" fmla="*/ 944968 h 947721"/>
              <a:gd name="connsiteX1" fmla="*/ 438344 w 928274"/>
              <a:gd name="connsiteY1" fmla="*/ 674571 h 947721"/>
              <a:gd name="connsiteX2" fmla="*/ 0 w 928274"/>
              <a:gd name="connsiteY2" fmla="*/ 332934 h 947721"/>
              <a:gd name="connsiteX3" fmla="*/ 117692 w 928274"/>
              <a:gd name="connsiteY3" fmla="*/ 232149 h 947721"/>
              <a:gd name="connsiteX4" fmla="*/ 9876 w 928274"/>
              <a:gd name="connsiteY4" fmla="*/ 98804 h 947721"/>
              <a:gd name="connsiteX5" fmla="*/ 122513 w 928274"/>
              <a:gd name="connsiteY5" fmla="*/ 0 h 947721"/>
              <a:gd name="connsiteX6" fmla="*/ 352849 w 928274"/>
              <a:gd name="connsiteY6" fmla="*/ 271650 h 947721"/>
              <a:gd name="connsiteX7" fmla="*/ 403000 w 928274"/>
              <a:gd name="connsiteY7" fmla="*/ 232395 h 947721"/>
              <a:gd name="connsiteX8" fmla="*/ 928274 w 928274"/>
              <a:gd name="connsiteY8" fmla="*/ 903237 h 947721"/>
              <a:gd name="connsiteX9" fmla="*/ 897784 w 928274"/>
              <a:gd name="connsiteY9" fmla="*/ 944968 h 947721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117692 w 928274"/>
              <a:gd name="connsiteY3" fmla="*/ 236334 h 951906"/>
              <a:gd name="connsiteX4" fmla="*/ 9876 w 928274"/>
              <a:gd name="connsiteY4" fmla="*/ 102989 h 951906"/>
              <a:gd name="connsiteX5" fmla="*/ 143397 w 928274"/>
              <a:gd name="connsiteY5" fmla="*/ 0 h 951906"/>
              <a:gd name="connsiteX6" fmla="*/ 352849 w 928274"/>
              <a:gd name="connsiteY6" fmla="*/ 275835 h 951906"/>
              <a:gd name="connsiteX7" fmla="*/ 403000 w 928274"/>
              <a:gd name="connsiteY7" fmla="*/ 236580 h 951906"/>
              <a:gd name="connsiteX8" fmla="*/ 928274 w 928274"/>
              <a:gd name="connsiteY8" fmla="*/ 907422 h 951906"/>
              <a:gd name="connsiteX9" fmla="*/ 897784 w 928274"/>
              <a:gd name="connsiteY9" fmla="*/ 949153 h 951906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87599 w 928274"/>
              <a:gd name="connsiteY3" fmla="*/ 187335 h 951906"/>
              <a:gd name="connsiteX4" fmla="*/ 9876 w 928274"/>
              <a:gd name="connsiteY4" fmla="*/ 102989 h 951906"/>
              <a:gd name="connsiteX5" fmla="*/ 143397 w 928274"/>
              <a:gd name="connsiteY5" fmla="*/ 0 h 951906"/>
              <a:gd name="connsiteX6" fmla="*/ 352849 w 928274"/>
              <a:gd name="connsiteY6" fmla="*/ 275835 h 951906"/>
              <a:gd name="connsiteX7" fmla="*/ 403000 w 928274"/>
              <a:gd name="connsiteY7" fmla="*/ 236580 h 951906"/>
              <a:gd name="connsiteX8" fmla="*/ 928274 w 928274"/>
              <a:gd name="connsiteY8" fmla="*/ 907422 h 951906"/>
              <a:gd name="connsiteX9" fmla="*/ 897784 w 928274"/>
              <a:gd name="connsiteY9" fmla="*/ 949153 h 951906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87599 w 928274"/>
              <a:gd name="connsiteY3" fmla="*/ 187335 h 951906"/>
              <a:gd name="connsiteX4" fmla="*/ 143397 w 928274"/>
              <a:gd name="connsiteY4" fmla="*/ 0 h 951906"/>
              <a:gd name="connsiteX5" fmla="*/ 352849 w 928274"/>
              <a:gd name="connsiteY5" fmla="*/ 275835 h 951906"/>
              <a:gd name="connsiteX6" fmla="*/ 403000 w 928274"/>
              <a:gd name="connsiteY6" fmla="*/ 236580 h 951906"/>
              <a:gd name="connsiteX7" fmla="*/ 928274 w 928274"/>
              <a:gd name="connsiteY7" fmla="*/ 907422 h 951906"/>
              <a:gd name="connsiteX8" fmla="*/ 897784 w 928274"/>
              <a:gd name="connsiteY8" fmla="*/ 949153 h 951906"/>
              <a:gd name="connsiteX0" fmla="*/ 897784 w 928274"/>
              <a:gd name="connsiteY0" fmla="*/ 855056 h 857809"/>
              <a:gd name="connsiteX1" fmla="*/ 438344 w 928274"/>
              <a:gd name="connsiteY1" fmla="*/ 584659 h 857809"/>
              <a:gd name="connsiteX2" fmla="*/ 0 w 928274"/>
              <a:gd name="connsiteY2" fmla="*/ 243022 h 857809"/>
              <a:gd name="connsiteX3" fmla="*/ 87599 w 928274"/>
              <a:gd name="connsiteY3" fmla="*/ 93238 h 857809"/>
              <a:gd name="connsiteX4" fmla="*/ 208593 w 928274"/>
              <a:gd name="connsiteY4" fmla="*/ 0 h 857809"/>
              <a:gd name="connsiteX5" fmla="*/ 352849 w 928274"/>
              <a:gd name="connsiteY5" fmla="*/ 181738 h 857809"/>
              <a:gd name="connsiteX6" fmla="*/ 403000 w 928274"/>
              <a:gd name="connsiteY6" fmla="*/ 142483 h 857809"/>
              <a:gd name="connsiteX7" fmla="*/ 928274 w 928274"/>
              <a:gd name="connsiteY7" fmla="*/ 813325 h 857809"/>
              <a:gd name="connsiteX8" fmla="*/ 897784 w 928274"/>
              <a:gd name="connsiteY8" fmla="*/ 855056 h 857809"/>
              <a:gd name="connsiteX0" fmla="*/ 1114653 w 1145143"/>
              <a:gd name="connsiteY0" fmla="*/ 855056 h 857809"/>
              <a:gd name="connsiteX1" fmla="*/ 1 w 1145143"/>
              <a:gd name="connsiteY1" fmla="*/ 476755 h 857809"/>
              <a:gd name="connsiteX2" fmla="*/ 216869 w 1145143"/>
              <a:gd name="connsiteY2" fmla="*/ 243022 h 857809"/>
              <a:gd name="connsiteX3" fmla="*/ 304468 w 1145143"/>
              <a:gd name="connsiteY3" fmla="*/ 93238 h 857809"/>
              <a:gd name="connsiteX4" fmla="*/ 425462 w 1145143"/>
              <a:gd name="connsiteY4" fmla="*/ 0 h 857809"/>
              <a:gd name="connsiteX5" fmla="*/ 569718 w 1145143"/>
              <a:gd name="connsiteY5" fmla="*/ 181738 h 857809"/>
              <a:gd name="connsiteX6" fmla="*/ 619869 w 1145143"/>
              <a:gd name="connsiteY6" fmla="*/ 142483 h 857809"/>
              <a:gd name="connsiteX7" fmla="*/ 1145143 w 1145143"/>
              <a:gd name="connsiteY7" fmla="*/ 813325 h 857809"/>
              <a:gd name="connsiteX8" fmla="*/ 1114653 w 1145143"/>
              <a:gd name="connsiteY8" fmla="*/ 855056 h 857809"/>
              <a:gd name="connsiteX0" fmla="*/ 1206043 w 1236533"/>
              <a:gd name="connsiteY0" fmla="*/ 855056 h 857809"/>
              <a:gd name="connsiteX1" fmla="*/ 91391 w 1236533"/>
              <a:gd name="connsiteY1" fmla="*/ 476755 h 857809"/>
              <a:gd name="connsiteX2" fmla="*/ 0 w 1236533"/>
              <a:gd name="connsiteY2" fmla="*/ 243120 h 857809"/>
              <a:gd name="connsiteX3" fmla="*/ 395858 w 1236533"/>
              <a:gd name="connsiteY3" fmla="*/ 93238 h 857809"/>
              <a:gd name="connsiteX4" fmla="*/ 516852 w 1236533"/>
              <a:gd name="connsiteY4" fmla="*/ 0 h 857809"/>
              <a:gd name="connsiteX5" fmla="*/ 661108 w 1236533"/>
              <a:gd name="connsiteY5" fmla="*/ 181738 h 857809"/>
              <a:gd name="connsiteX6" fmla="*/ 711259 w 1236533"/>
              <a:gd name="connsiteY6" fmla="*/ 142483 h 857809"/>
              <a:gd name="connsiteX7" fmla="*/ 1236533 w 1236533"/>
              <a:gd name="connsiteY7" fmla="*/ 813325 h 857809"/>
              <a:gd name="connsiteX8" fmla="*/ 1206043 w 1236533"/>
              <a:gd name="connsiteY8" fmla="*/ 855056 h 857809"/>
              <a:gd name="connsiteX0" fmla="*/ 1206043 w 1236533"/>
              <a:gd name="connsiteY0" fmla="*/ 855056 h 857809"/>
              <a:gd name="connsiteX1" fmla="*/ 91391 w 1236533"/>
              <a:gd name="connsiteY1" fmla="*/ 476755 h 857809"/>
              <a:gd name="connsiteX2" fmla="*/ 0 w 1236533"/>
              <a:gd name="connsiteY2" fmla="*/ 243120 h 857809"/>
              <a:gd name="connsiteX3" fmla="*/ 357262 w 1236533"/>
              <a:gd name="connsiteY3" fmla="*/ 293395 h 857809"/>
              <a:gd name="connsiteX4" fmla="*/ 516852 w 1236533"/>
              <a:gd name="connsiteY4" fmla="*/ 0 h 857809"/>
              <a:gd name="connsiteX5" fmla="*/ 661108 w 1236533"/>
              <a:gd name="connsiteY5" fmla="*/ 181738 h 857809"/>
              <a:gd name="connsiteX6" fmla="*/ 711259 w 1236533"/>
              <a:gd name="connsiteY6" fmla="*/ 142483 h 857809"/>
              <a:gd name="connsiteX7" fmla="*/ 1236533 w 1236533"/>
              <a:gd name="connsiteY7" fmla="*/ 813325 h 857809"/>
              <a:gd name="connsiteX8" fmla="*/ 1206043 w 1236533"/>
              <a:gd name="connsiteY8" fmla="*/ 855056 h 857809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357262 w 1236533"/>
              <a:gd name="connsiteY3" fmla="*/ 150912 h 715326"/>
              <a:gd name="connsiteX4" fmla="*/ 661108 w 1236533"/>
              <a:gd name="connsiteY4" fmla="*/ 39255 h 715326"/>
              <a:gd name="connsiteX5" fmla="*/ 711259 w 1236533"/>
              <a:gd name="connsiteY5" fmla="*/ 0 h 715326"/>
              <a:gd name="connsiteX6" fmla="*/ 1236533 w 1236533"/>
              <a:gd name="connsiteY6" fmla="*/ 670842 h 715326"/>
              <a:gd name="connsiteX7" fmla="*/ 1206043 w 1236533"/>
              <a:gd name="connsiteY7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357262 w 1236533"/>
              <a:gd name="connsiteY3" fmla="*/ 150912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823692 w 1236533"/>
              <a:gd name="connsiteY3" fmla="*/ 486393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256041 w 1236533"/>
              <a:gd name="connsiteY3" fmla="*/ 304220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611937 h 614690"/>
              <a:gd name="connsiteX1" fmla="*/ 91391 w 1236533"/>
              <a:gd name="connsiteY1" fmla="*/ 233636 h 614690"/>
              <a:gd name="connsiteX2" fmla="*/ 0 w 1236533"/>
              <a:gd name="connsiteY2" fmla="*/ 1 h 614690"/>
              <a:gd name="connsiteX3" fmla="*/ 256041 w 1236533"/>
              <a:gd name="connsiteY3" fmla="*/ 203584 h 614690"/>
              <a:gd name="connsiteX4" fmla="*/ 570706 w 1236533"/>
              <a:gd name="connsiteY4" fmla="*/ 87238 h 614690"/>
              <a:gd name="connsiteX5" fmla="*/ 1236533 w 1236533"/>
              <a:gd name="connsiteY5" fmla="*/ 570206 h 614690"/>
              <a:gd name="connsiteX6" fmla="*/ 1206043 w 1236533"/>
              <a:gd name="connsiteY6" fmla="*/ 611937 h 614690"/>
              <a:gd name="connsiteX0" fmla="*/ 1206043 w 1236533"/>
              <a:gd name="connsiteY0" fmla="*/ 611935 h 614688"/>
              <a:gd name="connsiteX1" fmla="*/ 91391 w 1236533"/>
              <a:gd name="connsiteY1" fmla="*/ 233634 h 614688"/>
              <a:gd name="connsiteX2" fmla="*/ 0 w 1236533"/>
              <a:gd name="connsiteY2" fmla="*/ -1 h 614688"/>
              <a:gd name="connsiteX3" fmla="*/ 256041 w 1236533"/>
              <a:gd name="connsiteY3" fmla="*/ 203582 h 614688"/>
              <a:gd name="connsiteX4" fmla="*/ 604907 w 1236533"/>
              <a:gd name="connsiteY4" fmla="*/ 43774 h 614688"/>
              <a:gd name="connsiteX5" fmla="*/ 1236533 w 1236533"/>
              <a:gd name="connsiteY5" fmla="*/ 570204 h 614688"/>
              <a:gd name="connsiteX6" fmla="*/ 1206043 w 1236533"/>
              <a:gd name="connsiteY6" fmla="*/ 611935 h 614688"/>
              <a:gd name="connsiteX0" fmla="*/ 1206043 w 1236533"/>
              <a:gd name="connsiteY0" fmla="*/ 611937 h 614690"/>
              <a:gd name="connsiteX1" fmla="*/ 91391 w 1236533"/>
              <a:gd name="connsiteY1" fmla="*/ 233636 h 614690"/>
              <a:gd name="connsiteX2" fmla="*/ 0 w 1236533"/>
              <a:gd name="connsiteY2" fmla="*/ 1 h 614690"/>
              <a:gd name="connsiteX3" fmla="*/ 541007 w 1236533"/>
              <a:gd name="connsiteY3" fmla="*/ 122065 h 614690"/>
              <a:gd name="connsiteX4" fmla="*/ 604907 w 1236533"/>
              <a:gd name="connsiteY4" fmla="*/ 43776 h 614690"/>
              <a:gd name="connsiteX5" fmla="*/ 1236533 w 1236533"/>
              <a:gd name="connsiteY5" fmla="*/ 570206 h 614690"/>
              <a:gd name="connsiteX6" fmla="*/ 1206043 w 1236533"/>
              <a:gd name="connsiteY6" fmla="*/ 611937 h 614690"/>
              <a:gd name="connsiteX0" fmla="*/ 1332030 w 1362520"/>
              <a:gd name="connsiteY0" fmla="*/ 871231 h 873984"/>
              <a:gd name="connsiteX1" fmla="*/ 217378 w 1362520"/>
              <a:gd name="connsiteY1" fmla="*/ 492930 h 873984"/>
              <a:gd name="connsiteX2" fmla="*/ 0 w 1362520"/>
              <a:gd name="connsiteY2" fmla="*/ 0 h 873984"/>
              <a:gd name="connsiteX3" fmla="*/ 666994 w 1362520"/>
              <a:gd name="connsiteY3" fmla="*/ 381359 h 873984"/>
              <a:gd name="connsiteX4" fmla="*/ 730894 w 1362520"/>
              <a:gd name="connsiteY4" fmla="*/ 303070 h 873984"/>
              <a:gd name="connsiteX5" fmla="*/ 1362520 w 1362520"/>
              <a:gd name="connsiteY5" fmla="*/ 829500 h 873984"/>
              <a:gd name="connsiteX6" fmla="*/ 1332030 w 1362520"/>
              <a:gd name="connsiteY6" fmla="*/ 871231 h 873984"/>
              <a:gd name="connsiteX0" fmla="*/ 1135261 w 1165751"/>
              <a:gd name="connsiteY0" fmla="*/ 735811 h 738564"/>
              <a:gd name="connsiteX1" fmla="*/ 20609 w 1165751"/>
              <a:gd name="connsiteY1" fmla="*/ 357510 h 738564"/>
              <a:gd name="connsiteX2" fmla="*/ 1 w 1165751"/>
              <a:gd name="connsiteY2" fmla="*/ 0 h 738564"/>
              <a:gd name="connsiteX3" fmla="*/ 470225 w 1165751"/>
              <a:gd name="connsiteY3" fmla="*/ 245939 h 738564"/>
              <a:gd name="connsiteX4" fmla="*/ 534125 w 1165751"/>
              <a:gd name="connsiteY4" fmla="*/ 167650 h 738564"/>
              <a:gd name="connsiteX5" fmla="*/ 1165751 w 1165751"/>
              <a:gd name="connsiteY5" fmla="*/ 694080 h 738564"/>
              <a:gd name="connsiteX6" fmla="*/ 1135261 w 1165751"/>
              <a:gd name="connsiteY6" fmla="*/ 735811 h 738564"/>
              <a:gd name="connsiteX0" fmla="*/ 1265276 w 1295766"/>
              <a:gd name="connsiteY0" fmla="*/ 755613 h 758366"/>
              <a:gd name="connsiteX1" fmla="*/ 150624 w 1295766"/>
              <a:gd name="connsiteY1" fmla="*/ 377312 h 758366"/>
              <a:gd name="connsiteX2" fmla="*/ 0 w 1295766"/>
              <a:gd name="connsiteY2" fmla="*/ 1 h 758366"/>
              <a:gd name="connsiteX3" fmla="*/ 600240 w 1295766"/>
              <a:gd name="connsiteY3" fmla="*/ 265741 h 758366"/>
              <a:gd name="connsiteX4" fmla="*/ 664140 w 1295766"/>
              <a:gd name="connsiteY4" fmla="*/ 187452 h 758366"/>
              <a:gd name="connsiteX5" fmla="*/ 1295766 w 1295766"/>
              <a:gd name="connsiteY5" fmla="*/ 713882 h 758366"/>
              <a:gd name="connsiteX6" fmla="*/ 1265276 w 1295766"/>
              <a:gd name="connsiteY6" fmla="*/ 755613 h 758366"/>
              <a:gd name="connsiteX0" fmla="*/ 1265276 w 1295766"/>
              <a:gd name="connsiteY0" fmla="*/ 755611 h 758364"/>
              <a:gd name="connsiteX1" fmla="*/ 201580 w 1295766"/>
              <a:gd name="connsiteY1" fmla="*/ 451910 h 758364"/>
              <a:gd name="connsiteX2" fmla="*/ 0 w 1295766"/>
              <a:gd name="connsiteY2" fmla="*/ -1 h 758364"/>
              <a:gd name="connsiteX3" fmla="*/ 600240 w 1295766"/>
              <a:gd name="connsiteY3" fmla="*/ 265739 h 758364"/>
              <a:gd name="connsiteX4" fmla="*/ 664140 w 1295766"/>
              <a:gd name="connsiteY4" fmla="*/ 187450 h 758364"/>
              <a:gd name="connsiteX5" fmla="*/ 1295766 w 1295766"/>
              <a:gd name="connsiteY5" fmla="*/ 713880 h 758364"/>
              <a:gd name="connsiteX6" fmla="*/ 1265276 w 1295766"/>
              <a:gd name="connsiteY6" fmla="*/ 755611 h 758364"/>
              <a:gd name="connsiteX0" fmla="*/ 1147260 w 1177750"/>
              <a:gd name="connsiteY0" fmla="*/ 568161 h 570914"/>
              <a:gd name="connsiteX1" fmla="*/ 83564 w 1177750"/>
              <a:gd name="connsiteY1" fmla="*/ 264460 h 570914"/>
              <a:gd name="connsiteX2" fmla="*/ 0 w 1177750"/>
              <a:gd name="connsiteY2" fmla="*/ 57723 h 570914"/>
              <a:gd name="connsiteX3" fmla="*/ 482224 w 1177750"/>
              <a:gd name="connsiteY3" fmla="*/ 78289 h 570914"/>
              <a:gd name="connsiteX4" fmla="*/ 546124 w 1177750"/>
              <a:gd name="connsiteY4" fmla="*/ 0 h 570914"/>
              <a:gd name="connsiteX5" fmla="*/ 1177750 w 1177750"/>
              <a:gd name="connsiteY5" fmla="*/ 526430 h 570914"/>
              <a:gd name="connsiteX6" fmla="*/ 1147260 w 1177750"/>
              <a:gd name="connsiteY6" fmla="*/ 568161 h 570914"/>
              <a:gd name="connsiteX0" fmla="*/ 1164825 w 1177750"/>
              <a:gd name="connsiteY0" fmla="*/ 589617 h 591835"/>
              <a:gd name="connsiteX1" fmla="*/ 83564 w 1177750"/>
              <a:gd name="connsiteY1" fmla="*/ 264460 h 591835"/>
              <a:gd name="connsiteX2" fmla="*/ 0 w 1177750"/>
              <a:gd name="connsiteY2" fmla="*/ 57723 h 591835"/>
              <a:gd name="connsiteX3" fmla="*/ 482224 w 1177750"/>
              <a:gd name="connsiteY3" fmla="*/ 78289 h 591835"/>
              <a:gd name="connsiteX4" fmla="*/ 546124 w 1177750"/>
              <a:gd name="connsiteY4" fmla="*/ 0 h 591835"/>
              <a:gd name="connsiteX5" fmla="*/ 1177750 w 1177750"/>
              <a:gd name="connsiteY5" fmla="*/ 526430 h 591835"/>
              <a:gd name="connsiteX6" fmla="*/ 1164825 w 1177750"/>
              <a:gd name="connsiteY6" fmla="*/ 589617 h 591835"/>
              <a:gd name="connsiteX0" fmla="*/ 1164825 w 1177750"/>
              <a:gd name="connsiteY0" fmla="*/ 589617 h 591835"/>
              <a:gd name="connsiteX1" fmla="*/ 83564 w 1177750"/>
              <a:gd name="connsiteY1" fmla="*/ 264460 h 591835"/>
              <a:gd name="connsiteX2" fmla="*/ 0 w 1177750"/>
              <a:gd name="connsiteY2" fmla="*/ 57723 h 591835"/>
              <a:gd name="connsiteX3" fmla="*/ 500570 w 1177750"/>
              <a:gd name="connsiteY3" fmla="*/ 228650 h 591835"/>
              <a:gd name="connsiteX4" fmla="*/ 546124 w 1177750"/>
              <a:gd name="connsiteY4" fmla="*/ 0 h 591835"/>
              <a:gd name="connsiteX5" fmla="*/ 1177750 w 1177750"/>
              <a:gd name="connsiteY5" fmla="*/ 526430 h 591835"/>
              <a:gd name="connsiteX6" fmla="*/ 1164825 w 1177750"/>
              <a:gd name="connsiteY6" fmla="*/ 589617 h 591835"/>
              <a:gd name="connsiteX0" fmla="*/ 1164825 w 1177750"/>
              <a:gd name="connsiteY0" fmla="*/ 531895 h 534113"/>
              <a:gd name="connsiteX1" fmla="*/ 83564 w 1177750"/>
              <a:gd name="connsiteY1" fmla="*/ 206738 h 534113"/>
              <a:gd name="connsiteX2" fmla="*/ 0 w 1177750"/>
              <a:gd name="connsiteY2" fmla="*/ 1 h 534113"/>
              <a:gd name="connsiteX3" fmla="*/ 500570 w 1177750"/>
              <a:gd name="connsiteY3" fmla="*/ 170928 h 534113"/>
              <a:gd name="connsiteX4" fmla="*/ 1177750 w 1177750"/>
              <a:gd name="connsiteY4" fmla="*/ 468708 h 534113"/>
              <a:gd name="connsiteX5" fmla="*/ 1164825 w 1177750"/>
              <a:gd name="connsiteY5" fmla="*/ 531895 h 534113"/>
              <a:gd name="connsiteX0" fmla="*/ 1083933 w 1096858"/>
              <a:gd name="connsiteY0" fmla="*/ 507153 h 509371"/>
              <a:gd name="connsiteX1" fmla="*/ 2672 w 1096858"/>
              <a:gd name="connsiteY1" fmla="*/ 181996 h 509371"/>
              <a:gd name="connsiteX2" fmla="*/ -1 w 1096858"/>
              <a:gd name="connsiteY2" fmla="*/ -1 h 509371"/>
              <a:gd name="connsiteX3" fmla="*/ 419678 w 1096858"/>
              <a:gd name="connsiteY3" fmla="*/ 146186 h 509371"/>
              <a:gd name="connsiteX4" fmla="*/ 1096858 w 1096858"/>
              <a:gd name="connsiteY4" fmla="*/ 443966 h 509371"/>
              <a:gd name="connsiteX5" fmla="*/ 1083933 w 1096858"/>
              <a:gd name="connsiteY5" fmla="*/ 507153 h 509371"/>
              <a:gd name="connsiteX0" fmla="*/ 1083935 w 1096860"/>
              <a:gd name="connsiteY0" fmla="*/ 507155 h 509373"/>
              <a:gd name="connsiteX1" fmla="*/ 2674 w 1096860"/>
              <a:gd name="connsiteY1" fmla="*/ 181998 h 509373"/>
              <a:gd name="connsiteX2" fmla="*/ 1 w 1096860"/>
              <a:gd name="connsiteY2" fmla="*/ 1 h 509373"/>
              <a:gd name="connsiteX3" fmla="*/ 408435 w 1096860"/>
              <a:gd name="connsiteY3" fmla="*/ 182956 h 509373"/>
              <a:gd name="connsiteX4" fmla="*/ 1096860 w 1096860"/>
              <a:gd name="connsiteY4" fmla="*/ 443968 h 509373"/>
              <a:gd name="connsiteX5" fmla="*/ 1083935 w 1096860"/>
              <a:gd name="connsiteY5" fmla="*/ 507155 h 509373"/>
              <a:gd name="connsiteX0" fmla="*/ 1083933 w 1096858"/>
              <a:gd name="connsiteY0" fmla="*/ 507153 h 509371"/>
              <a:gd name="connsiteX1" fmla="*/ 2672 w 1096858"/>
              <a:gd name="connsiteY1" fmla="*/ 181996 h 509371"/>
              <a:gd name="connsiteX2" fmla="*/ -1 w 1096858"/>
              <a:gd name="connsiteY2" fmla="*/ -1 h 509371"/>
              <a:gd name="connsiteX3" fmla="*/ 753456 w 1096858"/>
              <a:gd name="connsiteY3" fmla="*/ 264346 h 509371"/>
              <a:gd name="connsiteX4" fmla="*/ 1096858 w 1096858"/>
              <a:gd name="connsiteY4" fmla="*/ 443966 h 509371"/>
              <a:gd name="connsiteX5" fmla="*/ 1083933 w 1096858"/>
              <a:gd name="connsiteY5" fmla="*/ 507153 h 509371"/>
              <a:gd name="connsiteX0" fmla="*/ 1095179 w 1096860"/>
              <a:gd name="connsiteY0" fmla="*/ 470385 h 473713"/>
              <a:gd name="connsiteX1" fmla="*/ 2674 w 1096860"/>
              <a:gd name="connsiteY1" fmla="*/ 181998 h 473713"/>
              <a:gd name="connsiteX2" fmla="*/ 1 w 1096860"/>
              <a:gd name="connsiteY2" fmla="*/ 1 h 473713"/>
              <a:gd name="connsiteX3" fmla="*/ 753458 w 1096860"/>
              <a:gd name="connsiteY3" fmla="*/ 264348 h 473713"/>
              <a:gd name="connsiteX4" fmla="*/ 1096860 w 1096860"/>
              <a:gd name="connsiteY4" fmla="*/ 443968 h 473713"/>
              <a:gd name="connsiteX5" fmla="*/ 1095179 w 1096860"/>
              <a:gd name="connsiteY5" fmla="*/ 470385 h 473713"/>
              <a:gd name="connsiteX0" fmla="*/ 1009499 w 1096858"/>
              <a:gd name="connsiteY0" fmla="*/ 750542 h 751236"/>
              <a:gd name="connsiteX1" fmla="*/ 2672 w 1096858"/>
              <a:gd name="connsiteY1" fmla="*/ 181996 h 751236"/>
              <a:gd name="connsiteX2" fmla="*/ -1 w 1096858"/>
              <a:gd name="connsiteY2" fmla="*/ -1 h 751236"/>
              <a:gd name="connsiteX3" fmla="*/ 753456 w 1096858"/>
              <a:gd name="connsiteY3" fmla="*/ 264346 h 751236"/>
              <a:gd name="connsiteX4" fmla="*/ 1096858 w 1096858"/>
              <a:gd name="connsiteY4" fmla="*/ 443966 h 751236"/>
              <a:gd name="connsiteX5" fmla="*/ 1009499 w 1096858"/>
              <a:gd name="connsiteY5" fmla="*/ 750542 h 751236"/>
              <a:gd name="connsiteX0" fmla="*/ 1009501 w 1110486"/>
              <a:gd name="connsiteY0" fmla="*/ 750544 h 751192"/>
              <a:gd name="connsiteX1" fmla="*/ 2674 w 1110486"/>
              <a:gd name="connsiteY1" fmla="*/ 181998 h 751192"/>
              <a:gd name="connsiteX2" fmla="*/ 1 w 1110486"/>
              <a:gd name="connsiteY2" fmla="*/ 1 h 751192"/>
              <a:gd name="connsiteX3" fmla="*/ 753458 w 1110486"/>
              <a:gd name="connsiteY3" fmla="*/ 264348 h 751192"/>
              <a:gd name="connsiteX4" fmla="*/ 1110487 w 1110486"/>
              <a:gd name="connsiteY4" fmla="*/ 418677 h 751192"/>
              <a:gd name="connsiteX5" fmla="*/ 1009501 w 1110486"/>
              <a:gd name="connsiteY5" fmla="*/ 750544 h 751192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753456 w 1110486"/>
              <a:gd name="connsiteY3" fmla="*/ 264346 h 522164"/>
              <a:gd name="connsiteX4" fmla="*/ 1110485 w 1110486"/>
              <a:gd name="connsiteY4" fmla="*/ 418675 h 522164"/>
              <a:gd name="connsiteX5" fmla="*/ 1085740 w 1110486"/>
              <a:gd name="connsiteY5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747311 w 1110486"/>
              <a:gd name="connsiteY3" fmla="*/ 303710 h 522166"/>
              <a:gd name="connsiteX4" fmla="*/ 1110487 w 1110486"/>
              <a:gd name="connsiteY4" fmla="*/ 418677 h 522166"/>
              <a:gd name="connsiteX5" fmla="*/ 1085742 w 1110486"/>
              <a:gd name="connsiteY5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359081 w 1110486"/>
              <a:gd name="connsiteY3" fmla="*/ 155701 h 522164"/>
              <a:gd name="connsiteX4" fmla="*/ 747309 w 1110486"/>
              <a:gd name="connsiteY4" fmla="*/ 303708 h 522164"/>
              <a:gd name="connsiteX5" fmla="*/ 1110485 w 1110486"/>
              <a:gd name="connsiteY5" fmla="*/ 418675 h 522164"/>
              <a:gd name="connsiteX6" fmla="*/ 1085740 w 1110486"/>
              <a:gd name="connsiteY6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747311 w 1110486"/>
              <a:gd name="connsiteY4" fmla="*/ 303710 h 522166"/>
              <a:gd name="connsiteX5" fmla="*/ 1110487 w 1110486"/>
              <a:gd name="connsiteY5" fmla="*/ 418677 h 522166"/>
              <a:gd name="connsiteX6" fmla="*/ 1085742 w 1110486"/>
              <a:gd name="connsiteY6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506640 w 1110486"/>
              <a:gd name="connsiteY4" fmla="*/ 212612 h 522164"/>
              <a:gd name="connsiteX5" fmla="*/ 747309 w 1110486"/>
              <a:gd name="connsiteY5" fmla="*/ 303708 h 522164"/>
              <a:gd name="connsiteX6" fmla="*/ 1110485 w 1110486"/>
              <a:gd name="connsiteY6" fmla="*/ 418675 h 522164"/>
              <a:gd name="connsiteX7" fmla="*/ 1085740 w 1110486"/>
              <a:gd name="connsiteY7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208673 w 1110486"/>
              <a:gd name="connsiteY4" fmla="*/ 127379 h 522166"/>
              <a:gd name="connsiteX5" fmla="*/ 747311 w 1110486"/>
              <a:gd name="connsiteY5" fmla="*/ 303710 h 522166"/>
              <a:gd name="connsiteX6" fmla="*/ 1110487 w 1110486"/>
              <a:gd name="connsiteY6" fmla="*/ 418677 h 522166"/>
              <a:gd name="connsiteX7" fmla="*/ 1085742 w 1110486"/>
              <a:gd name="connsiteY7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208671 w 1110486"/>
              <a:gd name="connsiteY4" fmla="*/ 127377 h 522164"/>
              <a:gd name="connsiteX5" fmla="*/ 596582 w 1110486"/>
              <a:gd name="connsiteY5" fmla="*/ 246010 h 522164"/>
              <a:gd name="connsiteX6" fmla="*/ 747309 w 1110486"/>
              <a:gd name="connsiteY6" fmla="*/ 303708 h 522164"/>
              <a:gd name="connsiteX7" fmla="*/ 1110485 w 1110486"/>
              <a:gd name="connsiteY7" fmla="*/ 418675 h 522164"/>
              <a:gd name="connsiteX8" fmla="*/ 1085740 w 1110486"/>
              <a:gd name="connsiteY8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208673 w 1110486"/>
              <a:gd name="connsiteY4" fmla="*/ 127379 h 522166"/>
              <a:gd name="connsiteX5" fmla="*/ 708523 w 1110486"/>
              <a:gd name="connsiteY5" fmla="*/ 303813 h 522166"/>
              <a:gd name="connsiteX6" fmla="*/ 747311 w 1110486"/>
              <a:gd name="connsiteY6" fmla="*/ 303710 h 522166"/>
              <a:gd name="connsiteX7" fmla="*/ 1110487 w 1110486"/>
              <a:gd name="connsiteY7" fmla="*/ 418677 h 522166"/>
              <a:gd name="connsiteX8" fmla="*/ 1085742 w 1110486"/>
              <a:gd name="connsiteY8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208671 w 1110486"/>
              <a:gd name="connsiteY4" fmla="*/ 127377 h 522164"/>
              <a:gd name="connsiteX5" fmla="*/ 708521 w 1110486"/>
              <a:gd name="connsiteY5" fmla="*/ 303811 h 522164"/>
              <a:gd name="connsiteX6" fmla="*/ 731904 w 1110486"/>
              <a:gd name="connsiteY6" fmla="*/ 257756 h 522164"/>
              <a:gd name="connsiteX7" fmla="*/ 1110485 w 1110486"/>
              <a:gd name="connsiteY7" fmla="*/ 418675 h 522164"/>
              <a:gd name="connsiteX8" fmla="*/ 1085740 w 1110486"/>
              <a:gd name="connsiteY8" fmla="*/ 520520 h 522164"/>
              <a:gd name="connsiteX0" fmla="*/ 1085742 w 1110486"/>
              <a:gd name="connsiteY0" fmla="*/ 520522 h 522166"/>
              <a:gd name="connsiteX1" fmla="*/ 217173 w 1110486"/>
              <a:gd name="connsiteY1" fmla="*/ 253699 h 522166"/>
              <a:gd name="connsiteX2" fmla="*/ 2674 w 1110486"/>
              <a:gd name="connsiteY2" fmla="*/ 181998 h 522166"/>
              <a:gd name="connsiteX3" fmla="*/ 1 w 1110486"/>
              <a:gd name="connsiteY3" fmla="*/ 1 h 522166"/>
              <a:gd name="connsiteX4" fmla="*/ 220207 w 1110486"/>
              <a:gd name="connsiteY4" fmla="*/ 89665 h 522166"/>
              <a:gd name="connsiteX5" fmla="*/ 208673 w 1110486"/>
              <a:gd name="connsiteY5" fmla="*/ 127379 h 522166"/>
              <a:gd name="connsiteX6" fmla="*/ 708523 w 1110486"/>
              <a:gd name="connsiteY6" fmla="*/ 303813 h 522166"/>
              <a:gd name="connsiteX7" fmla="*/ 731906 w 1110486"/>
              <a:gd name="connsiteY7" fmla="*/ 257758 h 522166"/>
              <a:gd name="connsiteX8" fmla="*/ 1110487 w 1110486"/>
              <a:gd name="connsiteY8" fmla="*/ 418677 h 522166"/>
              <a:gd name="connsiteX9" fmla="*/ 1085742 w 1110486"/>
              <a:gd name="connsiteY9" fmla="*/ 520522 h 522166"/>
              <a:gd name="connsiteX0" fmla="*/ 1085740 w 1110486"/>
              <a:gd name="connsiteY0" fmla="*/ 520520 h 522164"/>
              <a:gd name="connsiteX1" fmla="*/ 595954 w 1110486"/>
              <a:gd name="connsiteY1" fmla="*/ 363650 h 522164"/>
              <a:gd name="connsiteX2" fmla="*/ 217171 w 1110486"/>
              <a:gd name="connsiteY2" fmla="*/ 253697 h 522164"/>
              <a:gd name="connsiteX3" fmla="*/ 2672 w 1110486"/>
              <a:gd name="connsiteY3" fmla="*/ 181996 h 522164"/>
              <a:gd name="connsiteX4" fmla="*/ -1 w 1110486"/>
              <a:gd name="connsiteY4" fmla="*/ -1 h 522164"/>
              <a:gd name="connsiteX5" fmla="*/ 220205 w 1110486"/>
              <a:gd name="connsiteY5" fmla="*/ 89663 h 522164"/>
              <a:gd name="connsiteX6" fmla="*/ 208671 w 1110486"/>
              <a:gd name="connsiteY6" fmla="*/ 127377 h 522164"/>
              <a:gd name="connsiteX7" fmla="*/ 708521 w 1110486"/>
              <a:gd name="connsiteY7" fmla="*/ 303811 h 522164"/>
              <a:gd name="connsiteX8" fmla="*/ 731904 w 1110486"/>
              <a:gd name="connsiteY8" fmla="*/ 257756 h 522164"/>
              <a:gd name="connsiteX9" fmla="*/ 1110485 w 1110486"/>
              <a:gd name="connsiteY9" fmla="*/ 418675 h 522164"/>
              <a:gd name="connsiteX10" fmla="*/ 1085740 w 1110486"/>
              <a:gd name="connsiteY10" fmla="*/ 520520 h 522164"/>
              <a:gd name="connsiteX0" fmla="*/ 1085742 w 1110486"/>
              <a:gd name="connsiteY0" fmla="*/ 520522 h 522166"/>
              <a:gd name="connsiteX1" fmla="*/ 906795 w 1110486"/>
              <a:gd name="connsiteY1" fmla="*/ 464607 h 522166"/>
              <a:gd name="connsiteX2" fmla="*/ 595956 w 1110486"/>
              <a:gd name="connsiteY2" fmla="*/ 363652 h 522166"/>
              <a:gd name="connsiteX3" fmla="*/ 217173 w 1110486"/>
              <a:gd name="connsiteY3" fmla="*/ 253699 h 522166"/>
              <a:gd name="connsiteX4" fmla="*/ 2674 w 1110486"/>
              <a:gd name="connsiteY4" fmla="*/ 181998 h 522166"/>
              <a:gd name="connsiteX5" fmla="*/ 1 w 1110486"/>
              <a:gd name="connsiteY5" fmla="*/ 1 h 522166"/>
              <a:gd name="connsiteX6" fmla="*/ 220207 w 1110486"/>
              <a:gd name="connsiteY6" fmla="*/ 89665 h 522166"/>
              <a:gd name="connsiteX7" fmla="*/ 208673 w 1110486"/>
              <a:gd name="connsiteY7" fmla="*/ 127379 h 522166"/>
              <a:gd name="connsiteX8" fmla="*/ 708523 w 1110486"/>
              <a:gd name="connsiteY8" fmla="*/ 303813 h 522166"/>
              <a:gd name="connsiteX9" fmla="*/ 731906 w 1110486"/>
              <a:gd name="connsiteY9" fmla="*/ 257758 h 522166"/>
              <a:gd name="connsiteX10" fmla="*/ 1110487 w 1110486"/>
              <a:gd name="connsiteY10" fmla="*/ 418677 h 522166"/>
              <a:gd name="connsiteX11" fmla="*/ 1085742 w 1110486"/>
              <a:gd name="connsiteY11" fmla="*/ 520522 h 522166"/>
              <a:gd name="connsiteX0" fmla="*/ 1085740 w 1110486"/>
              <a:gd name="connsiteY0" fmla="*/ 520520 h 522164"/>
              <a:gd name="connsiteX1" fmla="*/ 906793 w 1110486"/>
              <a:gd name="connsiteY1" fmla="*/ 464605 h 522164"/>
              <a:gd name="connsiteX2" fmla="*/ 709410 w 1110486"/>
              <a:gd name="connsiteY2" fmla="*/ 339433 h 522164"/>
              <a:gd name="connsiteX3" fmla="*/ 217171 w 1110486"/>
              <a:gd name="connsiteY3" fmla="*/ 253697 h 522164"/>
              <a:gd name="connsiteX4" fmla="*/ 2672 w 1110486"/>
              <a:gd name="connsiteY4" fmla="*/ 181996 h 522164"/>
              <a:gd name="connsiteX5" fmla="*/ -1 w 1110486"/>
              <a:gd name="connsiteY5" fmla="*/ -1 h 522164"/>
              <a:gd name="connsiteX6" fmla="*/ 220205 w 1110486"/>
              <a:gd name="connsiteY6" fmla="*/ 89663 h 522164"/>
              <a:gd name="connsiteX7" fmla="*/ 208671 w 1110486"/>
              <a:gd name="connsiteY7" fmla="*/ 127377 h 522164"/>
              <a:gd name="connsiteX8" fmla="*/ 708521 w 1110486"/>
              <a:gd name="connsiteY8" fmla="*/ 303811 h 522164"/>
              <a:gd name="connsiteX9" fmla="*/ 731904 w 1110486"/>
              <a:gd name="connsiteY9" fmla="*/ 257756 h 522164"/>
              <a:gd name="connsiteX10" fmla="*/ 1110485 w 1110486"/>
              <a:gd name="connsiteY10" fmla="*/ 418675 h 522164"/>
              <a:gd name="connsiteX11" fmla="*/ 1085740 w 1110486"/>
              <a:gd name="connsiteY11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217173 w 1110486"/>
              <a:gd name="connsiteY3" fmla="*/ 253699 h 522166"/>
              <a:gd name="connsiteX4" fmla="*/ 2674 w 1110486"/>
              <a:gd name="connsiteY4" fmla="*/ 181998 h 522166"/>
              <a:gd name="connsiteX5" fmla="*/ 1 w 1110486"/>
              <a:gd name="connsiteY5" fmla="*/ 1 h 522166"/>
              <a:gd name="connsiteX6" fmla="*/ 220207 w 1110486"/>
              <a:gd name="connsiteY6" fmla="*/ 89665 h 522166"/>
              <a:gd name="connsiteX7" fmla="*/ 208673 w 1110486"/>
              <a:gd name="connsiteY7" fmla="*/ 127379 h 522166"/>
              <a:gd name="connsiteX8" fmla="*/ 708523 w 1110486"/>
              <a:gd name="connsiteY8" fmla="*/ 303813 h 522166"/>
              <a:gd name="connsiteX9" fmla="*/ 731906 w 1110486"/>
              <a:gd name="connsiteY9" fmla="*/ 257758 h 522166"/>
              <a:gd name="connsiteX10" fmla="*/ 1110487 w 1110486"/>
              <a:gd name="connsiteY10" fmla="*/ 418677 h 522166"/>
              <a:gd name="connsiteX11" fmla="*/ 1085742 w 1110486"/>
              <a:gd name="connsiteY11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709410 w 1110486"/>
              <a:gd name="connsiteY2" fmla="*/ 339433 h 522164"/>
              <a:gd name="connsiteX3" fmla="*/ 396166 w 1110486"/>
              <a:gd name="connsiteY3" fmla="*/ 284875 h 522164"/>
              <a:gd name="connsiteX4" fmla="*/ 217171 w 1110486"/>
              <a:gd name="connsiteY4" fmla="*/ 253697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200879 w 1110486"/>
              <a:gd name="connsiteY3" fmla="*/ 172126 h 522166"/>
              <a:gd name="connsiteX4" fmla="*/ 217173 w 1110486"/>
              <a:gd name="connsiteY4" fmla="*/ 253699 h 522166"/>
              <a:gd name="connsiteX5" fmla="*/ 2674 w 1110486"/>
              <a:gd name="connsiteY5" fmla="*/ 181998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208673 w 1110486"/>
              <a:gd name="connsiteY8" fmla="*/ 127379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709410 w 1110486"/>
              <a:gd name="connsiteY2" fmla="*/ 339433 h 522164"/>
              <a:gd name="connsiteX3" fmla="*/ 200877 w 1110486"/>
              <a:gd name="connsiteY3" fmla="*/ 172124 h 522164"/>
              <a:gd name="connsiteX4" fmla="*/ 186491 w 1110486"/>
              <a:gd name="connsiteY4" fmla="*/ 238422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694896 w 1110486"/>
              <a:gd name="connsiteY2" fmla="*/ 329105 h 522166"/>
              <a:gd name="connsiteX3" fmla="*/ 200879 w 1110486"/>
              <a:gd name="connsiteY3" fmla="*/ 172126 h 522166"/>
              <a:gd name="connsiteX4" fmla="*/ 186493 w 1110486"/>
              <a:gd name="connsiteY4" fmla="*/ 238424 h 522166"/>
              <a:gd name="connsiteX5" fmla="*/ 2674 w 1110486"/>
              <a:gd name="connsiteY5" fmla="*/ 181998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208673 w 1110486"/>
              <a:gd name="connsiteY8" fmla="*/ 127379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695339 w 1110486"/>
              <a:gd name="connsiteY2" fmla="*/ 346913 h 522164"/>
              <a:gd name="connsiteX3" fmla="*/ 200877 w 1110486"/>
              <a:gd name="connsiteY3" fmla="*/ 172124 h 522164"/>
              <a:gd name="connsiteX4" fmla="*/ 186491 w 1110486"/>
              <a:gd name="connsiteY4" fmla="*/ 238422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0285 w 1110486"/>
              <a:gd name="connsiteY2" fmla="*/ 330751 h 522166"/>
              <a:gd name="connsiteX3" fmla="*/ 200879 w 1110486"/>
              <a:gd name="connsiteY3" fmla="*/ 172126 h 522166"/>
              <a:gd name="connsiteX4" fmla="*/ 186493 w 1110486"/>
              <a:gd name="connsiteY4" fmla="*/ 238424 h 522166"/>
              <a:gd name="connsiteX5" fmla="*/ 2674 w 1110486"/>
              <a:gd name="connsiteY5" fmla="*/ 181998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208673 w 1110486"/>
              <a:gd name="connsiteY8" fmla="*/ 127379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698634 w 1110486"/>
              <a:gd name="connsiteY2" fmla="*/ 336137 h 522164"/>
              <a:gd name="connsiteX3" fmla="*/ 200877 w 1110486"/>
              <a:gd name="connsiteY3" fmla="*/ 172124 h 522164"/>
              <a:gd name="connsiteX4" fmla="*/ 186491 w 1110486"/>
              <a:gd name="connsiteY4" fmla="*/ 238422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10486" h="522164">
                <a:moveTo>
                  <a:pt x="1085740" y="520520"/>
                </a:moveTo>
                <a:lnTo>
                  <a:pt x="682602" y="407825"/>
                </a:lnTo>
                <a:lnTo>
                  <a:pt x="698634" y="336137"/>
                </a:lnTo>
                <a:lnTo>
                  <a:pt x="200877" y="172124"/>
                </a:lnTo>
                <a:lnTo>
                  <a:pt x="186491" y="238422"/>
                </a:lnTo>
                <a:lnTo>
                  <a:pt x="2672" y="181996"/>
                </a:lnTo>
                <a:lnTo>
                  <a:pt x="-1" y="-1"/>
                </a:lnTo>
                <a:lnTo>
                  <a:pt x="220205" y="89663"/>
                </a:lnTo>
                <a:lnTo>
                  <a:pt x="208671" y="127377"/>
                </a:lnTo>
                <a:lnTo>
                  <a:pt x="708521" y="303811"/>
                </a:lnTo>
                <a:lnTo>
                  <a:pt x="731904" y="257756"/>
                </a:lnTo>
                <a:lnTo>
                  <a:pt x="1110485" y="418675"/>
                </a:lnTo>
                <a:cubicBezTo>
                  <a:pt x="1110485" y="400550"/>
                  <a:pt x="1085740" y="538645"/>
                  <a:pt x="1085740" y="520520"/>
                </a:cubicBezTo>
                <a:close/>
              </a:path>
            </a:pathLst>
          </a:custGeom>
          <a:solidFill>
            <a:srgbClr val="AAFFFA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89B7DE95-7E7A-49E4-0D77-B7A1838F88EA}"/>
              </a:ext>
            </a:extLst>
          </p:cNvPr>
          <p:cNvSpPr/>
          <p:nvPr/>
        </p:nvSpPr>
        <p:spPr>
          <a:xfrm rot="12095702">
            <a:off x="4598476" y="3337891"/>
            <a:ext cx="1066824" cy="512907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2500"/>
              <a:gd name="connsiteX1" fmla="*/ 470854 w 1362242"/>
              <a:gd name="connsiteY1" fmla="*/ 0 h 442500"/>
              <a:gd name="connsiteX2" fmla="*/ 469577 w 1362242"/>
              <a:gd name="connsiteY2" fmla="*/ 42536 h 442500"/>
              <a:gd name="connsiteX3" fmla="*/ 115510 w 1362242"/>
              <a:gd name="connsiteY3" fmla="*/ 48659 h 442500"/>
              <a:gd name="connsiteX4" fmla="*/ 0 w 1362242"/>
              <a:gd name="connsiteY4" fmla="*/ 297823 h 442500"/>
              <a:gd name="connsiteX5" fmla="*/ 394422 w 1362242"/>
              <a:gd name="connsiteY5" fmla="*/ 442500 h 442500"/>
              <a:gd name="connsiteX6" fmla="*/ 342462 w 1362242"/>
              <a:gd name="connsiteY6" fmla="*/ 412321 h 442500"/>
              <a:gd name="connsiteX7" fmla="*/ 1362242 w 1362242"/>
              <a:gd name="connsiteY7" fmla="*/ 67048 h 442500"/>
              <a:gd name="connsiteX8" fmla="*/ 1345101 w 1362242"/>
              <a:gd name="connsiteY8" fmla="*/ 38 h 442500"/>
              <a:gd name="connsiteX0" fmla="*/ 1452821 w 1469962"/>
              <a:gd name="connsiteY0" fmla="*/ 38 h 442500"/>
              <a:gd name="connsiteX1" fmla="*/ 578574 w 1469962"/>
              <a:gd name="connsiteY1" fmla="*/ 0 h 442500"/>
              <a:gd name="connsiteX2" fmla="*/ 577297 w 1469962"/>
              <a:gd name="connsiteY2" fmla="*/ 42536 h 442500"/>
              <a:gd name="connsiteX3" fmla="*/ 223230 w 1469962"/>
              <a:gd name="connsiteY3" fmla="*/ 48659 h 442500"/>
              <a:gd name="connsiteX4" fmla="*/ 0 w 1469962"/>
              <a:gd name="connsiteY4" fmla="*/ 290786 h 442500"/>
              <a:gd name="connsiteX5" fmla="*/ 502142 w 1469962"/>
              <a:gd name="connsiteY5" fmla="*/ 442500 h 442500"/>
              <a:gd name="connsiteX6" fmla="*/ 450182 w 1469962"/>
              <a:gd name="connsiteY6" fmla="*/ 412321 h 442500"/>
              <a:gd name="connsiteX7" fmla="*/ 1469962 w 1469962"/>
              <a:gd name="connsiteY7" fmla="*/ 67048 h 442500"/>
              <a:gd name="connsiteX8" fmla="*/ 1452821 w 1469962"/>
              <a:gd name="connsiteY8" fmla="*/ 38 h 442500"/>
              <a:gd name="connsiteX0" fmla="*/ 1354184 w 1371325"/>
              <a:gd name="connsiteY0" fmla="*/ 38 h 442500"/>
              <a:gd name="connsiteX1" fmla="*/ 479937 w 1371325"/>
              <a:gd name="connsiteY1" fmla="*/ 0 h 442500"/>
              <a:gd name="connsiteX2" fmla="*/ 478660 w 1371325"/>
              <a:gd name="connsiteY2" fmla="*/ 42536 h 442500"/>
              <a:gd name="connsiteX3" fmla="*/ 124593 w 1371325"/>
              <a:gd name="connsiteY3" fmla="*/ 48659 h 442500"/>
              <a:gd name="connsiteX4" fmla="*/ 0 w 1371325"/>
              <a:gd name="connsiteY4" fmla="*/ 191287 h 442500"/>
              <a:gd name="connsiteX5" fmla="*/ 403505 w 1371325"/>
              <a:gd name="connsiteY5" fmla="*/ 442500 h 442500"/>
              <a:gd name="connsiteX6" fmla="*/ 351545 w 1371325"/>
              <a:gd name="connsiteY6" fmla="*/ 412321 h 442500"/>
              <a:gd name="connsiteX7" fmla="*/ 1371325 w 1371325"/>
              <a:gd name="connsiteY7" fmla="*/ 67048 h 442500"/>
              <a:gd name="connsiteX8" fmla="*/ 1354184 w 1371325"/>
              <a:gd name="connsiteY8" fmla="*/ 38 h 442500"/>
              <a:gd name="connsiteX0" fmla="*/ 1354184 w 1371325"/>
              <a:gd name="connsiteY0" fmla="*/ 31107 h 473569"/>
              <a:gd name="connsiteX1" fmla="*/ 512556 w 1371325"/>
              <a:gd name="connsiteY1" fmla="*/ 0 h 473569"/>
              <a:gd name="connsiteX2" fmla="*/ 478660 w 1371325"/>
              <a:gd name="connsiteY2" fmla="*/ 73605 h 473569"/>
              <a:gd name="connsiteX3" fmla="*/ 124593 w 1371325"/>
              <a:gd name="connsiteY3" fmla="*/ 79728 h 473569"/>
              <a:gd name="connsiteX4" fmla="*/ 0 w 1371325"/>
              <a:gd name="connsiteY4" fmla="*/ 222356 h 473569"/>
              <a:gd name="connsiteX5" fmla="*/ 403505 w 1371325"/>
              <a:gd name="connsiteY5" fmla="*/ 473569 h 473569"/>
              <a:gd name="connsiteX6" fmla="*/ 351545 w 1371325"/>
              <a:gd name="connsiteY6" fmla="*/ 443390 h 473569"/>
              <a:gd name="connsiteX7" fmla="*/ 1371325 w 1371325"/>
              <a:gd name="connsiteY7" fmla="*/ 98117 h 473569"/>
              <a:gd name="connsiteX8" fmla="*/ 1354184 w 1371325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92545 w 1285210"/>
              <a:gd name="connsiteY2" fmla="*/ 73605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423997 w 1285210"/>
              <a:gd name="connsiteY2" fmla="*/ 77524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8478 w 1285210"/>
              <a:gd name="connsiteY2" fmla="*/ 79728 h 473569"/>
              <a:gd name="connsiteX3" fmla="*/ 0 w 1285210"/>
              <a:gd name="connsiteY3" fmla="*/ 274609 h 473569"/>
              <a:gd name="connsiteX4" fmla="*/ 317390 w 1285210"/>
              <a:gd name="connsiteY4" fmla="*/ 473569 h 473569"/>
              <a:gd name="connsiteX5" fmla="*/ 265430 w 1285210"/>
              <a:gd name="connsiteY5" fmla="*/ 443390 h 473569"/>
              <a:gd name="connsiteX6" fmla="*/ 1285210 w 1285210"/>
              <a:gd name="connsiteY6" fmla="*/ 98117 h 473569"/>
              <a:gd name="connsiteX7" fmla="*/ 1268069 w 1285210"/>
              <a:gd name="connsiteY7" fmla="*/ 31107 h 473569"/>
              <a:gd name="connsiteX0" fmla="*/ 1268069 w 1285210"/>
              <a:gd name="connsiteY0" fmla="*/ 50749 h 493211"/>
              <a:gd name="connsiteX1" fmla="*/ 426441 w 1285210"/>
              <a:gd name="connsiteY1" fmla="*/ 19642 h 493211"/>
              <a:gd name="connsiteX2" fmla="*/ 54958 w 1285210"/>
              <a:gd name="connsiteY2" fmla="*/ 18379 h 493211"/>
              <a:gd name="connsiteX3" fmla="*/ 0 w 1285210"/>
              <a:gd name="connsiteY3" fmla="*/ 294251 h 493211"/>
              <a:gd name="connsiteX4" fmla="*/ 317390 w 1285210"/>
              <a:gd name="connsiteY4" fmla="*/ 493211 h 493211"/>
              <a:gd name="connsiteX5" fmla="*/ 265430 w 1285210"/>
              <a:gd name="connsiteY5" fmla="*/ 463032 h 493211"/>
              <a:gd name="connsiteX6" fmla="*/ 1285210 w 1285210"/>
              <a:gd name="connsiteY6" fmla="*/ 117759 h 493211"/>
              <a:gd name="connsiteX7" fmla="*/ 1268069 w 1285210"/>
              <a:gd name="connsiteY7" fmla="*/ 50749 h 493211"/>
              <a:gd name="connsiteX0" fmla="*/ 1268069 w 1285210"/>
              <a:gd name="connsiteY0" fmla="*/ 32370 h 474832"/>
              <a:gd name="connsiteX1" fmla="*/ 426441 w 1285210"/>
              <a:gd name="connsiteY1" fmla="*/ 1263 h 474832"/>
              <a:gd name="connsiteX2" fmla="*/ 54958 w 1285210"/>
              <a:gd name="connsiteY2" fmla="*/ 0 h 474832"/>
              <a:gd name="connsiteX3" fmla="*/ 0 w 1285210"/>
              <a:gd name="connsiteY3" fmla="*/ 275872 h 474832"/>
              <a:gd name="connsiteX4" fmla="*/ 317390 w 1285210"/>
              <a:gd name="connsiteY4" fmla="*/ 474832 h 474832"/>
              <a:gd name="connsiteX5" fmla="*/ 265430 w 1285210"/>
              <a:gd name="connsiteY5" fmla="*/ 444653 h 474832"/>
              <a:gd name="connsiteX6" fmla="*/ 1285210 w 1285210"/>
              <a:gd name="connsiteY6" fmla="*/ 99380 h 474832"/>
              <a:gd name="connsiteX7" fmla="*/ 1268069 w 1285210"/>
              <a:gd name="connsiteY7" fmla="*/ 32370 h 474832"/>
              <a:gd name="connsiteX0" fmla="*/ 1268069 w 1285210"/>
              <a:gd name="connsiteY0" fmla="*/ 51241 h 493703"/>
              <a:gd name="connsiteX1" fmla="*/ 426441 w 1285210"/>
              <a:gd name="connsiteY1" fmla="*/ 20134 h 493703"/>
              <a:gd name="connsiteX2" fmla="*/ 57309 w 1285210"/>
              <a:gd name="connsiteY2" fmla="*/ 0 h 493703"/>
              <a:gd name="connsiteX3" fmla="*/ 0 w 1285210"/>
              <a:gd name="connsiteY3" fmla="*/ 294743 h 493703"/>
              <a:gd name="connsiteX4" fmla="*/ 317390 w 1285210"/>
              <a:gd name="connsiteY4" fmla="*/ 493703 h 493703"/>
              <a:gd name="connsiteX5" fmla="*/ 265430 w 1285210"/>
              <a:gd name="connsiteY5" fmla="*/ 463524 h 493703"/>
              <a:gd name="connsiteX6" fmla="*/ 1285210 w 1285210"/>
              <a:gd name="connsiteY6" fmla="*/ 118251 h 493703"/>
              <a:gd name="connsiteX7" fmla="*/ 1268069 w 1285210"/>
              <a:gd name="connsiteY7" fmla="*/ 51241 h 493703"/>
              <a:gd name="connsiteX0" fmla="*/ 2187601 w 2187601"/>
              <a:gd name="connsiteY0" fmla="*/ 49792 h 493703"/>
              <a:gd name="connsiteX1" fmla="*/ 426441 w 2187601"/>
              <a:gd name="connsiteY1" fmla="*/ 20134 h 493703"/>
              <a:gd name="connsiteX2" fmla="*/ 57309 w 2187601"/>
              <a:gd name="connsiteY2" fmla="*/ 0 h 493703"/>
              <a:gd name="connsiteX3" fmla="*/ 0 w 2187601"/>
              <a:gd name="connsiteY3" fmla="*/ 294743 h 493703"/>
              <a:gd name="connsiteX4" fmla="*/ 317390 w 2187601"/>
              <a:gd name="connsiteY4" fmla="*/ 493703 h 493703"/>
              <a:gd name="connsiteX5" fmla="*/ 265430 w 2187601"/>
              <a:gd name="connsiteY5" fmla="*/ 463524 h 493703"/>
              <a:gd name="connsiteX6" fmla="*/ 1285210 w 2187601"/>
              <a:gd name="connsiteY6" fmla="*/ 118251 h 493703"/>
              <a:gd name="connsiteX7" fmla="*/ 2187601 w 2187601"/>
              <a:gd name="connsiteY7" fmla="*/ 49792 h 493703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34602 h 576391"/>
              <a:gd name="connsiteX1" fmla="*/ 426441 w 2158759"/>
              <a:gd name="connsiteY1" fmla="*/ 102822 h 576391"/>
              <a:gd name="connsiteX2" fmla="*/ 57309 w 2158759"/>
              <a:gd name="connsiteY2" fmla="*/ 82688 h 576391"/>
              <a:gd name="connsiteX3" fmla="*/ 0 w 2158759"/>
              <a:gd name="connsiteY3" fmla="*/ 377431 h 576391"/>
              <a:gd name="connsiteX4" fmla="*/ 317390 w 2158759"/>
              <a:gd name="connsiteY4" fmla="*/ 576391 h 576391"/>
              <a:gd name="connsiteX5" fmla="*/ 265430 w 2158759"/>
              <a:gd name="connsiteY5" fmla="*/ 546212 h 576391"/>
              <a:gd name="connsiteX6" fmla="*/ 1285210 w 2158759"/>
              <a:gd name="connsiteY6" fmla="*/ 200939 h 576391"/>
              <a:gd name="connsiteX7" fmla="*/ 2158759 w 2158759"/>
              <a:gd name="connsiteY7" fmla="*/ 134602 h 576391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13578 h 555367"/>
              <a:gd name="connsiteX1" fmla="*/ 1856963 w 2158759"/>
              <a:gd name="connsiteY1" fmla="*/ 0 h 555367"/>
              <a:gd name="connsiteX2" fmla="*/ 57309 w 2158759"/>
              <a:gd name="connsiteY2" fmla="*/ 61664 h 555367"/>
              <a:gd name="connsiteX3" fmla="*/ 0 w 2158759"/>
              <a:gd name="connsiteY3" fmla="*/ 356407 h 555367"/>
              <a:gd name="connsiteX4" fmla="*/ 317390 w 2158759"/>
              <a:gd name="connsiteY4" fmla="*/ 555367 h 555367"/>
              <a:gd name="connsiteX5" fmla="*/ 265430 w 2158759"/>
              <a:gd name="connsiteY5" fmla="*/ 525188 h 555367"/>
              <a:gd name="connsiteX6" fmla="*/ 1285210 w 2158759"/>
              <a:gd name="connsiteY6" fmla="*/ 179915 h 555367"/>
              <a:gd name="connsiteX7" fmla="*/ 2158759 w 2158759"/>
              <a:gd name="connsiteY7" fmla="*/ 113578 h 555367"/>
              <a:gd name="connsiteX0" fmla="*/ 2158759 w 2158759"/>
              <a:gd name="connsiteY0" fmla="*/ 131777 h 573566"/>
              <a:gd name="connsiteX1" fmla="*/ 1856963 w 2158759"/>
              <a:gd name="connsiteY1" fmla="*/ 18199 h 573566"/>
              <a:gd name="connsiteX2" fmla="*/ 1021768 w 2158759"/>
              <a:gd name="connsiteY2" fmla="*/ 0 h 573566"/>
              <a:gd name="connsiteX3" fmla="*/ 0 w 2158759"/>
              <a:gd name="connsiteY3" fmla="*/ 374606 h 573566"/>
              <a:gd name="connsiteX4" fmla="*/ 317390 w 2158759"/>
              <a:gd name="connsiteY4" fmla="*/ 573566 h 573566"/>
              <a:gd name="connsiteX5" fmla="*/ 265430 w 2158759"/>
              <a:gd name="connsiteY5" fmla="*/ 543387 h 573566"/>
              <a:gd name="connsiteX6" fmla="*/ 1285210 w 2158759"/>
              <a:gd name="connsiteY6" fmla="*/ 198114 h 573566"/>
              <a:gd name="connsiteX7" fmla="*/ 2158759 w 2158759"/>
              <a:gd name="connsiteY7" fmla="*/ 131777 h 573566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285210 w 2158759"/>
              <a:gd name="connsiteY7" fmla="*/ 263158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475851 w 2158759"/>
              <a:gd name="connsiteY7" fmla="*/ 246905 h 638610"/>
              <a:gd name="connsiteX8" fmla="*/ 2158759 w 2158759"/>
              <a:gd name="connsiteY8" fmla="*/ 196821 h 638610"/>
              <a:gd name="connsiteX0" fmla="*/ 2158759 w 2163326"/>
              <a:gd name="connsiteY0" fmla="*/ 196821 h 638610"/>
              <a:gd name="connsiteX1" fmla="*/ 1856963 w 2163326"/>
              <a:gd name="connsiteY1" fmla="*/ 83243 h 638610"/>
              <a:gd name="connsiteX2" fmla="*/ 1358439 w 2163326"/>
              <a:gd name="connsiteY2" fmla="*/ 0 h 638610"/>
              <a:gd name="connsiteX3" fmla="*/ 1021768 w 2163326"/>
              <a:gd name="connsiteY3" fmla="*/ 65044 h 638610"/>
              <a:gd name="connsiteX4" fmla="*/ 0 w 2163326"/>
              <a:gd name="connsiteY4" fmla="*/ 439650 h 638610"/>
              <a:gd name="connsiteX5" fmla="*/ 317390 w 2163326"/>
              <a:gd name="connsiteY5" fmla="*/ 638610 h 638610"/>
              <a:gd name="connsiteX6" fmla="*/ 1435993 w 2163326"/>
              <a:gd name="connsiteY6" fmla="*/ 479949 h 638610"/>
              <a:gd name="connsiteX7" fmla="*/ 1475851 w 2163326"/>
              <a:gd name="connsiteY7" fmla="*/ 246905 h 638610"/>
              <a:gd name="connsiteX8" fmla="*/ 2163326 w 2163326"/>
              <a:gd name="connsiteY8" fmla="*/ 237475 h 638610"/>
              <a:gd name="connsiteX9" fmla="*/ 2158759 w 2163326"/>
              <a:gd name="connsiteY9" fmla="*/ 19682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475851 w 2163327"/>
              <a:gd name="connsiteY7" fmla="*/ 24690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479949"/>
              <a:gd name="connsiteX1" fmla="*/ 1856963 w 2163327"/>
              <a:gd name="connsiteY1" fmla="*/ 83243 h 479949"/>
              <a:gd name="connsiteX2" fmla="*/ 1358439 w 2163327"/>
              <a:gd name="connsiteY2" fmla="*/ 0 h 479949"/>
              <a:gd name="connsiteX3" fmla="*/ 1021768 w 2163327"/>
              <a:gd name="connsiteY3" fmla="*/ 65044 h 479949"/>
              <a:gd name="connsiteX4" fmla="*/ 0 w 2163327"/>
              <a:gd name="connsiteY4" fmla="*/ 439650 h 479949"/>
              <a:gd name="connsiteX5" fmla="*/ 1215266 w 2163327"/>
              <a:gd name="connsiteY5" fmla="*/ 290391 h 479949"/>
              <a:gd name="connsiteX6" fmla="*/ 1435993 w 2163327"/>
              <a:gd name="connsiteY6" fmla="*/ 479949 h 479949"/>
              <a:gd name="connsiteX7" fmla="*/ 1502915 w 2163327"/>
              <a:gd name="connsiteY7" fmla="*/ 190265 h 479949"/>
              <a:gd name="connsiteX8" fmla="*/ 2163326 w 2163327"/>
              <a:gd name="connsiteY8" fmla="*/ 237475 h 479949"/>
              <a:gd name="connsiteX9" fmla="*/ 2163327 w 2163327"/>
              <a:gd name="connsiteY9" fmla="*/ 183101 h 479949"/>
              <a:gd name="connsiteX0" fmla="*/ 1141559 w 1141559"/>
              <a:gd name="connsiteY0" fmla="*/ 183101 h 479949"/>
              <a:gd name="connsiteX1" fmla="*/ 835195 w 1141559"/>
              <a:gd name="connsiteY1" fmla="*/ 83243 h 479949"/>
              <a:gd name="connsiteX2" fmla="*/ 336671 w 1141559"/>
              <a:gd name="connsiteY2" fmla="*/ 0 h 479949"/>
              <a:gd name="connsiteX3" fmla="*/ 0 w 1141559"/>
              <a:gd name="connsiteY3" fmla="*/ 65044 h 479949"/>
              <a:gd name="connsiteX4" fmla="*/ 1674 w 1141559"/>
              <a:gd name="connsiteY4" fmla="*/ 69927 h 479949"/>
              <a:gd name="connsiteX5" fmla="*/ 193498 w 1141559"/>
              <a:gd name="connsiteY5" fmla="*/ 290391 h 479949"/>
              <a:gd name="connsiteX6" fmla="*/ 414225 w 1141559"/>
              <a:gd name="connsiteY6" fmla="*/ 479949 h 479949"/>
              <a:gd name="connsiteX7" fmla="*/ 481147 w 1141559"/>
              <a:gd name="connsiteY7" fmla="*/ 190265 h 479949"/>
              <a:gd name="connsiteX8" fmla="*/ 1141558 w 1141559"/>
              <a:gd name="connsiteY8" fmla="*/ 237475 h 479949"/>
              <a:gd name="connsiteX9" fmla="*/ 1141559 w 1141559"/>
              <a:gd name="connsiteY9" fmla="*/ 183101 h 479949"/>
              <a:gd name="connsiteX0" fmla="*/ 1141559 w 1141559"/>
              <a:gd name="connsiteY0" fmla="*/ 239980 h 536828"/>
              <a:gd name="connsiteX1" fmla="*/ 835195 w 1141559"/>
              <a:gd name="connsiteY1" fmla="*/ 140122 h 536828"/>
              <a:gd name="connsiteX2" fmla="*/ 63693 w 1141559"/>
              <a:gd name="connsiteY2" fmla="*/ 0 h 536828"/>
              <a:gd name="connsiteX3" fmla="*/ 0 w 1141559"/>
              <a:gd name="connsiteY3" fmla="*/ 121923 h 536828"/>
              <a:gd name="connsiteX4" fmla="*/ 1674 w 1141559"/>
              <a:gd name="connsiteY4" fmla="*/ 126806 h 536828"/>
              <a:gd name="connsiteX5" fmla="*/ 193498 w 1141559"/>
              <a:gd name="connsiteY5" fmla="*/ 347270 h 536828"/>
              <a:gd name="connsiteX6" fmla="*/ 414225 w 1141559"/>
              <a:gd name="connsiteY6" fmla="*/ 536828 h 536828"/>
              <a:gd name="connsiteX7" fmla="*/ 481147 w 1141559"/>
              <a:gd name="connsiteY7" fmla="*/ 247144 h 536828"/>
              <a:gd name="connsiteX8" fmla="*/ 1141558 w 1141559"/>
              <a:gd name="connsiteY8" fmla="*/ 294354 h 536828"/>
              <a:gd name="connsiteX9" fmla="*/ 1141559 w 1141559"/>
              <a:gd name="connsiteY9" fmla="*/ 239980 h 536828"/>
              <a:gd name="connsiteX0" fmla="*/ 1141559 w 1141559"/>
              <a:gd name="connsiteY0" fmla="*/ 254041 h 550889"/>
              <a:gd name="connsiteX1" fmla="*/ 835195 w 1141559"/>
              <a:gd name="connsiteY1" fmla="*/ 154183 h 550889"/>
              <a:gd name="connsiteX2" fmla="*/ 42583 w 1141559"/>
              <a:gd name="connsiteY2" fmla="*/ 0 h 550889"/>
              <a:gd name="connsiteX3" fmla="*/ 0 w 1141559"/>
              <a:gd name="connsiteY3" fmla="*/ 135984 h 550889"/>
              <a:gd name="connsiteX4" fmla="*/ 1674 w 1141559"/>
              <a:gd name="connsiteY4" fmla="*/ 140867 h 550889"/>
              <a:gd name="connsiteX5" fmla="*/ 193498 w 1141559"/>
              <a:gd name="connsiteY5" fmla="*/ 361331 h 550889"/>
              <a:gd name="connsiteX6" fmla="*/ 414225 w 1141559"/>
              <a:gd name="connsiteY6" fmla="*/ 550889 h 550889"/>
              <a:gd name="connsiteX7" fmla="*/ 481147 w 1141559"/>
              <a:gd name="connsiteY7" fmla="*/ 261205 h 550889"/>
              <a:gd name="connsiteX8" fmla="*/ 1141558 w 1141559"/>
              <a:gd name="connsiteY8" fmla="*/ 308415 h 550889"/>
              <a:gd name="connsiteX9" fmla="*/ 1141559 w 1141559"/>
              <a:gd name="connsiteY9" fmla="*/ 254041 h 550889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81147 w 1141559"/>
              <a:gd name="connsiteY7" fmla="*/ 235203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525471 w 1141559"/>
              <a:gd name="connsiteY7" fmla="*/ 24644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61098 w 1141559"/>
              <a:gd name="connsiteY7" fmla="*/ 23556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48071 h 544919"/>
              <a:gd name="connsiteX1" fmla="*/ 835195 w 1141559"/>
              <a:gd name="connsiteY1" fmla="*/ 148213 h 544919"/>
              <a:gd name="connsiteX2" fmla="*/ 67558 w 1141559"/>
              <a:gd name="connsiteY2" fmla="*/ 0 h 544919"/>
              <a:gd name="connsiteX3" fmla="*/ 0 w 1141559"/>
              <a:gd name="connsiteY3" fmla="*/ 130014 h 544919"/>
              <a:gd name="connsiteX4" fmla="*/ 1674 w 1141559"/>
              <a:gd name="connsiteY4" fmla="*/ 134897 h 544919"/>
              <a:gd name="connsiteX5" fmla="*/ 193498 w 1141559"/>
              <a:gd name="connsiteY5" fmla="*/ 355361 h 544919"/>
              <a:gd name="connsiteX6" fmla="*/ 414225 w 1141559"/>
              <a:gd name="connsiteY6" fmla="*/ 544919 h 544919"/>
              <a:gd name="connsiteX7" fmla="*/ 461098 w 1141559"/>
              <a:gd name="connsiteY7" fmla="*/ 255594 h 544919"/>
              <a:gd name="connsiteX8" fmla="*/ 1141558 w 1141559"/>
              <a:gd name="connsiteY8" fmla="*/ 302445 h 544919"/>
              <a:gd name="connsiteX9" fmla="*/ 1141559 w 1141559"/>
              <a:gd name="connsiteY9" fmla="*/ 248071 h 544919"/>
              <a:gd name="connsiteX0" fmla="*/ 1218216 w 1218216"/>
              <a:gd name="connsiteY0" fmla="*/ 183321 h 544919"/>
              <a:gd name="connsiteX1" fmla="*/ 835195 w 1218216"/>
              <a:gd name="connsiteY1" fmla="*/ 148213 h 544919"/>
              <a:gd name="connsiteX2" fmla="*/ 67558 w 1218216"/>
              <a:gd name="connsiteY2" fmla="*/ 0 h 544919"/>
              <a:gd name="connsiteX3" fmla="*/ 0 w 1218216"/>
              <a:gd name="connsiteY3" fmla="*/ 130014 h 544919"/>
              <a:gd name="connsiteX4" fmla="*/ 1674 w 1218216"/>
              <a:gd name="connsiteY4" fmla="*/ 134897 h 544919"/>
              <a:gd name="connsiteX5" fmla="*/ 193498 w 1218216"/>
              <a:gd name="connsiteY5" fmla="*/ 355361 h 544919"/>
              <a:gd name="connsiteX6" fmla="*/ 414225 w 1218216"/>
              <a:gd name="connsiteY6" fmla="*/ 544919 h 544919"/>
              <a:gd name="connsiteX7" fmla="*/ 461098 w 1218216"/>
              <a:gd name="connsiteY7" fmla="*/ 255594 h 544919"/>
              <a:gd name="connsiteX8" fmla="*/ 1141558 w 1218216"/>
              <a:gd name="connsiteY8" fmla="*/ 302445 h 544919"/>
              <a:gd name="connsiteX9" fmla="*/ 1218216 w 1218216"/>
              <a:gd name="connsiteY9" fmla="*/ 183321 h 544919"/>
              <a:gd name="connsiteX0" fmla="*/ 1218216 w 1218216"/>
              <a:gd name="connsiteY0" fmla="*/ 270397 h 631995"/>
              <a:gd name="connsiteX1" fmla="*/ 758776 w 1218216"/>
              <a:gd name="connsiteY1" fmla="*/ 0 h 631995"/>
              <a:gd name="connsiteX2" fmla="*/ 67558 w 1218216"/>
              <a:gd name="connsiteY2" fmla="*/ 87076 h 631995"/>
              <a:gd name="connsiteX3" fmla="*/ 0 w 1218216"/>
              <a:gd name="connsiteY3" fmla="*/ 217090 h 631995"/>
              <a:gd name="connsiteX4" fmla="*/ 1674 w 1218216"/>
              <a:gd name="connsiteY4" fmla="*/ 221973 h 631995"/>
              <a:gd name="connsiteX5" fmla="*/ 193498 w 1218216"/>
              <a:gd name="connsiteY5" fmla="*/ 442437 h 631995"/>
              <a:gd name="connsiteX6" fmla="*/ 414225 w 1218216"/>
              <a:gd name="connsiteY6" fmla="*/ 631995 h 631995"/>
              <a:gd name="connsiteX7" fmla="*/ 461098 w 1218216"/>
              <a:gd name="connsiteY7" fmla="*/ 342670 h 631995"/>
              <a:gd name="connsiteX8" fmla="*/ 1141558 w 1218216"/>
              <a:gd name="connsiteY8" fmla="*/ 389521 h 631995"/>
              <a:gd name="connsiteX9" fmla="*/ 1218216 w 1218216"/>
              <a:gd name="connsiteY9" fmla="*/ 270397 h 631995"/>
              <a:gd name="connsiteX0" fmla="*/ 1218216 w 1218216"/>
              <a:gd name="connsiteY0" fmla="*/ 623451 h 985049"/>
              <a:gd name="connsiteX1" fmla="*/ 758776 w 1218216"/>
              <a:gd name="connsiteY1" fmla="*/ 353054 h 985049"/>
              <a:gd name="connsiteX2" fmla="*/ 319592 w 1218216"/>
              <a:gd name="connsiteY2" fmla="*/ 0 h 985049"/>
              <a:gd name="connsiteX3" fmla="*/ 0 w 1218216"/>
              <a:gd name="connsiteY3" fmla="*/ 570144 h 985049"/>
              <a:gd name="connsiteX4" fmla="*/ 1674 w 1218216"/>
              <a:gd name="connsiteY4" fmla="*/ 575027 h 985049"/>
              <a:gd name="connsiteX5" fmla="*/ 193498 w 1218216"/>
              <a:gd name="connsiteY5" fmla="*/ 795491 h 985049"/>
              <a:gd name="connsiteX6" fmla="*/ 414225 w 1218216"/>
              <a:gd name="connsiteY6" fmla="*/ 985049 h 985049"/>
              <a:gd name="connsiteX7" fmla="*/ 461098 w 1218216"/>
              <a:gd name="connsiteY7" fmla="*/ 695724 h 985049"/>
              <a:gd name="connsiteX8" fmla="*/ 1141558 w 1218216"/>
              <a:gd name="connsiteY8" fmla="*/ 742575 h 985049"/>
              <a:gd name="connsiteX9" fmla="*/ 1218216 w 1218216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6006 w 1224222"/>
              <a:gd name="connsiteY3" fmla="*/ 570144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263310 w 1224222"/>
              <a:gd name="connsiteY3" fmla="*/ 110666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024718 w 1024718"/>
              <a:gd name="connsiteY0" fmla="*/ 623451 h 985049"/>
              <a:gd name="connsiteX1" fmla="*/ 565278 w 1024718"/>
              <a:gd name="connsiteY1" fmla="*/ 353054 h 985049"/>
              <a:gd name="connsiteX2" fmla="*/ 126094 w 1024718"/>
              <a:gd name="connsiteY2" fmla="*/ 0 h 985049"/>
              <a:gd name="connsiteX3" fmla="*/ 63806 w 1024718"/>
              <a:gd name="connsiteY3" fmla="*/ 110666 h 985049"/>
              <a:gd name="connsiteX4" fmla="*/ 146825 w 1024718"/>
              <a:gd name="connsiteY4" fmla="*/ 357168 h 985049"/>
              <a:gd name="connsiteX5" fmla="*/ 0 w 1024718"/>
              <a:gd name="connsiteY5" fmla="*/ 795491 h 985049"/>
              <a:gd name="connsiteX6" fmla="*/ 220727 w 1024718"/>
              <a:gd name="connsiteY6" fmla="*/ 985049 h 985049"/>
              <a:gd name="connsiteX7" fmla="*/ 267600 w 1024718"/>
              <a:gd name="connsiteY7" fmla="*/ 695724 h 985049"/>
              <a:gd name="connsiteX8" fmla="*/ 948060 w 1024718"/>
              <a:gd name="connsiteY8" fmla="*/ 742575 h 985049"/>
              <a:gd name="connsiteX9" fmla="*/ 1024718 w 1024718"/>
              <a:gd name="connsiteY9" fmla="*/ 623451 h 985049"/>
              <a:gd name="connsiteX0" fmla="*/ 960912 w 960912"/>
              <a:gd name="connsiteY0" fmla="*/ 623451 h 985049"/>
              <a:gd name="connsiteX1" fmla="*/ 501472 w 960912"/>
              <a:gd name="connsiteY1" fmla="*/ 353054 h 985049"/>
              <a:gd name="connsiteX2" fmla="*/ 62288 w 960912"/>
              <a:gd name="connsiteY2" fmla="*/ 0 h 985049"/>
              <a:gd name="connsiteX3" fmla="*/ 0 w 960912"/>
              <a:gd name="connsiteY3" fmla="*/ 110666 h 985049"/>
              <a:gd name="connsiteX4" fmla="*/ 83019 w 960912"/>
              <a:gd name="connsiteY4" fmla="*/ 357168 h 985049"/>
              <a:gd name="connsiteX5" fmla="*/ 200291 w 960912"/>
              <a:gd name="connsiteY5" fmla="*/ 625498 h 985049"/>
              <a:gd name="connsiteX6" fmla="*/ 156921 w 960912"/>
              <a:gd name="connsiteY6" fmla="*/ 985049 h 985049"/>
              <a:gd name="connsiteX7" fmla="*/ 203794 w 960912"/>
              <a:gd name="connsiteY7" fmla="*/ 695724 h 985049"/>
              <a:gd name="connsiteX8" fmla="*/ 884254 w 960912"/>
              <a:gd name="connsiteY8" fmla="*/ 742575 h 985049"/>
              <a:gd name="connsiteX9" fmla="*/ 960912 w 960912"/>
              <a:gd name="connsiteY9" fmla="*/ 623451 h 985049"/>
              <a:gd name="connsiteX0" fmla="*/ 960912 w 960912"/>
              <a:gd name="connsiteY0" fmla="*/ 623451 h 743722"/>
              <a:gd name="connsiteX1" fmla="*/ 501472 w 960912"/>
              <a:gd name="connsiteY1" fmla="*/ 353054 h 743722"/>
              <a:gd name="connsiteX2" fmla="*/ 62288 w 960912"/>
              <a:gd name="connsiteY2" fmla="*/ 0 h 743722"/>
              <a:gd name="connsiteX3" fmla="*/ 0 w 960912"/>
              <a:gd name="connsiteY3" fmla="*/ 110666 h 743722"/>
              <a:gd name="connsiteX4" fmla="*/ 83019 w 960912"/>
              <a:gd name="connsiteY4" fmla="*/ 357168 h 743722"/>
              <a:gd name="connsiteX5" fmla="*/ 200291 w 960912"/>
              <a:gd name="connsiteY5" fmla="*/ 625498 h 743722"/>
              <a:gd name="connsiteX6" fmla="*/ 203794 w 960912"/>
              <a:gd name="connsiteY6" fmla="*/ 695724 h 743722"/>
              <a:gd name="connsiteX7" fmla="*/ 884254 w 960912"/>
              <a:gd name="connsiteY7" fmla="*/ 742575 h 743722"/>
              <a:gd name="connsiteX8" fmla="*/ 960912 w 960912"/>
              <a:gd name="connsiteY8" fmla="*/ 623451 h 743722"/>
              <a:gd name="connsiteX0" fmla="*/ 960912 w 960912"/>
              <a:gd name="connsiteY0" fmla="*/ 623451 h 743011"/>
              <a:gd name="connsiteX1" fmla="*/ 501472 w 960912"/>
              <a:gd name="connsiteY1" fmla="*/ 353054 h 743011"/>
              <a:gd name="connsiteX2" fmla="*/ 62288 w 960912"/>
              <a:gd name="connsiteY2" fmla="*/ 0 h 743011"/>
              <a:gd name="connsiteX3" fmla="*/ 0 w 960912"/>
              <a:gd name="connsiteY3" fmla="*/ 110666 h 743011"/>
              <a:gd name="connsiteX4" fmla="*/ 83019 w 960912"/>
              <a:gd name="connsiteY4" fmla="*/ 357168 h 743011"/>
              <a:gd name="connsiteX5" fmla="*/ 200291 w 960912"/>
              <a:gd name="connsiteY5" fmla="*/ 625498 h 743011"/>
              <a:gd name="connsiteX6" fmla="*/ 484793 w 960912"/>
              <a:gd name="connsiteY6" fmla="*/ 573561 h 743011"/>
              <a:gd name="connsiteX7" fmla="*/ 884254 w 960912"/>
              <a:gd name="connsiteY7" fmla="*/ 742575 h 743011"/>
              <a:gd name="connsiteX8" fmla="*/ 960912 w 960912"/>
              <a:gd name="connsiteY8" fmla="*/ 623451 h 743011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484793 w 960912"/>
              <a:gd name="connsiteY6" fmla="*/ 573561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529802 w 960912"/>
              <a:gd name="connsiteY6" fmla="*/ 533445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15755 w 960912"/>
              <a:gd name="connsiteY5" fmla="*/ 593131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1684 w 960912"/>
              <a:gd name="connsiteY6" fmla="*/ 736371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8714 w 960912"/>
              <a:gd name="connsiteY6" fmla="*/ 725816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1052061"/>
              <a:gd name="connsiteY0" fmla="*/ 623451 h 725816"/>
              <a:gd name="connsiteX1" fmla="*/ 501472 w 1052061"/>
              <a:gd name="connsiteY1" fmla="*/ 353054 h 725816"/>
              <a:gd name="connsiteX2" fmla="*/ 62288 w 1052061"/>
              <a:gd name="connsiteY2" fmla="*/ 0 h 725816"/>
              <a:gd name="connsiteX3" fmla="*/ 0 w 1052061"/>
              <a:gd name="connsiteY3" fmla="*/ 110666 h 725816"/>
              <a:gd name="connsiteX4" fmla="*/ 83019 w 1052061"/>
              <a:gd name="connsiteY4" fmla="*/ 357168 h 725816"/>
              <a:gd name="connsiteX5" fmla="*/ 188676 w 1052061"/>
              <a:gd name="connsiteY5" fmla="*/ 604045 h 725816"/>
              <a:gd name="connsiteX6" fmla="*/ 628714 w 1052061"/>
              <a:gd name="connsiteY6" fmla="*/ 725816 h 725816"/>
              <a:gd name="connsiteX7" fmla="*/ 684568 w 1052061"/>
              <a:gd name="connsiteY7" fmla="*/ 613106 h 725816"/>
              <a:gd name="connsiteX8" fmla="*/ 1052061 w 1052061"/>
              <a:gd name="connsiteY8" fmla="*/ 458058 h 725816"/>
              <a:gd name="connsiteX9" fmla="*/ 960912 w 1052061"/>
              <a:gd name="connsiteY9" fmla="*/ 623451 h 725816"/>
              <a:gd name="connsiteX0" fmla="*/ 960912 w 1052061"/>
              <a:gd name="connsiteY0" fmla="*/ 623451 h 725816"/>
              <a:gd name="connsiteX1" fmla="*/ 501472 w 1052061"/>
              <a:gd name="connsiteY1" fmla="*/ 353054 h 725816"/>
              <a:gd name="connsiteX2" fmla="*/ 62288 w 1052061"/>
              <a:gd name="connsiteY2" fmla="*/ 0 h 725816"/>
              <a:gd name="connsiteX3" fmla="*/ 0 w 1052061"/>
              <a:gd name="connsiteY3" fmla="*/ 110666 h 725816"/>
              <a:gd name="connsiteX4" fmla="*/ 83019 w 1052061"/>
              <a:gd name="connsiteY4" fmla="*/ 357168 h 725816"/>
              <a:gd name="connsiteX5" fmla="*/ 188676 w 1052061"/>
              <a:gd name="connsiteY5" fmla="*/ 604045 h 725816"/>
              <a:gd name="connsiteX6" fmla="*/ 628714 w 1052061"/>
              <a:gd name="connsiteY6" fmla="*/ 725816 h 725816"/>
              <a:gd name="connsiteX7" fmla="*/ 840461 w 1052061"/>
              <a:gd name="connsiteY7" fmla="*/ 301652 h 725816"/>
              <a:gd name="connsiteX8" fmla="*/ 1052061 w 1052061"/>
              <a:gd name="connsiteY8" fmla="*/ 458058 h 725816"/>
              <a:gd name="connsiteX9" fmla="*/ 960912 w 1052061"/>
              <a:gd name="connsiteY9" fmla="*/ 623451 h 725816"/>
              <a:gd name="connsiteX0" fmla="*/ 960912 w 1052061"/>
              <a:gd name="connsiteY0" fmla="*/ 623451 h 624605"/>
              <a:gd name="connsiteX1" fmla="*/ 501472 w 1052061"/>
              <a:gd name="connsiteY1" fmla="*/ 353054 h 624605"/>
              <a:gd name="connsiteX2" fmla="*/ 62288 w 1052061"/>
              <a:gd name="connsiteY2" fmla="*/ 0 h 624605"/>
              <a:gd name="connsiteX3" fmla="*/ 0 w 1052061"/>
              <a:gd name="connsiteY3" fmla="*/ 110666 h 624605"/>
              <a:gd name="connsiteX4" fmla="*/ 83019 w 1052061"/>
              <a:gd name="connsiteY4" fmla="*/ 357168 h 624605"/>
              <a:gd name="connsiteX5" fmla="*/ 188676 w 1052061"/>
              <a:gd name="connsiteY5" fmla="*/ 604045 h 624605"/>
              <a:gd name="connsiteX6" fmla="*/ 681762 w 1052061"/>
              <a:gd name="connsiteY6" fmla="*/ 177566 h 624605"/>
              <a:gd name="connsiteX7" fmla="*/ 840461 w 1052061"/>
              <a:gd name="connsiteY7" fmla="*/ 301652 h 624605"/>
              <a:gd name="connsiteX8" fmla="*/ 1052061 w 1052061"/>
              <a:gd name="connsiteY8" fmla="*/ 458058 h 624605"/>
              <a:gd name="connsiteX9" fmla="*/ 960912 w 1052061"/>
              <a:gd name="connsiteY9" fmla="*/ 623451 h 624605"/>
              <a:gd name="connsiteX0" fmla="*/ 960912 w 1052061"/>
              <a:gd name="connsiteY0" fmla="*/ 636037 h 637191"/>
              <a:gd name="connsiteX1" fmla="*/ 501472 w 1052061"/>
              <a:gd name="connsiteY1" fmla="*/ 365640 h 637191"/>
              <a:gd name="connsiteX2" fmla="*/ 62288 w 1052061"/>
              <a:gd name="connsiteY2" fmla="*/ 12586 h 637191"/>
              <a:gd name="connsiteX3" fmla="*/ 0 w 1052061"/>
              <a:gd name="connsiteY3" fmla="*/ 123252 h 637191"/>
              <a:gd name="connsiteX4" fmla="*/ 83019 w 1052061"/>
              <a:gd name="connsiteY4" fmla="*/ 369754 h 637191"/>
              <a:gd name="connsiteX5" fmla="*/ 469135 w 1052061"/>
              <a:gd name="connsiteY5" fmla="*/ 0 h 637191"/>
              <a:gd name="connsiteX6" fmla="*/ 681762 w 1052061"/>
              <a:gd name="connsiteY6" fmla="*/ 190152 h 637191"/>
              <a:gd name="connsiteX7" fmla="*/ 840461 w 1052061"/>
              <a:gd name="connsiteY7" fmla="*/ 314238 h 637191"/>
              <a:gd name="connsiteX8" fmla="*/ 1052061 w 1052061"/>
              <a:gd name="connsiteY8" fmla="*/ 470644 h 637191"/>
              <a:gd name="connsiteX9" fmla="*/ 960912 w 1052061"/>
              <a:gd name="connsiteY9" fmla="*/ 636037 h 637191"/>
              <a:gd name="connsiteX0" fmla="*/ 960912 w 1052061"/>
              <a:gd name="connsiteY0" fmla="*/ 850948 h 852102"/>
              <a:gd name="connsiteX1" fmla="*/ 501472 w 1052061"/>
              <a:gd name="connsiteY1" fmla="*/ 580551 h 852102"/>
              <a:gd name="connsiteX2" fmla="*/ 62288 w 1052061"/>
              <a:gd name="connsiteY2" fmla="*/ 227497 h 852102"/>
              <a:gd name="connsiteX3" fmla="*/ 0 w 1052061"/>
              <a:gd name="connsiteY3" fmla="*/ 338163 h 852102"/>
              <a:gd name="connsiteX4" fmla="*/ 334041 w 1052061"/>
              <a:gd name="connsiteY4" fmla="*/ 0 h 852102"/>
              <a:gd name="connsiteX5" fmla="*/ 469135 w 1052061"/>
              <a:gd name="connsiteY5" fmla="*/ 214911 h 852102"/>
              <a:gd name="connsiteX6" fmla="*/ 681762 w 1052061"/>
              <a:gd name="connsiteY6" fmla="*/ 405063 h 852102"/>
              <a:gd name="connsiteX7" fmla="*/ 840461 w 1052061"/>
              <a:gd name="connsiteY7" fmla="*/ 529149 h 852102"/>
              <a:gd name="connsiteX8" fmla="*/ 1052061 w 1052061"/>
              <a:gd name="connsiteY8" fmla="*/ 685555 h 852102"/>
              <a:gd name="connsiteX9" fmla="*/ 960912 w 1052061"/>
              <a:gd name="connsiteY9" fmla="*/ 850948 h 852102"/>
              <a:gd name="connsiteX0" fmla="*/ 898624 w 989773"/>
              <a:gd name="connsiteY0" fmla="*/ 918246 h 919400"/>
              <a:gd name="connsiteX1" fmla="*/ 439184 w 989773"/>
              <a:gd name="connsiteY1" fmla="*/ 647849 h 919400"/>
              <a:gd name="connsiteX2" fmla="*/ 0 w 989773"/>
              <a:gd name="connsiteY2" fmla="*/ 294795 h 919400"/>
              <a:gd name="connsiteX3" fmla="*/ 156223 w 989773"/>
              <a:gd name="connsiteY3" fmla="*/ 0 h 919400"/>
              <a:gd name="connsiteX4" fmla="*/ 271753 w 989773"/>
              <a:gd name="connsiteY4" fmla="*/ 67298 h 919400"/>
              <a:gd name="connsiteX5" fmla="*/ 406847 w 989773"/>
              <a:gd name="connsiteY5" fmla="*/ 282209 h 919400"/>
              <a:gd name="connsiteX6" fmla="*/ 619474 w 989773"/>
              <a:gd name="connsiteY6" fmla="*/ 472361 h 919400"/>
              <a:gd name="connsiteX7" fmla="*/ 778173 w 989773"/>
              <a:gd name="connsiteY7" fmla="*/ 596447 h 919400"/>
              <a:gd name="connsiteX8" fmla="*/ 989773 w 989773"/>
              <a:gd name="connsiteY8" fmla="*/ 752853 h 919400"/>
              <a:gd name="connsiteX9" fmla="*/ 898624 w 989773"/>
              <a:gd name="connsiteY9" fmla="*/ 918246 h 919400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619474 w 929114"/>
              <a:gd name="connsiteY6" fmla="*/ 472361 h 920999"/>
              <a:gd name="connsiteX7" fmla="*/ 778173 w 929114"/>
              <a:gd name="connsiteY7" fmla="*/ 596447 h 920999"/>
              <a:gd name="connsiteX8" fmla="*/ 929114 w 929114"/>
              <a:gd name="connsiteY8" fmla="*/ 876515 h 920999"/>
              <a:gd name="connsiteX9" fmla="*/ 898624 w 929114"/>
              <a:gd name="connsiteY9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619474 w 929114"/>
              <a:gd name="connsiteY6" fmla="*/ 472361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271753 w 929114"/>
              <a:gd name="connsiteY4" fmla="*/ 67298 h 920999"/>
              <a:gd name="connsiteX5" fmla="*/ 406847 w 929114"/>
              <a:gd name="connsiteY5" fmla="*/ 282209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406847 w 929114"/>
              <a:gd name="connsiteY5" fmla="*/ 282209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363387 w 929114"/>
              <a:gd name="connsiteY5" fmla="*/ 231545 h 920999"/>
              <a:gd name="connsiteX6" fmla="*/ 403840 w 929114"/>
              <a:gd name="connsiteY6" fmla="*/ 205673 h 920999"/>
              <a:gd name="connsiteX7" fmla="*/ 929114 w 929114"/>
              <a:gd name="connsiteY7" fmla="*/ 876515 h 920999"/>
              <a:gd name="connsiteX8" fmla="*/ 898624 w 929114"/>
              <a:gd name="connsiteY8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34770 w 929114"/>
              <a:gd name="connsiteY4" fmla="*/ 287819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45063 w 929114"/>
              <a:gd name="connsiteY4" fmla="*/ 259690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8624 w 929114"/>
              <a:gd name="connsiteY0" fmla="*/ 918246 h 920999"/>
              <a:gd name="connsiteX1" fmla="*/ 439184 w 929114"/>
              <a:gd name="connsiteY1" fmla="*/ 647849 h 920999"/>
              <a:gd name="connsiteX2" fmla="*/ 0 w 929114"/>
              <a:gd name="connsiteY2" fmla="*/ 294795 h 920999"/>
              <a:gd name="connsiteX3" fmla="*/ 156223 w 929114"/>
              <a:gd name="connsiteY3" fmla="*/ 0 h 920999"/>
              <a:gd name="connsiteX4" fmla="*/ 353689 w 929114"/>
              <a:gd name="connsiteY4" fmla="*/ 244928 h 920999"/>
              <a:gd name="connsiteX5" fmla="*/ 403840 w 929114"/>
              <a:gd name="connsiteY5" fmla="*/ 205673 h 920999"/>
              <a:gd name="connsiteX6" fmla="*/ 929114 w 929114"/>
              <a:gd name="connsiteY6" fmla="*/ 876515 h 920999"/>
              <a:gd name="connsiteX7" fmla="*/ 898624 w 929114"/>
              <a:gd name="connsiteY7" fmla="*/ 918246 h 920999"/>
              <a:gd name="connsiteX0" fmla="*/ 897784 w 928274"/>
              <a:gd name="connsiteY0" fmla="*/ 918246 h 920999"/>
              <a:gd name="connsiteX1" fmla="*/ 438344 w 928274"/>
              <a:gd name="connsiteY1" fmla="*/ 647849 h 920999"/>
              <a:gd name="connsiteX2" fmla="*/ 0 w 928274"/>
              <a:gd name="connsiteY2" fmla="*/ 306212 h 920999"/>
              <a:gd name="connsiteX3" fmla="*/ 155383 w 928274"/>
              <a:gd name="connsiteY3" fmla="*/ 0 h 920999"/>
              <a:gd name="connsiteX4" fmla="*/ 352849 w 928274"/>
              <a:gd name="connsiteY4" fmla="*/ 244928 h 920999"/>
              <a:gd name="connsiteX5" fmla="*/ 403000 w 928274"/>
              <a:gd name="connsiteY5" fmla="*/ 205673 h 920999"/>
              <a:gd name="connsiteX6" fmla="*/ 928274 w 928274"/>
              <a:gd name="connsiteY6" fmla="*/ 876515 h 920999"/>
              <a:gd name="connsiteX7" fmla="*/ 897784 w 928274"/>
              <a:gd name="connsiteY7" fmla="*/ 918246 h 920999"/>
              <a:gd name="connsiteX0" fmla="*/ 897784 w 928274"/>
              <a:gd name="connsiteY0" fmla="*/ 809117 h 811870"/>
              <a:gd name="connsiteX1" fmla="*/ 438344 w 928274"/>
              <a:gd name="connsiteY1" fmla="*/ 538720 h 811870"/>
              <a:gd name="connsiteX2" fmla="*/ 0 w 928274"/>
              <a:gd name="connsiteY2" fmla="*/ 197083 h 811870"/>
              <a:gd name="connsiteX3" fmla="*/ 232282 w 928274"/>
              <a:gd name="connsiteY3" fmla="*/ 0 h 811870"/>
              <a:gd name="connsiteX4" fmla="*/ 352849 w 928274"/>
              <a:gd name="connsiteY4" fmla="*/ 135799 h 811870"/>
              <a:gd name="connsiteX5" fmla="*/ 403000 w 928274"/>
              <a:gd name="connsiteY5" fmla="*/ 96544 h 811870"/>
              <a:gd name="connsiteX6" fmla="*/ 928274 w 928274"/>
              <a:gd name="connsiteY6" fmla="*/ 767386 h 811870"/>
              <a:gd name="connsiteX7" fmla="*/ 897784 w 928274"/>
              <a:gd name="connsiteY7" fmla="*/ 809117 h 811870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9419 w 928274"/>
              <a:gd name="connsiteY3" fmla="*/ 0 h 969713"/>
              <a:gd name="connsiteX4" fmla="*/ 352849 w 928274"/>
              <a:gd name="connsiteY4" fmla="*/ 293642 h 969713"/>
              <a:gd name="connsiteX5" fmla="*/ 403000 w 928274"/>
              <a:gd name="connsiteY5" fmla="*/ 254387 h 969713"/>
              <a:gd name="connsiteX6" fmla="*/ 928274 w 928274"/>
              <a:gd name="connsiteY6" fmla="*/ 925229 h 969713"/>
              <a:gd name="connsiteX7" fmla="*/ 897784 w 928274"/>
              <a:gd name="connsiteY7" fmla="*/ 966960 h 969713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8781 w 928274"/>
              <a:gd name="connsiteY3" fmla="*/ 253031 h 969713"/>
              <a:gd name="connsiteX4" fmla="*/ 109419 w 928274"/>
              <a:gd name="connsiteY4" fmla="*/ 0 h 969713"/>
              <a:gd name="connsiteX5" fmla="*/ 352849 w 928274"/>
              <a:gd name="connsiteY5" fmla="*/ 293642 h 969713"/>
              <a:gd name="connsiteX6" fmla="*/ 403000 w 928274"/>
              <a:gd name="connsiteY6" fmla="*/ 254387 h 969713"/>
              <a:gd name="connsiteX7" fmla="*/ 928274 w 928274"/>
              <a:gd name="connsiteY7" fmla="*/ 925229 h 969713"/>
              <a:gd name="connsiteX8" fmla="*/ 897784 w 928274"/>
              <a:gd name="connsiteY8" fmla="*/ 966960 h 969713"/>
              <a:gd name="connsiteX0" fmla="*/ 897784 w 928274"/>
              <a:gd name="connsiteY0" fmla="*/ 966960 h 969713"/>
              <a:gd name="connsiteX1" fmla="*/ 438344 w 928274"/>
              <a:gd name="connsiteY1" fmla="*/ 696563 h 969713"/>
              <a:gd name="connsiteX2" fmla="*/ 0 w 928274"/>
              <a:gd name="connsiteY2" fmla="*/ 354926 h 969713"/>
              <a:gd name="connsiteX3" fmla="*/ 108781 w 928274"/>
              <a:gd name="connsiteY3" fmla="*/ 253031 h 969713"/>
              <a:gd name="connsiteX4" fmla="*/ 109419 w 928274"/>
              <a:gd name="connsiteY4" fmla="*/ 0 h 969713"/>
              <a:gd name="connsiteX5" fmla="*/ 352849 w 928274"/>
              <a:gd name="connsiteY5" fmla="*/ 293642 h 969713"/>
              <a:gd name="connsiteX6" fmla="*/ 403000 w 928274"/>
              <a:gd name="connsiteY6" fmla="*/ 254387 h 969713"/>
              <a:gd name="connsiteX7" fmla="*/ 928274 w 928274"/>
              <a:gd name="connsiteY7" fmla="*/ 925229 h 969713"/>
              <a:gd name="connsiteX8" fmla="*/ 897784 w 928274"/>
              <a:gd name="connsiteY8" fmla="*/ 966960 h 969713"/>
              <a:gd name="connsiteX0" fmla="*/ 981789 w 1012279"/>
              <a:gd name="connsiteY0" fmla="*/ 973125 h 975878"/>
              <a:gd name="connsiteX1" fmla="*/ 522349 w 1012279"/>
              <a:gd name="connsiteY1" fmla="*/ 702728 h 975878"/>
              <a:gd name="connsiteX2" fmla="*/ 84005 w 1012279"/>
              <a:gd name="connsiteY2" fmla="*/ 361091 h 975878"/>
              <a:gd name="connsiteX3" fmla="*/ 0 w 1012279"/>
              <a:gd name="connsiteY3" fmla="*/ 27028 h 975878"/>
              <a:gd name="connsiteX4" fmla="*/ 193424 w 1012279"/>
              <a:gd name="connsiteY4" fmla="*/ 6165 h 975878"/>
              <a:gd name="connsiteX5" fmla="*/ 436854 w 1012279"/>
              <a:gd name="connsiteY5" fmla="*/ 299807 h 975878"/>
              <a:gd name="connsiteX6" fmla="*/ 487005 w 1012279"/>
              <a:gd name="connsiteY6" fmla="*/ 260552 h 975878"/>
              <a:gd name="connsiteX7" fmla="*/ 1012279 w 1012279"/>
              <a:gd name="connsiteY7" fmla="*/ 931394 h 975878"/>
              <a:gd name="connsiteX8" fmla="*/ 981789 w 1012279"/>
              <a:gd name="connsiteY8" fmla="*/ 973125 h 975878"/>
              <a:gd name="connsiteX0" fmla="*/ 981789 w 1012279"/>
              <a:gd name="connsiteY0" fmla="*/ 966960 h 969713"/>
              <a:gd name="connsiteX1" fmla="*/ 522349 w 1012279"/>
              <a:gd name="connsiteY1" fmla="*/ 696563 h 969713"/>
              <a:gd name="connsiteX2" fmla="*/ 84005 w 1012279"/>
              <a:gd name="connsiteY2" fmla="*/ 354926 h 969713"/>
              <a:gd name="connsiteX3" fmla="*/ 0 w 1012279"/>
              <a:gd name="connsiteY3" fmla="*/ 20863 h 969713"/>
              <a:gd name="connsiteX4" fmla="*/ 193424 w 1012279"/>
              <a:gd name="connsiteY4" fmla="*/ 0 h 969713"/>
              <a:gd name="connsiteX5" fmla="*/ 436854 w 1012279"/>
              <a:gd name="connsiteY5" fmla="*/ 293642 h 969713"/>
              <a:gd name="connsiteX6" fmla="*/ 487005 w 1012279"/>
              <a:gd name="connsiteY6" fmla="*/ 254387 h 969713"/>
              <a:gd name="connsiteX7" fmla="*/ 1012279 w 1012279"/>
              <a:gd name="connsiteY7" fmla="*/ 925229 h 969713"/>
              <a:gd name="connsiteX8" fmla="*/ 981789 w 1012279"/>
              <a:gd name="connsiteY8" fmla="*/ 966960 h 969713"/>
              <a:gd name="connsiteX0" fmla="*/ 986163 w 1016653"/>
              <a:gd name="connsiteY0" fmla="*/ 1195227 h 1197980"/>
              <a:gd name="connsiteX1" fmla="*/ 526723 w 1016653"/>
              <a:gd name="connsiteY1" fmla="*/ 924830 h 1197980"/>
              <a:gd name="connsiteX2" fmla="*/ 88379 w 1016653"/>
              <a:gd name="connsiteY2" fmla="*/ 583193 h 1197980"/>
              <a:gd name="connsiteX3" fmla="*/ 4374 w 1016653"/>
              <a:gd name="connsiteY3" fmla="*/ 249130 h 1197980"/>
              <a:gd name="connsiteX4" fmla="*/ 0 w 1016653"/>
              <a:gd name="connsiteY4" fmla="*/ 0 h 1197980"/>
              <a:gd name="connsiteX5" fmla="*/ 441228 w 1016653"/>
              <a:gd name="connsiteY5" fmla="*/ 521909 h 1197980"/>
              <a:gd name="connsiteX6" fmla="*/ 491379 w 1016653"/>
              <a:gd name="connsiteY6" fmla="*/ 482654 h 1197980"/>
              <a:gd name="connsiteX7" fmla="*/ 1016653 w 1016653"/>
              <a:gd name="connsiteY7" fmla="*/ 1153496 h 1197980"/>
              <a:gd name="connsiteX8" fmla="*/ 986163 w 1016653"/>
              <a:gd name="connsiteY8" fmla="*/ 1195227 h 1197980"/>
              <a:gd name="connsiteX0" fmla="*/ 981789 w 1012279"/>
              <a:gd name="connsiteY0" fmla="*/ 953878 h 956631"/>
              <a:gd name="connsiteX1" fmla="*/ 522349 w 1012279"/>
              <a:gd name="connsiteY1" fmla="*/ 683481 h 956631"/>
              <a:gd name="connsiteX2" fmla="*/ 84005 w 1012279"/>
              <a:gd name="connsiteY2" fmla="*/ 341844 h 956631"/>
              <a:gd name="connsiteX3" fmla="*/ 0 w 1012279"/>
              <a:gd name="connsiteY3" fmla="*/ 7781 h 956631"/>
              <a:gd name="connsiteX4" fmla="*/ 207630 w 1012279"/>
              <a:gd name="connsiteY4" fmla="*/ 0 h 956631"/>
              <a:gd name="connsiteX5" fmla="*/ 436854 w 1012279"/>
              <a:gd name="connsiteY5" fmla="*/ 280560 h 956631"/>
              <a:gd name="connsiteX6" fmla="*/ 487005 w 1012279"/>
              <a:gd name="connsiteY6" fmla="*/ 241305 h 956631"/>
              <a:gd name="connsiteX7" fmla="*/ 1012279 w 1012279"/>
              <a:gd name="connsiteY7" fmla="*/ 912147 h 956631"/>
              <a:gd name="connsiteX8" fmla="*/ 981789 w 1012279"/>
              <a:gd name="connsiteY8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9876 w 928274"/>
              <a:gd name="connsiteY3" fmla="*/ 107714 h 956631"/>
              <a:gd name="connsiteX4" fmla="*/ 123625 w 928274"/>
              <a:gd name="connsiteY4" fmla="*/ 0 h 956631"/>
              <a:gd name="connsiteX5" fmla="*/ 352849 w 928274"/>
              <a:gd name="connsiteY5" fmla="*/ 280560 h 956631"/>
              <a:gd name="connsiteX6" fmla="*/ 403000 w 928274"/>
              <a:gd name="connsiteY6" fmla="*/ 241305 h 956631"/>
              <a:gd name="connsiteX7" fmla="*/ 928274 w 928274"/>
              <a:gd name="connsiteY7" fmla="*/ 912147 h 956631"/>
              <a:gd name="connsiteX8" fmla="*/ 897784 w 928274"/>
              <a:gd name="connsiteY8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02090 w 928274"/>
              <a:gd name="connsiteY3" fmla="*/ 221016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02090 w 928274"/>
              <a:gd name="connsiteY3" fmla="*/ 221016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53878 h 956631"/>
              <a:gd name="connsiteX1" fmla="*/ 438344 w 928274"/>
              <a:gd name="connsiteY1" fmla="*/ 683481 h 956631"/>
              <a:gd name="connsiteX2" fmla="*/ 0 w 928274"/>
              <a:gd name="connsiteY2" fmla="*/ 341844 h 956631"/>
              <a:gd name="connsiteX3" fmla="*/ 117692 w 928274"/>
              <a:gd name="connsiteY3" fmla="*/ 241059 h 956631"/>
              <a:gd name="connsiteX4" fmla="*/ 9876 w 928274"/>
              <a:gd name="connsiteY4" fmla="*/ 107714 h 956631"/>
              <a:gd name="connsiteX5" fmla="*/ 123625 w 928274"/>
              <a:gd name="connsiteY5" fmla="*/ 0 h 956631"/>
              <a:gd name="connsiteX6" fmla="*/ 352849 w 928274"/>
              <a:gd name="connsiteY6" fmla="*/ 280560 h 956631"/>
              <a:gd name="connsiteX7" fmla="*/ 403000 w 928274"/>
              <a:gd name="connsiteY7" fmla="*/ 241305 h 956631"/>
              <a:gd name="connsiteX8" fmla="*/ 928274 w 928274"/>
              <a:gd name="connsiteY8" fmla="*/ 912147 h 956631"/>
              <a:gd name="connsiteX9" fmla="*/ 897784 w 928274"/>
              <a:gd name="connsiteY9" fmla="*/ 953878 h 956631"/>
              <a:gd name="connsiteX0" fmla="*/ 897784 w 928274"/>
              <a:gd name="connsiteY0" fmla="*/ 934390 h 937143"/>
              <a:gd name="connsiteX1" fmla="*/ 438344 w 928274"/>
              <a:gd name="connsiteY1" fmla="*/ 663993 h 937143"/>
              <a:gd name="connsiteX2" fmla="*/ 0 w 928274"/>
              <a:gd name="connsiteY2" fmla="*/ 322356 h 937143"/>
              <a:gd name="connsiteX3" fmla="*/ 117692 w 928274"/>
              <a:gd name="connsiteY3" fmla="*/ 221571 h 937143"/>
              <a:gd name="connsiteX4" fmla="*/ 9876 w 928274"/>
              <a:gd name="connsiteY4" fmla="*/ 88226 h 937143"/>
              <a:gd name="connsiteX5" fmla="*/ 134771 w 928274"/>
              <a:gd name="connsiteY5" fmla="*/ 0 h 937143"/>
              <a:gd name="connsiteX6" fmla="*/ 352849 w 928274"/>
              <a:gd name="connsiteY6" fmla="*/ 261072 h 937143"/>
              <a:gd name="connsiteX7" fmla="*/ 403000 w 928274"/>
              <a:gd name="connsiteY7" fmla="*/ 221817 h 937143"/>
              <a:gd name="connsiteX8" fmla="*/ 928274 w 928274"/>
              <a:gd name="connsiteY8" fmla="*/ 892659 h 937143"/>
              <a:gd name="connsiteX9" fmla="*/ 897784 w 928274"/>
              <a:gd name="connsiteY9" fmla="*/ 934390 h 937143"/>
              <a:gd name="connsiteX0" fmla="*/ 897784 w 928274"/>
              <a:gd name="connsiteY0" fmla="*/ 947473 h 950226"/>
              <a:gd name="connsiteX1" fmla="*/ 438344 w 928274"/>
              <a:gd name="connsiteY1" fmla="*/ 677076 h 950226"/>
              <a:gd name="connsiteX2" fmla="*/ 0 w 928274"/>
              <a:gd name="connsiteY2" fmla="*/ 335439 h 950226"/>
              <a:gd name="connsiteX3" fmla="*/ 117692 w 928274"/>
              <a:gd name="connsiteY3" fmla="*/ 234654 h 950226"/>
              <a:gd name="connsiteX4" fmla="*/ 9876 w 928274"/>
              <a:gd name="connsiteY4" fmla="*/ 101309 h 950226"/>
              <a:gd name="connsiteX5" fmla="*/ 120564 w 928274"/>
              <a:gd name="connsiteY5" fmla="*/ 0 h 950226"/>
              <a:gd name="connsiteX6" fmla="*/ 352849 w 928274"/>
              <a:gd name="connsiteY6" fmla="*/ 274155 h 950226"/>
              <a:gd name="connsiteX7" fmla="*/ 403000 w 928274"/>
              <a:gd name="connsiteY7" fmla="*/ 234900 h 950226"/>
              <a:gd name="connsiteX8" fmla="*/ 928274 w 928274"/>
              <a:gd name="connsiteY8" fmla="*/ 905742 h 950226"/>
              <a:gd name="connsiteX9" fmla="*/ 897784 w 928274"/>
              <a:gd name="connsiteY9" fmla="*/ 947473 h 950226"/>
              <a:gd name="connsiteX0" fmla="*/ 897784 w 928274"/>
              <a:gd name="connsiteY0" fmla="*/ 930490 h 933243"/>
              <a:gd name="connsiteX1" fmla="*/ 438344 w 928274"/>
              <a:gd name="connsiteY1" fmla="*/ 660093 h 933243"/>
              <a:gd name="connsiteX2" fmla="*/ 0 w 928274"/>
              <a:gd name="connsiteY2" fmla="*/ 318456 h 933243"/>
              <a:gd name="connsiteX3" fmla="*/ 117692 w 928274"/>
              <a:gd name="connsiteY3" fmla="*/ 217671 h 933243"/>
              <a:gd name="connsiteX4" fmla="*/ 9876 w 928274"/>
              <a:gd name="connsiteY4" fmla="*/ 84326 h 933243"/>
              <a:gd name="connsiteX5" fmla="*/ 129758 w 928274"/>
              <a:gd name="connsiteY5" fmla="*/ 0 h 933243"/>
              <a:gd name="connsiteX6" fmla="*/ 352849 w 928274"/>
              <a:gd name="connsiteY6" fmla="*/ 257172 h 933243"/>
              <a:gd name="connsiteX7" fmla="*/ 403000 w 928274"/>
              <a:gd name="connsiteY7" fmla="*/ 217917 h 933243"/>
              <a:gd name="connsiteX8" fmla="*/ 928274 w 928274"/>
              <a:gd name="connsiteY8" fmla="*/ 888759 h 933243"/>
              <a:gd name="connsiteX9" fmla="*/ 897784 w 928274"/>
              <a:gd name="connsiteY9" fmla="*/ 930490 h 933243"/>
              <a:gd name="connsiteX0" fmla="*/ 897784 w 928274"/>
              <a:gd name="connsiteY0" fmla="*/ 946079 h 948832"/>
              <a:gd name="connsiteX1" fmla="*/ 438344 w 928274"/>
              <a:gd name="connsiteY1" fmla="*/ 675682 h 948832"/>
              <a:gd name="connsiteX2" fmla="*/ 0 w 928274"/>
              <a:gd name="connsiteY2" fmla="*/ 334045 h 948832"/>
              <a:gd name="connsiteX3" fmla="*/ 117692 w 928274"/>
              <a:gd name="connsiteY3" fmla="*/ 233260 h 948832"/>
              <a:gd name="connsiteX4" fmla="*/ 9876 w 928274"/>
              <a:gd name="connsiteY4" fmla="*/ 99915 h 948832"/>
              <a:gd name="connsiteX5" fmla="*/ 113601 w 928274"/>
              <a:gd name="connsiteY5" fmla="*/ 0 h 948832"/>
              <a:gd name="connsiteX6" fmla="*/ 352849 w 928274"/>
              <a:gd name="connsiteY6" fmla="*/ 272761 h 948832"/>
              <a:gd name="connsiteX7" fmla="*/ 403000 w 928274"/>
              <a:gd name="connsiteY7" fmla="*/ 233506 h 948832"/>
              <a:gd name="connsiteX8" fmla="*/ 928274 w 928274"/>
              <a:gd name="connsiteY8" fmla="*/ 904348 h 948832"/>
              <a:gd name="connsiteX9" fmla="*/ 897784 w 928274"/>
              <a:gd name="connsiteY9" fmla="*/ 946079 h 948832"/>
              <a:gd name="connsiteX0" fmla="*/ 897784 w 928274"/>
              <a:gd name="connsiteY0" fmla="*/ 931600 h 934353"/>
              <a:gd name="connsiteX1" fmla="*/ 438344 w 928274"/>
              <a:gd name="connsiteY1" fmla="*/ 661203 h 934353"/>
              <a:gd name="connsiteX2" fmla="*/ 0 w 928274"/>
              <a:gd name="connsiteY2" fmla="*/ 319566 h 934353"/>
              <a:gd name="connsiteX3" fmla="*/ 117692 w 928274"/>
              <a:gd name="connsiteY3" fmla="*/ 218781 h 934353"/>
              <a:gd name="connsiteX4" fmla="*/ 9876 w 928274"/>
              <a:gd name="connsiteY4" fmla="*/ 85436 h 934353"/>
              <a:gd name="connsiteX5" fmla="*/ 120847 w 928274"/>
              <a:gd name="connsiteY5" fmla="*/ 0 h 934353"/>
              <a:gd name="connsiteX6" fmla="*/ 352849 w 928274"/>
              <a:gd name="connsiteY6" fmla="*/ 258282 h 934353"/>
              <a:gd name="connsiteX7" fmla="*/ 403000 w 928274"/>
              <a:gd name="connsiteY7" fmla="*/ 219027 h 934353"/>
              <a:gd name="connsiteX8" fmla="*/ 928274 w 928274"/>
              <a:gd name="connsiteY8" fmla="*/ 889869 h 934353"/>
              <a:gd name="connsiteX9" fmla="*/ 897784 w 928274"/>
              <a:gd name="connsiteY9" fmla="*/ 931600 h 934353"/>
              <a:gd name="connsiteX0" fmla="*/ 897784 w 928274"/>
              <a:gd name="connsiteY0" fmla="*/ 946647 h 949400"/>
              <a:gd name="connsiteX1" fmla="*/ 438344 w 928274"/>
              <a:gd name="connsiteY1" fmla="*/ 676250 h 949400"/>
              <a:gd name="connsiteX2" fmla="*/ 0 w 928274"/>
              <a:gd name="connsiteY2" fmla="*/ 334613 h 949400"/>
              <a:gd name="connsiteX3" fmla="*/ 117692 w 928274"/>
              <a:gd name="connsiteY3" fmla="*/ 233828 h 949400"/>
              <a:gd name="connsiteX4" fmla="*/ 9876 w 928274"/>
              <a:gd name="connsiteY4" fmla="*/ 100483 h 949400"/>
              <a:gd name="connsiteX5" fmla="*/ 145347 w 928274"/>
              <a:gd name="connsiteY5" fmla="*/ 0 h 949400"/>
              <a:gd name="connsiteX6" fmla="*/ 352849 w 928274"/>
              <a:gd name="connsiteY6" fmla="*/ 273329 h 949400"/>
              <a:gd name="connsiteX7" fmla="*/ 403000 w 928274"/>
              <a:gd name="connsiteY7" fmla="*/ 234074 h 949400"/>
              <a:gd name="connsiteX8" fmla="*/ 928274 w 928274"/>
              <a:gd name="connsiteY8" fmla="*/ 904916 h 949400"/>
              <a:gd name="connsiteX9" fmla="*/ 897784 w 928274"/>
              <a:gd name="connsiteY9" fmla="*/ 946647 h 949400"/>
              <a:gd name="connsiteX0" fmla="*/ 897784 w 928274"/>
              <a:gd name="connsiteY0" fmla="*/ 944968 h 947721"/>
              <a:gd name="connsiteX1" fmla="*/ 438344 w 928274"/>
              <a:gd name="connsiteY1" fmla="*/ 674571 h 947721"/>
              <a:gd name="connsiteX2" fmla="*/ 0 w 928274"/>
              <a:gd name="connsiteY2" fmla="*/ 332934 h 947721"/>
              <a:gd name="connsiteX3" fmla="*/ 117692 w 928274"/>
              <a:gd name="connsiteY3" fmla="*/ 232149 h 947721"/>
              <a:gd name="connsiteX4" fmla="*/ 9876 w 928274"/>
              <a:gd name="connsiteY4" fmla="*/ 98804 h 947721"/>
              <a:gd name="connsiteX5" fmla="*/ 122513 w 928274"/>
              <a:gd name="connsiteY5" fmla="*/ 0 h 947721"/>
              <a:gd name="connsiteX6" fmla="*/ 352849 w 928274"/>
              <a:gd name="connsiteY6" fmla="*/ 271650 h 947721"/>
              <a:gd name="connsiteX7" fmla="*/ 403000 w 928274"/>
              <a:gd name="connsiteY7" fmla="*/ 232395 h 947721"/>
              <a:gd name="connsiteX8" fmla="*/ 928274 w 928274"/>
              <a:gd name="connsiteY8" fmla="*/ 903237 h 947721"/>
              <a:gd name="connsiteX9" fmla="*/ 897784 w 928274"/>
              <a:gd name="connsiteY9" fmla="*/ 944968 h 947721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117692 w 928274"/>
              <a:gd name="connsiteY3" fmla="*/ 236334 h 951906"/>
              <a:gd name="connsiteX4" fmla="*/ 9876 w 928274"/>
              <a:gd name="connsiteY4" fmla="*/ 102989 h 951906"/>
              <a:gd name="connsiteX5" fmla="*/ 143397 w 928274"/>
              <a:gd name="connsiteY5" fmla="*/ 0 h 951906"/>
              <a:gd name="connsiteX6" fmla="*/ 352849 w 928274"/>
              <a:gd name="connsiteY6" fmla="*/ 275835 h 951906"/>
              <a:gd name="connsiteX7" fmla="*/ 403000 w 928274"/>
              <a:gd name="connsiteY7" fmla="*/ 236580 h 951906"/>
              <a:gd name="connsiteX8" fmla="*/ 928274 w 928274"/>
              <a:gd name="connsiteY8" fmla="*/ 907422 h 951906"/>
              <a:gd name="connsiteX9" fmla="*/ 897784 w 928274"/>
              <a:gd name="connsiteY9" fmla="*/ 949153 h 951906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87599 w 928274"/>
              <a:gd name="connsiteY3" fmla="*/ 187335 h 951906"/>
              <a:gd name="connsiteX4" fmla="*/ 9876 w 928274"/>
              <a:gd name="connsiteY4" fmla="*/ 102989 h 951906"/>
              <a:gd name="connsiteX5" fmla="*/ 143397 w 928274"/>
              <a:gd name="connsiteY5" fmla="*/ 0 h 951906"/>
              <a:gd name="connsiteX6" fmla="*/ 352849 w 928274"/>
              <a:gd name="connsiteY6" fmla="*/ 275835 h 951906"/>
              <a:gd name="connsiteX7" fmla="*/ 403000 w 928274"/>
              <a:gd name="connsiteY7" fmla="*/ 236580 h 951906"/>
              <a:gd name="connsiteX8" fmla="*/ 928274 w 928274"/>
              <a:gd name="connsiteY8" fmla="*/ 907422 h 951906"/>
              <a:gd name="connsiteX9" fmla="*/ 897784 w 928274"/>
              <a:gd name="connsiteY9" fmla="*/ 949153 h 951906"/>
              <a:gd name="connsiteX0" fmla="*/ 897784 w 928274"/>
              <a:gd name="connsiteY0" fmla="*/ 949153 h 951906"/>
              <a:gd name="connsiteX1" fmla="*/ 438344 w 928274"/>
              <a:gd name="connsiteY1" fmla="*/ 678756 h 951906"/>
              <a:gd name="connsiteX2" fmla="*/ 0 w 928274"/>
              <a:gd name="connsiteY2" fmla="*/ 337119 h 951906"/>
              <a:gd name="connsiteX3" fmla="*/ 87599 w 928274"/>
              <a:gd name="connsiteY3" fmla="*/ 187335 h 951906"/>
              <a:gd name="connsiteX4" fmla="*/ 143397 w 928274"/>
              <a:gd name="connsiteY4" fmla="*/ 0 h 951906"/>
              <a:gd name="connsiteX5" fmla="*/ 352849 w 928274"/>
              <a:gd name="connsiteY5" fmla="*/ 275835 h 951906"/>
              <a:gd name="connsiteX6" fmla="*/ 403000 w 928274"/>
              <a:gd name="connsiteY6" fmla="*/ 236580 h 951906"/>
              <a:gd name="connsiteX7" fmla="*/ 928274 w 928274"/>
              <a:gd name="connsiteY7" fmla="*/ 907422 h 951906"/>
              <a:gd name="connsiteX8" fmla="*/ 897784 w 928274"/>
              <a:gd name="connsiteY8" fmla="*/ 949153 h 951906"/>
              <a:gd name="connsiteX0" fmla="*/ 897784 w 928274"/>
              <a:gd name="connsiteY0" fmla="*/ 855056 h 857809"/>
              <a:gd name="connsiteX1" fmla="*/ 438344 w 928274"/>
              <a:gd name="connsiteY1" fmla="*/ 584659 h 857809"/>
              <a:gd name="connsiteX2" fmla="*/ 0 w 928274"/>
              <a:gd name="connsiteY2" fmla="*/ 243022 h 857809"/>
              <a:gd name="connsiteX3" fmla="*/ 87599 w 928274"/>
              <a:gd name="connsiteY3" fmla="*/ 93238 h 857809"/>
              <a:gd name="connsiteX4" fmla="*/ 208593 w 928274"/>
              <a:gd name="connsiteY4" fmla="*/ 0 h 857809"/>
              <a:gd name="connsiteX5" fmla="*/ 352849 w 928274"/>
              <a:gd name="connsiteY5" fmla="*/ 181738 h 857809"/>
              <a:gd name="connsiteX6" fmla="*/ 403000 w 928274"/>
              <a:gd name="connsiteY6" fmla="*/ 142483 h 857809"/>
              <a:gd name="connsiteX7" fmla="*/ 928274 w 928274"/>
              <a:gd name="connsiteY7" fmla="*/ 813325 h 857809"/>
              <a:gd name="connsiteX8" fmla="*/ 897784 w 928274"/>
              <a:gd name="connsiteY8" fmla="*/ 855056 h 857809"/>
              <a:gd name="connsiteX0" fmla="*/ 1114653 w 1145143"/>
              <a:gd name="connsiteY0" fmla="*/ 855056 h 857809"/>
              <a:gd name="connsiteX1" fmla="*/ 1 w 1145143"/>
              <a:gd name="connsiteY1" fmla="*/ 476755 h 857809"/>
              <a:gd name="connsiteX2" fmla="*/ 216869 w 1145143"/>
              <a:gd name="connsiteY2" fmla="*/ 243022 h 857809"/>
              <a:gd name="connsiteX3" fmla="*/ 304468 w 1145143"/>
              <a:gd name="connsiteY3" fmla="*/ 93238 h 857809"/>
              <a:gd name="connsiteX4" fmla="*/ 425462 w 1145143"/>
              <a:gd name="connsiteY4" fmla="*/ 0 h 857809"/>
              <a:gd name="connsiteX5" fmla="*/ 569718 w 1145143"/>
              <a:gd name="connsiteY5" fmla="*/ 181738 h 857809"/>
              <a:gd name="connsiteX6" fmla="*/ 619869 w 1145143"/>
              <a:gd name="connsiteY6" fmla="*/ 142483 h 857809"/>
              <a:gd name="connsiteX7" fmla="*/ 1145143 w 1145143"/>
              <a:gd name="connsiteY7" fmla="*/ 813325 h 857809"/>
              <a:gd name="connsiteX8" fmla="*/ 1114653 w 1145143"/>
              <a:gd name="connsiteY8" fmla="*/ 855056 h 857809"/>
              <a:gd name="connsiteX0" fmla="*/ 1206043 w 1236533"/>
              <a:gd name="connsiteY0" fmla="*/ 855056 h 857809"/>
              <a:gd name="connsiteX1" fmla="*/ 91391 w 1236533"/>
              <a:gd name="connsiteY1" fmla="*/ 476755 h 857809"/>
              <a:gd name="connsiteX2" fmla="*/ 0 w 1236533"/>
              <a:gd name="connsiteY2" fmla="*/ 243120 h 857809"/>
              <a:gd name="connsiteX3" fmla="*/ 395858 w 1236533"/>
              <a:gd name="connsiteY3" fmla="*/ 93238 h 857809"/>
              <a:gd name="connsiteX4" fmla="*/ 516852 w 1236533"/>
              <a:gd name="connsiteY4" fmla="*/ 0 h 857809"/>
              <a:gd name="connsiteX5" fmla="*/ 661108 w 1236533"/>
              <a:gd name="connsiteY5" fmla="*/ 181738 h 857809"/>
              <a:gd name="connsiteX6" fmla="*/ 711259 w 1236533"/>
              <a:gd name="connsiteY6" fmla="*/ 142483 h 857809"/>
              <a:gd name="connsiteX7" fmla="*/ 1236533 w 1236533"/>
              <a:gd name="connsiteY7" fmla="*/ 813325 h 857809"/>
              <a:gd name="connsiteX8" fmla="*/ 1206043 w 1236533"/>
              <a:gd name="connsiteY8" fmla="*/ 855056 h 857809"/>
              <a:gd name="connsiteX0" fmla="*/ 1206043 w 1236533"/>
              <a:gd name="connsiteY0" fmla="*/ 855056 h 857809"/>
              <a:gd name="connsiteX1" fmla="*/ 91391 w 1236533"/>
              <a:gd name="connsiteY1" fmla="*/ 476755 h 857809"/>
              <a:gd name="connsiteX2" fmla="*/ 0 w 1236533"/>
              <a:gd name="connsiteY2" fmla="*/ 243120 h 857809"/>
              <a:gd name="connsiteX3" fmla="*/ 357262 w 1236533"/>
              <a:gd name="connsiteY3" fmla="*/ 293395 h 857809"/>
              <a:gd name="connsiteX4" fmla="*/ 516852 w 1236533"/>
              <a:gd name="connsiteY4" fmla="*/ 0 h 857809"/>
              <a:gd name="connsiteX5" fmla="*/ 661108 w 1236533"/>
              <a:gd name="connsiteY5" fmla="*/ 181738 h 857809"/>
              <a:gd name="connsiteX6" fmla="*/ 711259 w 1236533"/>
              <a:gd name="connsiteY6" fmla="*/ 142483 h 857809"/>
              <a:gd name="connsiteX7" fmla="*/ 1236533 w 1236533"/>
              <a:gd name="connsiteY7" fmla="*/ 813325 h 857809"/>
              <a:gd name="connsiteX8" fmla="*/ 1206043 w 1236533"/>
              <a:gd name="connsiteY8" fmla="*/ 855056 h 857809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357262 w 1236533"/>
              <a:gd name="connsiteY3" fmla="*/ 150912 h 715326"/>
              <a:gd name="connsiteX4" fmla="*/ 661108 w 1236533"/>
              <a:gd name="connsiteY4" fmla="*/ 39255 h 715326"/>
              <a:gd name="connsiteX5" fmla="*/ 711259 w 1236533"/>
              <a:gd name="connsiteY5" fmla="*/ 0 h 715326"/>
              <a:gd name="connsiteX6" fmla="*/ 1236533 w 1236533"/>
              <a:gd name="connsiteY6" fmla="*/ 670842 h 715326"/>
              <a:gd name="connsiteX7" fmla="*/ 1206043 w 1236533"/>
              <a:gd name="connsiteY7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357262 w 1236533"/>
              <a:gd name="connsiteY3" fmla="*/ 150912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823692 w 1236533"/>
              <a:gd name="connsiteY3" fmla="*/ 486393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712573 h 715326"/>
              <a:gd name="connsiteX1" fmla="*/ 91391 w 1236533"/>
              <a:gd name="connsiteY1" fmla="*/ 334272 h 715326"/>
              <a:gd name="connsiteX2" fmla="*/ 0 w 1236533"/>
              <a:gd name="connsiteY2" fmla="*/ 100637 h 715326"/>
              <a:gd name="connsiteX3" fmla="*/ 256041 w 1236533"/>
              <a:gd name="connsiteY3" fmla="*/ 304220 h 715326"/>
              <a:gd name="connsiteX4" fmla="*/ 711259 w 1236533"/>
              <a:gd name="connsiteY4" fmla="*/ 0 h 715326"/>
              <a:gd name="connsiteX5" fmla="*/ 1236533 w 1236533"/>
              <a:gd name="connsiteY5" fmla="*/ 670842 h 715326"/>
              <a:gd name="connsiteX6" fmla="*/ 1206043 w 1236533"/>
              <a:gd name="connsiteY6" fmla="*/ 712573 h 715326"/>
              <a:gd name="connsiteX0" fmla="*/ 1206043 w 1236533"/>
              <a:gd name="connsiteY0" fmla="*/ 611937 h 614690"/>
              <a:gd name="connsiteX1" fmla="*/ 91391 w 1236533"/>
              <a:gd name="connsiteY1" fmla="*/ 233636 h 614690"/>
              <a:gd name="connsiteX2" fmla="*/ 0 w 1236533"/>
              <a:gd name="connsiteY2" fmla="*/ 1 h 614690"/>
              <a:gd name="connsiteX3" fmla="*/ 256041 w 1236533"/>
              <a:gd name="connsiteY3" fmla="*/ 203584 h 614690"/>
              <a:gd name="connsiteX4" fmla="*/ 570706 w 1236533"/>
              <a:gd name="connsiteY4" fmla="*/ 87238 h 614690"/>
              <a:gd name="connsiteX5" fmla="*/ 1236533 w 1236533"/>
              <a:gd name="connsiteY5" fmla="*/ 570206 h 614690"/>
              <a:gd name="connsiteX6" fmla="*/ 1206043 w 1236533"/>
              <a:gd name="connsiteY6" fmla="*/ 611937 h 614690"/>
              <a:gd name="connsiteX0" fmla="*/ 1206043 w 1236533"/>
              <a:gd name="connsiteY0" fmla="*/ 611935 h 614688"/>
              <a:gd name="connsiteX1" fmla="*/ 91391 w 1236533"/>
              <a:gd name="connsiteY1" fmla="*/ 233634 h 614688"/>
              <a:gd name="connsiteX2" fmla="*/ 0 w 1236533"/>
              <a:gd name="connsiteY2" fmla="*/ -1 h 614688"/>
              <a:gd name="connsiteX3" fmla="*/ 256041 w 1236533"/>
              <a:gd name="connsiteY3" fmla="*/ 203582 h 614688"/>
              <a:gd name="connsiteX4" fmla="*/ 604907 w 1236533"/>
              <a:gd name="connsiteY4" fmla="*/ 43774 h 614688"/>
              <a:gd name="connsiteX5" fmla="*/ 1236533 w 1236533"/>
              <a:gd name="connsiteY5" fmla="*/ 570204 h 614688"/>
              <a:gd name="connsiteX6" fmla="*/ 1206043 w 1236533"/>
              <a:gd name="connsiteY6" fmla="*/ 611935 h 614688"/>
              <a:gd name="connsiteX0" fmla="*/ 1206043 w 1236533"/>
              <a:gd name="connsiteY0" fmla="*/ 611937 h 614690"/>
              <a:gd name="connsiteX1" fmla="*/ 91391 w 1236533"/>
              <a:gd name="connsiteY1" fmla="*/ 233636 h 614690"/>
              <a:gd name="connsiteX2" fmla="*/ 0 w 1236533"/>
              <a:gd name="connsiteY2" fmla="*/ 1 h 614690"/>
              <a:gd name="connsiteX3" fmla="*/ 541007 w 1236533"/>
              <a:gd name="connsiteY3" fmla="*/ 122065 h 614690"/>
              <a:gd name="connsiteX4" fmla="*/ 604907 w 1236533"/>
              <a:gd name="connsiteY4" fmla="*/ 43776 h 614690"/>
              <a:gd name="connsiteX5" fmla="*/ 1236533 w 1236533"/>
              <a:gd name="connsiteY5" fmla="*/ 570206 h 614690"/>
              <a:gd name="connsiteX6" fmla="*/ 1206043 w 1236533"/>
              <a:gd name="connsiteY6" fmla="*/ 611937 h 614690"/>
              <a:gd name="connsiteX0" fmla="*/ 1332030 w 1362520"/>
              <a:gd name="connsiteY0" fmla="*/ 871231 h 873984"/>
              <a:gd name="connsiteX1" fmla="*/ 217378 w 1362520"/>
              <a:gd name="connsiteY1" fmla="*/ 492930 h 873984"/>
              <a:gd name="connsiteX2" fmla="*/ 0 w 1362520"/>
              <a:gd name="connsiteY2" fmla="*/ 0 h 873984"/>
              <a:gd name="connsiteX3" fmla="*/ 666994 w 1362520"/>
              <a:gd name="connsiteY3" fmla="*/ 381359 h 873984"/>
              <a:gd name="connsiteX4" fmla="*/ 730894 w 1362520"/>
              <a:gd name="connsiteY4" fmla="*/ 303070 h 873984"/>
              <a:gd name="connsiteX5" fmla="*/ 1362520 w 1362520"/>
              <a:gd name="connsiteY5" fmla="*/ 829500 h 873984"/>
              <a:gd name="connsiteX6" fmla="*/ 1332030 w 1362520"/>
              <a:gd name="connsiteY6" fmla="*/ 871231 h 873984"/>
              <a:gd name="connsiteX0" fmla="*/ 1135261 w 1165751"/>
              <a:gd name="connsiteY0" fmla="*/ 735811 h 738564"/>
              <a:gd name="connsiteX1" fmla="*/ 20609 w 1165751"/>
              <a:gd name="connsiteY1" fmla="*/ 357510 h 738564"/>
              <a:gd name="connsiteX2" fmla="*/ 1 w 1165751"/>
              <a:gd name="connsiteY2" fmla="*/ 0 h 738564"/>
              <a:gd name="connsiteX3" fmla="*/ 470225 w 1165751"/>
              <a:gd name="connsiteY3" fmla="*/ 245939 h 738564"/>
              <a:gd name="connsiteX4" fmla="*/ 534125 w 1165751"/>
              <a:gd name="connsiteY4" fmla="*/ 167650 h 738564"/>
              <a:gd name="connsiteX5" fmla="*/ 1165751 w 1165751"/>
              <a:gd name="connsiteY5" fmla="*/ 694080 h 738564"/>
              <a:gd name="connsiteX6" fmla="*/ 1135261 w 1165751"/>
              <a:gd name="connsiteY6" fmla="*/ 735811 h 738564"/>
              <a:gd name="connsiteX0" fmla="*/ 1265276 w 1295766"/>
              <a:gd name="connsiteY0" fmla="*/ 755613 h 758366"/>
              <a:gd name="connsiteX1" fmla="*/ 150624 w 1295766"/>
              <a:gd name="connsiteY1" fmla="*/ 377312 h 758366"/>
              <a:gd name="connsiteX2" fmla="*/ 0 w 1295766"/>
              <a:gd name="connsiteY2" fmla="*/ 1 h 758366"/>
              <a:gd name="connsiteX3" fmla="*/ 600240 w 1295766"/>
              <a:gd name="connsiteY3" fmla="*/ 265741 h 758366"/>
              <a:gd name="connsiteX4" fmla="*/ 664140 w 1295766"/>
              <a:gd name="connsiteY4" fmla="*/ 187452 h 758366"/>
              <a:gd name="connsiteX5" fmla="*/ 1295766 w 1295766"/>
              <a:gd name="connsiteY5" fmla="*/ 713882 h 758366"/>
              <a:gd name="connsiteX6" fmla="*/ 1265276 w 1295766"/>
              <a:gd name="connsiteY6" fmla="*/ 755613 h 758366"/>
              <a:gd name="connsiteX0" fmla="*/ 1265276 w 1295766"/>
              <a:gd name="connsiteY0" fmla="*/ 755611 h 758364"/>
              <a:gd name="connsiteX1" fmla="*/ 201580 w 1295766"/>
              <a:gd name="connsiteY1" fmla="*/ 451910 h 758364"/>
              <a:gd name="connsiteX2" fmla="*/ 0 w 1295766"/>
              <a:gd name="connsiteY2" fmla="*/ -1 h 758364"/>
              <a:gd name="connsiteX3" fmla="*/ 600240 w 1295766"/>
              <a:gd name="connsiteY3" fmla="*/ 265739 h 758364"/>
              <a:gd name="connsiteX4" fmla="*/ 664140 w 1295766"/>
              <a:gd name="connsiteY4" fmla="*/ 187450 h 758364"/>
              <a:gd name="connsiteX5" fmla="*/ 1295766 w 1295766"/>
              <a:gd name="connsiteY5" fmla="*/ 713880 h 758364"/>
              <a:gd name="connsiteX6" fmla="*/ 1265276 w 1295766"/>
              <a:gd name="connsiteY6" fmla="*/ 755611 h 758364"/>
              <a:gd name="connsiteX0" fmla="*/ 1147260 w 1177750"/>
              <a:gd name="connsiteY0" fmla="*/ 568161 h 570914"/>
              <a:gd name="connsiteX1" fmla="*/ 83564 w 1177750"/>
              <a:gd name="connsiteY1" fmla="*/ 264460 h 570914"/>
              <a:gd name="connsiteX2" fmla="*/ 0 w 1177750"/>
              <a:gd name="connsiteY2" fmla="*/ 57723 h 570914"/>
              <a:gd name="connsiteX3" fmla="*/ 482224 w 1177750"/>
              <a:gd name="connsiteY3" fmla="*/ 78289 h 570914"/>
              <a:gd name="connsiteX4" fmla="*/ 546124 w 1177750"/>
              <a:gd name="connsiteY4" fmla="*/ 0 h 570914"/>
              <a:gd name="connsiteX5" fmla="*/ 1177750 w 1177750"/>
              <a:gd name="connsiteY5" fmla="*/ 526430 h 570914"/>
              <a:gd name="connsiteX6" fmla="*/ 1147260 w 1177750"/>
              <a:gd name="connsiteY6" fmla="*/ 568161 h 570914"/>
              <a:gd name="connsiteX0" fmla="*/ 1164825 w 1177750"/>
              <a:gd name="connsiteY0" fmla="*/ 589617 h 591835"/>
              <a:gd name="connsiteX1" fmla="*/ 83564 w 1177750"/>
              <a:gd name="connsiteY1" fmla="*/ 264460 h 591835"/>
              <a:gd name="connsiteX2" fmla="*/ 0 w 1177750"/>
              <a:gd name="connsiteY2" fmla="*/ 57723 h 591835"/>
              <a:gd name="connsiteX3" fmla="*/ 482224 w 1177750"/>
              <a:gd name="connsiteY3" fmla="*/ 78289 h 591835"/>
              <a:gd name="connsiteX4" fmla="*/ 546124 w 1177750"/>
              <a:gd name="connsiteY4" fmla="*/ 0 h 591835"/>
              <a:gd name="connsiteX5" fmla="*/ 1177750 w 1177750"/>
              <a:gd name="connsiteY5" fmla="*/ 526430 h 591835"/>
              <a:gd name="connsiteX6" fmla="*/ 1164825 w 1177750"/>
              <a:gd name="connsiteY6" fmla="*/ 589617 h 591835"/>
              <a:gd name="connsiteX0" fmla="*/ 1164825 w 1177750"/>
              <a:gd name="connsiteY0" fmla="*/ 589617 h 591835"/>
              <a:gd name="connsiteX1" fmla="*/ 83564 w 1177750"/>
              <a:gd name="connsiteY1" fmla="*/ 264460 h 591835"/>
              <a:gd name="connsiteX2" fmla="*/ 0 w 1177750"/>
              <a:gd name="connsiteY2" fmla="*/ 57723 h 591835"/>
              <a:gd name="connsiteX3" fmla="*/ 500570 w 1177750"/>
              <a:gd name="connsiteY3" fmla="*/ 228650 h 591835"/>
              <a:gd name="connsiteX4" fmla="*/ 546124 w 1177750"/>
              <a:gd name="connsiteY4" fmla="*/ 0 h 591835"/>
              <a:gd name="connsiteX5" fmla="*/ 1177750 w 1177750"/>
              <a:gd name="connsiteY5" fmla="*/ 526430 h 591835"/>
              <a:gd name="connsiteX6" fmla="*/ 1164825 w 1177750"/>
              <a:gd name="connsiteY6" fmla="*/ 589617 h 591835"/>
              <a:gd name="connsiteX0" fmla="*/ 1164825 w 1177750"/>
              <a:gd name="connsiteY0" fmla="*/ 531895 h 534113"/>
              <a:gd name="connsiteX1" fmla="*/ 83564 w 1177750"/>
              <a:gd name="connsiteY1" fmla="*/ 206738 h 534113"/>
              <a:gd name="connsiteX2" fmla="*/ 0 w 1177750"/>
              <a:gd name="connsiteY2" fmla="*/ 1 h 534113"/>
              <a:gd name="connsiteX3" fmla="*/ 500570 w 1177750"/>
              <a:gd name="connsiteY3" fmla="*/ 170928 h 534113"/>
              <a:gd name="connsiteX4" fmla="*/ 1177750 w 1177750"/>
              <a:gd name="connsiteY4" fmla="*/ 468708 h 534113"/>
              <a:gd name="connsiteX5" fmla="*/ 1164825 w 1177750"/>
              <a:gd name="connsiteY5" fmla="*/ 531895 h 534113"/>
              <a:gd name="connsiteX0" fmla="*/ 1083933 w 1096858"/>
              <a:gd name="connsiteY0" fmla="*/ 507153 h 509371"/>
              <a:gd name="connsiteX1" fmla="*/ 2672 w 1096858"/>
              <a:gd name="connsiteY1" fmla="*/ 181996 h 509371"/>
              <a:gd name="connsiteX2" fmla="*/ -1 w 1096858"/>
              <a:gd name="connsiteY2" fmla="*/ -1 h 509371"/>
              <a:gd name="connsiteX3" fmla="*/ 419678 w 1096858"/>
              <a:gd name="connsiteY3" fmla="*/ 146186 h 509371"/>
              <a:gd name="connsiteX4" fmla="*/ 1096858 w 1096858"/>
              <a:gd name="connsiteY4" fmla="*/ 443966 h 509371"/>
              <a:gd name="connsiteX5" fmla="*/ 1083933 w 1096858"/>
              <a:gd name="connsiteY5" fmla="*/ 507153 h 509371"/>
              <a:gd name="connsiteX0" fmla="*/ 1083935 w 1096860"/>
              <a:gd name="connsiteY0" fmla="*/ 507155 h 509373"/>
              <a:gd name="connsiteX1" fmla="*/ 2674 w 1096860"/>
              <a:gd name="connsiteY1" fmla="*/ 181998 h 509373"/>
              <a:gd name="connsiteX2" fmla="*/ 1 w 1096860"/>
              <a:gd name="connsiteY2" fmla="*/ 1 h 509373"/>
              <a:gd name="connsiteX3" fmla="*/ 408435 w 1096860"/>
              <a:gd name="connsiteY3" fmla="*/ 182956 h 509373"/>
              <a:gd name="connsiteX4" fmla="*/ 1096860 w 1096860"/>
              <a:gd name="connsiteY4" fmla="*/ 443968 h 509373"/>
              <a:gd name="connsiteX5" fmla="*/ 1083935 w 1096860"/>
              <a:gd name="connsiteY5" fmla="*/ 507155 h 509373"/>
              <a:gd name="connsiteX0" fmla="*/ 1083933 w 1096858"/>
              <a:gd name="connsiteY0" fmla="*/ 507153 h 509371"/>
              <a:gd name="connsiteX1" fmla="*/ 2672 w 1096858"/>
              <a:gd name="connsiteY1" fmla="*/ 181996 h 509371"/>
              <a:gd name="connsiteX2" fmla="*/ -1 w 1096858"/>
              <a:gd name="connsiteY2" fmla="*/ -1 h 509371"/>
              <a:gd name="connsiteX3" fmla="*/ 753456 w 1096858"/>
              <a:gd name="connsiteY3" fmla="*/ 264346 h 509371"/>
              <a:gd name="connsiteX4" fmla="*/ 1096858 w 1096858"/>
              <a:gd name="connsiteY4" fmla="*/ 443966 h 509371"/>
              <a:gd name="connsiteX5" fmla="*/ 1083933 w 1096858"/>
              <a:gd name="connsiteY5" fmla="*/ 507153 h 509371"/>
              <a:gd name="connsiteX0" fmla="*/ 1095179 w 1096860"/>
              <a:gd name="connsiteY0" fmla="*/ 470385 h 473713"/>
              <a:gd name="connsiteX1" fmla="*/ 2674 w 1096860"/>
              <a:gd name="connsiteY1" fmla="*/ 181998 h 473713"/>
              <a:gd name="connsiteX2" fmla="*/ 1 w 1096860"/>
              <a:gd name="connsiteY2" fmla="*/ 1 h 473713"/>
              <a:gd name="connsiteX3" fmla="*/ 753458 w 1096860"/>
              <a:gd name="connsiteY3" fmla="*/ 264348 h 473713"/>
              <a:gd name="connsiteX4" fmla="*/ 1096860 w 1096860"/>
              <a:gd name="connsiteY4" fmla="*/ 443968 h 473713"/>
              <a:gd name="connsiteX5" fmla="*/ 1095179 w 1096860"/>
              <a:gd name="connsiteY5" fmla="*/ 470385 h 473713"/>
              <a:gd name="connsiteX0" fmla="*/ 1009499 w 1096858"/>
              <a:gd name="connsiteY0" fmla="*/ 750542 h 751236"/>
              <a:gd name="connsiteX1" fmla="*/ 2672 w 1096858"/>
              <a:gd name="connsiteY1" fmla="*/ 181996 h 751236"/>
              <a:gd name="connsiteX2" fmla="*/ -1 w 1096858"/>
              <a:gd name="connsiteY2" fmla="*/ -1 h 751236"/>
              <a:gd name="connsiteX3" fmla="*/ 753456 w 1096858"/>
              <a:gd name="connsiteY3" fmla="*/ 264346 h 751236"/>
              <a:gd name="connsiteX4" fmla="*/ 1096858 w 1096858"/>
              <a:gd name="connsiteY4" fmla="*/ 443966 h 751236"/>
              <a:gd name="connsiteX5" fmla="*/ 1009499 w 1096858"/>
              <a:gd name="connsiteY5" fmla="*/ 750542 h 751236"/>
              <a:gd name="connsiteX0" fmla="*/ 1009501 w 1110486"/>
              <a:gd name="connsiteY0" fmla="*/ 750544 h 751192"/>
              <a:gd name="connsiteX1" fmla="*/ 2674 w 1110486"/>
              <a:gd name="connsiteY1" fmla="*/ 181998 h 751192"/>
              <a:gd name="connsiteX2" fmla="*/ 1 w 1110486"/>
              <a:gd name="connsiteY2" fmla="*/ 1 h 751192"/>
              <a:gd name="connsiteX3" fmla="*/ 753458 w 1110486"/>
              <a:gd name="connsiteY3" fmla="*/ 264348 h 751192"/>
              <a:gd name="connsiteX4" fmla="*/ 1110487 w 1110486"/>
              <a:gd name="connsiteY4" fmla="*/ 418677 h 751192"/>
              <a:gd name="connsiteX5" fmla="*/ 1009501 w 1110486"/>
              <a:gd name="connsiteY5" fmla="*/ 750544 h 751192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753456 w 1110486"/>
              <a:gd name="connsiteY3" fmla="*/ 264346 h 522164"/>
              <a:gd name="connsiteX4" fmla="*/ 1110485 w 1110486"/>
              <a:gd name="connsiteY4" fmla="*/ 418675 h 522164"/>
              <a:gd name="connsiteX5" fmla="*/ 1085740 w 1110486"/>
              <a:gd name="connsiteY5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747311 w 1110486"/>
              <a:gd name="connsiteY3" fmla="*/ 303710 h 522166"/>
              <a:gd name="connsiteX4" fmla="*/ 1110487 w 1110486"/>
              <a:gd name="connsiteY4" fmla="*/ 418677 h 522166"/>
              <a:gd name="connsiteX5" fmla="*/ 1085742 w 1110486"/>
              <a:gd name="connsiteY5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359081 w 1110486"/>
              <a:gd name="connsiteY3" fmla="*/ 155701 h 522164"/>
              <a:gd name="connsiteX4" fmla="*/ 747309 w 1110486"/>
              <a:gd name="connsiteY4" fmla="*/ 303708 h 522164"/>
              <a:gd name="connsiteX5" fmla="*/ 1110485 w 1110486"/>
              <a:gd name="connsiteY5" fmla="*/ 418675 h 522164"/>
              <a:gd name="connsiteX6" fmla="*/ 1085740 w 1110486"/>
              <a:gd name="connsiteY6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747311 w 1110486"/>
              <a:gd name="connsiteY4" fmla="*/ 303710 h 522166"/>
              <a:gd name="connsiteX5" fmla="*/ 1110487 w 1110486"/>
              <a:gd name="connsiteY5" fmla="*/ 418677 h 522166"/>
              <a:gd name="connsiteX6" fmla="*/ 1085742 w 1110486"/>
              <a:gd name="connsiteY6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506640 w 1110486"/>
              <a:gd name="connsiteY4" fmla="*/ 212612 h 522164"/>
              <a:gd name="connsiteX5" fmla="*/ 747309 w 1110486"/>
              <a:gd name="connsiteY5" fmla="*/ 303708 h 522164"/>
              <a:gd name="connsiteX6" fmla="*/ 1110485 w 1110486"/>
              <a:gd name="connsiteY6" fmla="*/ 418675 h 522164"/>
              <a:gd name="connsiteX7" fmla="*/ 1085740 w 1110486"/>
              <a:gd name="connsiteY7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208673 w 1110486"/>
              <a:gd name="connsiteY4" fmla="*/ 127379 h 522166"/>
              <a:gd name="connsiteX5" fmla="*/ 747311 w 1110486"/>
              <a:gd name="connsiteY5" fmla="*/ 303710 h 522166"/>
              <a:gd name="connsiteX6" fmla="*/ 1110487 w 1110486"/>
              <a:gd name="connsiteY6" fmla="*/ 418677 h 522166"/>
              <a:gd name="connsiteX7" fmla="*/ 1085742 w 1110486"/>
              <a:gd name="connsiteY7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208671 w 1110486"/>
              <a:gd name="connsiteY4" fmla="*/ 127377 h 522164"/>
              <a:gd name="connsiteX5" fmla="*/ 596582 w 1110486"/>
              <a:gd name="connsiteY5" fmla="*/ 246010 h 522164"/>
              <a:gd name="connsiteX6" fmla="*/ 747309 w 1110486"/>
              <a:gd name="connsiteY6" fmla="*/ 303708 h 522164"/>
              <a:gd name="connsiteX7" fmla="*/ 1110485 w 1110486"/>
              <a:gd name="connsiteY7" fmla="*/ 418675 h 522164"/>
              <a:gd name="connsiteX8" fmla="*/ 1085740 w 1110486"/>
              <a:gd name="connsiteY8" fmla="*/ 520520 h 522164"/>
              <a:gd name="connsiteX0" fmla="*/ 1085742 w 1110486"/>
              <a:gd name="connsiteY0" fmla="*/ 520522 h 522166"/>
              <a:gd name="connsiteX1" fmla="*/ 2674 w 1110486"/>
              <a:gd name="connsiteY1" fmla="*/ 181998 h 522166"/>
              <a:gd name="connsiteX2" fmla="*/ 1 w 1110486"/>
              <a:gd name="connsiteY2" fmla="*/ 1 h 522166"/>
              <a:gd name="connsiteX3" fmla="*/ 220207 w 1110486"/>
              <a:gd name="connsiteY3" fmla="*/ 89665 h 522166"/>
              <a:gd name="connsiteX4" fmla="*/ 208673 w 1110486"/>
              <a:gd name="connsiteY4" fmla="*/ 127379 h 522166"/>
              <a:gd name="connsiteX5" fmla="*/ 708523 w 1110486"/>
              <a:gd name="connsiteY5" fmla="*/ 303813 h 522166"/>
              <a:gd name="connsiteX6" fmla="*/ 747311 w 1110486"/>
              <a:gd name="connsiteY6" fmla="*/ 303710 h 522166"/>
              <a:gd name="connsiteX7" fmla="*/ 1110487 w 1110486"/>
              <a:gd name="connsiteY7" fmla="*/ 418677 h 522166"/>
              <a:gd name="connsiteX8" fmla="*/ 1085742 w 1110486"/>
              <a:gd name="connsiteY8" fmla="*/ 520522 h 522166"/>
              <a:gd name="connsiteX0" fmla="*/ 1085740 w 1110486"/>
              <a:gd name="connsiteY0" fmla="*/ 520520 h 522164"/>
              <a:gd name="connsiteX1" fmla="*/ 2672 w 1110486"/>
              <a:gd name="connsiteY1" fmla="*/ 181996 h 522164"/>
              <a:gd name="connsiteX2" fmla="*/ -1 w 1110486"/>
              <a:gd name="connsiteY2" fmla="*/ -1 h 522164"/>
              <a:gd name="connsiteX3" fmla="*/ 220205 w 1110486"/>
              <a:gd name="connsiteY3" fmla="*/ 89663 h 522164"/>
              <a:gd name="connsiteX4" fmla="*/ 208671 w 1110486"/>
              <a:gd name="connsiteY4" fmla="*/ 127377 h 522164"/>
              <a:gd name="connsiteX5" fmla="*/ 708521 w 1110486"/>
              <a:gd name="connsiteY5" fmla="*/ 303811 h 522164"/>
              <a:gd name="connsiteX6" fmla="*/ 731904 w 1110486"/>
              <a:gd name="connsiteY6" fmla="*/ 257756 h 522164"/>
              <a:gd name="connsiteX7" fmla="*/ 1110485 w 1110486"/>
              <a:gd name="connsiteY7" fmla="*/ 418675 h 522164"/>
              <a:gd name="connsiteX8" fmla="*/ 1085740 w 1110486"/>
              <a:gd name="connsiteY8" fmla="*/ 520520 h 522164"/>
              <a:gd name="connsiteX0" fmla="*/ 1085742 w 1110486"/>
              <a:gd name="connsiteY0" fmla="*/ 520522 h 522166"/>
              <a:gd name="connsiteX1" fmla="*/ 217173 w 1110486"/>
              <a:gd name="connsiteY1" fmla="*/ 253699 h 522166"/>
              <a:gd name="connsiteX2" fmla="*/ 2674 w 1110486"/>
              <a:gd name="connsiteY2" fmla="*/ 181998 h 522166"/>
              <a:gd name="connsiteX3" fmla="*/ 1 w 1110486"/>
              <a:gd name="connsiteY3" fmla="*/ 1 h 522166"/>
              <a:gd name="connsiteX4" fmla="*/ 220207 w 1110486"/>
              <a:gd name="connsiteY4" fmla="*/ 89665 h 522166"/>
              <a:gd name="connsiteX5" fmla="*/ 208673 w 1110486"/>
              <a:gd name="connsiteY5" fmla="*/ 127379 h 522166"/>
              <a:gd name="connsiteX6" fmla="*/ 708523 w 1110486"/>
              <a:gd name="connsiteY6" fmla="*/ 303813 h 522166"/>
              <a:gd name="connsiteX7" fmla="*/ 731906 w 1110486"/>
              <a:gd name="connsiteY7" fmla="*/ 257758 h 522166"/>
              <a:gd name="connsiteX8" fmla="*/ 1110487 w 1110486"/>
              <a:gd name="connsiteY8" fmla="*/ 418677 h 522166"/>
              <a:gd name="connsiteX9" fmla="*/ 1085742 w 1110486"/>
              <a:gd name="connsiteY9" fmla="*/ 520522 h 522166"/>
              <a:gd name="connsiteX0" fmla="*/ 1085740 w 1110486"/>
              <a:gd name="connsiteY0" fmla="*/ 520520 h 522164"/>
              <a:gd name="connsiteX1" fmla="*/ 595954 w 1110486"/>
              <a:gd name="connsiteY1" fmla="*/ 363650 h 522164"/>
              <a:gd name="connsiteX2" fmla="*/ 217171 w 1110486"/>
              <a:gd name="connsiteY2" fmla="*/ 253697 h 522164"/>
              <a:gd name="connsiteX3" fmla="*/ 2672 w 1110486"/>
              <a:gd name="connsiteY3" fmla="*/ 181996 h 522164"/>
              <a:gd name="connsiteX4" fmla="*/ -1 w 1110486"/>
              <a:gd name="connsiteY4" fmla="*/ -1 h 522164"/>
              <a:gd name="connsiteX5" fmla="*/ 220205 w 1110486"/>
              <a:gd name="connsiteY5" fmla="*/ 89663 h 522164"/>
              <a:gd name="connsiteX6" fmla="*/ 208671 w 1110486"/>
              <a:gd name="connsiteY6" fmla="*/ 127377 h 522164"/>
              <a:gd name="connsiteX7" fmla="*/ 708521 w 1110486"/>
              <a:gd name="connsiteY7" fmla="*/ 303811 h 522164"/>
              <a:gd name="connsiteX8" fmla="*/ 731904 w 1110486"/>
              <a:gd name="connsiteY8" fmla="*/ 257756 h 522164"/>
              <a:gd name="connsiteX9" fmla="*/ 1110485 w 1110486"/>
              <a:gd name="connsiteY9" fmla="*/ 418675 h 522164"/>
              <a:gd name="connsiteX10" fmla="*/ 1085740 w 1110486"/>
              <a:gd name="connsiteY10" fmla="*/ 520520 h 522164"/>
              <a:gd name="connsiteX0" fmla="*/ 1085742 w 1110486"/>
              <a:gd name="connsiteY0" fmla="*/ 520522 h 522166"/>
              <a:gd name="connsiteX1" fmla="*/ 906795 w 1110486"/>
              <a:gd name="connsiteY1" fmla="*/ 464607 h 522166"/>
              <a:gd name="connsiteX2" fmla="*/ 595956 w 1110486"/>
              <a:gd name="connsiteY2" fmla="*/ 363652 h 522166"/>
              <a:gd name="connsiteX3" fmla="*/ 217173 w 1110486"/>
              <a:gd name="connsiteY3" fmla="*/ 253699 h 522166"/>
              <a:gd name="connsiteX4" fmla="*/ 2674 w 1110486"/>
              <a:gd name="connsiteY4" fmla="*/ 181998 h 522166"/>
              <a:gd name="connsiteX5" fmla="*/ 1 w 1110486"/>
              <a:gd name="connsiteY5" fmla="*/ 1 h 522166"/>
              <a:gd name="connsiteX6" fmla="*/ 220207 w 1110486"/>
              <a:gd name="connsiteY6" fmla="*/ 89665 h 522166"/>
              <a:gd name="connsiteX7" fmla="*/ 208673 w 1110486"/>
              <a:gd name="connsiteY7" fmla="*/ 127379 h 522166"/>
              <a:gd name="connsiteX8" fmla="*/ 708523 w 1110486"/>
              <a:gd name="connsiteY8" fmla="*/ 303813 h 522166"/>
              <a:gd name="connsiteX9" fmla="*/ 731906 w 1110486"/>
              <a:gd name="connsiteY9" fmla="*/ 257758 h 522166"/>
              <a:gd name="connsiteX10" fmla="*/ 1110487 w 1110486"/>
              <a:gd name="connsiteY10" fmla="*/ 418677 h 522166"/>
              <a:gd name="connsiteX11" fmla="*/ 1085742 w 1110486"/>
              <a:gd name="connsiteY11" fmla="*/ 520522 h 522166"/>
              <a:gd name="connsiteX0" fmla="*/ 1085740 w 1110486"/>
              <a:gd name="connsiteY0" fmla="*/ 520520 h 522164"/>
              <a:gd name="connsiteX1" fmla="*/ 906793 w 1110486"/>
              <a:gd name="connsiteY1" fmla="*/ 464605 h 522164"/>
              <a:gd name="connsiteX2" fmla="*/ 709410 w 1110486"/>
              <a:gd name="connsiteY2" fmla="*/ 339433 h 522164"/>
              <a:gd name="connsiteX3" fmla="*/ 217171 w 1110486"/>
              <a:gd name="connsiteY3" fmla="*/ 253697 h 522164"/>
              <a:gd name="connsiteX4" fmla="*/ 2672 w 1110486"/>
              <a:gd name="connsiteY4" fmla="*/ 181996 h 522164"/>
              <a:gd name="connsiteX5" fmla="*/ -1 w 1110486"/>
              <a:gd name="connsiteY5" fmla="*/ -1 h 522164"/>
              <a:gd name="connsiteX6" fmla="*/ 220205 w 1110486"/>
              <a:gd name="connsiteY6" fmla="*/ 89663 h 522164"/>
              <a:gd name="connsiteX7" fmla="*/ 208671 w 1110486"/>
              <a:gd name="connsiteY7" fmla="*/ 127377 h 522164"/>
              <a:gd name="connsiteX8" fmla="*/ 708521 w 1110486"/>
              <a:gd name="connsiteY8" fmla="*/ 303811 h 522164"/>
              <a:gd name="connsiteX9" fmla="*/ 731904 w 1110486"/>
              <a:gd name="connsiteY9" fmla="*/ 257756 h 522164"/>
              <a:gd name="connsiteX10" fmla="*/ 1110485 w 1110486"/>
              <a:gd name="connsiteY10" fmla="*/ 418675 h 522164"/>
              <a:gd name="connsiteX11" fmla="*/ 1085740 w 1110486"/>
              <a:gd name="connsiteY11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217173 w 1110486"/>
              <a:gd name="connsiteY3" fmla="*/ 253699 h 522166"/>
              <a:gd name="connsiteX4" fmla="*/ 2674 w 1110486"/>
              <a:gd name="connsiteY4" fmla="*/ 181998 h 522166"/>
              <a:gd name="connsiteX5" fmla="*/ 1 w 1110486"/>
              <a:gd name="connsiteY5" fmla="*/ 1 h 522166"/>
              <a:gd name="connsiteX6" fmla="*/ 220207 w 1110486"/>
              <a:gd name="connsiteY6" fmla="*/ 89665 h 522166"/>
              <a:gd name="connsiteX7" fmla="*/ 208673 w 1110486"/>
              <a:gd name="connsiteY7" fmla="*/ 127379 h 522166"/>
              <a:gd name="connsiteX8" fmla="*/ 708523 w 1110486"/>
              <a:gd name="connsiteY8" fmla="*/ 303813 h 522166"/>
              <a:gd name="connsiteX9" fmla="*/ 731906 w 1110486"/>
              <a:gd name="connsiteY9" fmla="*/ 257758 h 522166"/>
              <a:gd name="connsiteX10" fmla="*/ 1110487 w 1110486"/>
              <a:gd name="connsiteY10" fmla="*/ 418677 h 522166"/>
              <a:gd name="connsiteX11" fmla="*/ 1085742 w 1110486"/>
              <a:gd name="connsiteY11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709410 w 1110486"/>
              <a:gd name="connsiteY2" fmla="*/ 339433 h 522164"/>
              <a:gd name="connsiteX3" fmla="*/ 396166 w 1110486"/>
              <a:gd name="connsiteY3" fmla="*/ 284875 h 522164"/>
              <a:gd name="connsiteX4" fmla="*/ 217171 w 1110486"/>
              <a:gd name="connsiteY4" fmla="*/ 253697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200879 w 1110486"/>
              <a:gd name="connsiteY3" fmla="*/ 172126 h 522166"/>
              <a:gd name="connsiteX4" fmla="*/ 217173 w 1110486"/>
              <a:gd name="connsiteY4" fmla="*/ 253699 h 522166"/>
              <a:gd name="connsiteX5" fmla="*/ 2674 w 1110486"/>
              <a:gd name="connsiteY5" fmla="*/ 181998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208673 w 1110486"/>
              <a:gd name="connsiteY8" fmla="*/ 127379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709410 w 1110486"/>
              <a:gd name="connsiteY2" fmla="*/ 339433 h 522164"/>
              <a:gd name="connsiteX3" fmla="*/ 200877 w 1110486"/>
              <a:gd name="connsiteY3" fmla="*/ 172124 h 522164"/>
              <a:gd name="connsiteX4" fmla="*/ 307314 w 1110486"/>
              <a:gd name="connsiteY4" fmla="*/ 281867 h 522164"/>
              <a:gd name="connsiteX5" fmla="*/ 2672 w 1110486"/>
              <a:gd name="connsiteY5" fmla="*/ 181996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200879 w 1110486"/>
              <a:gd name="connsiteY3" fmla="*/ 172126 h 522166"/>
              <a:gd name="connsiteX4" fmla="*/ 307316 w 1110486"/>
              <a:gd name="connsiteY4" fmla="*/ 281869 h 522166"/>
              <a:gd name="connsiteX5" fmla="*/ 166060 w 1110486"/>
              <a:gd name="connsiteY5" fmla="*/ 232704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208673 w 1110486"/>
              <a:gd name="connsiteY8" fmla="*/ 127379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85740 w 1110486"/>
              <a:gd name="connsiteY0" fmla="*/ 520520 h 522164"/>
              <a:gd name="connsiteX1" fmla="*/ 682602 w 1110486"/>
              <a:gd name="connsiteY1" fmla="*/ 407825 h 522164"/>
              <a:gd name="connsiteX2" fmla="*/ 709410 w 1110486"/>
              <a:gd name="connsiteY2" fmla="*/ 339433 h 522164"/>
              <a:gd name="connsiteX3" fmla="*/ 324825 w 1110486"/>
              <a:gd name="connsiteY3" fmla="*/ 189026 h 522164"/>
              <a:gd name="connsiteX4" fmla="*/ 307314 w 1110486"/>
              <a:gd name="connsiteY4" fmla="*/ 281867 h 522164"/>
              <a:gd name="connsiteX5" fmla="*/ 166058 w 1110486"/>
              <a:gd name="connsiteY5" fmla="*/ 232702 h 522164"/>
              <a:gd name="connsiteX6" fmla="*/ -1 w 1110486"/>
              <a:gd name="connsiteY6" fmla="*/ -1 h 522164"/>
              <a:gd name="connsiteX7" fmla="*/ 220205 w 1110486"/>
              <a:gd name="connsiteY7" fmla="*/ 89663 h 522164"/>
              <a:gd name="connsiteX8" fmla="*/ 208671 w 1110486"/>
              <a:gd name="connsiteY8" fmla="*/ 127377 h 522164"/>
              <a:gd name="connsiteX9" fmla="*/ 708521 w 1110486"/>
              <a:gd name="connsiteY9" fmla="*/ 303811 h 522164"/>
              <a:gd name="connsiteX10" fmla="*/ 731904 w 1110486"/>
              <a:gd name="connsiteY10" fmla="*/ 257756 h 522164"/>
              <a:gd name="connsiteX11" fmla="*/ 1110485 w 1110486"/>
              <a:gd name="connsiteY11" fmla="*/ 418675 h 522164"/>
              <a:gd name="connsiteX12" fmla="*/ 1085740 w 1110486"/>
              <a:gd name="connsiteY12" fmla="*/ 520520 h 522164"/>
              <a:gd name="connsiteX0" fmla="*/ 1085742 w 1110486"/>
              <a:gd name="connsiteY0" fmla="*/ 520522 h 522166"/>
              <a:gd name="connsiteX1" fmla="*/ 682604 w 1110486"/>
              <a:gd name="connsiteY1" fmla="*/ 407827 h 522166"/>
              <a:gd name="connsiteX2" fmla="*/ 709412 w 1110486"/>
              <a:gd name="connsiteY2" fmla="*/ 339435 h 522166"/>
              <a:gd name="connsiteX3" fmla="*/ 324827 w 1110486"/>
              <a:gd name="connsiteY3" fmla="*/ 189028 h 522166"/>
              <a:gd name="connsiteX4" fmla="*/ 307316 w 1110486"/>
              <a:gd name="connsiteY4" fmla="*/ 281869 h 522166"/>
              <a:gd name="connsiteX5" fmla="*/ 166060 w 1110486"/>
              <a:gd name="connsiteY5" fmla="*/ 232704 h 522166"/>
              <a:gd name="connsiteX6" fmla="*/ 1 w 1110486"/>
              <a:gd name="connsiteY6" fmla="*/ 1 h 522166"/>
              <a:gd name="connsiteX7" fmla="*/ 220207 w 1110486"/>
              <a:gd name="connsiteY7" fmla="*/ 89665 h 522166"/>
              <a:gd name="connsiteX8" fmla="*/ 332621 w 1110486"/>
              <a:gd name="connsiteY8" fmla="*/ 133013 h 522166"/>
              <a:gd name="connsiteX9" fmla="*/ 708523 w 1110486"/>
              <a:gd name="connsiteY9" fmla="*/ 303813 h 522166"/>
              <a:gd name="connsiteX10" fmla="*/ 731906 w 1110486"/>
              <a:gd name="connsiteY10" fmla="*/ 257758 h 522166"/>
              <a:gd name="connsiteX11" fmla="*/ 1110487 w 1110486"/>
              <a:gd name="connsiteY11" fmla="*/ 418677 h 522166"/>
              <a:gd name="connsiteX12" fmla="*/ 1085742 w 1110486"/>
              <a:gd name="connsiteY12" fmla="*/ 520522 h 522166"/>
              <a:gd name="connsiteX0" fmla="*/ 1012498 w 1037244"/>
              <a:gd name="connsiteY0" fmla="*/ 497984 h 499628"/>
              <a:gd name="connsiteX1" fmla="*/ 609360 w 1037244"/>
              <a:gd name="connsiteY1" fmla="*/ 385289 h 499628"/>
              <a:gd name="connsiteX2" fmla="*/ 636168 w 1037244"/>
              <a:gd name="connsiteY2" fmla="*/ 316897 h 499628"/>
              <a:gd name="connsiteX3" fmla="*/ 251583 w 1037244"/>
              <a:gd name="connsiteY3" fmla="*/ 166490 h 499628"/>
              <a:gd name="connsiteX4" fmla="*/ 234072 w 1037244"/>
              <a:gd name="connsiteY4" fmla="*/ 259331 h 499628"/>
              <a:gd name="connsiteX5" fmla="*/ 92816 w 1037244"/>
              <a:gd name="connsiteY5" fmla="*/ 210166 h 499628"/>
              <a:gd name="connsiteX6" fmla="*/ 0 w 1037244"/>
              <a:gd name="connsiteY6" fmla="*/ 0 h 499628"/>
              <a:gd name="connsiteX7" fmla="*/ 146963 w 1037244"/>
              <a:gd name="connsiteY7" fmla="*/ 67127 h 499628"/>
              <a:gd name="connsiteX8" fmla="*/ 259377 w 1037244"/>
              <a:gd name="connsiteY8" fmla="*/ 110475 h 499628"/>
              <a:gd name="connsiteX9" fmla="*/ 635279 w 1037244"/>
              <a:gd name="connsiteY9" fmla="*/ 281275 h 499628"/>
              <a:gd name="connsiteX10" fmla="*/ 658662 w 1037244"/>
              <a:gd name="connsiteY10" fmla="*/ 235220 h 499628"/>
              <a:gd name="connsiteX11" fmla="*/ 1037243 w 1037244"/>
              <a:gd name="connsiteY11" fmla="*/ 396139 h 499628"/>
              <a:gd name="connsiteX12" fmla="*/ 1012498 w 1037244"/>
              <a:gd name="connsiteY12" fmla="*/ 497984 h 499628"/>
              <a:gd name="connsiteX0" fmla="*/ 1012498 w 1037242"/>
              <a:gd name="connsiteY0" fmla="*/ 497984 h 499628"/>
              <a:gd name="connsiteX1" fmla="*/ 609360 w 1037242"/>
              <a:gd name="connsiteY1" fmla="*/ 385289 h 499628"/>
              <a:gd name="connsiteX2" fmla="*/ 636168 w 1037242"/>
              <a:gd name="connsiteY2" fmla="*/ 316897 h 499628"/>
              <a:gd name="connsiteX3" fmla="*/ 251583 w 1037242"/>
              <a:gd name="connsiteY3" fmla="*/ 166490 h 499628"/>
              <a:gd name="connsiteX4" fmla="*/ 234072 w 1037242"/>
              <a:gd name="connsiteY4" fmla="*/ 259331 h 499628"/>
              <a:gd name="connsiteX5" fmla="*/ 70280 w 1037242"/>
              <a:gd name="connsiteY5" fmla="*/ 148191 h 499628"/>
              <a:gd name="connsiteX6" fmla="*/ 0 w 1037242"/>
              <a:gd name="connsiteY6" fmla="*/ 0 h 499628"/>
              <a:gd name="connsiteX7" fmla="*/ 146963 w 1037242"/>
              <a:gd name="connsiteY7" fmla="*/ 67127 h 499628"/>
              <a:gd name="connsiteX8" fmla="*/ 259377 w 1037242"/>
              <a:gd name="connsiteY8" fmla="*/ 110475 h 499628"/>
              <a:gd name="connsiteX9" fmla="*/ 635279 w 1037242"/>
              <a:gd name="connsiteY9" fmla="*/ 281275 h 499628"/>
              <a:gd name="connsiteX10" fmla="*/ 658662 w 1037242"/>
              <a:gd name="connsiteY10" fmla="*/ 235220 h 499628"/>
              <a:gd name="connsiteX11" fmla="*/ 1037243 w 1037242"/>
              <a:gd name="connsiteY11" fmla="*/ 396139 h 499628"/>
              <a:gd name="connsiteX12" fmla="*/ 1012498 w 1037242"/>
              <a:gd name="connsiteY12" fmla="*/ 497984 h 499628"/>
              <a:gd name="connsiteX0" fmla="*/ 1012498 w 1037244"/>
              <a:gd name="connsiteY0" fmla="*/ 497984 h 499628"/>
              <a:gd name="connsiteX1" fmla="*/ 609360 w 1037244"/>
              <a:gd name="connsiteY1" fmla="*/ 385289 h 499628"/>
              <a:gd name="connsiteX2" fmla="*/ 636168 w 1037244"/>
              <a:gd name="connsiteY2" fmla="*/ 316897 h 499628"/>
              <a:gd name="connsiteX3" fmla="*/ 251583 w 1037244"/>
              <a:gd name="connsiteY3" fmla="*/ 166490 h 499628"/>
              <a:gd name="connsiteX4" fmla="*/ 222804 w 1037244"/>
              <a:gd name="connsiteY4" fmla="*/ 208625 h 499628"/>
              <a:gd name="connsiteX5" fmla="*/ 70280 w 1037244"/>
              <a:gd name="connsiteY5" fmla="*/ 148191 h 499628"/>
              <a:gd name="connsiteX6" fmla="*/ 0 w 1037244"/>
              <a:gd name="connsiteY6" fmla="*/ 0 h 499628"/>
              <a:gd name="connsiteX7" fmla="*/ 146963 w 1037244"/>
              <a:gd name="connsiteY7" fmla="*/ 67127 h 499628"/>
              <a:gd name="connsiteX8" fmla="*/ 259377 w 1037244"/>
              <a:gd name="connsiteY8" fmla="*/ 110475 h 499628"/>
              <a:gd name="connsiteX9" fmla="*/ 635279 w 1037244"/>
              <a:gd name="connsiteY9" fmla="*/ 281275 h 499628"/>
              <a:gd name="connsiteX10" fmla="*/ 658662 w 1037244"/>
              <a:gd name="connsiteY10" fmla="*/ 235220 h 499628"/>
              <a:gd name="connsiteX11" fmla="*/ 1037243 w 1037244"/>
              <a:gd name="connsiteY11" fmla="*/ 396139 h 499628"/>
              <a:gd name="connsiteX12" fmla="*/ 1012498 w 1037244"/>
              <a:gd name="connsiteY12" fmla="*/ 497984 h 499628"/>
              <a:gd name="connsiteX0" fmla="*/ 1012498 w 1037242"/>
              <a:gd name="connsiteY0" fmla="*/ 497984 h 499628"/>
              <a:gd name="connsiteX1" fmla="*/ 609360 w 1037242"/>
              <a:gd name="connsiteY1" fmla="*/ 385289 h 499628"/>
              <a:gd name="connsiteX2" fmla="*/ 636168 w 1037242"/>
              <a:gd name="connsiteY2" fmla="*/ 316897 h 499628"/>
              <a:gd name="connsiteX3" fmla="*/ 223413 w 1037242"/>
              <a:gd name="connsiteY3" fmla="*/ 155222 h 499628"/>
              <a:gd name="connsiteX4" fmla="*/ 222804 w 1037242"/>
              <a:gd name="connsiteY4" fmla="*/ 208625 h 499628"/>
              <a:gd name="connsiteX5" fmla="*/ 70280 w 1037242"/>
              <a:gd name="connsiteY5" fmla="*/ 148191 h 499628"/>
              <a:gd name="connsiteX6" fmla="*/ 0 w 1037242"/>
              <a:gd name="connsiteY6" fmla="*/ 0 h 499628"/>
              <a:gd name="connsiteX7" fmla="*/ 146963 w 1037242"/>
              <a:gd name="connsiteY7" fmla="*/ 67127 h 499628"/>
              <a:gd name="connsiteX8" fmla="*/ 259377 w 1037242"/>
              <a:gd name="connsiteY8" fmla="*/ 110475 h 499628"/>
              <a:gd name="connsiteX9" fmla="*/ 635279 w 1037242"/>
              <a:gd name="connsiteY9" fmla="*/ 281275 h 499628"/>
              <a:gd name="connsiteX10" fmla="*/ 658662 w 1037242"/>
              <a:gd name="connsiteY10" fmla="*/ 235220 h 499628"/>
              <a:gd name="connsiteX11" fmla="*/ 1037243 w 1037242"/>
              <a:gd name="connsiteY11" fmla="*/ 396139 h 499628"/>
              <a:gd name="connsiteX12" fmla="*/ 1012498 w 1037242"/>
              <a:gd name="connsiteY12" fmla="*/ 497984 h 499628"/>
              <a:gd name="connsiteX0" fmla="*/ 1012498 w 1037244"/>
              <a:gd name="connsiteY0" fmla="*/ 497984 h 499628"/>
              <a:gd name="connsiteX1" fmla="*/ 609360 w 1037244"/>
              <a:gd name="connsiteY1" fmla="*/ 385289 h 499628"/>
              <a:gd name="connsiteX2" fmla="*/ 636168 w 1037244"/>
              <a:gd name="connsiteY2" fmla="*/ 316897 h 499628"/>
              <a:gd name="connsiteX3" fmla="*/ 223413 w 1037244"/>
              <a:gd name="connsiteY3" fmla="*/ 155222 h 499628"/>
              <a:gd name="connsiteX4" fmla="*/ 222804 w 1037244"/>
              <a:gd name="connsiteY4" fmla="*/ 208625 h 499628"/>
              <a:gd name="connsiteX5" fmla="*/ 70280 w 1037244"/>
              <a:gd name="connsiteY5" fmla="*/ 148191 h 499628"/>
              <a:gd name="connsiteX6" fmla="*/ 0 w 1037244"/>
              <a:gd name="connsiteY6" fmla="*/ 0 h 499628"/>
              <a:gd name="connsiteX7" fmla="*/ 146963 w 1037244"/>
              <a:gd name="connsiteY7" fmla="*/ 67127 h 499628"/>
              <a:gd name="connsiteX8" fmla="*/ 219939 w 1037244"/>
              <a:gd name="connsiteY8" fmla="*/ 121743 h 499628"/>
              <a:gd name="connsiteX9" fmla="*/ 635279 w 1037244"/>
              <a:gd name="connsiteY9" fmla="*/ 281275 h 499628"/>
              <a:gd name="connsiteX10" fmla="*/ 658662 w 1037244"/>
              <a:gd name="connsiteY10" fmla="*/ 235220 h 499628"/>
              <a:gd name="connsiteX11" fmla="*/ 1037243 w 1037244"/>
              <a:gd name="connsiteY11" fmla="*/ 396139 h 499628"/>
              <a:gd name="connsiteX12" fmla="*/ 1012498 w 1037244"/>
              <a:gd name="connsiteY12" fmla="*/ 497984 h 499628"/>
              <a:gd name="connsiteX0" fmla="*/ 1012498 w 1037242"/>
              <a:gd name="connsiteY0" fmla="*/ 497984 h 499628"/>
              <a:gd name="connsiteX1" fmla="*/ 609360 w 1037242"/>
              <a:gd name="connsiteY1" fmla="*/ 385289 h 499628"/>
              <a:gd name="connsiteX2" fmla="*/ 636168 w 1037242"/>
              <a:gd name="connsiteY2" fmla="*/ 316897 h 499628"/>
              <a:gd name="connsiteX3" fmla="*/ 223413 w 1037242"/>
              <a:gd name="connsiteY3" fmla="*/ 155222 h 499628"/>
              <a:gd name="connsiteX4" fmla="*/ 222804 w 1037242"/>
              <a:gd name="connsiteY4" fmla="*/ 208625 h 499628"/>
              <a:gd name="connsiteX5" fmla="*/ 70280 w 1037242"/>
              <a:gd name="connsiteY5" fmla="*/ 148191 h 499628"/>
              <a:gd name="connsiteX6" fmla="*/ 0 w 1037242"/>
              <a:gd name="connsiteY6" fmla="*/ 0 h 499628"/>
              <a:gd name="connsiteX7" fmla="*/ 270911 w 1037242"/>
              <a:gd name="connsiteY7" fmla="*/ 78395 h 499628"/>
              <a:gd name="connsiteX8" fmla="*/ 219939 w 1037242"/>
              <a:gd name="connsiteY8" fmla="*/ 121743 h 499628"/>
              <a:gd name="connsiteX9" fmla="*/ 635279 w 1037242"/>
              <a:gd name="connsiteY9" fmla="*/ 281275 h 499628"/>
              <a:gd name="connsiteX10" fmla="*/ 658662 w 1037242"/>
              <a:gd name="connsiteY10" fmla="*/ 235220 h 499628"/>
              <a:gd name="connsiteX11" fmla="*/ 1037243 w 1037242"/>
              <a:gd name="connsiteY11" fmla="*/ 396139 h 499628"/>
              <a:gd name="connsiteX12" fmla="*/ 1012498 w 1037242"/>
              <a:gd name="connsiteY12" fmla="*/ 497984 h 499628"/>
              <a:gd name="connsiteX0" fmla="*/ 1012498 w 1037244"/>
              <a:gd name="connsiteY0" fmla="*/ 497984 h 499628"/>
              <a:gd name="connsiteX1" fmla="*/ 609360 w 1037244"/>
              <a:gd name="connsiteY1" fmla="*/ 385289 h 499628"/>
              <a:gd name="connsiteX2" fmla="*/ 636168 w 1037244"/>
              <a:gd name="connsiteY2" fmla="*/ 316897 h 499628"/>
              <a:gd name="connsiteX3" fmla="*/ 223413 w 1037244"/>
              <a:gd name="connsiteY3" fmla="*/ 155222 h 499628"/>
              <a:gd name="connsiteX4" fmla="*/ 189000 w 1037244"/>
              <a:gd name="connsiteY4" fmla="*/ 202991 h 499628"/>
              <a:gd name="connsiteX5" fmla="*/ 70280 w 1037244"/>
              <a:gd name="connsiteY5" fmla="*/ 148191 h 499628"/>
              <a:gd name="connsiteX6" fmla="*/ 0 w 1037244"/>
              <a:gd name="connsiteY6" fmla="*/ 0 h 499628"/>
              <a:gd name="connsiteX7" fmla="*/ 270911 w 1037244"/>
              <a:gd name="connsiteY7" fmla="*/ 78395 h 499628"/>
              <a:gd name="connsiteX8" fmla="*/ 219939 w 1037244"/>
              <a:gd name="connsiteY8" fmla="*/ 121743 h 499628"/>
              <a:gd name="connsiteX9" fmla="*/ 635279 w 1037244"/>
              <a:gd name="connsiteY9" fmla="*/ 281275 h 499628"/>
              <a:gd name="connsiteX10" fmla="*/ 658662 w 1037244"/>
              <a:gd name="connsiteY10" fmla="*/ 235220 h 499628"/>
              <a:gd name="connsiteX11" fmla="*/ 1037243 w 1037244"/>
              <a:gd name="connsiteY11" fmla="*/ 396139 h 499628"/>
              <a:gd name="connsiteX12" fmla="*/ 1012498 w 1037244"/>
              <a:gd name="connsiteY12" fmla="*/ 497984 h 499628"/>
              <a:gd name="connsiteX0" fmla="*/ 1012498 w 1037242"/>
              <a:gd name="connsiteY0" fmla="*/ 497984 h 499628"/>
              <a:gd name="connsiteX1" fmla="*/ 609360 w 1037242"/>
              <a:gd name="connsiteY1" fmla="*/ 385289 h 499628"/>
              <a:gd name="connsiteX2" fmla="*/ 636168 w 1037242"/>
              <a:gd name="connsiteY2" fmla="*/ 316897 h 499628"/>
              <a:gd name="connsiteX3" fmla="*/ 223413 w 1037242"/>
              <a:gd name="connsiteY3" fmla="*/ 155222 h 499628"/>
              <a:gd name="connsiteX4" fmla="*/ 189000 w 1037242"/>
              <a:gd name="connsiteY4" fmla="*/ 202991 h 499628"/>
              <a:gd name="connsiteX5" fmla="*/ 70280 w 1037242"/>
              <a:gd name="connsiteY5" fmla="*/ 148191 h 499628"/>
              <a:gd name="connsiteX6" fmla="*/ 0 w 1037242"/>
              <a:gd name="connsiteY6" fmla="*/ 0 h 499628"/>
              <a:gd name="connsiteX7" fmla="*/ 270911 w 1037242"/>
              <a:gd name="connsiteY7" fmla="*/ 78395 h 499628"/>
              <a:gd name="connsiteX8" fmla="*/ 236841 w 1037242"/>
              <a:gd name="connsiteY8" fmla="*/ 121743 h 499628"/>
              <a:gd name="connsiteX9" fmla="*/ 635279 w 1037242"/>
              <a:gd name="connsiteY9" fmla="*/ 281275 h 499628"/>
              <a:gd name="connsiteX10" fmla="*/ 658662 w 1037242"/>
              <a:gd name="connsiteY10" fmla="*/ 235220 h 499628"/>
              <a:gd name="connsiteX11" fmla="*/ 1037243 w 1037242"/>
              <a:gd name="connsiteY11" fmla="*/ 396139 h 499628"/>
              <a:gd name="connsiteX12" fmla="*/ 1012498 w 1037242"/>
              <a:gd name="connsiteY12" fmla="*/ 497984 h 499628"/>
              <a:gd name="connsiteX0" fmla="*/ 1012498 w 1037244"/>
              <a:gd name="connsiteY0" fmla="*/ 497984 h 499628"/>
              <a:gd name="connsiteX1" fmla="*/ 609360 w 1037244"/>
              <a:gd name="connsiteY1" fmla="*/ 385289 h 499628"/>
              <a:gd name="connsiteX2" fmla="*/ 636168 w 1037244"/>
              <a:gd name="connsiteY2" fmla="*/ 316897 h 499628"/>
              <a:gd name="connsiteX3" fmla="*/ 223413 w 1037244"/>
              <a:gd name="connsiteY3" fmla="*/ 155222 h 499628"/>
              <a:gd name="connsiteX4" fmla="*/ 189000 w 1037244"/>
              <a:gd name="connsiteY4" fmla="*/ 202991 h 499628"/>
              <a:gd name="connsiteX5" fmla="*/ 70280 w 1037244"/>
              <a:gd name="connsiteY5" fmla="*/ 148191 h 499628"/>
              <a:gd name="connsiteX6" fmla="*/ 0 w 1037244"/>
              <a:gd name="connsiteY6" fmla="*/ 0 h 499628"/>
              <a:gd name="connsiteX7" fmla="*/ 248375 w 1037244"/>
              <a:gd name="connsiteY7" fmla="*/ 95297 h 499628"/>
              <a:gd name="connsiteX8" fmla="*/ 236841 w 1037244"/>
              <a:gd name="connsiteY8" fmla="*/ 121743 h 499628"/>
              <a:gd name="connsiteX9" fmla="*/ 635279 w 1037244"/>
              <a:gd name="connsiteY9" fmla="*/ 281275 h 499628"/>
              <a:gd name="connsiteX10" fmla="*/ 658662 w 1037244"/>
              <a:gd name="connsiteY10" fmla="*/ 235220 h 499628"/>
              <a:gd name="connsiteX11" fmla="*/ 1037243 w 1037244"/>
              <a:gd name="connsiteY11" fmla="*/ 396139 h 499628"/>
              <a:gd name="connsiteX12" fmla="*/ 1012498 w 1037244"/>
              <a:gd name="connsiteY12" fmla="*/ 497984 h 499628"/>
              <a:gd name="connsiteX0" fmla="*/ 1049264 w 1074008"/>
              <a:gd name="connsiteY0" fmla="*/ 497984 h 499628"/>
              <a:gd name="connsiteX1" fmla="*/ 646126 w 1074008"/>
              <a:gd name="connsiteY1" fmla="*/ 385289 h 499628"/>
              <a:gd name="connsiteX2" fmla="*/ 672934 w 1074008"/>
              <a:gd name="connsiteY2" fmla="*/ 316897 h 499628"/>
              <a:gd name="connsiteX3" fmla="*/ 260179 w 1074008"/>
              <a:gd name="connsiteY3" fmla="*/ 155222 h 499628"/>
              <a:gd name="connsiteX4" fmla="*/ 225766 w 1074008"/>
              <a:gd name="connsiteY4" fmla="*/ 202991 h 499628"/>
              <a:gd name="connsiteX5" fmla="*/ 0 w 1074008"/>
              <a:gd name="connsiteY5" fmla="*/ 142557 h 499628"/>
              <a:gd name="connsiteX6" fmla="*/ 36766 w 1074008"/>
              <a:gd name="connsiteY6" fmla="*/ 0 h 499628"/>
              <a:gd name="connsiteX7" fmla="*/ 285141 w 1074008"/>
              <a:gd name="connsiteY7" fmla="*/ 95297 h 499628"/>
              <a:gd name="connsiteX8" fmla="*/ 273607 w 1074008"/>
              <a:gd name="connsiteY8" fmla="*/ 121743 h 499628"/>
              <a:gd name="connsiteX9" fmla="*/ 672045 w 1074008"/>
              <a:gd name="connsiteY9" fmla="*/ 281275 h 499628"/>
              <a:gd name="connsiteX10" fmla="*/ 695428 w 1074008"/>
              <a:gd name="connsiteY10" fmla="*/ 235220 h 499628"/>
              <a:gd name="connsiteX11" fmla="*/ 1074009 w 1074008"/>
              <a:gd name="connsiteY11" fmla="*/ 396139 h 499628"/>
              <a:gd name="connsiteX12" fmla="*/ 1049264 w 1074008"/>
              <a:gd name="connsiteY12" fmla="*/ 497984 h 499628"/>
              <a:gd name="connsiteX0" fmla="*/ 1049264 w 1074010"/>
              <a:gd name="connsiteY0" fmla="*/ 497984 h 499628"/>
              <a:gd name="connsiteX1" fmla="*/ 646126 w 1074010"/>
              <a:gd name="connsiteY1" fmla="*/ 385289 h 499628"/>
              <a:gd name="connsiteX2" fmla="*/ 672934 w 1074010"/>
              <a:gd name="connsiteY2" fmla="*/ 316897 h 499628"/>
              <a:gd name="connsiteX3" fmla="*/ 260179 w 1074010"/>
              <a:gd name="connsiteY3" fmla="*/ 155222 h 499628"/>
              <a:gd name="connsiteX4" fmla="*/ 225766 w 1074010"/>
              <a:gd name="connsiteY4" fmla="*/ 202991 h 499628"/>
              <a:gd name="connsiteX5" fmla="*/ 0 w 1074010"/>
              <a:gd name="connsiteY5" fmla="*/ 114387 h 499628"/>
              <a:gd name="connsiteX6" fmla="*/ 36766 w 1074010"/>
              <a:gd name="connsiteY6" fmla="*/ 0 h 499628"/>
              <a:gd name="connsiteX7" fmla="*/ 285141 w 1074010"/>
              <a:gd name="connsiteY7" fmla="*/ 95297 h 499628"/>
              <a:gd name="connsiteX8" fmla="*/ 273607 w 1074010"/>
              <a:gd name="connsiteY8" fmla="*/ 121743 h 499628"/>
              <a:gd name="connsiteX9" fmla="*/ 672045 w 1074010"/>
              <a:gd name="connsiteY9" fmla="*/ 281275 h 499628"/>
              <a:gd name="connsiteX10" fmla="*/ 695428 w 1074010"/>
              <a:gd name="connsiteY10" fmla="*/ 235220 h 499628"/>
              <a:gd name="connsiteX11" fmla="*/ 1074009 w 1074010"/>
              <a:gd name="connsiteY11" fmla="*/ 396139 h 499628"/>
              <a:gd name="connsiteX12" fmla="*/ 1049264 w 1074010"/>
              <a:gd name="connsiteY12" fmla="*/ 497984 h 499628"/>
              <a:gd name="connsiteX0" fmla="*/ 1049264 w 1074008"/>
              <a:gd name="connsiteY0" fmla="*/ 497984 h 499628"/>
              <a:gd name="connsiteX1" fmla="*/ 646126 w 1074008"/>
              <a:gd name="connsiteY1" fmla="*/ 385289 h 499628"/>
              <a:gd name="connsiteX2" fmla="*/ 672934 w 1074008"/>
              <a:gd name="connsiteY2" fmla="*/ 316897 h 499628"/>
              <a:gd name="connsiteX3" fmla="*/ 260179 w 1074008"/>
              <a:gd name="connsiteY3" fmla="*/ 155222 h 499628"/>
              <a:gd name="connsiteX4" fmla="*/ 225766 w 1074008"/>
              <a:gd name="connsiteY4" fmla="*/ 202991 h 499628"/>
              <a:gd name="connsiteX5" fmla="*/ 0 w 1074008"/>
              <a:gd name="connsiteY5" fmla="*/ 114387 h 499628"/>
              <a:gd name="connsiteX6" fmla="*/ 36766 w 1074008"/>
              <a:gd name="connsiteY6" fmla="*/ 0 h 499628"/>
              <a:gd name="connsiteX7" fmla="*/ 285141 w 1074008"/>
              <a:gd name="connsiteY7" fmla="*/ 95297 h 499628"/>
              <a:gd name="connsiteX8" fmla="*/ 273607 w 1074008"/>
              <a:gd name="connsiteY8" fmla="*/ 121743 h 499628"/>
              <a:gd name="connsiteX9" fmla="*/ 683312 w 1074008"/>
              <a:gd name="connsiteY9" fmla="*/ 270007 h 499628"/>
              <a:gd name="connsiteX10" fmla="*/ 695428 w 1074008"/>
              <a:gd name="connsiteY10" fmla="*/ 235220 h 499628"/>
              <a:gd name="connsiteX11" fmla="*/ 1074009 w 1074008"/>
              <a:gd name="connsiteY11" fmla="*/ 396139 h 499628"/>
              <a:gd name="connsiteX12" fmla="*/ 1049264 w 1074008"/>
              <a:gd name="connsiteY12" fmla="*/ 497984 h 499628"/>
              <a:gd name="connsiteX0" fmla="*/ 1049264 w 1074010"/>
              <a:gd name="connsiteY0" fmla="*/ 497984 h 499628"/>
              <a:gd name="connsiteX1" fmla="*/ 646126 w 1074010"/>
              <a:gd name="connsiteY1" fmla="*/ 362752 h 499628"/>
              <a:gd name="connsiteX2" fmla="*/ 672934 w 1074010"/>
              <a:gd name="connsiteY2" fmla="*/ 316897 h 499628"/>
              <a:gd name="connsiteX3" fmla="*/ 260179 w 1074010"/>
              <a:gd name="connsiteY3" fmla="*/ 155222 h 499628"/>
              <a:gd name="connsiteX4" fmla="*/ 225766 w 1074010"/>
              <a:gd name="connsiteY4" fmla="*/ 202991 h 499628"/>
              <a:gd name="connsiteX5" fmla="*/ 0 w 1074010"/>
              <a:gd name="connsiteY5" fmla="*/ 114387 h 499628"/>
              <a:gd name="connsiteX6" fmla="*/ 36766 w 1074010"/>
              <a:gd name="connsiteY6" fmla="*/ 0 h 499628"/>
              <a:gd name="connsiteX7" fmla="*/ 285141 w 1074010"/>
              <a:gd name="connsiteY7" fmla="*/ 95297 h 499628"/>
              <a:gd name="connsiteX8" fmla="*/ 273607 w 1074010"/>
              <a:gd name="connsiteY8" fmla="*/ 121743 h 499628"/>
              <a:gd name="connsiteX9" fmla="*/ 683312 w 1074010"/>
              <a:gd name="connsiteY9" fmla="*/ 270007 h 499628"/>
              <a:gd name="connsiteX10" fmla="*/ 695428 w 1074010"/>
              <a:gd name="connsiteY10" fmla="*/ 235220 h 499628"/>
              <a:gd name="connsiteX11" fmla="*/ 1074009 w 1074010"/>
              <a:gd name="connsiteY11" fmla="*/ 396139 h 499628"/>
              <a:gd name="connsiteX12" fmla="*/ 1049264 w 1074010"/>
              <a:gd name="connsiteY12" fmla="*/ 497984 h 499628"/>
              <a:gd name="connsiteX0" fmla="*/ 1049265 w 1074008"/>
              <a:gd name="connsiteY0" fmla="*/ 514887 h 516363"/>
              <a:gd name="connsiteX1" fmla="*/ 646126 w 1074008"/>
              <a:gd name="connsiteY1" fmla="*/ 362752 h 516363"/>
              <a:gd name="connsiteX2" fmla="*/ 672934 w 1074008"/>
              <a:gd name="connsiteY2" fmla="*/ 316897 h 516363"/>
              <a:gd name="connsiteX3" fmla="*/ 260179 w 1074008"/>
              <a:gd name="connsiteY3" fmla="*/ 155222 h 516363"/>
              <a:gd name="connsiteX4" fmla="*/ 225766 w 1074008"/>
              <a:gd name="connsiteY4" fmla="*/ 202991 h 516363"/>
              <a:gd name="connsiteX5" fmla="*/ 0 w 1074008"/>
              <a:gd name="connsiteY5" fmla="*/ 114387 h 516363"/>
              <a:gd name="connsiteX6" fmla="*/ 36766 w 1074008"/>
              <a:gd name="connsiteY6" fmla="*/ 0 h 516363"/>
              <a:gd name="connsiteX7" fmla="*/ 285141 w 1074008"/>
              <a:gd name="connsiteY7" fmla="*/ 95297 h 516363"/>
              <a:gd name="connsiteX8" fmla="*/ 273607 w 1074008"/>
              <a:gd name="connsiteY8" fmla="*/ 121743 h 516363"/>
              <a:gd name="connsiteX9" fmla="*/ 683312 w 1074008"/>
              <a:gd name="connsiteY9" fmla="*/ 270007 h 516363"/>
              <a:gd name="connsiteX10" fmla="*/ 695428 w 1074008"/>
              <a:gd name="connsiteY10" fmla="*/ 235220 h 516363"/>
              <a:gd name="connsiteX11" fmla="*/ 1074009 w 1074008"/>
              <a:gd name="connsiteY11" fmla="*/ 396139 h 516363"/>
              <a:gd name="connsiteX12" fmla="*/ 1049265 w 1074008"/>
              <a:gd name="connsiteY12" fmla="*/ 514887 h 5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74008" h="516363">
                <a:moveTo>
                  <a:pt x="1049265" y="514887"/>
                </a:moveTo>
                <a:lnTo>
                  <a:pt x="646126" y="362752"/>
                </a:lnTo>
                <a:lnTo>
                  <a:pt x="672934" y="316897"/>
                </a:lnTo>
                <a:lnTo>
                  <a:pt x="260179" y="155222"/>
                </a:lnTo>
                <a:lnTo>
                  <a:pt x="225766" y="202991"/>
                </a:lnTo>
                <a:lnTo>
                  <a:pt x="0" y="114387"/>
                </a:lnTo>
                <a:lnTo>
                  <a:pt x="36766" y="0"/>
                </a:lnTo>
                <a:lnTo>
                  <a:pt x="285141" y="95297"/>
                </a:lnTo>
                <a:lnTo>
                  <a:pt x="273607" y="121743"/>
                </a:lnTo>
                <a:lnTo>
                  <a:pt x="683312" y="270007"/>
                </a:lnTo>
                <a:lnTo>
                  <a:pt x="695428" y="235220"/>
                </a:lnTo>
                <a:lnTo>
                  <a:pt x="1074009" y="396139"/>
                </a:lnTo>
                <a:cubicBezTo>
                  <a:pt x="1074009" y="378014"/>
                  <a:pt x="1049265" y="533012"/>
                  <a:pt x="1049265" y="514887"/>
                </a:cubicBezTo>
                <a:close/>
              </a:path>
            </a:pathLst>
          </a:custGeom>
          <a:solidFill>
            <a:srgbClr val="AAFFFA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1292962-D6ED-0448-779B-C360388231C3}"/>
              </a:ext>
            </a:extLst>
          </p:cNvPr>
          <p:cNvSpPr/>
          <p:nvPr/>
        </p:nvSpPr>
        <p:spPr>
          <a:xfrm rot="2273808">
            <a:off x="6707064" y="3641387"/>
            <a:ext cx="893430" cy="388643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2500"/>
              <a:gd name="connsiteX1" fmla="*/ 470854 w 1362242"/>
              <a:gd name="connsiteY1" fmla="*/ 0 h 442500"/>
              <a:gd name="connsiteX2" fmla="*/ 469577 w 1362242"/>
              <a:gd name="connsiteY2" fmla="*/ 42536 h 442500"/>
              <a:gd name="connsiteX3" fmla="*/ 115510 w 1362242"/>
              <a:gd name="connsiteY3" fmla="*/ 48659 h 442500"/>
              <a:gd name="connsiteX4" fmla="*/ 0 w 1362242"/>
              <a:gd name="connsiteY4" fmla="*/ 297823 h 442500"/>
              <a:gd name="connsiteX5" fmla="*/ 394422 w 1362242"/>
              <a:gd name="connsiteY5" fmla="*/ 442500 h 442500"/>
              <a:gd name="connsiteX6" fmla="*/ 342462 w 1362242"/>
              <a:gd name="connsiteY6" fmla="*/ 412321 h 442500"/>
              <a:gd name="connsiteX7" fmla="*/ 1362242 w 1362242"/>
              <a:gd name="connsiteY7" fmla="*/ 67048 h 442500"/>
              <a:gd name="connsiteX8" fmla="*/ 1345101 w 1362242"/>
              <a:gd name="connsiteY8" fmla="*/ 38 h 442500"/>
              <a:gd name="connsiteX0" fmla="*/ 1452821 w 1469962"/>
              <a:gd name="connsiteY0" fmla="*/ 38 h 442500"/>
              <a:gd name="connsiteX1" fmla="*/ 578574 w 1469962"/>
              <a:gd name="connsiteY1" fmla="*/ 0 h 442500"/>
              <a:gd name="connsiteX2" fmla="*/ 577297 w 1469962"/>
              <a:gd name="connsiteY2" fmla="*/ 42536 h 442500"/>
              <a:gd name="connsiteX3" fmla="*/ 223230 w 1469962"/>
              <a:gd name="connsiteY3" fmla="*/ 48659 h 442500"/>
              <a:gd name="connsiteX4" fmla="*/ 0 w 1469962"/>
              <a:gd name="connsiteY4" fmla="*/ 290786 h 442500"/>
              <a:gd name="connsiteX5" fmla="*/ 502142 w 1469962"/>
              <a:gd name="connsiteY5" fmla="*/ 442500 h 442500"/>
              <a:gd name="connsiteX6" fmla="*/ 450182 w 1469962"/>
              <a:gd name="connsiteY6" fmla="*/ 412321 h 442500"/>
              <a:gd name="connsiteX7" fmla="*/ 1469962 w 1469962"/>
              <a:gd name="connsiteY7" fmla="*/ 67048 h 442500"/>
              <a:gd name="connsiteX8" fmla="*/ 1452821 w 1469962"/>
              <a:gd name="connsiteY8" fmla="*/ 38 h 442500"/>
              <a:gd name="connsiteX0" fmla="*/ 1354184 w 1371325"/>
              <a:gd name="connsiteY0" fmla="*/ 38 h 442500"/>
              <a:gd name="connsiteX1" fmla="*/ 479937 w 1371325"/>
              <a:gd name="connsiteY1" fmla="*/ 0 h 442500"/>
              <a:gd name="connsiteX2" fmla="*/ 478660 w 1371325"/>
              <a:gd name="connsiteY2" fmla="*/ 42536 h 442500"/>
              <a:gd name="connsiteX3" fmla="*/ 124593 w 1371325"/>
              <a:gd name="connsiteY3" fmla="*/ 48659 h 442500"/>
              <a:gd name="connsiteX4" fmla="*/ 0 w 1371325"/>
              <a:gd name="connsiteY4" fmla="*/ 191287 h 442500"/>
              <a:gd name="connsiteX5" fmla="*/ 403505 w 1371325"/>
              <a:gd name="connsiteY5" fmla="*/ 442500 h 442500"/>
              <a:gd name="connsiteX6" fmla="*/ 351545 w 1371325"/>
              <a:gd name="connsiteY6" fmla="*/ 412321 h 442500"/>
              <a:gd name="connsiteX7" fmla="*/ 1371325 w 1371325"/>
              <a:gd name="connsiteY7" fmla="*/ 67048 h 442500"/>
              <a:gd name="connsiteX8" fmla="*/ 1354184 w 1371325"/>
              <a:gd name="connsiteY8" fmla="*/ 38 h 442500"/>
              <a:gd name="connsiteX0" fmla="*/ 1354184 w 1371325"/>
              <a:gd name="connsiteY0" fmla="*/ 31107 h 473569"/>
              <a:gd name="connsiteX1" fmla="*/ 512556 w 1371325"/>
              <a:gd name="connsiteY1" fmla="*/ 0 h 473569"/>
              <a:gd name="connsiteX2" fmla="*/ 478660 w 1371325"/>
              <a:gd name="connsiteY2" fmla="*/ 73605 h 473569"/>
              <a:gd name="connsiteX3" fmla="*/ 124593 w 1371325"/>
              <a:gd name="connsiteY3" fmla="*/ 79728 h 473569"/>
              <a:gd name="connsiteX4" fmla="*/ 0 w 1371325"/>
              <a:gd name="connsiteY4" fmla="*/ 222356 h 473569"/>
              <a:gd name="connsiteX5" fmla="*/ 403505 w 1371325"/>
              <a:gd name="connsiteY5" fmla="*/ 473569 h 473569"/>
              <a:gd name="connsiteX6" fmla="*/ 351545 w 1371325"/>
              <a:gd name="connsiteY6" fmla="*/ 443390 h 473569"/>
              <a:gd name="connsiteX7" fmla="*/ 1371325 w 1371325"/>
              <a:gd name="connsiteY7" fmla="*/ 98117 h 473569"/>
              <a:gd name="connsiteX8" fmla="*/ 1354184 w 1371325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92545 w 1285210"/>
              <a:gd name="connsiteY2" fmla="*/ 73605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423997 w 1285210"/>
              <a:gd name="connsiteY2" fmla="*/ 77524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8478 w 1285210"/>
              <a:gd name="connsiteY2" fmla="*/ 79728 h 473569"/>
              <a:gd name="connsiteX3" fmla="*/ 0 w 1285210"/>
              <a:gd name="connsiteY3" fmla="*/ 274609 h 473569"/>
              <a:gd name="connsiteX4" fmla="*/ 317390 w 1285210"/>
              <a:gd name="connsiteY4" fmla="*/ 473569 h 473569"/>
              <a:gd name="connsiteX5" fmla="*/ 265430 w 1285210"/>
              <a:gd name="connsiteY5" fmla="*/ 443390 h 473569"/>
              <a:gd name="connsiteX6" fmla="*/ 1285210 w 1285210"/>
              <a:gd name="connsiteY6" fmla="*/ 98117 h 473569"/>
              <a:gd name="connsiteX7" fmla="*/ 1268069 w 1285210"/>
              <a:gd name="connsiteY7" fmla="*/ 31107 h 473569"/>
              <a:gd name="connsiteX0" fmla="*/ 1268069 w 1285210"/>
              <a:gd name="connsiteY0" fmla="*/ 50749 h 493211"/>
              <a:gd name="connsiteX1" fmla="*/ 426441 w 1285210"/>
              <a:gd name="connsiteY1" fmla="*/ 19642 h 493211"/>
              <a:gd name="connsiteX2" fmla="*/ 54958 w 1285210"/>
              <a:gd name="connsiteY2" fmla="*/ 18379 h 493211"/>
              <a:gd name="connsiteX3" fmla="*/ 0 w 1285210"/>
              <a:gd name="connsiteY3" fmla="*/ 294251 h 493211"/>
              <a:gd name="connsiteX4" fmla="*/ 317390 w 1285210"/>
              <a:gd name="connsiteY4" fmla="*/ 493211 h 493211"/>
              <a:gd name="connsiteX5" fmla="*/ 265430 w 1285210"/>
              <a:gd name="connsiteY5" fmla="*/ 463032 h 493211"/>
              <a:gd name="connsiteX6" fmla="*/ 1285210 w 1285210"/>
              <a:gd name="connsiteY6" fmla="*/ 117759 h 493211"/>
              <a:gd name="connsiteX7" fmla="*/ 1268069 w 1285210"/>
              <a:gd name="connsiteY7" fmla="*/ 50749 h 493211"/>
              <a:gd name="connsiteX0" fmla="*/ 1268069 w 1285210"/>
              <a:gd name="connsiteY0" fmla="*/ 32370 h 474832"/>
              <a:gd name="connsiteX1" fmla="*/ 426441 w 1285210"/>
              <a:gd name="connsiteY1" fmla="*/ 1263 h 474832"/>
              <a:gd name="connsiteX2" fmla="*/ 54958 w 1285210"/>
              <a:gd name="connsiteY2" fmla="*/ 0 h 474832"/>
              <a:gd name="connsiteX3" fmla="*/ 0 w 1285210"/>
              <a:gd name="connsiteY3" fmla="*/ 275872 h 474832"/>
              <a:gd name="connsiteX4" fmla="*/ 317390 w 1285210"/>
              <a:gd name="connsiteY4" fmla="*/ 474832 h 474832"/>
              <a:gd name="connsiteX5" fmla="*/ 265430 w 1285210"/>
              <a:gd name="connsiteY5" fmla="*/ 444653 h 474832"/>
              <a:gd name="connsiteX6" fmla="*/ 1285210 w 1285210"/>
              <a:gd name="connsiteY6" fmla="*/ 99380 h 474832"/>
              <a:gd name="connsiteX7" fmla="*/ 1268069 w 1285210"/>
              <a:gd name="connsiteY7" fmla="*/ 32370 h 474832"/>
              <a:gd name="connsiteX0" fmla="*/ 1268069 w 1285210"/>
              <a:gd name="connsiteY0" fmla="*/ 51241 h 493703"/>
              <a:gd name="connsiteX1" fmla="*/ 426441 w 1285210"/>
              <a:gd name="connsiteY1" fmla="*/ 20134 h 493703"/>
              <a:gd name="connsiteX2" fmla="*/ 57309 w 1285210"/>
              <a:gd name="connsiteY2" fmla="*/ 0 h 493703"/>
              <a:gd name="connsiteX3" fmla="*/ 0 w 1285210"/>
              <a:gd name="connsiteY3" fmla="*/ 294743 h 493703"/>
              <a:gd name="connsiteX4" fmla="*/ 317390 w 1285210"/>
              <a:gd name="connsiteY4" fmla="*/ 493703 h 493703"/>
              <a:gd name="connsiteX5" fmla="*/ 265430 w 1285210"/>
              <a:gd name="connsiteY5" fmla="*/ 463524 h 493703"/>
              <a:gd name="connsiteX6" fmla="*/ 1285210 w 1285210"/>
              <a:gd name="connsiteY6" fmla="*/ 118251 h 493703"/>
              <a:gd name="connsiteX7" fmla="*/ 1268069 w 1285210"/>
              <a:gd name="connsiteY7" fmla="*/ 51241 h 493703"/>
              <a:gd name="connsiteX0" fmla="*/ 2187601 w 2187601"/>
              <a:gd name="connsiteY0" fmla="*/ 49792 h 493703"/>
              <a:gd name="connsiteX1" fmla="*/ 426441 w 2187601"/>
              <a:gd name="connsiteY1" fmla="*/ 20134 h 493703"/>
              <a:gd name="connsiteX2" fmla="*/ 57309 w 2187601"/>
              <a:gd name="connsiteY2" fmla="*/ 0 h 493703"/>
              <a:gd name="connsiteX3" fmla="*/ 0 w 2187601"/>
              <a:gd name="connsiteY3" fmla="*/ 294743 h 493703"/>
              <a:gd name="connsiteX4" fmla="*/ 317390 w 2187601"/>
              <a:gd name="connsiteY4" fmla="*/ 493703 h 493703"/>
              <a:gd name="connsiteX5" fmla="*/ 265430 w 2187601"/>
              <a:gd name="connsiteY5" fmla="*/ 463524 h 493703"/>
              <a:gd name="connsiteX6" fmla="*/ 1285210 w 2187601"/>
              <a:gd name="connsiteY6" fmla="*/ 118251 h 493703"/>
              <a:gd name="connsiteX7" fmla="*/ 2187601 w 2187601"/>
              <a:gd name="connsiteY7" fmla="*/ 49792 h 493703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34602 h 576391"/>
              <a:gd name="connsiteX1" fmla="*/ 426441 w 2158759"/>
              <a:gd name="connsiteY1" fmla="*/ 102822 h 576391"/>
              <a:gd name="connsiteX2" fmla="*/ 57309 w 2158759"/>
              <a:gd name="connsiteY2" fmla="*/ 82688 h 576391"/>
              <a:gd name="connsiteX3" fmla="*/ 0 w 2158759"/>
              <a:gd name="connsiteY3" fmla="*/ 377431 h 576391"/>
              <a:gd name="connsiteX4" fmla="*/ 317390 w 2158759"/>
              <a:gd name="connsiteY4" fmla="*/ 576391 h 576391"/>
              <a:gd name="connsiteX5" fmla="*/ 265430 w 2158759"/>
              <a:gd name="connsiteY5" fmla="*/ 546212 h 576391"/>
              <a:gd name="connsiteX6" fmla="*/ 1285210 w 2158759"/>
              <a:gd name="connsiteY6" fmla="*/ 200939 h 576391"/>
              <a:gd name="connsiteX7" fmla="*/ 2158759 w 2158759"/>
              <a:gd name="connsiteY7" fmla="*/ 134602 h 576391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13578 h 555367"/>
              <a:gd name="connsiteX1" fmla="*/ 1856963 w 2158759"/>
              <a:gd name="connsiteY1" fmla="*/ 0 h 555367"/>
              <a:gd name="connsiteX2" fmla="*/ 57309 w 2158759"/>
              <a:gd name="connsiteY2" fmla="*/ 61664 h 555367"/>
              <a:gd name="connsiteX3" fmla="*/ 0 w 2158759"/>
              <a:gd name="connsiteY3" fmla="*/ 356407 h 555367"/>
              <a:gd name="connsiteX4" fmla="*/ 317390 w 2158759"/>
              <a:gd name="connsiteY4" fmla="*/ 555367 h 555367"/>
              <a:gd name="connsiteX5" fmla="*/ 265430 w 2158759"/>
              <a:gd name="connsiteY5" fmla="*/ 525188 h 555367"/>
              <a:gd name="connsiteX6" fmla="*/ 1285210 w 2158759"/>
              <a:gd name="connsiteY6" fmla="*/ 179915 h 555367"/>
              <a:gd name="connsiteX7" fmla="*/ 2158759 w 2158759"/>
              <a:gd name="connsiteY7" fmla="*/ 113578 h 555367"/>
              <a:gd name="connsiteX0" fmla="*/ 2158759 w 2158759"/>
              <a:gd name="connsiteY0" fmla="*/ 131777 h 573566"/>
              <a:gd name="connsiteX1" fmla="*/ 1856963 w 2158759"/>
              <a:gd name="connsiteY1" fmla="*/ 18199 h 573566"/>
              <a:gd name="connsiteX2" fmla="*/ 1021768 w 2158759"/>
              <a:gd name="connsiteY2" fmla="*/ 0 h 573566"/>
              <a:gd name="connsiteX3" fmla="*/ 0 w 2158759"/>
              <a:gd name="connsiteY3" fmla="*/ 374606 h 573566"/>
              <a:gd name="connsiteX4" fmla="*/ 317390 w 2158759"/>
              <a:gd name="connsiteY4" fmla="*/ 573566 h 573566"/>
              <a:gd name="connsiteX5" fmla="*/ 265430 w 2158759"/>
              <a:gd name="connsiteY5" fmla="*/ 543387 h 573566"/>
              <a:gd name="connsiteX6" fmla="*/ 1285210 w 2158759"/>
              <a:gd name="connsiteY6" fmla="*/ 198114 h 573566"/>
              <a:gd name="connsiteX7" fmla="*/ 2158759 w 2158759"/>
              <a:gd name="connsiteY7" fmla="*/ 131777 h 573566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285210 w 2158759"/>
              <a:gd name="connsiteY7" fmla="*/ 263158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475851 w 2158759"/>
              <a:gd name="connsiteY7" fmla="*/ 246905 h 638610"/>
              <a:gd name="connsiteX8" fmla="*/ 2158759 w 2158759"/>
              <a:gd name="connsiteY8" fmla="*/ 196821 h 638610"/>
              <a:gd name="connsiteX0" fmla="*/ 2158759 w 2163326"/>
              <a:gd name="connsiteY0" fmla="*/ 196821 h 638610"/>
              <a:gd name="connsiteX1" fmla="*/ 1856963 w 2163326"/>
              <a:gd name="connsiteY1" fmla="*/ 83243 h 638610"/>
              <a:gd name="connsiteX2" fmla="*/ 1358439 w 2163326"/>
              <a:gd name="connsiteY2" fmla="*/ 0 h 638610"/>
              <a:gd name="connsiteX3" fmla="*/ 1021768 w 2163326"/>
              <a:gd name="connsiteY3" fmla="*/ 65044 h 638610"/>
              <a:gd name="connsiteX4" fmla="*/ 0 w 2163326"/>
              <a:gd name="connsiteY4" fmla="*/ 439650 h 638610"/>
              <a:gd name="connsiteX5" fmla="*/ 317390 w 2163326"/>
              <a:gd name="connsiteY5" fmla="*/ 638610 h 638610"/>
              <a:gd name="connsiteX6" fmla="*/ 1435993 w 2163326"/>
              <a:gd name="connsiteY6" fmla="*/ 479949 h 638610"/>
              <a:gd name="connsiteX7" fmla="*/ 1475851 w 2163326"/>
              <a:gd name="connsiteY7" fmla="*/ 246905 h 638610"/>
              <a:gd name="connsiteX8" fmla="*/ 2163326 w 2163326"/>
              <a:gd name="connsiteY8" fmla="*/ 237475 h 638610"/>
              <a:gd name="connsiteX9" fmla="*/ 2158759 w 2163326"/>
              <a:gd name="connsiteY9" fmla="*/ 19682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475851 w 2163327"/>
              <a:gd name="connsiteY7" fmla="*/ 24690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479949"/>
              <a:gd name="connsiteX1" fmla="*/ 1856963 w 2163327"/>
              <a:gd name="connsiteY1" fmla="*/ 83243 h 479949"/>
              <a:gd name="connsiteX2" fmla="*/ 1358439 w 2163327"/>
              <a:gd name="connsiteY2" fmla="*/ 0 h 479949"/>
              <a:gd name="connsiteX3" fmla="*/ 1021768 w 2163327"/>
              <a:gd name="connsiteY3" fmla="*/ 65044 h 479949"/>
              <a:gd name="connsiteX4" fmla="*/ 0 w 2163327"/>
              <a:gd name="connsiteY4" fmla="*/ 439650 h 479949"/>
              <a:gd name="connsiteX5" fmla="*/ 1215266 w 2163327"/>
              <a:gd name="connsiteY5" fmla="*/ 290391 h 479949"/>
              <a:gd name="connsiteX6" fmla="*/ 1435993 w 2163327"/>
              <a:gd name="connsiteY6" fmla="*/ 479949 h 479949"/>
              <a:gd name="connsiteX7" fmla="*/ 1502915 w 2163327"/>
              <a:gd name="connsiteY7" fmla="*/ 190265 h 479949"/>
              <a:gd name="connsiteX8" fmla="*/ 2163326 w 2163327"/>
              <a:gd name="connsiteY8" fmla="*/ 237475 h 479949"/>
              <a:gd name="connsiteX9" fmla="*/ 2163327 w 2163327"/>
              <a:gd name="connsiteY9" fmla="*/ 183101 h 479949"/>
              <a:gd name="connsiteX0" fmla="*/ 1141559 w 1141559"/>
              <a:gd name="connsiteY0" fmla="*/ 183101 h 479949"/>
              <a:gd name="connsiteX1" fmla="*/ 835195 w 1141559"/>
              <a:gd name="connsiteY1" fmla="*/ 83243 h 479949"/>
              <a:gd name="connsiteX2" fmla="*/ 336671 w 1141559"/>
              <a:gd name="connsiteY2" fmla="*/ 0 h 479949"/>
              <a:gd name="connsiteX3" fmla="*/ 0 w 1141559"/>
              <a:gd name="connsiteY3" fmla="*/ 65044 h 479949"/>
              <a:gd name="connsiteX4" fmla="*/ 1674 w 1141559"/>
              <a:gd name="connsiteY4" fmla="*/ 69927 h 479949"/>
              <a:gd name="connsiteX5" fmla="*/ 193498 w 1141559"/>
              <a:gd name="connsiteY5" fmla="*/ 290391 h 479949"/>
              <a:gd name="connsiteX6" fmla="*/ 414225 w 1141559"/>
              <a:gd name="connsiteY6" fmla="*/ 479949 h 479949"/>
              <a:gd name="connsiteX7" fmla="*/ 481147 w 1141559"/>
              <a:gd name="connsiteY7" fmla="*/ 190265 h 479949"/>
              <a:gd name="connsiteX8" fmla="*/ 1141558 w 1141559"/>
              <a:gd name="connsiteY8" fmla="*/ 237475 h 479949"/>
              <a:gd name="connsiteX9" fmla="*/ 1141559 w 1141559"/>
              <a:gd name="connsiteY9" fmla="*/ 183101 h 479949"/>
              <a:gd name="connsiteX0" fmla="*/ 1141559 w 1141559"/>
              <a:gd name="connsiteY0" fmla="*/ 239980 h 536828"/>
              <a:gd name="connsiteX1" fmla="*/ 835195 w 1141559"/>
              <a:gd name="connsiteY1" fmla="*/ 140122 h 536828"/>
              <a:gd name="connsiteX2" fmla="*/ 63693 w 1141559"/>
              <a:gd name="connsiteY2" fmla="*/ 0 h 536828"/>
              <a:gd name="connsiteX3" fmla="*/ 0 w 1141559"/>
              <a:gd name="connsiteY3" fmla="*/ 121923 h 536828"/>
              <a:gd name="connsiteX4" fmla="*/ 1674 w 1141559"/>
              <a:gd name="connsiteY4" fmla="*/ 126806 h 536828"/>
              <a:gd name="connsiteX5" fmla="*/ 193498 w 1141559"/>
              <a:gd name="connsiteY5" fmla="*/ 347270 h 536828"/>
              <a:gd name="connsiteX6" fmla="*/ 414225 w 1141559"/>
              <a:gd name="connsiteY6" fmla="*/ 536828 h 536828"/>
              <a:gd name="connsiteX7" fmla="*/ 481147 w 1141559"/>
              <a:gd name="connsiteY7" fmla="*/ 247144 h 536828"/>
              <a:gd name="connsiteX8" fmla="*/ 1141558 w 1141559"/>
              <a:gd name="connsiteY8" fmla="*/ 294354 h 536828"/>
              <a:gd name="connsiteX9" fmla="*/ 1141559 w 1141559"/>
              <a:gd name="connsiteY9" fmla="*/ 239980 h 536828"/>
              <a:gd name="connsiteX0" fmla="*/ 1141559 w 1141559"/>
              <a:gd name="connsiteY0" fmla="*/ 254041 h 550889"/>
              <a:gd name="connsiteX1" fmla="*/ 835195 w 1141559"/>
              <a:gd name="connsiteY1" fmla="*/ 154183 h 550889"/>
              <a:gd name="connsiteX2" fmla="*/ 42583 w 1141559"/>
              <a:gd name="connsiteY2" fmla="*/ 0 h 550889"/>
              <a:gd name="connsiteX3" fmla="*/ 0 w 1141559"/>
              <a:gd name="connsiteY3" fmla="*/ 135984 h 550889"/>
              <a:gd name="connsiteX4" fmla="*/ 1674 w 1141559"/>
              <a:gd name="connsiteY4" fmla="*/ 140867 h 550889"/>
              <a:gd name="connsiteX5" fmla="*/ 193498 w 1141559"/>
              <a:gd name="connsiteY5" fmla="*/ 361331 h 550889"/>
              <a:gd name="connsiteX6" fmla="*/ 414225 w 1141559"/>
              <a:gd name="connsiteY6" fmla="*/ 550889 h 550889"/>
              <a:gd name="connsiteX7" fmla="*/ 481147 w 1141559"/>
              <a:gd name="connsiteY7" fmla="*/ 261205 h 550889"/>
              <a:gd name="connsiteX8" fmla="*/ 1141558 w 1141559"/>
              <a:gd name="connsiteY8" fmla="*/ 308415 h 550889"/>
              <a:gd name="connsiteX9" fmla="*/ 1141559 w 1141559"/>
              <a:gd name="connsiteY9" fmla="*/ 254041 h 550889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81147 w 1141559"/>
              <a:gd name="connsiteY7" fmla="*/ 235203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525471 w 1141559"/>
              <a:gd name="connsiteY7" fmla="*/ 24644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61098 w 1141559"/>
              <a:gd name="connsiteY7" fmla="*/ 23556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48071 h 544919"/>
              <a:gd name="connsiteX1" fmla="*/ 835195 w 1141559"/>
              <a:gd name="connsiteY1" fmla="*/ 148213 h 544919"/>
              <a:gd name="connsiteX2" fmla="*/ 67558 w 1141559"/>
              <a:gd name="connsiteY2" fmla="*/ 0 h 544919"/>
              <a:gd name="connsiteX3" fmla="*/ 0 w 1141559"/>
              <a:gd name="connsiteY3" fmla="*/ 130014 h 544919"/>
              <a:gd name="connsiteX4" fmla="*/ 1674 w 1141559"/>
              <a:gd name="connsiteY4" fmla="*/ 134897 h 544919"/>
              <a:gd name="connsiteX5" fmla="*/ 193498 w 1141559"/>
              <a:gd name="connsiteY5" fmla="*/ 355361 h 544919"/>
              <a:gd name="connsiteX6" fmla="*/ 414225 w 1141559"/>
              <a:gd name="connsiteY6" fmla="*/ 544919 h 544919"/>
              <a:gd name="connsiteX7" fmla="*/ 461098 w 1141559"/>
              <a:gd name="connsiteY7" fmla="*/ 255594 h 544919"/>
              <a:gd name="connsiteX8" fmla="*/ 1141558 w 1141559"/>
              <a:gd name="connsiteY8" fmla="*/ 302445 h 544919"/>
              <a:gd name="connsiteX9" fmla="*/ 1141559 w 1141559"/>
              <a:gd name="connsiteY9" fmla="*/ 248071 h 544919"/>
              <a:gd name="connsiteX0" fmla="*/ 1218216 w 1218216"/>
              <a:gd name="connsiteY0" fmla="*/ 183321 h 544919"/>
              <a:gd name="connsiteX1" fmla="*/ 835195 w 1218216"/>
              <a:gd name="connsiteY1" fmla="*/ 148213 h 544919"/>
              <a:gd name="connsiteX2" fmla="*/ 67558 w 1218216"/>
              <a:gd name="connsiteY2" fmla="*/ 0 h 544919"/>
              <a:gd name="connsiteX3" fmla="*/ 0 w 1218216"/>
              <a:gd name="connsiteY3" fmla="*/ 130014 h 544919"/>
              <a:gd name="connsiteX4" fmla="*/ 1674 w 1218216"/>
              <a:gd name="connsiteY4" fmla="*/ 134897 h 544919"/>
              <a:gd name="connsiteX5" fmla="*/ 193498 w 1218216"/>
              <a:gd name="connsiteY5" fmla="*/ 355361 h 544919"/>
              <a:gd name="connsiteX6" fmla="*/ 414225 w 1218216"/>
              <a:gd name="connsiteY6" fmla="*/ 544919 h 544919"/>
              <a:gd name="connsiteX7" fmla="*/ 461098 w 1218216"/>
              <a:gd name="connsiteY7" fmla="*/ 255594 h 544919"/>
              <a:gd name="connsiteX8" fmla="*/ 1141558 w 1218216"/>
              <a:gd name="connsiteY8" fmla="*/ 302445 h 544919"/>
              <a:gd name="connsiteX9" fmla="*/ 1218216 w 1218216"/>
              <a:gd name="connsiteY9" fmla="*/ 183321 h 544919"/>
              <a:gd name="connsiteX0" fmla="*/ 1218216 w 1218216"/>
              <a:gd name="connsiteY0" fmla="*/ 270397 h 631995"/>
              <a:gd name="connsiteX1" fmla="*/ 758776 w 1218216"/>
              <a:gd name="connsiteY1" fmla="*/ 0 h 631995"/>
              <a:gd name="connsiteX2" fmla="*/ 67558 w 1218216"/>
              <a:gd name="connsiteY2" fmla="*/ 87076 h 631995"/>
              <a:gd name="connsiteX3" fmla="*/ 0 w 1218216"/>
              <a:gd name="connsiteY3" fmla="*/ 217090 h 631995"/>
              <a:gd name="connsiteX4" fmla="*/ 1674 w 1218216"/>
              <a:gd name="connsiteY4" fmla="*/ 221973 h 631995"/>
              <a:gd name="connsiteX5" fmla="*/ 193498 w 1218216"/>
              <a:gd name="connsiteY5" fmla="*/ 442437 h 631995"/>
              <a:gd name="connsiteX6" fmla="*/ 414225 w 1218216"/>
              <a:gd name="connsiteY6" fmla="*/ 631995 h 631995"/>
              <a:gd name="connsiteX7" fmla="*/ 461098 w 1218216"/>
              <a:gd name="connsiteY7" fmla="*/ 342670 h 631995"/>
              <a:gd name="connsiteX8" fmla="*/ 1141558 w 1218216"/>
              <a:gd name="connsiteY8" fmla="*/ 389521 h 631995"/>
              <a:gd name="connsiteX9" fmla="*/ 1218216 w 1218216"/>
              <a:gd name="connsiteY9" fmla="*/ 270397 h 631995"/>
              <a:gd name="connsiteX0" fmla="*/ 1218216 w 1218216"/>
              <a:gd name="connsiteY0" fmla="*/ 623451 h 985049"/>
              <a:gd name="connsiteX1" fmla="*/ 758776 w 1218216"/>
              <a:gd name="connsiteY1" fmla="*/ 353054 h 985049"/>
              <a:gd name="connsiteX2" fmla="*/ 319592 w 1218216"/>
              <a:gd name="connsiteY2" fmla="*/ 0 h 985049"/>
              <a:gd name="connsiteX3" fmla="*/ 0 w 1218216"/>
              <a:gd name="connsiteY3" fmla="*/ 570144 h 985049"/>
              <a:gd name="connsiteX4" fmla="*/ 1674 w 1218216"/>
              <a:gd name="connsiteY4" fmla="*/ 575027 h 985049"/>
              <a:gd name="connsiteX5" fmla="*/ 193498 w 1218216"/>
              <a:gd name="connsiteY5" fmla="*/ 795491 h 985049"/>
              <a:gd name="connsiteX6" fmla="*/ 414225 w 1218216"/>
              <a:gd name="connsiteY6" fmla="*/ 985049 h 985049"/>
              <a:gd name="connsiteX7" fmla="*/ 461098 w 1218216"/>
              <a:gd name="connsiteY7" fmla="*/ 695724 h 985049"/>
              <a:gd name="connsiteX8" fmla="*/ 1141558 w 1218216"/>
              <a:gd name="connsiteY8" fmla="*/ 742575 h 985049"/>
              <a:gd name="connsiteX9" fmla="*/ 1218216 w 1218216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6006 w 1224222"/>
              <a:gd name="connsiteY3" fmla="*/ 570144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263310 w 1224222"/>
              <a:gd name="connsiteY3" fmla="*/ 110666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024718 w 1024718"/>
              <a:gd name="connsiteY0" fmla="*/ 623451 h 985049"/>
              <a:gd name="connsiteX1" fmla="*/ 565278 w 1024718"/>
              <a:gd name="connsiteY1" fmla="*/ 353054 h 985049"/>
              <a:gd name="connsiteX2" fmla="*/ 126094 w 1024718"/>
              <a:gd name="connsiteY2" fmla="*/ 0 h 985049"/>
              <a:gd name="connsiteX3" fmla="*/ 63806 w 1024718"/>
              <a:gd name="connsiteY3" fmla="*/ 110666 h 985049"/>
              <a:gd name="connsiteX4" fmla="*/ 146825 w 1024718"/>
              <a:gd name="connsiteY4" fmla="*/ 357168 h 985049"/>
              <a:gd name="connsiteX5" fmla="*/ 0 w 1024718"/>
              <a:gd name="connsiteY5" fmla="*/ 795491 h 985049"/>
              <a:gd name="connsiteX6" fmla="*/ 220727 w 1024718"/>
              <a:gd name="connsiteY6" fmla="*/ 985049 h 985049"/>
              <a:gd name="connsiteX7" fmla="*/ 267600 w 1024718"/>
              <a:gd name="connsiteY7" fmla="*/ 695724 h 985049"/>
              <a:gd name="connsiteX8" fmla="*/ 948060 w 1024718"/>
              <a:gd name="connsiteY8" fmla="*/ 742575 h 985049"/>
              <a:gd name="connsiteX9" fmla="*/ 1024718 w 1024718"/>
              <a:gd name="connsiteY9" fmla="*/ 623451 h 985049"/>
              <a:gd name="connsiteX0" fmla="*/ 960912 w 960912"/>
              <a:gd name="connsiteY0" fmla="*/ 623451 h 985049"/>
              <a:gd name="connsiteX1" fmla="*/ 501472 w 960912"/>
              <a:gd name="connsiteY1" fmla="*/ 353054 h 985049"/>
              <a:gd name="connsiteX2" fmla="*/ 62288 w 960912"/>
              <a:gd name="connsiteY2" fmla="*/ 0 h 985049"/>
              <a:gd name="connsiteX3" fmla="*/ 0 w 960912"/>
              <a:gd name="connsiteY3" fmla="*/ 110666 h 985049"/>
              <a:gd name="connsiteX4" fmla="*/ 83019 w 960912"/>
              <a:gd name="connsiteY4" fmla="*/ 357168 h 985049"/>
              <a:gd name="connsiteX5" fmla="*/ 200291 w 960912"/>
              <a:gd name="connsiteY5" fmla="*/ 625498 h 985049"/>
              <a:gd name="connsiteX6" fmla="*/ 156921 w 960912"/>
              <a:gd name="connsiteY6" fmla="*/ 985049 h 985049"/>
              <a:gd name="connsiteX7" fmla="*/ 203794 w 960912"/>
              <a:gd name="connsiteY7" fmla="*/ 695724 h 985049"/>
              <a:gd name="connsiteX8" fmla="*/ 884254 w 960912"/>
              <a:gd name="connsiteY8" fmla="*/ 742575 h 985049"/>
              <a:gd name="connsiteX9" fmla="*/ 960912 w 960912"/>
              <a:gd name="connsiteY9" fmla="*/ 623451 h 985049"/>
              <a:gd name="connsiteX0" fmla="*/ 960912 w 960912"/>
              <a:gd name="connsiteY0" fmla="*/ 623451 h 743722"/>
              <a:gd name="connsiteX1" fmla="*/ 501472 w 960912"/>
              <a:gd name="connsiteY1" fmla="*/ 353054 h 743722"/>
              <a:gd name="connsiteX2" fmla="*/ 62288 w 960912"/>
              <a:gd name="connsiteY2" fmla="*/ 0 h 743722"/>
              <a:gd name="connsiteX3" fmla="*/ 0 w 960912"/>
              <a:gd name="connsiteY3" fmla="*/ 110666 h 743722"/>
              <a:gd name="connsiteX4" fmla="*/ 83019 w 960912"/>
              <a:gd name="connsiteY4" fmla="*/ 357168 h 743722"/>
              <a:gd name="connsiteX5" fmla="*/ 200291 w 960912"/>
              <a:gd name="connsiteY5" fmla="*/ 625498 h 743722"/>
              <a:gd name="connsiteX6" fmla="*/ 203794 w 960912"/>
              <a:gd name="connsiteY6" fmla="*/ 695724 h 743722"/>
              <a:gd name="connsiteX7" fmla="*/ 884254 w 960912"/>
              <a:gd name="connsiteY7" fmla="*/ 742575 h 743722"/>
              <a:gd name="connsiteX8" fmla="*/ 960912 w 960912"/>
              <a:gd name="connsiteY8" fmla="*/ 623451 h 743722"/>
              <a:gd name="connsiteX0" fmla="*/ 960912 w 960912"/>
              <a:gd name="connsiteY0" fmla="*/ 623451 h 743011"/>
              <a:gd name="connsiteX1" fmla="*/ 501472 w 960912"/>
              <a:gd name="connsiteY1" fmla="*/ 353054 h 743011"/>
              <a:gd name="connsiteX2" fmla="*/ 62288 w 960912"/>
              <a:gd name="connsiteY2" fmla="*/ 0 h 743011"/>
              <a:gd name="connsiteX3" fmla="*/ 0 w 960912"/>
              <a:gd name="connsiteY3" fmla="*/ 110666 h 743011"/>
              <a:gd name="connsiteX4" fmla="*/ 83019 w 960912"/>
              <a:gd name="connsiteY4" fmla="*/ 357168 h 743011"/>
              <a:gd name="connsiteX5" fmla="*/ 200291 w 960912"/>
              <a:gd name="connsiteY5" fmla="*/ 625498 h 743011"/>
              <a:gd name="connsiteX6" fmla="*/ 484793 w 960912"/>
              <a:gd name="connsiteY6" fmla="*/ 573561 h 743011"/>
              <a:gd name="connsiteX7" fmla="*/ 884254 w 960912"/>
              <a:gd name="connsiteY7" fmla="*/ 742575 h 743011"/>
              <a:gd name="connsiteX8" fmla="*/ 960912 w 960912"/>
              <a:gd name="connsiteY8" fmla="*/ 623451 h 743011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484793 w 960912"/>
              <a:gd name="connsiteY6" fmla="*/ 573561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529802 w 960912"/>
              <a:gd name="connsiteY6" fmla="*/ 533445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15755 w 960912"/>
              <a:gd name="connsiteY5" fmla="*/ 593131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1684 w 960912"/>
              <a:gd name="connsiteY6" fmla="*/ 736371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8714 w 960912"/>
              <a:gd name="connsiteY6" fmla="*/ 725816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1281130 w 1281130"/>
              <a:gd name="connsiteY0" fmla="*/ 623451 h 725816"/>
              <a:gd name="connsiteX1" fmla="*/ 821690 w 1281130"/>
              <a:gd name="connsiteY1" fmla="*/ 353054 h 725816"/>
              <a:gd name="connsiteX2" fmla="*/ 382506 w 1281130"/>
              <a:gd name="connsiteY2" fmla="*/ 0 h 725816"/>
              <a:gd name="connsiteX3" fmla="*/ 320218 w 1281130"/>
              <a:gd name="connsiteY3" fmla="*/ 110666 h 725816"/>
              <a:gd name="connsiteX4" fmla="*/ 403237 w 1281130"/>
              <a:gd name="connsiteY4" fmla="*/ 357168 h 725816"/>
              <a:gd name="connsiteX5" fmla="*/ 508894 w 1281130"/>
              <a:gd name="connsiteY5" fmla="*/ 604045 h 725816"/>
              <a:gd name="connsiteX6" fmla="*/ 948932 w 1281130"/>
              <a:gd name="connsiteY6" fmla="*/ 725816 h 725816"/>
              <a:gd name="connsiteX7" fmla="*/ 1004786 w 1281130"/>
              <a:gd name="connsiteY7" fmla="*/ 613106 h 725816"/>
              <a:gd name="connsiteX8" fmla="*/ 0 w 1281130"/>
              <a:gd name="connsiteY8" fmla="*/ 501033 h 725816"/>
              <a:gd name="connsiteX9" fmla="*/ 1281130 w 1281130"/>
              <a:gd name="connsiteY9" fmla="*/ 623451 h 725816"/>
              <a:gd name="connsiteX0" fmla="*/ 1517616 w 1517616"/>
              <a:gd name="connsiteY0" fmla="*/ 828035 h 930400"/>
              <a:gd name="connsiteX1" fmla="*/ 1058176 w 1517616"/>
              <a:gd name="connsiteY1" fmla="*/ 557638 h 930400"/>
              <a:gd name="connsiteX2" fmla="*/ 618992 w 1517616"/>
              <a:gd name="connsiteY2" fmla="*/ 204584 h 930400"/>
              <a:gd name="connsiteX3" fmla="*/ 556704 w 1517616"/>
              <a:gd name="connsiteY3" fmla="*/ 315250 h 930400"/>
              <a:gd name="connsiteX4" fmla="*/ 639723 w 1517616"/>
              <a:gd name="connsiteY4" fmla="*/ 561752 h 930400"/>
              <a:gd name="connsiteX5" fmla="*/ 745380 w 1517616"/>
              <a:gd name="connsiteY5" fmla="*/ 808629 h 930400"/>
              <a:gd name="connsiteX6" fmla="*/ 1185418 w 1517616"/>
              <a:gd name="connsiteY6" fmla="*/ 930400 h 930400"/>
              <a:gd name="connsiteX7" fmla="*/ 0 w 1517616"/>
              <a:gd name="connsiteY7" fmla="*/ 0 h 930400"/>
              <a:gd name="connsiteX8" fmla="*/ 236486 w 1517616"/>
              <a:gd name="connsiteY8" fmla="*/ 705617 h 930400"/>
              <a:gd name="connsiteX9" fmla="*/ 1517616 w 1517616"/>
              <a:gd name="connsiteY9" fmla="*/ 828035 h 930400"/>
              <a:gd name="connsiteX0" fmla="*/ 1629225 w 1629225"/>
              <a:gd name="connsiteY0" fmla="*/ 1185237 h 1186682"/>
              <a:gd name="connsiteX1" fmla="*/ 1169785 w 1629225"/>
              <a:gd name="connsiteY1" fmla="*/ 914840 h 1186682"/>
              <a:gd name="connsiteX2" fmla="*/ 730601 w 1629225"/>
              <a:gd name="connsiteY2" fmla="*/ 561786 h 1186682"/>
              <a:gd name="connsiteX3" fmla="*/ 668313 w 1629225"/>
              <a:gd name="connsiteY3" fmla="*/ 672452 h 1186682"/>
              <a:gd name="connsiteX4" fmla="*/ 751332 w 1629225"/>
              <a:gd name="connsiteY4" fmla="*/ 918954 h 1186682"/>
              <a:gd name="connsiteX5" fmla="*/ 856989 w 1629225"/>
              <a:gd name="connsiteY5" fmla="*/ 1165831 h 1186682"/>
              <a:gd name="connsiteX6" fmla="*/ 0 w 1629225"/>
              <a:gd name="connsiteY6" fmla="*/ 0 h 1186682"/>
              <a:gd name="connsiteX7" fmla="*/ 111609 w 1629225"/>
              <a:gd name="connsiteY7" fmla="*/ 357202 h 1186682"/>
              <a:gd name="connsiteX8" fmla="*/ 348095 w 1629225"/>
              <a:gd name="connsiteY8" fmla="*/ 1062819 h 1186682"/>
              <a:gd name="connsiteX9" fmla="*/ 1629225 w 1629225"/>
              <a:gd name="connsiteY9" fmla="*/ 1185237 h 1186682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668313 w 1629225"/>
              <a:gd name="connsiteY3" fmla="*/ 1041046 h 1555276"/>
              <a:gd name="connsiteX4" fmla="*/ 751332 w 1629225"/>
              <a:gd name="connsiteY4" fmla="*/ 1287548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668313 w 1629225"/>
              <a:gd name="connsiteY3" fmla="*/ 1041046 h 1555276"/>
              <a:gd name="connsiteX4" fmla="*/ 314343 w 1629225"/>
              <a:gd name="connsiteY4" fmla="*/ 47104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445133 w 1629225"/>
              <a:gd name="connsiteY3" fmla="*/ 584564 h 1555276"/>
              <a:gd name="connsiteX4" fmla="*/ 314343 w 1629225"/>
              <a:gd name="connsiteY4" fmla="*/ 47104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445133 w 1629225"/>
              <a:gd name="connsiteY2" fmla="*/ 584564 h 1555276"/>
              <a:gd name="connsiteX3" fmla="*/ 314343 w 1629225"/>
              <a:gd name="connsiteY3" fmla="*/ 47104 h 1555276"/>
              <a:gd name="connsiteX4" fmla="*/ 216578 w 1629225"/>
              <a:gd name="connsiteY4" fmla="*/ 0 h 1555276"/>
              <a:gd name="connsiteX5" fmla="*/ 0 w 1629225"/>
              <a:gd name="connsiteY5" fmla="*/ 368594 h 1555276"/>
              <a:gd name="connsiteX6" fmla="*/ 111609 w 1629225"/>
              <a:gd name="connsiteY6" fmla="*/ 725796 h 1555276"/>
              <a:gd name="connsiteX7" fmla="*/ 348095 w 1629225"/>
              <a:gd name="connsiteY7" fmla="*/ 1431413 h 1555276"/>
              <a:gd name="connsiteX8" fmla="*/ 1629225 w 1629225"/>
              <a:gd name="connsiteY8" fmla="*/ 1553831 h 1555276"/>
              <a:gd name="connsiteX0" fmla="*/ 1629225 w 1629225"/>
              <a:gd name="connsiteY0" fmla="*/ 1553831 h 1555276"/>
              <a:gd name="connsiteX1" fmla="*/ 445133 w 1629225"/>
              <a:gd name="connsiteY1" fmla="*/ 584564 h 1555276"/>
              <a:gd name="connsiteX2" fmla="*/ 314343 w 1629225"/>
              <a:gd name="connsiteY2" fmla="*/ 47104 h 1555276"/>
              <a:gd name="connsiteX3" fmla="*/ 216578 w 1629225"/>
              <a:gd name="connsiteY3" fmla="*/ 0 h 1555276"/>
              <a:gd name="connsiteX4" fmla="*/ 0 w 1629225"/>
              <a:gd name="connsiteY4" fmla="*/ 368594 h 1555276"/>
              <a:gd name="connsiteX5" fmla="*/ 111609 w 1629225"/>
              <a:gd name="connsiteY5" fmla="*/ 725796 h 1555276"/>
              <a:gd name="connsiteX6" fmla="*/ 348095 w 1629225"/>
              <a:gd name="connsiteY6" fmla="*/ 1431413 h 1555276"/>
              <a:gd name="connsiteX7" fmla="*/ 1629225 w 1629225"/>
              <a:gd name="connsiteY7" fmla="*/ 1553831 h 1555276"/>
              <a:gd name="connsiteX0" fmla="*/ 411770 w 445133"/>
              <a:gd name="connsiteY0" fmla="*/ 1393546 h 1431413"/>
              <a:gd name="connsiteX1" fmla="*/ 445133 w 445133"/>
              <a:gd name="connsiteY1" fmla="*/ 584564 h 1431413"/>
              <a:gd name="connsiteX2" fmla="*/ 314343 w 445133"/>
              <a:gd name="connsiteY2" fmla="*/ 47104 h 1431413"/>
              <a:gd name="connsiteX3" fmla="*/ 216578 w 445133"/>
              <a:gd name="connsiteY3" fmla="*/ 0 h 1431413"/>
              <a:gd name="connsiteX4" fmla="*/ 0 w 445133"/>
              <a:gd name="connsiteY4" fmla="*/ 368594 h 1431413"/>
              <a:gd name="connsiteX5" fmla="*/ 111609 w 445133"/>
              <a:gd name="connsiteY5" fmla="*/ 725796 h 1431413"/>
              <a:gd name="connsiteX6" fmla="*/ 348095 w 445133"/>
              <a:gd name="connsiteY6" fmla="*/ 1431413 h 1431413"/>
              <a:gd name="connsiteX7" fmla="*/ 411770 w 445133"/>
              <a:gd name="connsiteY7" fmla="*/ 1393546 h 1431413"/>
              <a:gd name="connsiteX0" fmla="*/ 1758678 w 1792041"/>
              <a:gd name="connsiteY0" fmla="*/ 1393546 h 1394445"/>
              <a:gd name="connsiteX1" fmla="*/ 1792041 w 1792041"/>
              <a:gd name="connsiteY1" fmla="*/ 584564 h 1394445"/>
              <a:gd name="connsiteX2" fmla="*/ 1661251 w 1792041"/>
              <a:gd name="connsiteY2" fmla="*/ 47104 h 1394445"/>
              <a:gd name="connsiteX3" fmla="*/ 1563486 w 1792041"/>
              <a:gd name="connsiteY3" fmla="*/ 0 h 1394445"/>
              <a:gd name="connsiteX4" fmla="*/ 1346908 w 1792041"/>
              <a:gd name="connsiteY4" fmla="*/ 368594 h 1394445"/>
              <a:gd name="connsiteX5" fmla="*/ 1458517 w 1792041"/>
              <a:gd name="connsiteY5" fmla="*/ 725796 h 1394445"/>
              <a:gd name="connsiteX6" fmla="*/ 0 w 1792041"/>
              <a:gd name="connsiteY6" fmla="*/ 1167834 h 1394445"/>
              <a:gd name="connsiteX7" fmla="*/ 1758678 w 1792041"/>
              <a:gd name="connsiteY7" fmla="*/ 1393546 h 1394445"/>
              <a:gd name="connsiteX0" fmla="*/ 1758678 w 1792041"/>
              <a:gd name="connsiteY0" fmla="*/ 1393546 h 1394445"/>
              <a:gd name="connsiteX1" fmla="*/ 1792041 w 1792041"/>
              <a:gd name="connsiteY1" fmla="*/ 584564 h 1394445"/>
              <a:gd name="connsiteX2" fmla="*/ 1661251 w 1792041"/>
              <a:gd name="connsiteY2" fmla="*/ 47104 h 1394445"/>
              <a:gd name="connsiteX3" fmla="*/ 1563486 w 1792041"/>
              <a:gd name="connsiteY3" fmla="*/ 0 h 1394445"/>
              <a:gd name="connsiteX4" fmla="*/ 1346908 w 1792041"/>
              <a:gd name="connsiteY4" fmla="*/ 368594 h 1394445"/>
              <a:gd name="connsiteX5" fmla="*/ 604921 w 1792041"/>
              <a:gd name="connsiteY5" fmla="*/ 572885 h 1394445"/>
              <a:gd name="connsiteX6" fmla="*/ 0 w 1792041"/>
              <a:gd name="connsiteY6" fmla="*/ 1167834 h 1394445"/>
              <a:gd name="connsiteX7" fmla="*/ 1758678 w 1792041"/>
              <a:gd name="connsiteY7" fmla="*/ 1393546 h 1394445"/>
              <a:gd name="connsiteX0" fmla="*/ 1775151 w 1808514"/>
              <a:gd name="connsiteY0" fmla="*/ 1393546 h 1394420"/>
              <a:gd name="connsiteX1" fmla="*/ 1808514 w 1808514"/>
              <a:gd name="connsiteY1" fmla="*/ 584564 h 1394420"/>
              <a:gd name="connsiteX2" fmla="*/ 1677724 w 1808514"/>
              <a:gd name="connsiteY2" fmla="*/ 47104 h 1394420"/>
              <a:gd name="connsiteX3" fmla="*/ 1579959 w 1808514"/>
              <a:gd name="connsiteY3" fmla="*/ 0 h 1394420"/>
              <a:gd name="connsiteX4" fmla="*/ 1363381 w 1808514"/>
              <a:gd name="connsiteY4" fmla="*/ 368594 h 1394420"/>
              <a:gd name="connsiteX5" fmla="*/ 621394 w 1808514"/>
              <a:gd name="connsiteY5" fmla="*/ 572885 h 1394420"/>
              <a:gd name="connsiteX6" fmla="*/ 0 w 1808514"/>
              <a:gd name="connsiteY6" fmla="*/ 1159963 h 1394420"/>
              <a:gd name="connsiteX7" fmla="*/ 1775151 w 1808514"/>
              <a:gd name="connsiteY7" fmla="*/ 1393546 h 1394420"/>
              <a:gd name="connsiteX0" fmla="*/ 111701 w 1808514"/>
              <a:gd name="connsiteY0" fmla="*/ 1250252 h 1252033"/>
              <a:gd name="connsiteX1" fmla="*/ 1808514 w 1808514"/>
              <a:gd name="connsiteY1" fmla="*/ 584564 h 1252033"/>
              <a:gd name="connsiteX2" fmla="*/ 1677724 w 1808514"/>
              <a:gd name="connsiteY2" fmla="*/ 47104 h 1252033"/>
              <a:gd name="connsiteX3" fmla="*/ 1579959 w 1808514"/>
              <a:gd name="connsiteY3" fmla="*/ 0 h 1252033"/>
              <a:gd name="connsiteX4" fmla="*/ 1363381 w 1808514"/>
              <a:gd name="connsiteY4" fmla="*/ 368594 h 1252033"/>
              <a:gd name="connsiteX5" fmla="*/ 621394 w 1808514"/>
              <a:gd name="connsiteY5" fmla="*/ 572885 h 1252033"/>
              <a:gd name="connsiteX6" fmla="*/ 0 w 1808514"/>
              <a:gd name="connsiteY6" fmla="*/ 1159963 h 1252033"/>
              <a:gd name="connsiteX7" fmla="*/ 111701 w 1808514"/>
              <a:gd name="connsiteY7" fmla="*/ 1250252 h 1252033"/>
              <a:gd name="connsiteX0" fmla="*/ 111701 w 1677724"/>
              <a:gd name="connsiteY0" fmla="*/ 1250252 h 1252033"/>
              <a:gd name="connsiteX1" fmla="*/ 391629 w 1677724"/>
              <a:gd name="connsiteY1" fmla="*/ 1077035 h 1252033"/>
              <a:gd name="connsiteX2" fmla="*/ 1677724 w 1677724"/>
              <a:gd name="connsiteY2" fmla="*/ 47104 h 1252033"/>
              <a:gd name="connsiteX3" fmla="*/ 1579959 w 1677724"/>
              <a:gd name="connsiteY3" fmla="*/ 0 h 1252033"/>
              <a:gd name="connsiteX4" fmla="*/ 1363381 w 1677724"/>
              <a:gd name="connsiteY4" fmla="*/ 368594 h 1252033"/>
              <a:gd name="connsiteX5" fmla="*/ 621394 w 1677724"/>
              <a:gd name="connsiteY5" fmla="*/ 572885 h 1252033"/>
              <a:gd name="connsiteX6" fmla="*/ 0 w 1677724"/>
              <a:gd name="connsiteY6" fmla="*/ 1159963 h 1252033"/>
              <a:gd name="connsiteX7" fmla="*/ 111701 w 1677724"/>
              <a:gd name="connsiteY7" fmla="*/ 1250252 h 1252033"/>
              <a:gd name="connsiteX0" fmla="*/ 111701 w 1677724"/>
              <a:gd name="connsiteY0" fmla="*/ 1250252 h 1252033"/>
              <a:gd name="connsiteX1" fmla="*/ 391629 w 1677724"/>
              <a:gd name="connsiteY1" fmla="*/ 1077035 h 1252033"/>
              <a:gd name="connsiteX2" fmla="*/ 1677724 w 1677724"/>
              <a:gd name="connsiteY2" fmla="*/ 47104 h 1252033"/>
              <a:gd name="connsiteX3" fmla="*/ 1579959 w 1677724"/>
              <a:gd name="connsiteY3" fmla="*/ 0 h 1252033"/>
              <a:gd name="connsiteX4" fmla="*/ 621394 w 1677724"/>
              <a:gd name="connsiteY4" fmla="*/ 572885 h 1252033"/>
              <a:gd name="connsiteX5" fmla="*/ 0 w 1677724"/>
              <a:gd name="connsiteY5" fmla="*/ 1159963 h 1252033"/>
              <a:gd name="connsiteX6" fmla="*/ 111701 w 1677724"/>
              <a:gd name="connsiteY6" fmla="*/ 1250252 h 1252033"/>
              <a:gd name="connsiteX0" fmla="*/ 111701 w 1677724"/>
              <a:gd name="connsiteY0" fmla="*/ 1203148 h 1204929"/>
              <a:gd name="connsiteX1" fmla="*/ 391629 w 1677724"/>
              <a:gd name="connsiteY1" fmla="*/ 1029931 h 1204929"/>
              <a:gd name="connsiteX2" fmla="*/ 1677724 w 1677724"/>
              <a:gd name="connsiteY2" fmla="*/ 0 h 1204929"/>
              <a:gd name="connsiteX3" fmla="*/ 825481 w 1677724"/>
              <a:gd name="connsiteY3" fmla="*/ 591905 h 1204929"/>
              <a:gd name="connsiteX4" fmla="*/ 621394 w 1677724"/>
              <a:gd name="connsiteY4" fmla="*/ 525781 h 1204929"/>
              <a:gd name="connsiteX5" fmla="*/ 0 w 1677724"/>
              <a:gd name="connsiteY5" fmla="*/ 1112859 h 1204929"/>
              <a:gd name="connsiteX6" fmla="*/ 111701 w 1677724"/>
              <a:gd name="connsiteY6" fmla="*/ 1203148 h 1204929"/>
              <a:gd name="connsiteX0" fmla="*/ 111701 w 825481"/>
              <a:gd name="connsiteY0" fmla="*/ 677367 h 679148"/>
              <a:gd name="connsiteX1" fmla="*/ 391629 w 825481"/>
              <a:gd name="connsiteY1" fmla="*/ 504150 h 679148"/>
              <a:gd name="connsiteX2" fmla="*/ 825481 w 825481"/>
              <a:gd name="connsiteY2" fmla="*/ 66124 h 679148"/>
              <a:gd name="connsiteX3" fmla="*/ 621394 w 825481"/>
              <a:gd name="connsiteY3" fmla="*/ 0 h 679148"/>
              <a:gd name="connsiteX4" fmla="*/ 0 w 825481"/>
              <a:gd name="connsiteY4" fmla="*/ 587078 h 679148"/>
              <a:gd name="connsiteX5" fmla="*/ 111701 w 825481"/>
              <a:gd name="connsiteY5" fmla="*/ 677367 h 679148"/>
              <a:gd name="connsiteX0" fmla="*/ 111701 w 842685"/>
              <a:gd name="connsiteY0" fmla="*/ 677367 h 679148"/>
              <a:gd name="connsiteX1" fmla="*/ 391629 w 842685"/>
              <a:gd name="connsiteY1" fmla="*/ 504150 h 679148"/>
              <a:gd name="connsiteX2" fmla="*/ 842685 w 842685"/>
              <a:gd name="connsiteY2" fmla="*/ 114810 h 679148"/>
              <a:gd name="connsiteX3" fmla="*/ 621394 w 842685"/>
              <a:gd name="connsiteY3" fmla="*/ 0 h 679148"/>
              <a:gd name="connsiteX4" fmla="*/ 0 w 842685"/>
              <a:gd name="connsiteY4" fmla="*/ 587078 h 679148"/>
              <a:gd name="connsiteX5" fmla="*/ 111701 w 842685"/>
              <a:gd name="connsiteY5" fmla="*/ 677367 h 679148"/>
              <a:gd name="connsiteX0" fmla="*/ 111701 w 813327"/>
              <a:gd name="connsiteY0" fmla="*/ 677367 h 679148"/>
              <a:gd name="connsiteX1" fmla="*/ 391629 w 813327"/>
              <a:gd name="connsiteY1" fmla="*/ 504150 h 679148"/>
              <a:gd name="connsiteX2" fmla="*/ 813327 w 813327"/>
              <a:gd name="connsiteY2" fmla="*/ 116970 h 679148"/>
              <a:gd name="connsiteX3" fmla="*/ 621394 w 813327"/>
              <a:gd name="connsiteY3" fmla="*/ 0 h 679148"/>
              <a:gd name="connsiteX4" fmla="*/ 0 w 813327"/>
              <a:gd name="connsiteY4" fmla="*/ 587078 h 679148"/>
              <a:gd name="connsiteX5" fmla="*/ 111701 w 813327"/>
              <a:gd name="connsiteY5" fmla="*/ 677367 h 679148"/>
              <a:gd name="connsiteX0" fmla="*/ 111701 w 813327"/>
              <a:gd name="connsiteY0" fmla="*/ 728942 h 730723"/>
              <a:gd name="connsiteX1" fmla="*/ 391629 w 813327"/>
              <a:gd name="connsiteY1" fmla="*/ 555725 h 730723"/>
              <a:gd name="connsiteX2" fmla="*/ 813327 w 813327"/>
              <a:gd name="connsiteY2" fmla="*/ 168545 h 730723"/>
              <a:gd name="connsiteX3" fmla="*/ 674362 w 813327"/>
              <a:gd name="connsiteY3" fmla="*/ 0 h 730723"/>
              <a:gd name="connsiteX4" fmla="*/ 0 w 813327"/>
              <a:gd name="connsiteY4" fmla="*/ 638653 h 730723"/>
              <a:gd name="connsiteX5" fmla="*/ 111701 w 813327"/>
              <a:gd name="connsiteY5" fmla="*/ 728942 h 730723"/>
              <a:gd name="connsiteX0" fmla="*/ 111701 w 853409"/>
              <a:gd name="connsiteY0" fmla="*/ 728942 h 730723"/>
              <a:gd name="connsiteX1" fmla="*/ 391629 w 853409"/>
              <a:gd name="connsiteY1" fmla="*/ 555725 h 730723"/>
              <a:gd name="connsiteX2" fmla="*/ 853409 w 853409"/>
              <a:gd name="connsiteY2" fmla="*/ 126999 h 730723"/>
              <a:gd name="connsiteX3" fmla="*/ 674362 w 853409"/>
              <a:gd name="connsiteY3" fmla="*/ 0 h 730723"/>
              <a:gd name="connsiteX4" fmla="*/ 0 w 853409"/>
              <a:gd name="connsiteY4" fmla="*/ 638653 h 730723"/>
              <a:gd name="connsiteX5" fmla="*/ 111701 w 853409"/>
              <a:gd name="connsiteY5" fmla="*/ 728942 h 730723"/>
              <a:gd name="connsiteX0" fmla="*/ 111701 w 826211"/>
              <a:gd name="connsiteY0" fmla="*/ 728942 h 730723"/>
              <a:gd name="connsiteX1" fmla="*/ 391629 w 826211"/>
              <a:gd name="connsiteY1" fmla="*/ 555725 h 730723"/>
              <a:gd name="connsiteX2" fmla="*/ 826211 w 826211"/>
              <a:gd name="connsiteY2" fmla="*/ 158516 h 730723"/>
              <a:gd name="connsiteX3" fmla="*/ 674362 w 826211"/>
              <a:gd name="connsiteY3" fmla="*/ 0 h 730723"/>
              <a:gd name="connsiteX4" fmla="*/ 0 w 826211"/>
              <a:gd name="connsiteY4" fmla="*/ 638653 h 730723"/>
              <a:gd name="connsiteX5" fmla="*/ 111701 w 826211"/>
              <a:gd name="connsiteY5" fmla="*/ 728942 h 730723"/>
              <a:gd name="connsiteX0" fmla="*/ 111701 w 826211"/>
              <a:gd name="connsiteY0" fmla="*/ 790848 h 792629"/>
              <a:gd name="connsiteX1" fmla="*/ 391629 w 826211"/>
              <a:gd name="connsiteY1" fmla="*/ 617631 h 792629"/>
              <a:gd name="connsiteX2" fmla="*/ 826211 w 826211"/>
              <a:gd name="connsiteY2" fmla="*/ 220422 h 792629"/>
              <a:gd name="connsiteX3" fmla="*/ 727786 w 826211"/>
              <a:gd name="connsiteY3" fmla="*/ 0 h 792629"/>
              <a:gd name="connsiteX4" fmla="*/ 0 w 826211"/>
              <a:gd name="connsiteY4" fmla="*/ 700559 h 792629"/>
              <a:gd name="connsiteX5" fmla="*/ 111701 w 826211"/>
              <a:gd name="connsiteY5" fmla="*/ 790848 h 792629"/>
              <a:gd name="connsiteX0" fmla="*/ 111701 w 1001485"/>
              <a:gd name="connsiteY0" fmla="*/ 790848 h 792629"/>
              <a:gd name="connsiteX1" fmla="*/ 391629 w 1001485"/>
              <a:gd name="connsiteY1" fmla="*/ 617631 h 792629"/>
              <a:gd name="connsiteX2" fmla="*/ 1001485 w 1001485"/>
              <a:gd name="connsiteY2" fmla="*/ 36573 h 792629"/>
              <a:gd name="connsiteX3" fmla="*/ 727786 w 1001485"/>
              <a:gd name="connsiteY3" fmla="*/ 0 h 792629"/>
              <a:gd name="connsiteX4" fmla="*/ 0 w 1001485"/>
              <a:gd name="connsiteY4" fmla="*/ 700559 h 792629"/>
              <a:gd name="connsiteX5" fmla="*/ 111701 w 1001485"/>
              <a:gd name="connsiteY5" fmla="*/ 790848 h 792629"/>
              <a:gd name="connsiteX0" fmla="*/ 111701 w 1078851"/>
              <a:gd name="connsiteY0" fmla="*/ 790848 h 792629"/>
              <a:gd name="connsiteX1" fmla="*/ 391629 w 1078851"/>
              <a:gd name="connsiteY1" fmla="*/ 617631 h 792629"/>
              <a:gd name="connsiteX2" fmla="*/ 1078851 w 1078851"/>
              <a:gd name="connsiteY2" fmla="*/ 57641 h 792629"/>
              <a:gd name="connsiteX3" fmla="*/ 727786 w 1078851"/>
              <a:gd name="connsiteY3" fmla="*/ 0 h 792629"/>
              <a:gd name="connsiteX4" fmla="*/ 0 w 1078851"/>
              <a:gd name="connsiteY4" fmla="*/ 700559 h 792629"/>
              <a:gd name="connsiteX5" fmla="*/ 111701 w 1078851"/>
              <a:gd name="connsiteY5" fmla="*/ 790848 h 792629"/>
              <a:gd name="connsiteX0" fmla="*/ 111701 w 1078851"/>
              <a:gd name="connsiteY0" fmla="*/ 790848 h 792629"/>
              <a:gd name="connsiteX1" fmla="*/ 508350 w 1078851"/>
              <a:gd name="connsiteY1" fmla="*/ 567422 h 792629"/>
              <a:gd name="connsiteX2" fmla="*/ 1078851 w 1078851"/>
              <a:gd name="connsiteY2" fmla="*/ 57641 h 792629"/>
              <a:gd name="connsiteX3" fmla="*/ 727786 w 1078851"/>
              <a:gd name="connsiteY3" fmla="*/ 0 h 792629"/>
              <a:gd name="connsiteX4" fmla="*/ 0 w 1078851"/>
              <a:gd name="connsiteY4" fmla="*/ 700559 h 792629"/>
              <a:gd name="connsiteX5" fmla="*/ 111701 w 1078851"/>
              <a:gd name="connsiteY5" fmla="*/ 790848 h 792629"/>
              <a:gd name="connsiteX0" fmla="*/ 111701 w 1010997"/>
              <a:gd name="connsiteY0" fmla="*/ 790848 h 792629"/>
              <a:gd name="connsiteX1" fmla="*/ 508350 w 1010997"/>
              <a:gd name="connsiteY1" fmla="*/ 567422 h 792629"/>
              <a:gd name="connsiteX2" fmla="*/ 1010997 w 1010997"/>
              <a:gd name="connsiteY2" fmla="*/ 388194 h 792629"/>
              <a:gd name="connsiteX3" fmla="*/ 727786 w 1010997"/>
              <a:gd name="connsiteY3" fmla="*/ 0 h 792629"/>
              <a:gd name="connsiteX4" fmla="*/ 0 w 1010997"/>
              <a:gd name="connsiteY4" fmla="*/ 700559 h 792629"/>
              <a:gd name="connsiteX5" fmla="*/ 111701 w 1010997"/>
              <a:gd name="connsiteY5" fmla="*/ 790848 h 792629"/>
              <a:gd name="connsiteX0" fmla="*/ 111701 w 1010997"/>
              <a:gd name="connsiteY0" fmla="*/ 579024 h 580805"/>
              <a:gd name="connsiteX1" fmla="*/ 508350 w 1010997"/>
              <a:gd name="connsiteY1" fmla="*/ 355598 h 580805"/>
              <a:gd name="connsiteX2" fmla="*/ 1010997 w 1010997"/>
              <a:gd name="connsiteY2" fmla="*/ 176370 h 580805"/>
              <a:gd name="connsiteX3" fmla="*/ 960406 w 1010997"/>
              <a:gd name="connsiteY3" fmla="*/ 0 h 580805"/>
              <a:gd name="connsiteX4" fmla="*/ 0 w 1010997"/>
              <a:gd name="connsiteY4" fmla="*/ 488735 h 580805"/>
              <a:gd name="connsiteX5" fmla="*/ 111701 w 1010997"/>
              <a:gd name="connsiteY5" fmla="*/ 579024 h 580805"/>
              <a:gd name="connsiteX0" fmla="*/ 126775 w 1026071"/>
              <a:gd name="connsiteY0" fmla="*/ 579024 h 579786"/>
              <a:gd name="connsiteX1" fmla="*/ 523424 w 1026071"/>
              <a:gd name="connsiteY1" fmla="*/ 355598 h 579786"/>
              <a:gd name="connsiteX2" fmla="*/ 1026071 w 1026071"/>
              <a:gd name="connsiteY2" fmla="*/ 176370 h 579786"/>
              <a:gd name="connsiteX3" fmla="*/ 975480 w 1026071"/>
              <a:gd name="connsiteY3" fmla="*/ 0 h 579786"/>
              <a:gd name="connsiteX4" fmla="*/ 0 w 1026071"/>
              <a:gd name="connsiteY4" fmla="*/ 304021 h 579786"/>
              <a:gd name="connsiteX5" fmla="*/ 126775 w 1026071"/>
              <a:gd name="connsiteY5" fmla="*/ 579024 h 579786"/>
              <a:gd name="connsiteX0" fmla="*/ 126775 w 1026071"/>
              <a:gd name="connsiteY0" fmla="*/ 512831 h 513593"/>
              <a:gd name="connsiteX1" fmla="*/ 523424 w 1026071"/>
              <a:gd name="connsiteY1" fmla="*/ 289405 h 513593"/>
              <a:gd name="connsiteX2" fmla="*/ 1026071 w 1026071"/>
              <a:gd name="connsiteY2" fmla="*/ 110177 h 513593"/>
              <a:gd name="connsiteX3" fmla="*/ 742496 w 1026071"/>
              <a:gd name="connsiteY3" fmla="*/ 0 h 513593"/>
              <a:gd name="connsiteX4" fmla="*/ 0 w 1026071"/>
              <a:gd name="connsiteY4" fmla="*/ 237828 h 513593"/>
              <a:gd name="connsiteX5" fmla="*/ 126775 w 1026071"/>
              <a:gd name="connsiteY5" fmla="*/ 512831 h 513593"/>
              <a:gd name="connsiteX0" fmla="*/ 126775 w 1026071"/>
              <a:gd name="connsiteY0" fmla="*/ 512831 h 513593"/>
              <a:gd name="connsiteX1" fmla="*/ 523424 w 1026071"/>
              <a:gd name="connsiteY1" fmla="*/ 289405 h 513593"/>
              <a:gd name="connsiteX2" fmla="*/ 1026071 w 1026071"/>
              <a:gd name="connsiteY2" fmla="*/ 110177 h 513593"/>
              <a:gd name="connsiteX3" fmla="*/ 742496 w 1026071"/>
              <a:gd name="connsiteY3" fmla="*/ 0 h 513593"/>
              <a:gd name="connsiteX4" fmla="*/ 0 w 1026071"/>
              <a:gd name="connsiteY4" fmla="*/ 237828 h 513593"/>
              <a:gd name="connsiteX5" fmla="*/ 126775 w 1026071"/>
              <a:gd name="connsiteY5" fmla="*/ 512831 h 513593"/>
              <a:gd name="connsiteX0" fmla="*/ 116468 w 1015764"/>
              <a:gd name="connsiteY0" fmla="*/ 512831 h 513545"/>
              <a:gd name="connsiteX1" fmla="*/ 513117 w 1015764"/>
              <a:gd name="connsiteY1" fmla="*/ 289405 h 513545"/>
              <a:gd name="connsiteX2" fmla="*/ 1015764 w 1015764"/>
              <a:gd name="connsiteY2" fmla="*/ 110177 h 513545"/>
              <a:gd name="connsiteX3" fmla="*/ 732189 w 1015764"/>
              <a:gd name="connsiteY3" fmla="*/ 0 h 513545"/>
              <a:gd name="connsiteX4" fmla="*/ 0 w 1015764"/>
              <a:gd name="connsiteY4" fmla="*/ 216258 h 513545"/>
              <a:gd name="connsiteX5" fmla="*/ 116468 w 1015764"/>
              <a:gd name="connsiteY5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513117 w 1015764"/>
              <a:gd name="connsiteY2" fmla="*/ 289405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488695 w 1015764"/>
              <a:gd name="connsiteY2" fmla="*/ 179708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510745 w 1015764"/>
              <a:gd name="connsiteY2" fmla="*/ 216737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839030"/>
              <a:gd name="connsiteY0" fmla="*/ 512831 h 513545"/>
              <a:gd name="connsiteX1" fmla="*/ 57088 w 839030"/>
              <a:gd name="connsiteY1" fmla="*/ 323013 h 513545"/>
              <a:gd name="connsiteX2" fmla="*/ 510745 w 839030"/>
              <a:gd name="connsiteY2" fmla="*/ 216737 h 513545"/>
              <a:gd name="connsiteX3" fmla="*/ 839030 w 839030"/>
              <a:gd name="connsiteY3" fmla="*/ 152908 h 513545"/>
              <a:gd name="connsiteX4" fmla="*/ 732189 w 839030"/>
              <a:gd name="connsiteY4" fmla="*/ 0 h 513545"/>
              <a:gd name="connsiteX5" fmla="*/ 0 w 839030"/>
              <a:gd name="connsiteY5" fmla="*/ 216258 h 513545"/>
              <a:gd name="connsiteX6" fmla="*/ 116468 w 839030"/>
              <a:gd name="connsiteY6" fmla="*/ 512831 h 513545"/>
              <a:gd name="connsiteX0" fmla="*/ 54175 w 893205"/>
              <a:gd name="connsiteY0" fmla="*/ 216258 h 323013"/>
              <a:gd name="connsiteX1" fmla="*/ 111263 w 893205"/>
              <a:gd name="connsiteY1" fmla="*/ 323013 h 323013"/>
              <a:gd name="connsiteX2" fmla="*/ 564920 w 893205"/>
              <a:gd name="connsiteY2" fmla="*/ 216737 h 323013"/>
              <a:gd name="connsiteX3" fmla="*/ 893205 w 893205"/>
              <a:gd name="connsiteY3" fmla="*/ 152908 h 323013"/>
              <a:gd name="connsiteX4" fmla="*/ 786364 w 893205"/>
              <a:gd name="connsiteY4" fmla="*/ 0 h 323013"/>
              <a:gd name="connsiteX5" fmla="*/ 54175 w 893205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510745 w 839030"/>
              <a:gd name="connsiteY2" fmla="*/ 216737 h 323013"/>
              <a:gd name="connsiteX3" fmla="*/ 839030 w 839030"/>
              <a:gd name="connsiteY3" fmla="*/ 152908 h 323013"/>
              <a:gd name="connsiteX4" fmla="*/ 732189 w 839030"/>
              <a:gd name="connsiteY4" fmla="*/ 0 h 323013"/>
              <a:gd name="connsiteX5" fmla="*/ 0 w 839030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389833 w 839030"/>
              <a:gd name="connsiteY2" fmla="*/ 256120 h 323013"/>
              <a:gd name="connsiteX3" fmla="*/ 839030 w 839030"/>
              <a:gd name="connsiteY3" fmla="*/ 152908 h 323013"/>
              <a:gd name="connsiteX4" fmla="*/ 732189 w 839030"/>
              <a:gd name="connsiteY4" fmla="*/ 0 h 323013"/>
              <a:gd name="connsiteX5" fmla="*/ 0 w 839030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839030 w 839030"/>
              <a:gd name="connsiteY2" fmla="*/ 152908 h 323013"/>
              <a:gd name="connsiteX3" fmla="*/ 732189 w 839030"/>
              <a:gd name="connsiteY3" fmla="*/ 0 h 323013"/>
              <a:gd name="connsiteX4" fmla="*/ 0 w 839030"/>
              <a:gd name="connsiteY4" fmla="*/ 216258 h 323013"/>
              <a:gd name="connsiteX0" fmla="*/ 0 w 859805"/>
              <a:gd name="connsiteY0" fmla="*/ 252439 h 359194"/>
              <a:gd name="connsiteX1" fmla="*/ 57088 w 859805"/>
              <a:gd name="connsiteY1" fmla="*/ 359194 h 359194"/>
              <a:gd name="connsiteX2" fmla="*/ 839030 w 859805"/>
              <a:gd name="connsiteY2" fmla="*/ 189089 h 359194"/>
              <a:gd name="connsiteX3" fmla="*/ 859805 w 859805"/>
              <a:gd name="connsiteY3" fmla="*/ 0 h 359194"/>
              <a:gd name="connsiteX4" fmla="*/ 0 w 859805"/>
              <a:gd name="connsiteY4" fmla="*/ 252439 h 359194"/>
              <a:gd name="connsiteX0" fmla="*/ 0 w 908074"/>
              <a:gd name="connsiteY0" fmla="*/ 252439 h 359194"/>
              <a:gd name="connsiteX1" fmla="*/ 57088 w 908074"/>
              <a:gd name="connsiteY1" fmla="*/ 359194 h 359194"/>
              <a:gd name="connsiteX2" fmla="*/ 908074 w 908074"/>
              <a:gd name="connsiteY2" fmla="*/ 147976 h 359194"/>
              <a:gd name="connsiteX3" fmla="*/ 859805 w 908074"/>
              <a:gd name="connsiteY3" fmla="*/ 0 h 359194"/>
              <a:gd name="connsiteX4" fmla="*/ 0 w 908074"/>
              <a:gd name="connsiteY4" fmla="*/ 252439 h 359194"/>
              <a:gd name="connsiteX0" fmla="*/ 0 w 934902"/>
              <a:gd name="connsiteY0" fmla="*/ 252439 h 359194"/>
              <a:gd name="connsiteX1" fmla="*/ 57088 w 934902"/>
              <a:gd name="connsiteY1" fmla="*/ 359194 h 359194"/>
              <a:gd name="connsiteX2" fmla="*/ 934902 w 934902"/>
              <a:gd name="connsiteY2" fmla="*/ 198668 h 359194"/>
              <a:gd name="connsiteX3" fmla="*/ 859805 w 934902"/>
              <a:gd name="connsiteY3" fmla="*/ 0 h 359194"/>
              <a:gd name="connsiteX4" fmla="*/ 0 w 934902"/>
              <a:gd name="connsiteY4" fmla="*/ 252439 h 359194"/>
              <a:gd name="connsiteX0" fmla="*/ 0 w 934902"/>
              <a:gd name="connsiteY0" fmla="*/ 252439 h 406684"/>
              <a:gd name="connsiteX1" fmla="*/ 77212 w 934902"/>
              <a:gd name="connsiteY1" fmla="*/ 406684 h 406684"/>
              <a:gd name="connsiteX2" fmla="*/ 934902 w 934902"/>
              <a:gd name="connsiteY2" fmla="*/ 198668 h 406684"/>
              <a:gd name="connsiteX3" fmla="*/ 859805 w 934902"/>
              <a:gd name="connsiteY3" fmla="*/ 0 h 406684"/>
              <a:gd name="connsiteX4" fmla="*/ 0 w 934902"/>
              <a:gd name="connsiteY4" fmla="*/ 252439 h 406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4902" h="406684">
                <a:moveTo>
                  <a:pt x="0" y="252439"/>
                </a:moveTo>
                <a:lnTo>
                  <a:pt x="77212" y="406684"/>
                </a:lnTo>
                <a:lnTo>
                  <a:pt x="934902" y="198668"/>
                </a:lnTo>
                <a:lnTo>
                  <a:pt x="859805" y="0"/>
                </a:lnTo>
                <a:lnTo>
                  <a:pt x="0" y="252439"/>
                </a:lnTo>
                <a:close/>
              </a:path>
            </a:pathLst>
          </a:custGeom>
          <a:solidFill>
            <a:srgbClr val="AAFFFA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122D4F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86300FB-B091-9538-79F9-2D1DB729A1A7}"/>
              </a:ext>
            </a:extLst>
          </p:cNvPr>
          <p:cNvSpPr txBox="1"/>
          <p:nvPr/>
        </p:nvSpPr>
        <p:spPr>
          <a:xfrm>
            <a:off x="6976701" y="5962363"/>
            <a:ext cx="851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Corus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E95EF4F7-670B-427F-D46B-FB91FD433E95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5349920" y="3790639"/>
            <a:ext cx="2351478" cy="2226109"/>
          </a:xfrm>
          <a:prstGeom prst="line">
            <a:avLst/>
          </a:prstGeom>
          <a:ln w="952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Freeform 93">
            <a:extLst>
              <a:ext uri="{FF2B5EF4-FFF2-40B4-BE49-F238E27FC236}">
                <a16:creationId xmlns:a16="http://schemas.microsoft.com/office/drawing/2014/main" id="{999B28AA-649D-DAA7-78CE-64E2309667D2}"/>
              </a:ext>
            </a:extLst>
          </p:cNvPr>
          <p:cNvSpPr/>
          <p:nvPr/>
        </p:nvSpPr>
        <p:spPr>
          <a:xfrm rot="3446103">
            <a:off x="7116134" y="5572070"/>
            <a:ext cx="877914" cy="361871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2500"/>
              <a:gd name="connsiteX1" fmla="*/ 470854 w 1362242"/>
              <a:gd name="connsiteY1" fmla="*/ 0 h 442500"/>
              <a:gd name="connsiteX2" fmla="*/ 469577 w 1362242"/>
              <a:gd name="connsiteY2" fmla="*/ 42536 h 442500"/>
              <a:gd name="connsiteX3" fmla="*/ 115510 w 1362242"/>
              <a:gd name="connsiteY3" fmla="*/ 48659 h 442500"/>
              <a:gd name="connsiteX4" fmla="*/ 0 w 1362242"/>
              <a:gd name="connsiteY4" fmla="*/ 297823 h 442500"/>
              <a:gd name="connsiteX5" fmla="*/ 394422 w 1362242"/>
              <a:gd name="connsiteY5" fmla="*/ 442500 h 442500"/>
              <a:gd name="connsiteX6" fmla="*/ 342462 w 1362242"/>
              <a:gd name="connsiteY6" fmla="*/ 412321 h 442500"/>
              <a:gd name="connsiteX7" fmla="*/ 1362242 w 1362242"/>
              <a:gd name="connsiteY7" fmla="*/ 67048 h 442500"/>
              <a:gd name="connsiteX8" fmla="*/ 1345101 w 1362242"/>
              <a:gd name="connsiteY8" fmla="*/ 38 h 442500"/>
              <a:gd name="connsiteX0" fmla="*/ 1452821 w 1469962"/>
              <a:gd name="connsiteY0" fmla="*/ 38 h 442500"/>
              <a:gd name="connsiteX1" fmla="*/ 578574 w 1469962"/>
              <a:gd name="connsiteY1" fmla="*/ 0 h 442500"/>
              <a:gd name="connsiteX2" fmla="*/ 577297 w 1469962"/>
              <a:gd name="connsiteY2" fmla="*/ 42536 h 442500"/>
              <a:gd name="connsiteX3" fmla="*/ 223230 w 1469962"/>
              <a:gd name="connsiteY3" fmla="*/ 48659 h 442500"/>
              <a:gd name="connsiteX4" fmla="*/ 0 w 1469962"/>
              <a:gd name="connsiteY4" fmla="*/ 290786 h 442500"/>
              <a:gd name="connsiteX5" fmla="*/ 502142 w 1469962"/>
              <a:gd name="connsiteY5" fmla="*/ 442500 h 442500"/>
              <a:gd name="connsiteX6" fmla="*/ 450182 w 1469962"/>
              <a:gd name="connsiteY6" fmla="*/ 412321 h 442500"/>
              <a:gd name="connsiteX7" fmla="*/ 1469962 w 1469962"/>
              <a:gd name="connsiteY7" fmla="*/ 67048 h 442500"/>
              <a:gd name="connsiteX8" fmla="*/ 1452821 w 1469962"/>
              <a:gd name="connsiteY8" fmla="*/ 38 h 442500"/>
              <a:gd name="connsiteX0" fmla="*/ 1354184 w 1371325"/>
              <a:gd name="connsiteY0" fmla="*/ 38 h 442500"/>
              <a:gd name="connsiteX1" fmla="*/ 479937 w 1371325"/>
              <a:gd name="connsiteY1" fmla="*/ 0 h 442500"/>
              <a:gd name="connsiteX2" fmla="*/ 478660 w 1371325"/>
              <a:gd name="connsiteY2" fmla="*/ 42536 h 442500"/>
              <a:gd name="connsiteX3" fmla="*/ 124593 w 1371325"/>
              <a:gd name="connsiteY3" fmla="*/ 48659 h 442500"/>
              <a:gd name="connsiteX4" fmla="*/ 0 w 1371325"/>
              <a:gd name="connsiteY4" fmla="*/ 191287 h 442500"/>
              <a:gd name="connsiteX5" fmla="*/ 403505 w 1371325"/>
              <a:gd name="connsiteY5" fmla="*/ 442500 h 442500"/>
              <a:gd name="connsiteX6" fmla="*/ 351545 w 1371325"/>
              <a:gd name="connsiteY6" fmla="*/ 412321 h 442500"/>
              <a:gd name="connsiteX7" fmla="*/ 1371325 w 1371325"/>
              <a:gd name="connsiteY7" fmla="*/ 67048 h 442500"/>
              <a:gd name="connsiteX8" fmla="*/ 1354184 w 1371325"/>
              <a:gd name="connsiteY8" fmla="*/ 38 h 442500"/>
              <a:gd name="connsiteX0" fmla="*/ 1354184 w 1371325"/>
              <a:gd name="connsiteY0" fmla="*/ 31107 h 473569"/>
              <a:gd name="connsiteX1" fmla="*/ 512556 w 1371325"/>
              <a:gd name="connsiteY1" fmla="*/ 0 h 473569"/>
              <a:gd name="connsiteX2" fmla="*/ 478660 w 1371325"/>
              <a:gd name="connsiteY2" fmla="*/ 73605 h 473569"/>
              <a:gd name="connsiteX3" fmla="*/ 124593 w 1371325"/>
              <a:gd name="connsiteY3" fmla="*/ 79728 h 473569"/>
              <a:gd name="connsiteX4" fmla="*/ 0 w 1371325"/>
              <a:gd name="connsiteY4" fmla="*/ 222356 h 473569"/>
              <a:gd name="connsiteX5" fmla="*/ 403505 w 1371325"/>
              <a:gd name="connsiteY5" fmla="*/ 473569 h 473569"/>
              <a:gd name="connsiteX6" fmla="*/ 351545 w 1371325"/>
              <a:gd name="connsiteY6" fmla="*/ 443390 h 473569"/>
              <a:gd name="connsiteX7" fmla="*/ 1371325 w 1371325"/>
              <a:gd name="connsiteY7" fmla="*/ 98117 h 473569"/>
              <a:gd name="connsiteX8" fmla="*/ 1354184 w 1371325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92545 w 1285210"/>
              <a:gd name="connsiteY2" fmla="*/ 73605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423997 w 1285210"/>
              <a:gd name="connsiteY2" fmla="*/ 77524 h 473569"/>
              <a:gd name="connsiteX3" fmla="*/ 38478 w 1285210"/>
              <a:gd name="connsiteY3" fmla="*/ 79728 h 473569"/>
              <a:gd name="connsiteX4" fmla="*/ 0 w 1285210"/>
              <a:gd name="connsiteY4" fmla="*/ 274609 h 473569"/>
              <a:gd name="connsiteX5" fmla="*/ 317390 w 1285210"/>
              <a:gd name="connsiteY5" fmla="*/ 473569 h 473569"/>
              <a:gd name="connsiteX6" fmla="*/ 265430 w 1285210"/>
              <a:gd name="connsiteY6" fmla="*/ 443390 h 473569"/>
              <a:gd name="connsiteX7" fmla="*/ 1285210 w 1285210"/>
              <a:gd name="connsiteY7" fmla="*/ 98117 h 473569"/>
              <a:gd name="connsiteX8" fmla="*/ 1268069 w 1285210"/>
              <a:gd name="connsiteY8" fmla="*/ 31107 h 473569"/>
              <a:gd name="connsiteX0" fmla="*/ 1268069 w 1285210"/>
              <a:gd name="connsiteY0" fmla="*/ 31107 h 473569"/>
              <a:gd name="connsiteX1" fmla="*/ 426441 w 1285210"/>
              <a:gd name="connsiteY1" fmla="*/ 0 h 473569"/>
              <a:gd name="connsiteX2" fmla="*/ 38478 w 1285210"/>
              <a:gd name="connsiteY2" fmla="*/ 79728 h 473569"/>
              <a:gd name="connsiteX3" fmla="*/ 0 w 1285210"/>
              <a:gd name="connsiteY3" fmla="*/ 274609 h 473569"/>
              <a:gd name="connsiteX4" fmla="*/ 317390 w 1285210"/>
              <a:gd name="connsiteY4" fmla="*/ 473569 h 473569"/>
              <a:gd name="connsiteX5" fmla="*/ 265430 w 1285210"/>
              <a:gd name="connsiteY5" fmla="*/ 443390 h 473569"/>
              <a:gd name="connsiteX6" fmla="*/ 1285210 w 1285210"/>
              <a:gd name="connsiteY6" fmla="*/ 98117 h 473569"/>
              <a:gd name="connsiteX7" fmla="*/ 1268069 w 1285210"/>
              <a:gd name="connsiteY7" fmla="*/ 31107 h 473569"/>
              <a:gd name="connsiteX0" fmla="*/ 1268069 w 1285210"/>
              <a:gd name="connsiteY0" fmla="*/ 50749 h 493211"/>
              <a:gd name="connsiteX1" fmla="*/ 426441 w 1285210"/>
              <a:gd name="connsiteY1" fmla="*/ 19642 h 493211"/>
              <a:gd name="connsiteX2" fmla="*/ 54958 w 1285210"/>
              <a:gd name="connsiteY2" fmla="*/ 18379 h 493211"/>
              <a:gd name="connsiteX3" fmla="*/ 0 w 1285210"/>
              <a:gd name="connsiteY3" fmla="*/ 294251 h 493211"/>
              <a:gd name="connsiteX4" fmla="*/ 317390 w 1285210"/>
              <a:gd name="connsiteY4" fmla="*/ 493211 h 493211"/>
              <a:gd name="connsiteX5" fmla="*/ 265430 w 1285210"/>
              <a:gd name="connsiteY5" fmla="*/ 463032 h 493211"/>
              <a:gd name="connsiteX6" fmla="*/ 1285210 w 1285210"/>
              <a:gd name="connsiteY6" fmla="*/ 117759 h 493211"/>
              <a:gd name="connsiteX7" fmla="*/ 1268069 w 1285210"/>
              <a:gd name="connsiteY7" fmla="*/ 50749 h 493211"/>
              <a:gd name="connsiteX0" fmla="*/ 1268069 w 1285210"/>
              <a:gd name="connsiteY0" fmla="*/ 32370 h 474832"/>
              <a:gd name="connsiteX1" fmla="*/ 426441 w 1285210"/>
              <a:gd name="connsiteY1" fmla="*/ 1263 h 474832"/>
              <a:gd name="connsiteX2" fmla="*/ 54958 w 1285210"/>
              <a:gd name="connsiteY2" fmla="*/ 0 h 474832"/>
              <a:gd name="connsiteX3" fmla="*/ 0 w 1285210"/>
              <a:gd name="connsiteY3" fmla="*/ 275872 h 474832"/>
              <a:gd name="connsiteX4" fmla="*/ 317390 w 1285210"/>
              <a:gd name="connsiteY4" fmla="*/ 474832 h 474832"/>
              <a:gd name="connsiteX5" fmla="*/ 265430 w 1285210"/>
              <a:gd name="connsiteY5" fmla="*/ 444653 h 474832"/>
              <a:gd name="connsiteX6" fmla="*/ 1285210 w 1285210"/>
              <a:gd name="connsiteY6" fmla="*/ 99380 h 474832"/>
              <a:gd name="connsiteX7" fmla="*/ 1268069 w 1285210"/>
              <a:gd name="connsiteY7" fmla="*/ 32370 h 474832"/>
              <a:gd name="connsiteX0" fmla="*/ 1268069 w 1285210"/>
              <a:gd name="connsiteY0" fmla="*/ 51241 h 493703"/>
              <a:gd name="connsiteX1" fmla="*/ 426441 w 1285210"/>
              <a:gd name="connsiteY1" fmla="*/ 20134 h 493703"/>
              <a:gd name="connsiteX2" fmla="*/ 57309 w 1285210"/>
              <a:gd name="connsiteY2" fmla="*/ 0 h 493703"/>
              <a:gd name="connsiteX3" fmla="*/ 0 w 1285210"/>
              <a:gd name="connsiteY3" fmla="*/ 294743 h 493703"/>
              <a:gd name="connsiteX4" fmla="*/ 317390 w 1285210"/>
              <a:gd name="connsiteY4" fmla="*/ 493703 h 493703"/>
              <a:gd name="connsiteX5" fmla="*/ 265430 w 1285210"/>
              <a:gd name="connsiteY5" fmla="*/ 463524 h 493703"/>
              <a:gd name="connsiteX6" fmla="*/ 1285210 w 1285210"/>
              <a:gd name="connsiteY6" fmla="*/ 118251 h 493703"/>
              <a:gd name="connsiteX7" fmla="*/ 1268069 w 1285210"/>
              <a:gd name="connsiteY7" fmla="*/ 51241 h 493703"/>
              <a:gd name="connsiteX0" fmla="*/ 2187601 w 2187601"/>
              <a:gd name="connsiteY0" fmla="*/ 49792 h 493703"/>
              <a:gd name="connsiteX1" fmla="*/ 426441 w 2187601"/>
              <a:gd name="connsiteY1" fmla="*/ 20134 h 493703"/>
              <a:gd name="connsiteX2" fmla="*/ 57309 w 2187601"/>
              <a:gd name="connsiteY2" fmla="*/ 0 h 493703"/>
              <a:gd name="connsiteX3" fmla="*/ 0 w 2187601"/>
              <a:gd name="connsiteY3" fmla="*/ 294743 h 493703"/>
              <a:gd name="connsiteX4" fmla="*/ 317390 w 2187601"/>
              <a:gd name="connsiteY4" fmla="*/ 493703 h 493703"/>
              <a:gd name="connsiteX5" fmla="*/ 265430 w 2187601"/>
              <a:gd name="connsiteY5" fmla="*/ 463524 h 493703"/>
              <a:gd name="connsiteX6" fmla="*/ 1285210 w 2187601"/>
              <a:gd name="connsiteY6" fmla="*/ 118251 h 493703"/>
              <a:gd name="connsiteX7" fmla="*/ 2187601 w 2187601"/>
              <a:gd name="connsiteY7" fmla="*/ 49792 h 493703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34602 h 576391"/>
              <a:gd name="connsiteX1" fmla="*/ 426441 w 2158759"/>
              <a:gd name="connsiteY1" fmla="*/ 102822 h 576391"/>
              <a:gd name="connsiteX2" fmla="*/ 57309 w 2158759"/>
              <a:gd name="connsiteY2" fmla="*/ 82688 h 576391"/>
              <a:gd name="connsiteX3" fmla="*/ 0 w 2158759"/>
              <a:gd name="connsiteY3" fmla="*/ 377431 h 576391"/>
              <a:gd name="connsiteX4" fmla="*/ 317390 w 2158759"/>
              <a:gd name="connsiteY4" fmla="*/ 576391 h 576391"/>
              <a:gd name="connsiteX5" fmla="*/ 265430 w 2158759"/>
              <a:gd name="connsiteY5" fmla="*/ 546212 h 576391"/>
              <a:gd name="connsiteX6" fmla="*/ 1285210 w 2158759"/>
              <a:gd name="connsiteY6" fmla="*/ 200939 h 576391"/>
              <a:gd name="connsiteX7" fmla="*/ 2158759 w 2158759"/>
              <a:gd name="connsiteY7" fmla="*/ 134602 h 576391"/>
              <a:gd name="connsiteX0" fmla="*/ 2158759 w 2158759"/>
              <a:gd name="connsiteY0" fmla="*/ 51914 h 493703"/>
              <a:gd name="connsiteX1" fmla="*/ 426441 w 2158759"/>
              <a:gd name="connsiteY1" fmla="*/ 20134 h 493703"/>
              <a:gd name="connsiteX2" fmla="*/ 57309 w 2158759"/>
              <a:gd name="connsiteY2" fmla="*/ 0 h 493703"/>
              <a:gd name="connsiteX3" fmla="*/ 0 w 2158759"/>
              <a:gd name="connsiteY3" fmla="*/ 294743 h 493703"/>
              <a:gd name="connsiteX4" fmla="*/ 317390 w 2158759"/>
              <a:gd name="connsiteY4" fmla="*/ 493703 h 493703"/>
              <a:gd name="connsiteX5" fmla="*/ 265430 w 2158759"/>
              <a:gd name="connsiteY5" fmla="*/ 463524 h 493703"/>
              <a:gd name="connsiteX6" fmla="*/ 1285210 w 2158759"/>
              <a:gd name="connsiteY6" fmla="*/ 118251 h 493703"/>
              <a:gd name="connsiteX7" fmla="*/ 2158759 w 2158759"/>
              <a:gd name="connsiteY7" fmla="*/ 51914 h 493703"/>
              <a:gd name="connsiteX0" fmla="*/ 2158759 w 2158759"/>
              <a:gd name="connsiteY0" fmla="*/ 113578 h 555367"/>
              <a:gd name="connsiteX1" fmla="*/ 1856963 w 2158759"/>
              <a:gd name="connsiteY1" fmla="*/ 0 h 555367"/>
              <a:gd name="connsiteX2" fmla="*/ 57309 w 2158759"/>
              <a:gd name="connsiteY2" fmla="*/ 61664 h 555367"/>
              <a:gd name="connsiteX3" fmla="*/ 0 w 2158759"/>
              <a:gd name="connsiteY3" fmla="*/ 356407 h 555367"/>
              <a:gd name="connsiteX4" fmla="*/ 317390 w 2158759"/>
              <a:gd name="connsiteY4" fmla="*/ 555367 h 555367"/>
              <a:gd name="connsiteX5" fmla="*/ 265430 w 2158759"/>
              <a:gd name="connsiteY5" fmla="*/ 525188 h 555367"/>
              <a:gd name="connsiteX6" fmla="*/ 1285210 w 2158759"/>
              <a:gd name="connsiteY6" fmla="*/ 179915 h 555367"/>
              <a:gd name="connsiteX7" fmla="*/ 2158759 w 2158759"/>
              <a:gd name="connsiteY7" fmla="*/ 113578 h 555367"/>
              <a:gd name="connsiteX0" fmla="*/ 2158759 w 2158759"/>
              <a:gd name="connsiteY0" fmla="*/ 131777 h 573566"/>
              <a:gd name="connsiteX1" fmla="*/ 1856963 w 2158759"/>
              <a:gd name="connsiteY1" fmla="*/ 18199 h 573566"/>
              <a:gd name="connsiteX2" fmla="*/ 1021768 w 2158759"/>
              <a:gd name="connsiteY2" fmla="*/ 0 h 573566"/>
              <a:gd name="connsiteX3" fmla="*/ 0 w 2158759"/>
              <a:gd name="connsiteY3" fmla="*/ 374606 h 573566"/>
              <a:gd name="connsiteX4" fmla="*/ 317390 w 2158759"/>
              <a:gd name="connsiteY4" fmla="*/ 573566 h 573566"/>
              <a:gd name="connsiteX5" fmla="*/ 265430 w 2158759"/>
              <a:gd name="connsiteY5" fmla="*/ 543387 h 573566"/>
              <a:gd name="connsiteX6" fmla="*/ 1285210 w 2158759"/>
              <a:gd name="connsiteY6" fmla="*/ 198114 h 573566"/>
              <a:gd name="connsiteX7" fmla="*/ 2158759 w 2158759"/>
              <a:gd name="connsiteY7" fmla="*/ 131777 h 573566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285210 w 2158759"/>
              <a:gd name="connsiteY7" fmla="*/ 263158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265430 w 2158759"/>
              <a:gd name="connsiteY6" fmla="*/ 608431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523340 w 2158759"/>
              <a:gd name="connsiteY7" fmla="*/ 255681 h 638610"/>
              <a:gd name="connsiteX8" fmla="*/ 2158759 w 2158759"/>
              <a:gd name="connsiteY8" fmla="*/ 196821 h 638610"/>
              <a:gd name="connsiteX0" fmla="*/ 2158759 w 2158759"/>
              <a:gd name="connsiteY0" fmla="*/ 196821 h 638610"/>
              <a:gd name="connsiteX1" fmla="*/ 1856963 w 2158759"/>
              <a:gd name="connsiteY1" fmla="*/ 83243 h 638610"/>
              <a:gd name="connsiteX2" fmla="*/ 1358439 w 2158759"/>
              <a:gd name="connsiteY2" fmla="*/ 0 h 638610"/>
              <a:gd name="connsiteX3" fmla="*/ 1021768 w 2158759"/>
              <a:gd name="connsiteY3" fmla="*/ 65044 h 638610"/>
              <a:gd name="connsiteX4" fmla="*/ 0 w 2158759"/>
              <a:gd name="connsiteY4" fmla="*/ 439650 h 638610"/>
              <a:gd name="connsiteX5" fmla="*/ 317390 w 2158759"/>
              <a:gd name="connsiteY5" fmla="*/ 638610 h 638610"/>
              <a:gd name="connsiteX6" fmla="*/ 1435993 w 2158759"/>
              <a:gd name="connsiteY6" fmla="*/ 479949 h 638610"/>
              <a:gd name="connsiteX7" fmla="*/ 1475851 w 2158759"/>
              <a:gd name="connsiteY7" fmla="*/ 246905 h 638610"/>
              <a:gd name="connsiteX8" fmla="*/ 2158759 w 2158759"/>
              <a:gd name="connsiteY8" fmla="*/ 196821 h 638610"/>
              <a:gd name="connsiteX0" fmla="*/ 2158759 w 2163326"/>
              <a:gd name="connsiteY0" fmla="*/ 196821 h 638610"/>
              <a:gd name="connsiteX1" fmla="*/ 1856963 w 2163326"/>
              <a:gd name="connsiteY1" fmla="*/ 83243 h 638610"/>
              <a:gd name="connsiteX2" fmla="*/ 1358439 w 2163326"/>
              <a:gd name="connsiteY2" fmla="*/ 0 h 638610"/>
              <a:gd name="connsiteX3" fmla="*/ 1021768 w 2163326"/>
              <a:gd name="connsiteY3" fmla="*/ 65044 h 638610"/>
              <a:gd name="connsiteX4" fmla="*/ 0 w 2163326"/>
              <a:gd name="connsiteY4" fmla="*/ 439650 h 638610"/>
              <a:gd name="connsiteX5" fmla="*/ 317390 w 2163326"/>
              <a:gd name="connsiteY5" fmla="*/ 638610 h 638610"/>
              <a:gd name="connsiteX6" fmla="*/ 1435993 w 2163326"/>
              <a:gd name="connsiteY6" fmla="*/ 479949 h 638610"/>
              <a:gd name="connsiteX7" fmla="*/ 1475851 w 2163326"/>
              <a:gd name="connsiteY7" fmla="*/ 246905 h 638610"/>
              <a:gd name="connsiteX8" fmla="*/ 2163326 w 2163326"/>
              <a:gd name="connsiteY8" fmla="*/ 237475 h 638610"/>
              <a:gd name="connsiteX9" fmla="*/ 2158759 w 2163326"/>
              <a:gd name="connsiteY9" fmla="*/ 19682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475851 w 2163327"/>
              <a:gd name="connsiteY7" fmla="*/ 24690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638610"/>
              <a:gd name="connsiteX1" fmla="*/ 1856963 w 2163327"/>
              <a:gd name="connsiteY1" fmla="*/ 83243 h 638610"/>
              <a:gd name="connsiteX2" fmla="*/ 1358439 w 2163327"/>
              <a:gd name="connsiteY2" fmla="*/ 0 h 638610"/>
              <a:gd name="connsiteX3" fmla="*/ 1021768 w 2163327"/>
              <a:gd name="connsiteY3" fmla="*/ 65044 h 638610"/>
              <a:gd name="connsiteX4" fmla="*/ 0 w 2163327"/>
              <a:gd name="connsiteY4" fmla="*/ 439650 h 638610"/>
              <a:gd name="connsiteX5" fmla="*/ 317390 w 2163327"/>
              <a:gd name="connsiteY5" fmla="*/ 638610 h 638610"/>
              <a:gd name="connsiteX6" fmla="*/ 1435993 w 2163327"/>
              <a:gd name="connsiteY6" fmla="*/ 479949 h 638610"/>
              <a:gd name="connsiteX7" fmla="*/ 1502915 w 2163327"/>
              <a:gd name="connsiteY7" fmla="*/ 190265 h 638610"/>
              <a:gd name="connsiteX8" fmla="*/ 2163326 w 2163327"/>
              <a:gd name="connsiteY8" fmla="*/ 237475 h 638610"/>
              <a:gd name="connsiteX9" fmla="*/ 2163327 w 2163327"/>
              <a:gd name="connsiteY9" fmla="*/ 183101 h 638610"/>
              <a:gd name="connsiteX0" fmla="*/ 2163327 w 2163327"/>
              <a:gd name="connsiteY0" fmla="*/ 183101 h 479949"/>
              <a:gd name="connsiteX1" fmla="*/ 1856963 w 2163327"/>
              <a:gd name="connsiteY1" fmla="*/ 83243 h 479949"/>
              <a:gd name="connsiteX2" fmla="*/ 1358439 w 2163327"/>
              <a:gd name="connsiteY2" fmla="*/ 0 h 479949"/>
              <a:gd name="connsiteX3" fmla="*/ 1021768 w 2163327"/>
              <a:gd name="connsiteY3" fmla="*/ 65044 h 479949"/>
              <a:gd name="connsiteX4" fmla="*/ 0 w 2163327"/>
              <a:gd name="connsiteY4" fmla="*/ 439650 h 479949"/>
              <a:gd name="connsiteX5" fmla="*/ 1215266 w 2163327"/>
              <a:gd name="connsiteY5" fmla="*/ 290391 h 479949"/>
              <a:gd name="connsiteX6" fmla="*/ 1435993 w 2163327"/>
              <a:gd name="connsiteY6" fmla="*/ 479949 h 479949"/>
              <a:gd name="connsiteX7" fmla="*/ 1502915 w 2163327"/>
              <a:gd name="connsiteY7" fmla="*/ 190265 h 479949"/>
              <a:gd name="connsiteX8" fmla="*/ 2163326 w 2163327"/>
              <a:gd name="connsiteY8" fmla="*/ 237475 h 479949"/>
              <a:gd name="connsiteX9" fmla="*/ 2163327 w 2163327"/>
              <a:gd name="connsiteY9" fmla="*/ 183101 h 479949"/>
              <a:gd name="connsiteX0" fmla="*/ 1141559 w 1141559"/>
              <a:gd name="connsiteY0" fmla="*/ 183101 h 479949"/>
              <a:gd name="connsiteX1" fmla="*/ 835195 w 1141559"/>
              <a:gd name="connsiteY1" fmla="*/ 83243 h 479949"/>
              <a:gd name="connsiteX2" fmla="*/ 336671 w 1141559"/>
              <a:gd name="connsiteY2" fmla="*/ 0 h 479949"/>
              <a:gd name="connsiteX3" fmla="*/ 0 w 1141559"/>
              <a:gd name="connsiteY3" fmla="*/ 65044 h 479949"/>
              <a:gd name="connsiteX4" fmla="*/ 1674 w 1141559"/>
              <a:gd name="connsiteY4" fmla="*/ 69927 h 479949"/>
              <a:gd name="connsiteX5" fmla="*/ 193498 w 1141559"/>
              <a:gd name="connsiteY5" fmla="*/ 290391 h 479949"/>
              <a:gd name="connsiteX6" fmla="*/ 414225 w 1141559"/>
              <a:gd name="connsiteY6" fmla="*/ 479949 h 479949"/>
              <a:gd name="connsiteX7" fmla="*/ 481147 w 1141559"/>
              <a:gd name="connsiteY7" fmla="*/ 190265 h 479949"/>
              <a:gd name="connsiteX8" fmla="*/ 1141558 w 1141559"/>
              <a:gd name="connsiteY8" fmla="*/ 237475 h 479949"/>
              <a:gd name="connsiteX9" fmla="*/ 1141559 w 1141559"/>
              <a:gd name="connsiteY9" fmla="*/ 183101 h 479949"/>
              <a:gd name="connsiteX0" fmla="*/ 1141559 w 1141559"/>
              <a:gd name="connsiteY0" fmla="*/ 239980 h 536828"/>
              <a:gd name="connsiteX1" fmla="*/ 835195 w 1141559"/>
              <a:gd name="connsiteY1" fmla="*/ 140122 h 536828"/>
              <a:gd name="connsiteX2" fmla="*/ 63693 w 1141559"/>
              <a:gd name="connsiteY2" fmla="*/ 0 h 536828"/>
              <a:gd name="connsiteX3" fmla="*/ 0 w 1141559"/>
              <a:gd name="connsiteY3" fmla="*/ 121923 h 536828"/>
              <a:gd name="connsiteX4" fmla="*/ 1674 w 1141559"/>
              <a:gd name="connsiteY4" fmla="*/ 126806 h 536828"/>
              <a:gd name="connsiteX5" fmla="*/ 193498 w 1141559"/>
              <a:gd name="connsiteY5" fmla="*/ 347270 h 536828"/>
              <a:gd name="connsiteX6" fmla="*/ 414225 w 1141559"/>
              <a:gd name="connsiteY6" fmla="*/ 536828 h 536828"/>
              <a:gd name="connsiteX7" fmla="*/ 481147 w 1141559"/>
              <a:gd name="connsiteY7" fmla="*/ 247144 h 536828"/>
              <a:gd name="connsiteX8" fmla="*/ 1141558 w 1141559"/>
              <a:gd name="connsiteY8" fmla="*/ 294354 h 536828"/>
              <a:gd name="connsiteX9" fmla="*/ 1141559 w 1141559"/>
              <a:gd name="connsiteY9" fmla="*/ 239980 h 536828"/>
              <a:gd name="connsiteX0" fmla="*/ 1141559 w 1141559"/>
              <a:gd name="connsiteY0" fmla="*/ 254041 h 550889"/>
              <a:gd name="connsiteX1" fmla="*/ 835195 w 1141559"/>
              <a:gd name="connsiteY1" fmla="*/ 154183 h 550889"/>
              <a:gd name="connsiteX2" fmla="*/ 42583 w 1141559"/>
              <a:gd name="connsiteY2" fmla="*/ 0 h 550889"/>
              <a:gd name="connsiteX3" fmla="*/ 0 w 1141559"/>
              <a:gd name="connsiteY3" fmla="*/ 135984 h 550889"/>
              <a:gd name="connsiteX4" fmla="*/ 1674 w 1141559"/>
              <a:gd name="connsiteY4" fmla="*/ 140867 h 550889"/>
              <a:gd name="connsiteX5" fmla="*/ 193498 w 1141559"/>
              <a:gd name="connsiteY5" fmla="*/ 361331 h 550889"/>
              <a:gd name="connsiteX6" fmla="*/ 414225 w 1141559"/>
              <a:gd name="connsiteY6" fmla="*/ 550889 h 550889"/>
              <a:gd name="connsiteX7" fmla="*/ 481147 w 1141559"/>
              <a:gd name="connsiteY7" fmla="*/ 261205 h 550889"/>
              <a:gd name="connsiteX8" fmla="*/ 1141558 w 1141559"/>
              <a:gd name="connsiteY8" fmla="*/ 308415 h 550889"/>
              <a:gd name="connsiteX9" fmla="*/ 1141559 w 1141559"/>
              <a:gd name="connsiteY9" fmla="*/ 254041 h 550889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81147 w 1141559"/>
              <a:gd name="connsiteY7" fmla="*/ 235203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525471 w 1141559"/>
              <a:gd name="connsiteY7" fmla="*/ 24644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28039 h 524887"/>
              <a:gd name="connsiteX1" fmla="*/ 835195 w 1141559"/>
              <a:gd name="connsiteY1" fmla="*/ 128181 h 524887"/>
              <a:gd name="connsiteX2" fmla="*/ 113645 w 1141559"/>
              <a:gd name="connsiteY2" fmla="*/ 0 h 524887"/>
              <a:gd name="connsiteX3" fmla="*/ 0 w 1141559"/>
              <a:gd name="connsiteY3" fmla="*/ 109982 h 524887"/>
              <a:gd name="connsiteX4" fmla="*/ 1674 w 1141559"/>
              <a:gd name="connsiteY4" fmla="*/ 114865 h 524887"/>
              <a:gd name="connsiteX5" fmla="*/ 193498 w 1141559"/>
              <a:gd name="connsiteY5" fmla="*/ 335329 h 524887"/>
              <a:gd name="connsiteX6" fmla="*/ 414225 w 1141559"/>
              <a:gd name="connsiteY6" fmla="*/ 524887 h 524887"/>
              <a:gd name="connsiteX7" fmla="*/ 461098 w 1141559"/>
              <a:gd name="connsiteY7" fmla="*/ 235562 h 524887"/>
              <a:gd name="connsiteX8" fmla="*/ 1141558 w 1141559"/>
              <a:gd name="connsiteY8" fmla="*/ 282413 h 524887"/>
              <a:gd name="connsiteX9" fmla="*/ 1141559 w 1141559"/>
              <a:gd name="connsiteY9" fmla="*/ 228039 h 524887"/>
              <a:gd name="connsiteX0" fmla="*/ 1141559 w 1141559"/>
              <a:gd name="connsiteY0" fmla="*/ 248071 h 544919"/>
              <a:gd name="connsiteX1" fmla="*/ 835195 w 1141559"/>
              <a:gd name="connsiteY1" fmla="*/ 148213 h 544919"/>
              <a:gd name="connsiteX2" fmla="*/ 67558 w 1141559"/>
              <a:gd name="connsiteY2" fmla="*/ 0 h 544919"/>
              <a:gd name="connsiteX3" fmla="*/ 0 w 1141559"/>
              <a:gd name="connsiteY3" fmla="*/ 130014 h 544919"/>
              <a:gd name="connsiteX4" fmla="*/ 1674 w 1141559"/>
              <a:gd name="connsiteY4" fmla="*/ 134897 h 544919"/>
              <a:gd name="connsiteX5" fmla="*/ 193498 w 1141559"/>
              <a:gd name="connsiteY5" fmla="*/ 355361 h 544919"/>
              <a:gd name="connsiteX6" fmla="*/ 414225 w 1141559"/>
              <a:gd name="connsiteY6" fmla="*/ 544919 h 544919"/>
              <a:gd name="connsiteX7" fmla="*/ 461098 w 1141559"/>
              <a:gd name="connsiteY7" fmla="*/ 255594 h 544919"/>
              <a:gd name="connsiteX8" fmla="*/ 1141558 w 1141559"/>
              <a:gd name="connsiteY8" fmla="*/ 302445 h 544919"/>
              <a:gd name="connsiteX9" fmla="*/ 1141559 w 1141559"/>
              <a:gd name="connsiteY9" fmla="*/ 248071 h 544919"/>
              <a:gd name="connsiteX0" fmla="*/ 1218216 w 1218216"/>
              <a:gd name="connsiteY0" fmla="*/ 183321 h 544919"/>
              <a:gd name="connsiteX1" fmla="*/ 835195 w 1218216"/>
              <a:gd name="connsiteY1" fmla="*/ 148213 h 544919"/>
              <a:gd name="connsiteX2" fmla="*/ 67558 w 1218216"/>
              <a:gd name="connsiteY2" fmla="*/ 0 h 544919"/>
              <a:gd name="connsiteX3" fmla="*/ 0 w 1218216"/>
              <a:gd name="connsiteY3" fmla="*/ 130014 h 544919"/>
              <a:gd name="connsiteX4" fmla="*/ 1674 w 1218216"/>
              <a:gd name="connsiteY4" fmla="*/ 134897 h 544919"/>
              <a:gd name="connsiteX5" fmla="*/ 193498 w 1218216"/>
              <a:gd name="connsiteY5" fmla="*/ 355361 h 544919"/>
              <a:gd name="connsiteX6" fmla="*/ 414225 w 1218216"/>
              <a:gd name="connsiteY6" fmla="*/ 544919 h 544919"/>
              <a:gd name="connsiteX7" fmla="*/ 461098 w 1218216"/>
              <a:gd name="connsiteY7" fmla="*/ 255594 h 544919"/>
              <a:gd name="connsiteX8" fmla="*/ 1141558 w 1218216"/>
              <a:gd name="connsiteY8" fmla="*/ 302445 h 544919"/>
              <a:gd name="connsiteX9" fmla="*/ 1218216 w 1218216"/>
              <a:gd name="connsiteY9" fmla="*/ 183321 h 544919"/>
              <a:gd name="connsiteX0" fmla="*/ 1218216 w 1218216"/>
              <a:gd name="connsiteY0" fmla="*/ 270397 h 631995"/>
              <a:gd name="connsiteX1" fmla="*/ 758776 w 1218216"/>
              <a:gd name="connsiteY1" fmla="*/ 0 h 631995"/>
              <a:gd name="connsiteX2" fmla="*/ 67558 w 1218216"/>
              <a:gd name="connsiteY2" fmla="*/ 87076 h 631995"/>
              <a:gd name="connsiteX3" fmla="*/ 0 w 1218216"/>
              <a:gd name="connsiteY3" fmla="*/ 217090 h 631995"/>
              <a:gd name="connsiteX4" fmla="*/ 1674 w 1218216"/>
              <a:gd name="connsiteY4" fmla="*/ 221973 h 631995"/>
              <a:gd name="connsiteX5" fmla="*/ 193498 w 1218216"/>
              <a:gd name="connsiteY5" fmla="*/ 442437 h 631995"/>
              <a:gd name="connsiteX6" fmla="*/ 414225 w 1218216"/>
              <a:gd name="connsiteY6" fmla="*/ 631995 h 631995"/>
              <a:gd name="connsiteX7" fmla="*/ 461098 w 1218216"/>
              <a:gd name="connsiteY7" fmla="*/ 342670 h 631995"/>
              <a:gd name="connsiteX8" fmla="*/ 1141558 w 1218216"/>
              <a:gd name="connsiteY8" fmla="*/ 389521 h 631995"/>
              <a:gd name="connsiteX9" fmla="*/ 1218216 w 1218216"/>
              <a:gd name="connsiteY9" fmla="*/ 270397 h 631995"/>
              <a:gd name="connsiteX0" fmla="*/ 1218216 w 1218216"/>
              <a:gd name="connsiteY0" fmla="*/ 623451 h 985049"/>
              <a:gd name="connsiteX1" fmla="*/ 758776 w 1218216"/>
              <a:gd name="connsiteY1" fmla="*/ 353054 h 985049"/>
              <a:gd name="connsiteX2" fmla="*/ 319592 w 1218216"/>
              <a:gd name="connsiteY2" fmla="*/ 0 h 985049"/>
              <a:gd name="connsiteX3" fmla="*/ 0 w 1218216"/>
              <a:gd name="connsiteY3" fmla="*/ 570144 h 985049"/>
              <a:gd name="connsiteX4" fmla="*/ 1674 w 1218216"/>
              <a:gd name="connsiteY4" fmla="*/ 575027 h 985049"/>
              <a:gd name="connsiteX5" fmla="*/ 193498 w 1218216"/>
              <a:gd name="connsiteY5" fmla="*/ 795491 h 985049"/>
              <a:gd name="connsiteX6" fmla="*/ 414225 w 1218216"/>
              <a:gd name="connsiteY6" fmla="*/ 985049 h 985049"/>
              <a:gd name="connsiteX7" fmla="*/ 461098 w 1218216"/>
              <a:gd name="connsiteY7" fmla="*/ 695724 h 985049"/>
              <a:gd name="connsiteX8" fmla="*/ 1141558 w 1218216"/>
              <a:gd name="connsiteY8" fmla="*/ 742575 h 985049"/>
              <a:gd name="connsiteX9" fmla="*/ 1218216 w 1218216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6006 w 1224222"/>
              <a:gd name="connsiteY3" fmla="*/ 570144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224222 w 1224222"/>
              <a:gd name="connsiteY0" fmla="*/ 623451 h 985049"/>
              <a:gd name="connsiteX1" fmla="*/ 764782 w 1224222"/>
              <a:gd name="connsiteY1" fmla="*/ 353054 h 985049"/>
              <a:gd name="connsiteX2" fmla="*/ 325598 w 1224222"/>
              <a:gd name="connsiteY2" fmla="*/ 0 h 985049"/>
              <a:gd name="connsiteX3" fmla="*/ 263310 w 1224222"/>
              <a:gd name="connsiteY3" fmla="*/ 110666 h 985049"/>
              <a:gd name="connsiteX4" fmla="*/ 0 w 1224222"/>
              <a:gd name="connsiteY4" fmla="*/ 728391 h 985049"/>
              <a:gd name="connsiteX5" fmla="*/ 199504 w 1224222"/>
              <a:gd name="connsiteY5" fmla="*/ 795491 h 985049"/>
              <a:gd name="connsiteX6" fmla="*/ 420231 w 1224222"/>
              <a:gd name="connsiteY6" fmla="*/ 985049 h 985049"/>
              <a:gd name="connsiteX7" fmla="*/ 467104 w 1224222"/>
              <a:gd name="connsiteY7" fmla="*/ 695724 h 985049"/>
              <a:gd name="connsiteX8" fmla="*/ 1147564 w 1224222"/>
              <a:gd name="connsiteY8" fmla="*/ 742575 h 985049"/>
              <a:gd name="connsiteX9" fmla="*/ 1224222 w 1224222"/>
              <a:gd name="connsiteY9" fmla="*/ 623451 h 985049"/>
              <a:gd name="connsiteX0" fmla="*/ 1024718 w 1024718"/>
              <a:gd name="connsiteY0" fmla="*/ 623451 h 985049"/>
              <a:gd name="connsiteX1" fmla="*/ 565278 w 1024718"/>
              <a:gd name="connsiteY1" fmla="*/ 353054 h 985049"/>
              <a:gd name="connsiteX2" fmla="*/ 126094 w 1024718"/>
              <a:gd name="connsiteY2" fmla="*/ 0 h 985049"/>
              <a:gd name="connsiteX3" fmla="*/ 63806 w 1024718"/>
              <a:gd name="connsiteY3" fmla="*/ 110666 h 985049"/>
              <a:gd name="connsiteX4" fmla="*/ 146825 w 1024718"/>
              <a:gd name="connsiteY4" fmla="*/ 357168 h 985049"/>
              <a:gd name="connsiteX5" fmla="*/ 0 w 1024718"/>
              <a:gd name="connsiteY5" fmla="*/ 795491 h 985049"/>
              <a:gd name="connsiteX6" fmla="*/ 220727 w 1024718"/>
              <a:gd name="connsiteY6" fmla="*/ 985049 h 985049"/>
              <a:gd name="connsiteX7" fmla="*/ 267600 w 1024718"/>
              <a:gd name="connsiteY7" fmla="*/ 695724 h 985049"/>
              <a:gd name="connsiteX8" fmla="*/ 948060 w 1024718"/>
              <a:gd name="connsiteY8" fmla="*/ 742575 h 985049"/>
              <a:gd name="connsiteX9" fmla="*/ 1024718 w 1024718"/>
              <a:gd name="connsiteY9" fmla="*/ 623451 h 985049"/>
              <a:gd name="connsiteX0" fmla="*/ 960912 w 960912"/>
              <a:gd name="connsiteY0" fmla="*/ 623451 h 985049"/>
              <a:gd name="connsiteX1" fmla="*/ 501472 w 960912"/>
              <a:gd name="connsiteY1" fmla="*/ 353054 h 985049"/>
              <a:gd name="connsiteX2" fmla="*/ 62288 w 960912"/>
              <a:gd name="connsiteY2" fmla="*/ 0 h 985049"/>
              <a:gd name="connsiteX3" fmla="*/ 0 w 960912"/>
              <a:gd name="connsiteY3" fmla="*/ 110666 h 985049"/>
              <a:gd name="connsiteX4" fmla="*/ 83019 w 960912"/>
              <a:gd name="connsiteY4" fmla="*/ 357168 h 985049"/>
              <a:gd name="connsiteX5" fmla="*/ 200291 w 960912"/>
              <a:gd name="connsiteY5" fmla="*/ 625498 h 985049"/>
              <a:gd name="connsiteX6" fmla="*/ 156921 w 960912"/>
              <a:gd name="connsiteY6" fmla="*/ 985049 h 985049"/>
              <a:gd name="connsiteX7" fmla="*/ 203794 w 960912"/>
              <a:gd name="connsiteY7" fmla="*/ 695724 h 985049"/>
              <a:gd name="connsiteX8" fmla="*/ 884254 w 960912"/>
              <a:gd name="connsiteY8" fmla="*/ 742575 h 985049"/>
              <a:gd name="connsiteX9" fmla="*/ 960912 w 960912"/>
              <a:gd name="connsiteY9" fmla="*/ 623451 h 985049"/>
              <a:gd name="connsiteX0" fmla="*/ 960912 w 960912"/>
              <a:gd name="connsiteY0" fmla="*/ 623451 h 743722"/>
              <a:gd name="connsiteX1" fmla="*/ 501472 w 960912"/>
              <a:gd name="connsiteY1" fmla="*/ 353054 h 743722"/>
              <a:gd name="connsiteX2" fmla="*/ 62288 w 960912"/>
              <a:gd name="connsiteY2" fmla="*/ 0 h 743722"/>
              <a:gd name="connsiteX3" fmla="*/ 0 w 960912"/>
              <a:gd name="connsiteY3" fmla="*/ 110666 h 743722"/>
              <a:gd name="connsiteX4" fmla="*/ 83019 w 960912"/>
              <a:gd name="connsiteY4" fmla="*/ 357168 h 743722"/>
              <a:gd name="connsiteX5" fmla="*/ 200291 w 960912"/>
              <a:gd name="connsiteY5" fmla="*/ 625498 h 743722"/>
              <a:gd name="connsiteX6" fmla="*/ 203794 w 960912"/>
              <a:gd name="connsiteY6" fmla="*/ 695724 h 743722"/>
              <a:gd name="connsiteX7" fmla="*/ 884254 w 960912"/>
              <a:gd name="connsiteY7" fmla="*/ 742575 h 743722"/>
              <a:gd name="connsiteX8" fmla="*/ 960912 w 960912"/>
              <a:gd name="connsiteY8" fmla="*/ 623451 h 743722"/>
              <a:gd name="connsiteX0" fmla="*/ 960912 w 960912"/>
              <a:gd name="connsiteY0" fmla="*/ 623451 h 743011"/>
              <a:gd name="connsiteX1" fmla="*/ 501472 w 960912"/>
              <a:gd name="connsiteY1" fmla="*/ 353054 h 743011"/>
              <a:gd name="connsiteX2" fmla="*/ 62288 w 960912"/>
              <a:gd name="connsiteY2" fmla="*/ 0 h 743011"/>
              <a:gd name="connsiteX3" fmla="*/ 0 w 960912"/>
              <a:gd name="connsiteY3" fmla="*/ 110666 h 743011"/>
              <a:gd name="connsiteX4" fmla="*/ 83019 w 960912"/>
              <a:gd name="connsiteY4" fmla="*/ 357168 h 743011"/>
              <a:gd name="connsiteX5" fmla="*/ 200291 w 960912"/>
              <a:gd name="connsiteY5" fmla="*/ 625498 h 743011"/>
              <a:gd name="connsiteX6" fmla="*/ 484793 w 960912"/>
              <a:gd name="connsiteY6" fmla="*/ 573561 h 743011"/>
              <a:gd name="connsiteX7" fmla="*/ 884254 w 960912"/>
              <a:gd name="connsiteY7" fmla="*/ 742575 h 743011"/>
              <a:gd name="connsiteX8" fmla="*/ 960912 w 960912"/>
              <a:gd name="connsiteY8" fmla="*/ 623451 h 743011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484793 w 960912"/>
              <a:gd name="connsiteY6" fmla="*/ 573561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529802 w 960912"/>
              <a:gd name="connsiteY6" fmla="*/ 533445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884254 w 960912"/>
              <a:gd name="connsiteY7" fmla="*/ 742575 h 742575"/>
              <a:gd name="connsiteX8" fmla="*/ 960912 w 960912"/>
              <a:gd name="connsiteY8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35045 w 960912"/>
              <a:gd name="connsiteY6" fmla="*/ 720887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00291 w 960912"/>
              <a:gd name="connsiteY5" fmla="*/ 625498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215755 w 960912"/>
              <a:gd name="connsiteY5" fmla="*/ 593131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94421 w 960912"/>
              <a:gd name="connsiteY7" fmla="*/ 62576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03739 w 960912"/>
              <a:gd name="connsiteY6" fmla="*/ 719845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1684 w 960912"/>
              <a:gd name="connsiteY6" fmla="*/ 736371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960912 w 960912"/>
              <a:gd name="connsiteY0" fmla="*/ 623451 h 742575"/>
              <a:gd name="connsiteX1" fmla="*/ 501472 w 960912"/>
              <a:gd name="connsiteY1" fmla="*/ 353054 h 742575"/>
              <a:gd name="connsiteX2" fmla="*/ 62288 w 960912"/>
              <a:gd name="connsiteY2" fmla="*/ 0 h 742575"/>
              <a:gd name="connsiteX3" fmla="*/ 0 w 960912"/>
              <a:gd name="connsiteY3" fmla="*/ 110666 h 742575"/>
              <a:gd name="connsiteX4" fmla="*/ 83019 w 960912"/>
              <a:gd name="connsiteY4" fmla="*/ 357168 h 742575"/>
              <a:gd name="connsiteX5" fmla="*/ 188676 w 960912"/>
              <a:gd name="connsiteY5" fmla="*/ 604045 h 742575"/>
              <a:gd name="connsiteX6" fmla="*/ 628714 w 960912"/>
              <a:gd name="connsiteY6" fmla="*/ 725816 h 742575"/>
              <a:gd name="connsiteX7" fmla="*/ 684568 w 960912"/>
              <a:gd name="connsiteY7" fmla="*/ 613106 h 742575"/>
              <a:gd name="connsiteX8" fmla="*/ 884254 w 960912"/>
              <a:gd name="connsiteY8" fmla="*/ 742575 h 742575"/>
              <a:gd name="connsiteX9" fmla="*/ 960912 w 960912"/>
              <a:gd name="connsiteY9" fmla="*/ 623451 h 742575"/>
              <a:gd name="connsiteX0" fmla="*/ 1281130 w 1281130"/>
              <a:gd name="connsiteY0" fmla="*/ 623451 h 725816"/>
              <a:gd name="connsiteX1" fmla="*/ 821690 w 1281130"/>
              <a:gd name="connsiteY1" fmla="*/ 353054 h 725816"/>
              <a:gd name="connsiteX2" fmla="*/ 382506 w 1281130"/>
              <a:gd name="connsiteY2" fmla="*/ 0 h 725816"/>
              <a:gd name="connsiteX3" fmla="*/ 320218 w 1281130"/>
              <a:gd name="connsiteY3" fmla="*/ 110666 h 725816"/>
              <a:gd name="connsiteX4" fmla="*/ 403237 w 1281130"/>
              <a:gd name="connsiteY4" fmla="*/ 357168 h 725816"/>
              <a:gd name="connsiteX5" fmla="*/ 508894 w 1281130"/>
              <a:gd name="connsiteY5" fmla="*/ 604045 h 725816"/>
              <a:gd name="connsiteX6" fmla="*/ 948932 w 1281130"/>
              <a:gd name="connsiteY6" fmla="*/ 725816 h 725816"/>
              <a:gd name="connsiteX7" fmla="*/ 1004786 w 1281130"/>
              <a:gd name="connsiteY7" fmla="*/ 613106 h 725816"/>
              <a:gd name="connsiteX8" fmla="*/ 0 w 1281130"/>
              <a:gd name="connsiteY8" fmla="*/ 501033 h 725816"/>
              <a:gd name="connsiteX9" fmla="*/ 1281130 w 1281130"/>
              <a:gd name="connsiteY9" fmla="*/ 623451 h 725816"/>
              <a:gd name="connsiteX0" fmla="*/ 1517616 w 1517616"/>
              <a:gd name="connsiteY0" fmla="*/ 828035 h 930400"/>
              <a:gd name="connsiteX1" fmla="*/ 1058176 w 1517616"/>
              <a:gd name="connsiteY1" fmla="*/ 557638 h 930400"/>
              <a:gd name="connsiteX2" fmla="*/ 618992 w 1517616"/>
              <a:gd name="connsiteY2" fmla="*/ 204584 h 930400"/>
              <a:gd name="connsiteX3" fmla="*/ 556704 w 1517616"/>
              <a:gd name="connsiteY3" fmla="*/ 315250 h 930400"/>
              <a:gd name="connsiteX4" fmla="*/ 639723 w 1517616"/>
              <a:gd name="connsiteY4" fmla="*/ 561752 h 930400"/>
              <a:gd name="connsiteX5" fmla="*/ 745380 w 1517616"/>
              <a:gd name="connsiteY5" fmla="*/ 808629 h 930400"/>
              <a:gd name="connsiteX6" fmla="*/ 1185418 w 1517616"/>
              <a:gd name="connsiteY6" fmla="*/ 930400 h 930400"/>
              <a:gd name="connsiteX7" fmla="*/ 0 w 1517616"/>
              <a:gd name="connsiteY7" fmla="*/ 0 h 930400"/>
              <a:gd name="connsiteX8" fmla="*/ 236486 w 1517616"/>
              <a:gd name="connsiteY8" fmla="*/ 705617 h 930400"/>
              <a:gd name="connsiteX9" fmla="*/ 1517616 w 1517616"/>
              <a:gd name="connsiteY9" fmla="*/ 828035 h 930400"/>
              <a:gd name="connsiteX0" fmla="*/ 1629225 w 1629225"/>
              <a:gd name="connsiteY0" fmla="*/ 1185237 h 1186682"/>
              <a:gd name="connsiteX1" fmla="*/ 1169785 w 1629225"/>
              <a:gd name="connsiteY1" fmla="*/ 914840 h 1186682"/>
              <a:gd name="connsiteX2" fmla="*/ 730601 w 1629225"/>
              <a:gd name="connsiteY2" fmla="*/ 561786 h 1186682"/>
              <a:gd name="connsiteX3" fmla="*/ 668313 w 1629225"/>
              <a:gd name="connsiteY3" fmla="*/ 672452 h 1186682"/>
              <a:gd name="connsiteX4" fmla="*/ 751332 w 1629225"/>
              <a:gd name="connsiteY4" fmla="*/ 918954 h 1186682"/>
              <a:gd name="connsiteX5" fmla="*/ 856989 w 1629225"/>
              <a:gd name="connsiteY5" fmla="*/ 1165831 h 1186682"/>
              <a:gd name="connsiteX6" fmla="*/ 0 w 1629225"/>
              <a:gd name="connsiteY6" fmla="*/ 0 h 1186682"/>
              <a:gd name="connsiteX7" fmla="*/ 111609 w 1629225"/>
              <a:gd name="connsiteY7" fmla="*/ 357202 h 1186682"/>
              <a:gd name="connsiteX8" fmla="*/ 348095 w 1629225"/>
              <a:gd name="connsiteY8" fmla="*/ 1062819 h 1186682"/>
              <a:gd name="connsiteX9" fmla="*/ 1629225 w 1629225"/>
              <a:gd name="connsiteY9" fmla="*/ 1185237 h 1186682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668313 w 1629225"/>
              <a:gd name="connsiteY3" fmla="*/ 1041046 h 1555276"/>
              <a:gd name="connsiteX4" fmla="*/ 751332 w 1629225"/>
              <a:gd name="connsiteY4" fmla="*/ 1287548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668313 w 1629225"/>
              <a:gd name="connsiteY3" fmla="*/ 1041046 h 1555276"/>
              <a:gd name="connsiteX4" fmla="*/ 314343 w 1629225"/>
              <a:gd name="connsiteY4" fmla="*/ 47104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730601 w 1629225"/>
              <a:gd name="connsiteY2" fmla="*/ 930380 h 1555276"/>
              <a:gd name="connsiteX3" fmla="*/ 445133 w 1629225"/>
              <a:gd name="connsiteY3" fmla="*/ 584564 h 1555276"/>
              <a:gd name="connsiteX4" fmla="*/ 314343 w 1629225"/>
              <a:gd name="connsiteY4" fmla="*/ 47104 h 1555276"/>
              <a:gd name="connsiteX5" fmla="*/ 216578 w 1629225"/>
              <a:gd name="connsiteY5" fmla="*/ 0 h 1555276"/>
              <a:gd name="connsiteX6" fmla="*/ 0 w 1629225"/>
              <a:gd name="connsiteY6" fmla="*/ 368594 h 1555276"/>
              <a:gd name="connsiteX7" fmla="*/ 111609 w 1629225"/>
              <a:gd name="connsiteY7" fmla="*/ 725796 h 1555276"/>
              <a:gd name="connsiteX8" fmla="*/ 348095 w 1629225"/>
              <a:gd name="connsiteY8" fmla="*/ 1431413 h 1555276"/>
              <a:gd name="connsiteX9" fmla="*/ 1629225 w 1629225"/>
              <a:gd name="connsiteY9" fmla="*/ 1553831 h 1555276"/>
              <a:gd name="connsiteX0" fmla="*/ 1629225 w 1629225"/>
              <a:gd name="connsiteY0" fmla="*/ 1553831 h 1555276"/>
              <a:gd name="connsiteX1" fmla="*/ 1169785 w 1629225"/>
              <a:gd name="connsiteY1" fmla="*/ 1283434 h 1555276"/>
              <a:gd name="connsiteX2" fmla="*/ 445133 w 1629225"/>
              <a:gd name="connsiteY2" fmla="*/ 584564 h 1555276"/>
              <a:gd name="connsiteX3" fmla="*/ 314343 w 1629225"/>
              <a:gd name="connsiteY3" fmla="*/ 47104 h 1555276"/>
              <a:gd name="connsiteX4" fmla="*/ 216578 w 1629225"/>
              <a:gd name="connsiteY4" fmla="*/ 0 h 1555276"/>
              <a:gd name="connsiteX5" fmla="*/ 0 w 1629225"/>
              <a:gd name="connsiteY5" fmla="*/ 368594 h 1555276"/>
              <a:gd name="connsiteX6" fmla="*/ 111609 w 1629225"/>
              <a:gd name="connsiteY6" fmla="*/ 725796 h 1555276"/>
              <a:gd name="connsiteX7" fmla="*/ 348095 w 1629225"/>
              <a:gd name="connsiteY7" fmla="*/ 1431413 h 1555276"/>
              <a:gd name="connsiteX8" fmla="*/ 1629225 w 1629225"/>
              <a:gd name="connsiteY8" fmla="*/ 1553831 h 1555276"/>
              <a:gd name="connsiteX0" fmla="*/ 1629225 w 1629225"/>
              <a:gd name="connsiteY0" fmla="*/ 1553831 h 1555276"/>
              <a:gd name="connsiteX1" fmla="*/ 445133 w 1629225"/>
              <a:gd name="connsiteY1" fmla="*/ 584564 h 1555276"/>
              <a:gd name="connsiteX2" fmla="*/ 314343 w 1629225"/>
              <a:gd name="connsiteY2" fmla="*/ 47104 h 1555276"/>
              <a:gd name="connsiteX3" fmla="*/ 216578 w 1629225"/>
              <a:gd name="connsiteY3" fmla="*/ 0 h 1555276"/>
              <a:gd name="connsiteX4" fmla="*/ 0 w 1629225"/>
              <a:gd name="connsiteY4" fmla="*/ 368594 h 1555276"/>
              <a:gd name="connsiteX5" fmla="*/ 111609 w 1629225"/>
              <a:gd name="connsiteY5" fmla="*/ 725796 h 1555276"/>
              <a:gd name="connsiteX6" fmla="*/ 348095 w 1629225"/>
              <a:gd name="connsiteY6" fmla="*/ 1431413 h 1555276"/>
              <a:gd name="connsiteX7" fmla="*/ 1629225 w 1629225"/>
              <a:gd name="connsiteY7" fmla="*/ 1553831 h 1555276"/>
              <a:gd name="connsiteX0" fmla="*/ 411770 w 445133"/>
              <a:gd name="connsiteY0" fmla="*/ 1393546 h 1431413"/>
              <a:gd name="connsiteX1" fmla="*/ 445133 w 445133"/>
              <a:gd name="connsiteY1" fmla="*/ 584564 h 1431413"/>
              <a:gd name="connsiteX2" fmla="*/ 314343 w 445133"/>
              <a:gd name="connsiteY2" fmla="*/ 47104 h 1431413"/>
              <a:gd name="connsiteX3" fmla="*/ 216578 w 445133"/>
              <a:gd name="connsiteY3" fmla="*/ 0 h 1431413"/>
              <a:gd name="connsiteX4" fmla="*/ 0 w 445133"/>
              <a:gd name="connsiteY4" fmla="*/ 368594 h 1431413"/>
              <a:gd name="connsiteX5" fmla="*/ 111609 w 445133"/>
              <a:gd name="connsiteY5" fmla="*/ 725796 h 1431413"/>
              <a:gd name="connsiteX6" fmla="*/ 348095 w 445133"/>
              <a:gd name="connsiteY6" fmla="*/ 1431413 h 1431413"/>
              <a:gd name="connsiteX7" fmla="*/ 411770 w 445133"/>
              <a:gd name="connsiteY7" fmla="*/ 1393546 h 1431413"/>
              <a:gd name="connsiteX0" fmla="*/ 1758678 w 1792041"/>
              <a:gd name="connsiteY0" fmla="*/ 1393546 h 1394445"/>
              <a:gd name="connsiteX1" fmla="*/ 1792041 w 1792041"/>
              <a:gd name="connsiteY1" fmla="*/ 584564 h 1394445"/>
              <a:gd name="connsiteX2" fmla="*/ 1661251 w 1792041"/>
              <a:gd name="connsiteY2" fmla="*/ 47104 h 1394445"/>
              <a:gd name="connsiteX3" fmla="*/ 1563486 w 1792041"/>
              <a:gd name="connsiteY3" fmla="*/ 0 h 1394445"/>
              <a:gd name="connsiteX4" fmla="*/ 1346908 w 1792041"/>
              <a:gd name="connsiteY4" fmla="*/ 368594 h 1394445"/>
              <a:gd name="connsiteX5" fmla="*/ 1458517 w 1792041"/>
              <a:gd name="connsiteY5" fmla="*/ 725796 h 1394445"/>
              <a:gd name="connsiteX6" fmla="*/ 0 w 1792041"/>
              <a:gd name="connsiteY6" fmla="*/ 1167834 h 1394445"/>
              <a:gd name="connsiteX7" fmla="*/ 1758678 w 1792041"/>
              <a:gd name="connsiteY7" fmla="*/ 1393546 h 1394445"/>
              <a:gd name="connsiteX0" fmla="*/ 1758678 w 1792041"/>
              <a:gd name="connsiteY0" fmla="*/ 1393546 h 1394445"/>
              <a:gd name="connsiteX1" fmla="*/ 1792041 w 1792041"/>
              <a:gd name="connsiteY1" fmla="*/ 584564 h 1394445"/>
              <a:gd name="connsiteX2" fmla="*/ 1661251 w 1792041"/>
              <a:gd name="connsiteY2" fmla="*/ 47104 h 1394445"/>
              <a:gd name="connsiteX3" fmla="*/ 1563486 w 1792041"/>
              <a:gd name="connsiteY3" fmla="*/ 0 h 1394445"/>
              <a:gd name="connsiteX4" fmla="*/ 1346908 w 1792041"/>
              <a:gd name="connsiteY4" fmla="*/ 368594 h 1394445"/>
              <a:gd name="connsiteX5" fmla="*/ 604921 w 1792041"/>
              <a:gd name="connsiteY5" fmla="*/ 572885 h 1394445"/>
              <a:gd name="connsiteX6" fmla="*/ 0 w 1792041"/>
              <a:gd name="connsiteY6" fmla="*/ 1167834 h 1394445"/>
              <a:gd name="connsiteX7" fmla="*/ 1758678 w 1792041"/>
              <a:gd name="connsiteY7" fmla="*/ 1393546 h 1394445"/>
              <a:gd name="connsiteX0" fmla="*/ 1775151 w 1808514"/>
              <a:gd name="connsiteY0" fmla="*/ 1393546 h 1394420"/>
              <a:gd name="connsiteX1" fmla="*/ 1808514 w 1808514"/>
              <a:gd name="connsiteY1" fmla="*/ 584564 h 1394420"/>
              <a:gd name="connsiteX2" fmla="*/ 1677724 w 1808514"/>
              <a:gd name="connsiteY2" fmla="*/ 47104 h 1394420"/>
              <a:gd name="connsiteX3" fmla="*/ 1579959 w 1808514"/>
              <a:gd name="connsiteY3" fmla="*/ 0 h 1394420"/>
              <a:gd name="connsiteX4" fmla="*/ 1363381 w 1808514"/>
              <a:gd name="connsiteY4" fmla="*/ 368594 h 1394420"/>
              <a:gd name="connsiteX5" fmla="*/ 621394 w 1808514"/>
              <a:gd name="connsiteY5" fmla="*/ 572885 h 1394420"/>
              <a:gd name="connsiteX6" fmla="*/ 0 w 1808514"/>
              <a:gd name="connsiteY6" fmla="*/ 1159963 h 1394420"/>
              <a:gd name="connsiteX7" fmla="*/ 1775151 w 1808514"/>
              <a:gd name="connsiteY7" fmla="*/ 1393546 h 1394420"/>
              <a:gd name="connsiteX0" fmla="*/ 111701 w 1808514"/>
              <a:gd name="connsiteY0" fmla="*/ 1250252 h 1252033"/>
              <a:gd name="connsiteX1" fmla="*/ 1808514 w 1808514"/>
              <a:gd name="connsiteY1" fmla="*/ 584564 h 1252033"/>
              <a:gd name="connsiteX2" fmla="*/ 1677724 w 1808514"/>
              <a:gd name="connsiteY2" fmla="*/ 47104 h 1252033"/>
              <a:gd name="connsiteX3" fmla="*/ 1579959 w 1808514"/>
              <a:gd name="connsiteY3" fmla="*/ 0 h 1252033"/>
              <a:gd name="connsiteX4" fmla="*/ 1363381 w 1808514"/>
              <a:gd name="connsiteY4" fmla="*/ 368594 h 1252033"/>
              <a:gd name="connsiteX5" fmla="*/ 621394 w 1808514"/>
              <a:gd name="connsiteY5" fmla="*/ 572885 h 1252033"/>
              <a:gd name="connsiteX6" fmla="*/ 0 w 1808514"/>
              <a:gd name="connsiteY6" fmla="*/ 1159963 h 1252033"/>
              <a:gd name="connsiteX7" fmla="*/ 111701 w 1808514"/>
              <a:gd name="connsiteY7" fmla="*/ 1250252 h 1252033"/>
              <a:gd name="connsiteX0" fmla="*/ 111701 w 1677724"/>
              <a:gd name="connsiteY0" fmla="*/ 1250252 h 1252033"/>
              <a:gd name="connsiteX1" fmla="*/ 391629 w 1677724"/>
              <a:gd name="connsiteY1" fmla="*/ 1077035 h 1252033"/>
              <a:gd name="connsiteX2" fmla="*/ 1677724 w 1677724"/>
              <a:gd name="connsiteY2" fmla="*/ 47104 h 1252033"/>
              <a:gd name="connsiteX3" fmla="*/ 1579959 w 1677724"/>
              <a:gd name="connsiteY3" fmla="*/ 0 h 1252033"/>
              <a:gd name="connsiteX4" fmla="*/ 1363381 w 1677724"/>
              <a:gd name="connsiteY4" fmla="*/ 368594 h 1252033"/>
              <a:gd name="connsiteX5" fmla="*/ 621394 w 1677724"/>
              <a:gd name="connsiteY5" fmla="*/ 572885 h 1252033"/>
              <a:gd name="connsiteX6" fmla="*/ 0 w 1677724"/>
              <a:gd name="connsiteY6" fmla="*/ 1159963 h 1252033"/>
              <a:gd name="connsiteX7" fmla="*/ 111701 w 1677724"/>
              <a:gd name="connsiteY7" fmla="*/ 1250252 h 1252033"/>
              <a:gd name="connsiteX0" fmla="*/ 111701 w 1677724"/>
              <a:gd name="connsiteY0" fmla="*/ 1250252 h 1252033"/>
              <a:gd name="connsiteX1" fmla="*/ 391629 w 1677724"/>
              <a:gd name="connsiteY1" fmla="*/ 1077035 h 1252033"/>
              <a:gd name="connsiteX2" fmla="*/ 1677724 w 1677724"/>
              <a:gd name="connsiteY2" fmla="*/ 47104 h 1252033"/>
              <a:gd name="connsiteX3" fmla="*/ 1579959 w 1677724"/>
              <a:gd name="connsiteY3" fmla="*/ 0 h 1252033"/>
              <a:gd name="connsiteX4" fmla="*/ 621394 w 1677724"/>
              <a:gd name="connsiteY4" fmla="*/ 572885 h 1252033"/>
              <a:gd name="connsiteX5" fmla="*/ 0 w 1677724"/>
              <a:gd name="connsiteY5" fmla="*/ 1159963 h 1252033"/>
              <a:gd name="connsiteX6" fmla="*/ 111701 w 1677724"/>
              <a:gd name="connsiteY6" fmla="*/ 1250252 h 1252033"/>
              <a:gd name="connsiteX0" fmla="*/ 111701 w 1677724"/>
              <a:gd name="connsiteY0" fmla="*/ 1203148 h 1204929"/>
              <a:gd name="connsiteX1" fmla="*/ 391629 w 1677724"/>
              <a:gd name="connsiteY1" fmla="*/ 1029931 h 1204929"/>
              <a:gd name="connsiteX2" fmla="*/ 1677724 w 1677724"/>
              <a:gd name="connsiteY2" fmla="*/ 0 h 1204929"/>
              <a:gd name="connsiteX3" fmla="*/ 825481 w 1677724"/>
              <a:gd name="connsiteY3" fmla="*/ 591905 h 1204929"/>
              <a:gd name="connsiteX4" fmla="*/ 621394 w 1677724"/>
              <a:gd name="connsiteY4" fmla="*/ 525781 h 1204929"/>
              <a:gd name="connsiteX5" fmla="*/ 0 w 1677724"/>
              <a:gd name="connsiteY5" fmla="*/ 1112859 h 1204929"/>
              <a:gd name="connsiteX6" fmla="*/ 111701 w 1677724"/>
              <a:gd name="connsiteY6" fmla="*/ 1203148 h 1204929"/>
              <a:gd name="connsiteX0" fmla="*/ 111701 w 825481"/>
              <a:gd name="connsiteY0" fmla="*/ 677367 h 679148"/>
              <a:gd name="connsiteX1" fmla="*/ 391629 w 825481"/>
              <a:gd name="connsiteY1" fmla="*/ 504150 h 679148"/>
              <a:gd name="connsiteX2" fmla="*/ 825481 w 825481"/>
              <a:gd name="connsiteY2" fmla="*/ 66124 h 679148"/>
              <a:gd name="connsiteX3" fmla="*/ 621394 w 825481"/>
              <a:gd name="connsiteY3" fmla="*/ 0 h 679148"/>
              <a:gd name="connsiteX4" fmla="*/ 0 w 825481"/>
              <a:gd name="connsiteY4" fmla="*/ 587078 h 679148"/>
              <a:gd name="connsiteX5" fmla="*/ 111701 w 825481"/>
              <a:gd name="connsiteY5" fmla="*/ 677367 h 679148"/>
              <a:gd name="connsiteX0" fmla="*/ 111701 w 842685"/>
              <a:gd name="connsiteY0" fmla="*/ 677367 h 679148"/>
              <a:gd name="connsiteX1" fmla="*/ 391629 w 842685"/>
              <a:gd name="connsiteY1" fmla="*/ 504150 h 679148"/>
              <a:gd name="connsiteX2" fmla="*/ 842685 w 842685"/>
              <a:gd name="connsiteY2" fmla="*/ 114810 h 679148"/>
              <a:gd name="connsiteX3" fmla="*/ 621394 w 842685"/>
              <a:gd name="connsiteY3" fmla="*/ 0 h 679148"/>
              <a:gd name="connsiteX4" fmla="*/ 0 w 842685"/>
              <a:gd name="connsiteY4" fmla="*/ 587078 h 679148"/>
              <a:gd name="connsiteX5" fmla="*/ 111701 w 842685"/>
              <a:gd name="connsiteY5" fmla="*/ 677367 h 679148"/>
              <a:gd name="connsiteX0" fmla="*/ 111701 w 813327"/>
              <a:gd name="connsiteY0" fmla="*/ 677367 h 679148"/>
              <a:gd name="connsiteX1" fmla="*/ 391629 w 813327"/>
              <a:gd name="connsiteY1" fmla="*/ 504150 h 679148"/>
              <a:gd name="connsiteX2" fmla="*/ 813327 w 813327"/>
              <a:gd name="connsiteY2" fmla="*/ 116970 h 679148"/>
              <a:gd name="connsiteX3" fmla="*/ 621394 w 813327"/>
              <a:gd name="connsiteY3" fmla="*/ 0 h 679148"/>
              <a:gd name="connsiteX4" fmla="*/ 0 w 813327"/>
              <a:gd name="connsiteY4" fmla="*/ 587078 h 679148"/>
              <a:gd name="connsiteX5" fmla="*/ 111701 w 813327"/>
              <a:gd name="connsiteY5" fmla="*/ 677367 h 679148"/>
              <a:gd name="connsiteX0" fmla="*/ 111701 w 813327"/>
              <a:gd name="connsiteY0" fmla="*/ 728942 h 730723"/>
              <a:gd name="connsiteX1" fmla="*/ 391629 w 813327"/>
              <a:gd name="connsiteY1" fmla="*/ 555725 h 730723"/>
              <a:gd name="connsiteX2" fmla="*/ 813327 w 813327"/>
              <a:gd name="connsiteY2" fmla="*/ 168545 h 730723"/>
              <a:gd name="connsiteX3" fmla="*/ 674362 w 813327"/>
              <a:gd name="connsiteY3" fmla="*/ 0 h 730723"/>
              <a:gd name="connsiteX4" fmla="*/ 0 w 813327"/>
              <a:gd name="connsiteY4" fmla="*/ 638653 h 730723"/>
              <a:gd name="connsiteX5" fmla="*/ 111701 w 813327"/>
              <a:gd name="connsiteY5" fmla="*/ 728942 h 730723"/>
              <a:gd name="connsiteX0" fmla="*/ 111701 w 853409"/>
              <a:gd name="connsiteY0" fmla="*/ 728942 h 730723"/>
              <a:gd name="connsiteX1" fmla="*/ 391629 w 853409"/>
              <a:gd name="connsiteY1" fmla="*/ 555725 h 730723"/>
              <a:gd name="connsiteX2" fmla="*/ 853409 w 853409"/>
              <a:gd name="connsiteY2" fmla="*/ 126999 h 730723"/>
              <a:gd name="connsiteX3" fmla="*/ 674362 w 853409"/>
              <a:gd name="connsiteY3" fmla="*/ 0 h 730723"/>
              <a:gd name="connsiteX4" fmla="*/ 0 w 853409"/>
              <a:gd name="connsiteY4" fmla="*/ 638653 h 730723"/>
              <a:gd name="connsiteX5" fmla="*/ 111701 w 853409"/>
              <a:gd name="connsiteY5" fmla="*/ 728942 h 730723"/>
              <a:gd name="connsiteX0" fmla="*/ 111701 w 826211"/>
              <a:gd name="connsiteY0" fmla="*/ 728942 h 730723"/>
              <a:gd name="connsiteX1" fmla="*/ 391629 w 826211"/>
              <a:gd name="connsiteY1" fmla="*/ 555725 h 730723"/>
              <a:gd name="connsiteX2" fmla="*/ 826211 w 826211"/>
              <a:gd name="connsiteY2" fmla="*/ 158516 h 730723"/>
              <a:gd name="connsiteX3" fmla="*/ 674362 w 826211"/>
              <a:gd name="connsiteY3" fmla="*/ 0 h 730723"/>
              <a:gd name="connsiteX4" fmla="*/ 0 w 826211"/>
              <a:gd name="connsiteY4" fmla="*/ 638653 h 730723"/>
              <a:gd name="connsiteX5" fmla="*/ 111701 w 826211"/>
              <a:gd name="connsiteY5" fmla="*/ 728942 h 730723"/>
              <a:gd name="connsiteX0" fmla="*/ 111701 w 826211"/>
              <a:gd name="connsiteY0" fmla="*/ 790848 h 792629"/>
              <a:gd name="connsiteX1" fmla="*/ 391629 w 826211"/>
              <a:gd name="connsiteY1" fmla="*/ 617631 h 792629"/>
              <a:gd name="connsiteX2" fmla="*/ 826211 w 826211"/>
              <a:gd name="connsiteY2" fmla="*/ 220422 h 792629"/>
              <a:gd name="connsiteX3" fmla="*/ 727786 w 826211"/>
              <a:gd name="connsiteY3" fmla="*/ 0 h 792629"/>
              <a:gd name="connsiteX4" fmla="*/ 0 w 826211"/>
              <a:gd name="connsiteY4" fmla="*/ 700559 h 792629"/>
              <a:gd name="connsiteX5" fmla="*/ 111701 w 826211"/>
              <a:gd name="connsiteY5" fmla="*/ 790848 h 792629"/>
              <a:gd name="connsiteX0" fmla="*/ 111701 w 1001485"/>
              <a:gd name="connsiteY0" fmla="*/ 790848 h 792629"/>
              <a:gd name="connsiteX1" fmla="*/ 391629 w 1001485"/>
              <a:gd name="connsiteY1" fmla="*/ 617631 h 792629"/>
              <a:gd name="connsiteX2" fmla="*/ 1001485 w 1001485"/>
              <a:gd name="connsiteY2" fmla="*/ 36573 h 792629"/>
              <a:gd name="connsiteX3" fmla="*/ 727786 w 1001485"/>
              <a:gd name="connsiteY3" fmla="*/ 0 h 792629"/>
              <a:gd name="connsiteX4" fmla="*/ 0 w 1001485"/>
              <a:gd name="connsiteY4" fmla="*/ 700559 h 792629"/>
              <a:gd name="connsiteX5" fmla="*/ 111701 w 1001485"/>
              <a:gd name="connsiteY5" fmla="*/ 790848 h 792629"/>
              <a:gd name="connsiteX0" fmla="*/ 111701 w 1078851"/>
              <a:gd name="connsiteY0" fmla="*/ 790848 h 792629"/>
              <a:gd name="connsiteX1" fmla="*/ 391629 w 1078851"/>
              <a:gd name="connsiteY1" fmla="*/ 617631 h 792629"/>
              <a:gd name="connsiteX2" fmla="*/ 1078851 w 1078851"/>
              <a:gd name="connsiteY2" fmla="*/ 57641 h 792629"/>
              <a:gd name="connsiteX3" fmla="*/ 727786 w 1078851"/>
              <a:gd name="connsiteY3" fmla="*/ 0 h 792629"/>
              <a:gd name="connsiteX4" fmla="*/ 0 w 1078851"/>
              <a:gd name="connsiteY4" fmla="*/ 700559 h 792629"/>
              <a:gd name="connsiteX5" fmla="*/ 111701 w 1078851"/>
              <a:gd name="connsiteY5" fmla="*/ 790848 h 792629"/>
              <a:gd name="connsiteX0" fmla="*/ 111701 w 1078851"/>
              <a:gd name="connsiteY0" fmla="*/ 790848 h 792629"/>
              <a:gd name="connsiteX1" fmla="*/ 508350 w 1078851"/>
              <a:gd name="connsiteY1" fmla="*/ 567422 h 792629"/>
              <a:gd name="connsiteX2" fmla="*/ 1078851 w 1078851"/>
              <a:gd name="connsiteY2" fmla="*/ 57641 h 792629"/>
              <a:gd name="connsiteX3" fmla="*/ 727786 w 1078851"/>
              <a:gd name="connsiteY3" fmla="*/ 0 h 792629"/>
              <a:gd name="connsiteX4" fmla="*/ 0 w 1078851"/>
              <a:gd name="connsiteY4" fmla="*/ 700559 h 792629"/>
              <a:gd name="connsiteX5" fmla="*/ 111701 w 1078851"/>
              <a:gd name="connsiteY5" fmla="*/ 790848 h 792629"/>
              <a:gd name="connsiteX0" fmla="*/ 111701 w 1010997"/>
              <a:gd name="connsiteY0" fmla="*/ 790848 h 792629"/>
              <a:gd name="connsiteX1" fmla="*/ 508350 w 1010997"/>
              <a:gd name="connsiteY1" fmla="*/ 567422 h 792629"/>
              <a:gd name="connsiteX2" fmla="*/ 1010997 w 1010997"/>
              <a:gd name="connsiteY2" fmla="*/ 388194 h 792629"/>
              <a:gd name="connsiteX3" fmla="*/ 727786 w 1010997"/>
              <a:gd name="connsiteY3" fmla="*/ 0 h 792629"/>
              <a:gd name="connsiteX4" fmla="*/ 0 w 1010997"/>
              <a:gd name="connsiteY4" fmla="*/ 700559 h 792629"/>
              <a:gd name="connsiteX5" fmla="*/ 111701 w 1010997"/>
              <a:gd name="connsiteY5" fmla="*/ 790848 h 792629"/>
              <a:gd name="connsiteX0" fmla="*/ 111701 w 1010997"/>
              <a:gd name="connsiteY0" fmla="*/ 579024 h 580805"/>
              <a:gd name="connsiteX1" fmla="*/ 508350 w 1010997"/>
              <a:gd name="connsiteY1" fmla="*/ 355598 h 580805"/>
              <a:gd name="connsiteX2" fmla="*/ 1010997 w 1010997"/>
              <a:gd name="connsiteY2" fmla="*/ 176370 h 580805"/>
              <a:gd name="connsiteX3" fmla="*/ 960406 w 1010997"/>
              <a:gd name="connsiteY3" fmla="*/ 0 h 580805"/>
              <a:gd name="connsiteX4" fmla="*/ 0 w 1010997"/>
              <a:gd name="connsiteY4" fmla="*/ 488735 h 580805"/>
              <a:gd name="connsiteX5" fmla="*/ 111701 w 1010997"/>
              <a:gd name="connsiteY5" fmla="*/ 579024 h 580805"/>
              <a:gd name="connsiteX0" fmla="*/ 126775 w 1026071"/>
              <a:gd name="connsiteY0" fmla="*/ 579024 h 579786"/>
              <a:gd name="connsiteX1" fmla="*/ 523424 w 1026071"/>
              <a:gd name="connsiteY1" fmla="*/ 355598 h 579786"/>
              <a:gd name="connsiteX2" fmla="*/ 1026071 w 1026071"/>
              <a:gd name="connsiteY2" fmla="*/ 176370 h 579786"/>
              <a:gd name="connsiteX3" fmla="*/ 975480 w 1026071"/>
              <a:gd name="connsiteY3" fmla="*/ 0 h 579786"/>
              <a:gd name="connsiteX4" fmla="*/ 0 w 1026071"/>
              <a:gd name="connsiteY4" fmla="*/ 304021 h 579786"/>
              <a:gd name="connsiteX5" fmla="*/ 126775 w 1026071"/>
              <a:gd name="connsiteY5" fmla="*/ 579024 h 579786"/>
              <a:gd name="connsiteX0" fmla="*/ 126775 w 1026071"/>
              <a:gd name="connsiteY0" fmla="*/ 512831 h 513593"/>
              <a:gd name="connsiteX1" fmla="*/ 523424 w 1026071"/>
              <a:gd name="connsiteY1" fmla="*/ 289405 h 513593"/>
              <a:gd name="connsiteX2" fmla="*/ 1026071 w 1026071"/>
              <a:gd name="connsiteY2" fmla="*/ 110177 h 513593"/>
              <a:gd name="connsiteX3" fmla="*/ 742496 w 1026071"/>
              <a:gd name="connsiteY3" fmla="*/ 0 h 513593"/>
              <a:gd name="connsiteX4" fmla="*/ 0 w 1026071"/>
              <a:gd name="connsiteY4" fmla="*/ 237828 h 513593"/>
              <a:gd name="connsiteX5" fmla="*/ 126775 w 1026071"/>
              <a:gd name="connsiteY5" fmla="*/ 512831 h 513593"/>
              <a:gd name="connsiteX0" fmla="*/ 126775 w 1026071"/>
              <a:gd name="connsiteY0" fmla="*/ 512831 h 513593"/>
              <a:gd name="connsiteX1" fmla="*/ 523424 w 1026071"/>
              <a:gd name="connsiteY1" fmla="*/ 289405 h 513593"/>
              <a:gd name="connsiteX2" fmla="*/ 1026071 w 1026071"/>
              <a:gd name="connsiteY2" fmla="*/ 110177 h 513593"/>
              <a:gd name="connsiteX3" fmla="*/ 742496 w 1026071"/>
              <a:gd name="connsiteY3" fmla="*/ 0 h 513593"/>
              <a:gd name="connsiteX4" fmla="*/ 0 w 1026071"/>
              <a:gd name="connsiteY4" fmla="*/ 237828 h 513593"/>
              <a:gd name="connsiteX5" fmla="*/ 126775 w 1026071"/>
              <a:gd name="connsiteY5" fmla="*/ 512831 h 513593"/>
              <a:gd name="connsiteX0" fmla="*/ 116468 w 1015764"/>
              <a:gd name="connsiteY0" fmla="*/ 512831 h 513545"/>
              <a:gd name="connsiteX1" fmla="*/ 513117 w 1015764"/>
              <a:gd name="connsiteY1" fmla="*/ 289405 h 513545"/>
              <a:gd name="connsiteX2" fmla="*/ 1015764 w 1015764"/>
              <a:gd name="connsiteY2" fmla="*/ 110177 h 513545"/>
              <a:gd name="connsiteX3" fmla="*/ 732189 w 1015764"/>
              <a:gd name="connsiteY3" fmla="*/ 0 h 513545"/>
              <a:gd name="connsiteX4" fmla="*/ 0 w 1015764"/>
              <a:gd name="connsiteY4" fmla="*/ 216258 h 513545"/>
              <a:gd name="connsiteX5" fmla="*/ 116468 w 1015764"/>
              <a:gd name="connsiteY5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513117 w 1015764"/>
              <a:gd name="connsiteY2" fmla="*/ 289405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488695 w 1015764"/>
              <a:gd name="connsiteY2" fmla="*/ 179708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1015764"/>
              <a:gd name="connsiteY0" fmla="*/ 512831 h 513545"/>
              <a:gd name="connsiteX1" fmla="*/ 57088 w 1015764"/>
              <a:gd name="connsiteY1" fmla="*/ 323013 h 513545"/>
              <a:gd name="connsiteX2" fmla="*/ 510745 w 1015764"/>
              <a:gd name="connsiteY2" fmla="*/ 216737 h 513545"/>
              <a:gd name="connsiteX3" fmla="*/ 1015764 w 1015764"/>
              <a:gd name="connsiteY3" fmla="*/ 110177 h 513545"/>
              <a:gd name="connsiteX4" fmla="*/ 732189 w 1015764"/>
              <a:gd name="connsiteY4" fmla="*/ 0 h 513545"/>
              <a:gd name="connsiteX5" fmla="*/ 0 w 1015764"/>
              <a:gd name="connsiteY5" fmla="*/ 216258 h 513545"/>
              <a:gd name="connsiteX6" fmla="*/ 116468 w 1015764"/>
              <a:gd name="connsiteY6" fmla="*/ 512831 h 513545"/>
              <a:gd name="connsiteX0" fmla="*/ 116468 w 839030"/>
              <a:gd name="connsiteY0" fmla="*/ 512831 h 513545"/>
              <a:gd name="connsiteX1" fmla="*/ 57088 w 839030"/>
              <a:gd name="connsiteY1" fmla="*/ 323013 h 513545"/>
              <a:gd name="connsiteX2" fmla="*/ 510745 w 839030"/>
              <a:gd name="connsiteY2" fmla="*/ 216737 h 513545"/>
              <a:gd name="connsiteX3" fmla="*/ 839030 w 839030"/>
              <a:gd name="connsiteY3" fmla="*/ 152908 h 513545"/>
              <a:gd name="connsiteX4" fmla="*/ 732189 w 839030"/>
              <a:gd name="connsiteY4" fmla="*/ 0 h 513545"/>
              <a:gd name="connsiteX5" fmla="*/ 0 w 839030"/>
              <a:gd name="connsiteY5" fmla="*/ 216258 h 513545"/>
              <a:gd name="connsiteX6" fmla="*/ 116468 w 839030"/>
              <a:gd name="connsiteY6" fmla="*/ 512831 h 513545"/>
              <a:gd name="connsiteX0" fmla="*/ 54175 w 893205"/>
              <a:gd name="connsiteY0" fmla="*/ 216258 h 323013"/>
              <a:gd name="connsiteX1" fmla="*/ 111263 w 893205"/>
              <a:gd name="connsiteY1" fmla="*/ 323013 h 323013"/>
              <a:gd name="connsiteX2" fmla="*/ 564920 w 893205"/>
              <a:gd name="connsiteY2" fmla="*/ 216737 h 323013"/>
              <a:gd name="connsiteX3" fmla="*/ 893205 w 893205"/>
              <a:gd name="connsiteY3" fmla="*/ 152908 h 323013"/>
              <a:gd name="connsiteX4" fmla="*/ 786364 w 893205"/>
              <a:gd name="connsiteY4" fmla="*/ 0 h 323013"/>
              <a:gd name="connsiteX5" fmla="*/ 54175 w 893205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510745 w 839030"/>
              <a:gd name="connsiteY2" fmla="*/ 216737 h 323013"/>
              <a:gd name="connsiteX3" fmla="*/ 839030 w 839030"/>
              <a:gd name="connsiteY3" fmla="*/ 152908 h 323013"/>
              <a:gd name="connsiteX4" fmla="*/ 732189 w 839030"/>
              <a:gd name="connsiteY4" fmla="*/ 0 h 323013"/>
              <a:gd name="connsiteX5" fmla="*/ 0 w 839030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389833 w 839030"/>
              <a:gd name="connsiteY2" fmla="*/ 256120 h 323013"/>
              <a:gd name="connsiteX3" fmla="*/ 839030 w 839030"/>
              <a:gd name="connsiteY3" fmla="*/ 152908 h 323013"/>
              <a:gd name="connsiteX4" fmla="*/ 732189 w 839030"/>
              <a:gd name="connsiteY4" fmla="*/ 0 h 323013"/>
              <a:gd name="connsiteX5" fmla="*/ 0 w 839030"/>
              <a:gd name="connsiteY5" fmla="*/ 216258 h 323013"/>
              <a:gd name="connsiteX0" fmla="*/ 0 w 839030"/>
              <a:gd name="connsiteY0" fmla="*/ 216258 h 323013"/>
              <a:gd name="connsiteX1" fmla="*/ 57088 w 839030"/>
              <a:gd name="connsiteY1" fmla="*/ 323013 h 323013"/>
              <a:gd name="connsiteX2" fmla="*/ 839030 w 839030"/>
              <a:gd name="connsiteY2" fmla="*/ 152908 h 323013"/>
              <a:gd name="connsiteX3" fmla="*/ 732189 w 839030"/>
              <a:gd name="connsiteY3" fmla="*/ 0 h 323013"/>
              <a:gd name="connsiteX4" fmla="*/ 0 w 839030"/>
              <a:gd name="connsiteY4" fmla="*/ 216258 h 323013"/>
              <a:gd name="connsiteX0" fmla="*/ 0 w 859805"/>
              <a:gd name="connsiteY0" fmla="*/ 252439 h 359194"/>
              <a:gd name="connsiteX1" fmla="*/ 57088 w 859805"/>
              <a:gd name="connsiteY1" fmla="*/ 359194 h 359194"/>
              <a:gd name="connsiteX2" fmla="*/ 839030 w 859805"/>
              <a:gd name="connsiteY2" fmla="*/ 189089 h 359194"/>
              <a:gd name="connsiteX3" fmla="*/ 859805 w 859805"/>
              <a:gd name="connsiteY3" fmla="*/ 0 h 359194"/>
              <a:gd name="connsiteX4" fmla="*/ 0 w 859805"/>
              <a:gd name="connsiteY4" fmla="*/ 252439 h 359194"/>
              <a:gd name="connsiteX0" fmla="*/ 0 w 908074"/>
              <a:gd name="connsiteY0" fmla="*/ 252439 h 359194"/>
              <a:gd name="connsiteX1" fmla="*/ 57088 w 908074"/>
              <a:gd name="connsiteY1" fmla="*/ 359194 h 359194"/>
              <a:gd name="connsiteX2" fmla="*/ 908074 w 908074"/>
              <a:gd name="connsiteY2" fmla="*/ 147976 h 359194"/>
              <a:gd name="connsiteX3" fmla="*/ 859805 w 908074"/>
              <a:gd name="connsiteY3" fmla="*/ 0 h 359194"/>
              <a:gd name="connsiteX4" fmla="*/ 0 w 908074"/>
              <a:gd name="connsiteY4" fmla="*/ 252439 h 359194"/>
              <a:gd name="connsiteX0" fmla="*/ 0 w 934902"/>
              <a:gd name="connsiteY0" fmla="*/ 252439 h 359194"/>
              <a:gd name="connsiteX1" fmla="*/ 57088 w 934902"/>
              <a:gd name="connsiteY1" fmla="*/ 359194 h 359194"/>
              <a:gd name="connsiteX2" fmla="*/ 934902 w 934902"/>
              <a:gd name="connsiteY2" fmla="*/ 198668 h 359194"/>
              <a:gd name="connsiteX3" fmla="*/ 859805 w 934902"/>
              <a:gd name="connsiteY3" fmla="*/ 0 h 359194"/>
              <a:gd name="connsiteX4" fmla="*/ 0 w 934902"/>
              <a:gd name="connsiteY4" fmla="*/ 252439 h 359194"/>
              <a:gd name="connsiteX0" fmla="*/ 0 w 934902"/>
              <a:gd name="connsiteY0" fmla="*/ 252439 h 406684"/>
              <a:gd name="connsiteX1" fmla="*/ 77212 w 934902"/>
              <a:gd name="connsiteY1" fmla="*/ 406684 h 406684"/>
              <a:gd name="connsiteX2" fmla="*/ 934902 w 934902"/>
              <a:gd name="connsiteY2" fmla="*/ 198668 h 406684"/>
              <a:gd name="connsiteX3" fmla="*/ 859805 w 934902"/>
              <a:gd name="connsiteY3" fmla="*/ 0 h 406684"/>
              <a:gd name="connsiteX4" fmla="*/ 0 w 934902"/>
              <a:gd name="connsiteY4" fmla="*/ 252439 h 406684"/>
              <a:gd name="connsiteX0" fmla="*/ 0 w 934902"/>
              <a:gd name="connsiteY0" fmla="*/ 252439 h 406684"/>
              <a:gd name="connsiteX1" fmla="*/ 77212 w 934902"/>
              <a:gd name="connsiteY1" fmla="*/ 406684 h 406684"/>
              <a:gd name="connsiteX2" fmla="*/ 934902 w 934902"/>
              <a:gd name="connsiteY2" fmla="*/ 198668 h 406684"/>
              <a:gd name="connsiteX3" fmla="*/ 859805 w 934902"/>
              <a:gd name="connsiteY3" fmla="*/ 0 h 406684"/>
              <a:gd name="connsiteX4" fmla="*/ 435698 w 934902"/>
              <a:gd name="connsiteY4" fmla="*/ 128806 h 406684"/>
              <a:gd name="connsiteX5" fmla="*/ 0 w 934902"/>
              <a:gd name="connsiteY5" fmla="*/ 252439 h 406684"/>
              <a:gd name="connsiteX0" fmla="*/ 0 w 934902"/>
              <a:gd name="connsiteY0" fmla="*/ 252439 h 406684"/>
              <a:gd name="connsiteX1" fmla="*/ 77212 w 934902"/>
              <a:gd name="connsiteY1" fmla="*/ 406684 h 406684"/>
              <a:gd name="connsiteX2" fmla="*/ 934902 w 934902"/>
              <a:gd name="connsiteY2" fmla="*/ 198668 h 406684"/>
              <a:gd name="connsiteX3" fmla="*/ 859805 w 934902"/>
              <a:gd name="connsiteY3" fmla="*/ 0 h 406684"/>
              <a:gd name="connsiteX4" fmla="*/ 435698 w 934902"/>
              <a:gd name="connsiteY4" fmla="*/ 128806 h 406684"/>
              <a:gd name="connsiteX5" fmla="*/ 175411 w 934902"/>
              <a:gd name="connsiteY5" fmla="*/ 203041 h 406684"/>
              <a:gd name="connsiteX6" fmla="*/ 0 w 934902"/>
              <a:gd name="connsiteY6" fmla="*/ 252439 h 406684"/>
              <a:gd name="connsiteX0" fmla="*/ 0 w 934902"/>
              <a:gd name="connsiteY0" fmla="*/ 252439 h 406684"/>
              <a:gd name="connsiteX1" fmla="*/ 77212 w 934902"/>
              <a:gd name="connsiteY1" fmla="*/ 406684 h 406684"/>
              <a:gd name="connsiteX2" fmla="*/ 934902 w 934902"/>
              <a:gd name="connsiteY2" fmla="*/ 198668 h 406684"/>
              <a:gd name="connsiteX3" fmla="*/ 859805 w 934902"/>
              <a:gd name="connsiteY3" fmla="*/ 0 h 406684"/>
              <a:gd name="connsiteX4" fmla="*/ 435698 w 934902"/>
              <a:gd name="connsiteY4" fmla="*/ 128806 h 406684"/>
              <a:gd name="connsiteX5" fmla="*/ 413605 w 934902"/>
              <a:gd name="connsiteY5" fmla="*/ 83158 h 406684"/>
              <a:gd name="connsiteX6" fmla="*/ 0 w 934902"/>
              <a:gd name="connsiteY6" fmla="*/ 252439 h 406684"/>
              <a:gd name="connsiteX0" fmla="*/ 0 w 930784"/>
              <a:gd name="connsiteY0" fmla="*/ 227475 h 406684"/>
              <a:gd name="connsiteX1" fmla="*/ 73094 w 930784"/>
              <a:gd name="connsiteY1" fmla="*/ 406684 h 406684"/>
              <a:gd name="connsiteX2" fmla="*/ 930784 w 930784"/>
              <a:gd name="connsiteY2" fmla="*/ 198668 h 406684"/>
              <a:gd name="connsiteX3" fmla="*/ 855687 w 930784"/>
              <a:gd name="connsiteY3" fmla="*/ 0 h 406684"/>
              <a:gd name="connsiteX4" fmla="*/ 431580 w 930784"/>
              <a:gd name="connsiteY4" fmla="*/ 128806 h 406684"/>
              <a:gd name="connsiteX5" fmla="*/ 409487 w 930784"/>
              <a:gd name="connsiteY5" fmla="*/ 83158 h 406684"/>
              <a:gd name="connsiteX6" fmla="*/ 0 w 930784"/>
              <a:gd name="connsiteY6" fmla="*/ 227475 h 406684"/>
              <a:gd name="connsiteX0" fmla="*/ 0 w 930784"/>
              <a:gd name="connsiteY0" fmla="*/ 227475 h 406684"/>
              <a:gd name="connsiteX1" fmla="*/ 73094 w 930784"/>
              <a:gd name="connsiteY1" fmla="*/ 406684 h 406684"/>
              <a:gd name="connsiteX2" fmla="*/ 594924 w 930784"/>
              <a:gd name="connsiteY2" fmla="*/ 280433 h 406684"/>
              <a:gd name="connsiteX3" fmla="*/ 930784 w 930784"/>
              <a:gd name="connsiteY3" fmla="*/ 198668 h 406684"/>
              <a:gd name="connsiteX4" fmla="*/ 855687 w 930784"/>
              <a:gd name="connsiteY4" fmla="*/ 0 h 406684"/>
              <a:gd name="connsiteX5" fmla="*/ 431580 w 930784"/>
              <a:gd name="connsiteY5" fmla="*/ 128806 h 406684"/>
              <a:gd name="connsiteX6" fmla="*/ 409487 w 930784"/>
              <a:gd name="connsiteY6" fmla="*/ 83158 h 406684"/>
              <a:gd name="connsiteX7" fmla="*/ 0 w 930784"/>
              <a:gd name="connsiteY7" fmla="*/ 227475 h 406684"/>
              <a:gd name="connsiteX0" fmla="*/ 0 w 930784"/>
              <a:gd name="connsiteY0" fmla="*/ 227475 h 406684"/>
              <a:gd name="connsiteX1" fmla="*/ 73094 w 930784"/>
              <a:gd name="connsiteY1" fmla="*/ 406684 h 406684"/>
              <a:gd name="connsiteX2" fmla="*/ 302283 w 930784"/>
              <a:gd name="connsiteY2" fmla="*/ 349774 h 406684"/>
              <a:gd name="connsiteX3" fmla="*/ 594924 w 930784"/>
              <a:gd name="connsiteY3" fmla="*/ 280433 h 406684"/>
              <a:gd name="connsiteX4" fmla="*/ 930784 w 930784"/>
              <a:gd name="connsiteY4" fmla="*/ 198668 h 406684"/>
              <a:gd name="connsiteX5" fmla="*/ 855687 w 930784"/>
              <a:gd name="connsiteY5" fmla="*/ 0 h 406684"/>
              <a:gd name="connsiteX6" fmla="*/ 431580 w 930784"/>
              <a:gd name="connsiteY6" fmla="*/ 128806 h 406684"/>
              <a:gd name="connsiteX7" fmla="*/ 409487 w 930784"/>
              <a:gd name="connsiteY7" fmla="*/ 83158 h 406684"/>
              <a:gd name="connsiteX8" fmla="*/ 0 w 930784"/>
              <a:gd name="connsiteY8" fmla="*/ 227475 h 406684"/>
              <a:gd name="connsiteX0" fmla="*/ 0 w 930784"/>
              <a:gd name="connsiteY0" fmla="*/ 227475 h 415846"/>
              <a:gd name="connsiteX1" fmla="*/ 73094 w 930784"/>
              <a:gd name="connsiteY1" fmla="*/ 406684 h 415846"/>
              <a:gd name="connsiteX2" fmla="*/ 302283 w 930784"/>
              <a:gd name="connsiteY2" fmla="*/ 349774 h 415846"/>
              <a:gd name="connsiteX3" fmla="*/ 504498 w 930784"/>
              <a:gd name="connsiteY3" fmla="*/ 415846 h 415846"/>
              <a:gd name="connsiteX4" fmla="*/ 930784 w 930784"/>
              <a:gd name="connsiteY4" fmla="*/ 198668 h 415846"/>
              <a:gd name="connsiteX5" fmla="*/ 855687 w 930784"/>
              <a:gd name="connsiteY5" fmla="*/ 0 h 415846"/>
              <a:gd name="connsiteX6" fmla="*/ 431580 w 930784"/>
              <a:gd name="connsiteY6" fmla="*/ 128806 h 415846"/>
              <a:gd name="connsiteX7" fmla="*/ 409487 w 930784"/>
              <a:gd name="connsiteY7" fmla="*/ 83158 h 415846"/>
              <a:gd name="connsiteX8" fmla="*/ 0 w 930784"/>
              <a:gd name="connsiteY8" fmla="*/ 227475 h 415846"/>
              <a:gd name="connsiteX0" fmla="*/ 0 w 930784"/>
              <a:gd name="connsiteY0" fmla="*/ 227475 h 415846"/>
              <a:gd name="connsiteX1" fmla="*/ 73094 w 930784"/>
              <a:gd name="connsiteY1" fmla="*/ 406684 h 415846"/>
              <a:gd name="connsiteX2" fmla="*/ 410450 w 930784"/>
              <a:gd name="connsiteY2" fmla="*/ 272997 h 415846"/>
              <a:gd name="connsiteX3" fmla="*/ 504498 w 930784"/>
              <a:gd name="connsiteY3" fmla="*/ 415846 h 415846"/>
              <a:gd name="connsiteX4" fmla="*/ 930784 w 930784"/>
              <a:gd name="connsiteY4" fmla="*/ 198668 h 415846"/>
              <a:gd name="connsiteX5" fmla="*/ 855687 w 930784"/>
              <a:gd name="connsiteY5" fmla="*/ 0 h 415846"/>
              <a:gd name="connsiteX6" fmla="*/ 431580 w 930784"/>
              <a:gd name="connsiteY6" fmla="*/ 128806 h 415846"/>
              <a:gd name="connsiteX7" fmla="*/ 409487 w 930784"/>
              <a:gd name="connsiteY7" fmla="*/ 83158 h 415846"/>
              <a:gd name="connsiteX8" fmla="*/ 0 w 930784"/>
              <a:gd name="connsiteY8" fmla="*/ 227475 h 415846"/>
              <a:gd name="connsiteX0" fmla="*/ 0 w 930784"/>
              <a:gd name="connsiteY0" fmla="*/ 227475 h 415846"/>
              <a:gd name="connsiteX1" fmla="*/ 73094 w 930784"/>
              <a:gd name="connsiteY1" fmla="*/ 406684 h 415846"/>
              <a:gd name="connsiteX2" fmla="*/ 424144 w 930784"/>
              <a:gd name="connsiteY2" fmla="*/ 313280 h 415846"/>
              <a:gd name="connsiteX3" fmla="*/ 504498 w 930784"/>
              <a:gd name="connsiteY3" fmla="*/ 415846 h 415846"/>
              <a:gd name="connsiteX4" fmla="*/ 930784 w 930784"/>
              <a:gd name="connsiteY4" fmla="*/ 198668 h 415846"/>
              <a:gd name="connsiteX5" fmla="*/ 855687 w 930784"/>
              <a:gd name="connsiteY5" fmla="*/ 0 h 415846"/>
              <a:gd name="connsiteX6" fmla="*/ 431580 w 930784"/>
              <a:gd name="connsiteY6" fmla="*/ 128806 h 415846"/>
              <a:gd name="connsiteX7" fmla="*/ 409487 w 930784"/>
              <a:gd name="connsiteY7" fmla="*/ 83158 h 415846"/>
              <a:gd name="connsiteX8" fmla="*/ 0 w 930784"/>
              <a:gd name="connsiteY8" fmla="*/ 227475 h 415846"/>
              <a:gd name="connsiteX0" fmla="*/ 0 w 918665"/>
              <a:gd name="connsiteY0" fmla="*/ 227475 h 415846"/>
              <a:gd name="connsiteX1" fmla="*/ 73094 w 918665"/>
              <a:gd name="connsiteY1" fmla="*/ 406684 h 415846"/>
              <a:gd name="connsiteX2" fmla="*/ 424144 w 918665"/>
              <a:gd name="connsiteY2" fmla="*/ 313280 h 415846"/>
              <a:gd name="connsiteX3" fmla="*/ 504498 w 918665"/>
              <a:gd name="connsiteY3" fmla="*/ 415846 h 415846"/>
              <a:gd name="connsiteX4" fmla="*/ 918665 w 918665"/>
              <a:gd name="connsiteY4" fmla="*/ 285540 h 415846"/>
              <a:gd name="connsiteX5" fmla="*/ 855687 w 918665"/>
              <a:gd name="connsiteY5" fmla="*/ 0 h 415846"/>
              <a:gd name="connsiteX6" fmla="*/ 431580 w 918665"/>
              <a:gd name="connsiteY6" fmla="*/ 128806 h 415846"/>
              <a:gd name="connsiteX7" fmla="*/ 409487 w 918665"/>
              <a:gd name="connsiteY7" fmla="*/ 83158 h 415846"/>
              <a:gd name="connsiteX8" fmla="*/ 0 w 918665"/>
              <a:gd name="connsiteY8" fmla="*/ 227475 h 415846"/>
              <a:gd name="connsiteX0" fmla="*/ 0 w 918665"/>
              <a:gd name="connsiteY0" fmla="*/ 190298 h 378669"/>
              <a:gd name="connsiteX1" fmla="*/ 73094 w 918665"/>
              <a:gd name="connsiteY1" fmla="*/ 369507 h 378669"/>
              <a:gd name="connsiteX2" fmla="*/ 424144 w 918665"/>
              <a:gd name="connsiteY2" fmla="*/ 276103 h 378669"/>
              <a:gd name="connsiteX3" fmla="*/ 504498 w 918665"/>
              <a:gd name="connsiteY3" fmla="*/ 378669 h 378669"/>
              <a:gd name="connsiteX4" fmla="*/ 918665 w 918665"/>
              <a:gd name="connsiteY4" fmla="*/ 248363 h 378669"/>
              <a:gd name="connsiteX5" fmla="*/ 839829 w 918665"/>
              <a:gd name="connsiteY5" fmla="*/ 0 h 378669"/>
              <a:gd name="connsiteX6" fmla="*/ 431580 w 918665"/>
              <a:gd name="connsiteY6" fmla="*/ 91629 h 378669"/>
              <a:gd name="connsiteX7" fmla="*/ 409487 w 918665"/>
              <a:gd name="connsiteY7" fmla="*/ 45981 h 378669"/>
              <a:gd name="connsiteX8" fmla="*/ 0 w 918665"/>
              <a:gd name="connsiteY8" fmla="*/ 190298 h 378669"/>
              <a:gd name="connsiteX0" fmla="*/ 0 w 918665"/>
              <a:gd name="connsiteY0" fmla="*/ 190298 h 378669"/>
              <a:gd name="connsiteX1" fmla="*/ 73094 w 918665"/>
              <a:gd name="connsiteY1" fmla="*/ 369507 h 378669"/>
              <a:gd name="connsiteX2" fmla="*/ 424144 w 918665"/>
              <a:gd name="connsiteY2" fmla="*/ 276103 h 378669"/>
              <a:gd name="connsiteX3" fmla="*/ 504498 w 918665"/>
              <a:gd name="connsiteY3" fmla="*/ 378669 h 378669"/>
              <a:gd name="connsiteX4" fmla="*/ 918665 w 918665"/>
              <a:gd name="connsiteY4" fmla="*/ 248363 h 378669"/>
              <a:gd name="connsiteX5" fmla="*/ 839829 w 918665"/>
              <a:gd name="connsiteY5" fmla="*/ 0 h 378669"/>
              <a:gd name="connsiteX6" fmla="*/ 461839 w 918665"/>
              <a:gd name="connsiteY6" fmla="*/ 130665 h 378669"/>
              <a:gd name="connsiteX7" fmla="*/ 409487 w 918665"/>
              <a:gd name="connsiteY7" fmla="*/ 45981 h 378669"/>
              <a:gd name="connsiteX8" fmla="*/ 0 w 918665"/>
              <a:gd name="connsiteY8" fmla="*/ 190298 h 378669"/>
              <a:gd name="connsiteX0" fmla="*/ 0 w 918665"/>
              <a:gd name="connsiteY0" fmla="*/ 190298 h 378669"/>
              <a:gd name="connsiteX1" fmla="*/ 73094 w 918665"/>
              <a:gd name="connsiteY1" fmla="*/ 369507 h 378669"/>
              <a:gd name="connsiteX2" fmla="*/ 424144 w 918665"/>
              <a:gd name="connsiteY2" fmla="*/ 276103 h 378669"/>
              <a:gd name="connsiteX3" fmla="*/ 504498 w 918665"/>
              <a:gd name="connsiteY3" fmla="*/ 378669 h 378669"/>
              <a:gd name="connsiteX4" fmla="*/ 918665 w 918665"/>
              <a:gd name="connsiteY4" fmla="*/ 248363 h 378669"/>
              <a:gd name="connsiteX5" fmla="*/ 839829 w 918665"/>
              <a:gd name="connsiteY5" fmla="*/ 0 h 378669"/>
              <a:gd name="connsiteX6" fmla="*/ 449627 w 918665"/>
              <a:gd name="connsiteY6" fmla="*/ 118924 h 378669"/>
              <a:gd name="connsiteX7" fmla="*/ 409487 w 918665"/>
              <a:gd name="connsiteY7" fmla="*/ 45981 h 378669"/>
              <a:gd name="connsiteX8" fmla="*/ 0 w 918665"/>
              <a:gd name="connsiteY8" fmla="*/ 190298 h 378669"/>
              <a:gd name="connsiteX0" fmla="*/ 0 w 918665"/>
              <a:gd name="connsiteY0" fmla="*/ 190298 h 378669"/>
              <a:gd name="connsiteX1" fmla="*/ 73094 w 918665"/>
              <a:gd name="connsiteY1" fmla="*/ 369507 h 378669"/>
              <a:gd name="connsiteX2" fmla="*/ 430520 w 918665"/>
              <a:gd name="connsiteY2" fmla="*/ 272292 h 378669"/>
              <a:gd name="connsiteX3" fmla="*/ 504498 w 918665"/>
              <a:gd name="connsiteY3" fmla="*/ 378669 h 378669"/>
              <a:gd name="connsiteX4" fmla="*/ 918665 w 918665"/>
              <a:gd name="connsiteY4" fmla="*/ 248363 h 378669"/>
              <a:gd name="connsiteX5" fmla="*/ 839829 w 918665"/>
              <a:gd name="connsiteY5" fmla="*/ 0 h 378669"/>
              <a:gd name="connsiteX6" fmla="*/ 449627 w 918665"/>
              <a:gd name="connsiteY6" fmla="*/ 118924 h 378669"/>
              <a:gd name="connsiteX7" fmla="*/ 409487 w 918665"/>
              <a:gd name="connsiteY7" fmla="*/ 45981 h 378669"/>
              <a:gd name="connsiteX8" fmla="*/ 0 w 918665"/>
              <a:gd name="connsiteY8" fmla="*/ 190298 h 37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8665" h="378669">
                <a:moveTo>
                  <a:pt x="0" y="190298"/>
                </a:moveTo>
                <a:lnTo>
                  <a:pt x="73094" y="369507"/>
                </a:lnTo>
                <a:lnTo>
                  <a:pt x="430520" y="272292"/>
                </a:lnTo>
                <a:lnTo>
                  <a:pt x="504498" y="378669"/>
                </a:lnTo>
                <a:lnTo>
                  <a:pt x="918665" y="248363"/>
                </a:lnTo>
                <a:lnTo>
                  <a:pt x="839829" y="0"/>
                </a:lnTo>
                <a:lnTo>
                  <a:pt x="449627" y="118924"/>
                </a:lnTo>
                <a:lnTo>
                  <a:pt x="409487" y="45981"/>
                </a:lnTo>
                <a:lnTo>
                  <a:pt x="0" y="190298"/>
                </a:lnTo>
                <a:close/>
              </a:path>
            </a:pathLst>
          </a:custGeom>
          <a:solidFill>
            <a:srgbClr val="AAFFFA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122D4F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6D0CB0E-09C8-3809-C2D8-578199DF44E1}"/>
              </a:ext>
            </a:extLst>
          </p:cNvPr>
          <p:cNvSpPr txBox="1"/>
          <p:nvPr/>
        </p:nvSpPr>
        <p:spPr>
          <a:xfrm>
            <a:off x="6924375" y="3400094"/>
            <a:ext cx="851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</a:rPr>
              <a:t>CoDI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84F35EB-1B5C-F972-9762-74CFD65883E0}"/>
              </a:ext>
            </a:extLst>
          </p:cNvPr>
          <p:cNvSpPr/>
          <p:nvPr/>
        </p:nvSpPr>
        <p:spPr>
          <a:xfrm>
            <a:off x="8429343" y="1327567"/>
            <a:ext cx="355022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0000FF"/>
                </a:solidFill>
                <a:cs typeface="Arial" panose="020B0604020202020204" pitchFamily="34" charset="0"/>
              </a:rPr>
              <a:t>3sbar </a:t>
            </a:r>
          </a:p>
          <a:p>
            <a:r>
              <a:rPr lang="en-US" sz="1600" i="1" dirty="0">
                <a:solidFill>
                  <a:schemeClr val="tx1"/>
                </a:solidFill>
                <a:cs typeface="Arial" panose="020B0604020202020204" pitchFamily="34" charset="0"/>
              </a:rPr>
              <a:t>Under installation. Commissioning end of 2026</a:t>
            </a:r>
          </a:p>
          <a:p>
            <a:endParaRPr lang="en-US" sz="1600" b="1" i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en-US" sz="1600" b="1" i="1" dirty="0">
                <a:solidFill>
                  <a:srgbClr val="0000FF"/>
                </a:solidFill>
                <a:cs typeface="Arial" panose="020B0604020202020204" pitchFamily="34" charset="0"/>
              </a:rPr>
              <a:t>MSPD2</a:t>
            </a:r>
          </a:p>
          <a:p>
            <a:r>
              <a:rPr lang="en-US" sz="1600" i="1" dirty="0">
                <a:solidFill>
                  <a:schemeClr val="tx1"/>
                </a:solidFill>
                <a:cs typeface="Arial" panose="020B0604020202020204" pitchFamily="34" charset="0"/>
              </a:rPr>
              <a:t>Materials</a:t>
            </a:r>
            <a:r>
              <a:rPr lang="en-US" sz="1600" i="1" dirty="0">
                <a:cs typeface="Arial" panose="020B0604020202020204" pitchFamily="34" charset="0"/>
              </a:rPr>
              <a:t> science beamline. Procurement process ongoing</a:t>
            </a:r>
          </a:p>
          <a:p>
            <a:endParaRPr lang="en-US" sz="1600" i="1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1600" b="1" i="1" dirty="0" err="1">
                <a:solidFill>
                  <a:srgbClr val="0000FF"/>
                </a:solidFill>
                <a:cs typeface="Arial" panose="020B0604020202020204" pitchFamily="34" charset="0"/>
              </a:rPr>
              <a:t>Calima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1600" i="1" dirty="0" err="1">
                <a:cs typeface="Arial" panose="020B0604020202020204" pitchFamily="34" charset="0"/>
              </a:rPr>
              <a:t>BioSAXS</a:t>
            </a:r>
            <a:r>
              <a:rPr lang="en-US" sz="1600" i="1" dirty="0">
                <a:cs typeface="Arial" panose="020B0604020202020204" pitchFamily="34" charset="0"/>
              </a:rPr>
              <a:t> beamline, design to be started</a:t>
            </a:r>
          </a:p>
          <a:p>
            <a:endParaRPr lang="en-US" sz="1600" i="1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1600" b="1" i="1" dirty="0" err="1">
                <a:solidFill>
                  <a:srgbClr val="0000FF"/>
                </a:solidFill>
                <a:cs typeface="Arial" panose="020B0604020202020204" pitchFamily="34" charset="0"/>
              </a:rPr>
              <a:t>CoDI</a:t>
            </a:r>
            <a:endParaRPr lang="en-US" sz="1600" b="1" i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en-US" sz="1600" i="1" dirty="0">
                <a:cs typeface="Arial" panose="020B0604020202020204" pitchFamily="34" charset="0"/>
              </a:rPr>
              <a:t>Coherent Diffraction and Nanoprobe for Material Sciences. CDR due in October</a:t>
            </a:r>
          </a:p>
          <a:p>
            <a:endParaRPr lang="en-US" sz="1600" i="1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1600" b="1" i="1" dirty="0">
                <a:solidFill>
                  <a:srgbClr val="0000FF"/>
                </a:solidFill>
                <a:cs typeface="Arial" panose="020B0604020202020204" pitchFamily="34" charset="0"/>
              </a:rPr>
              <a:t>Corus</a:t>
            </a:r>
          </a:p>
          <a:p>
            <a:r>
              <a:rPr lang="en-US" sz="1600" i="1" dirty="0">
                <a:cs typeface="Arial" panose="020B0604020202020204" pitchFamily="34" charset="0"/>
              </a:rPr>
              <a:t>Nanoimaging and </a:t>
            </a:r>
            <a:r>
              <a:rPr lang="en-US" sz="1600" i="1" dirty="0" err="1">
                <a:cs typeface="Arial" panose="020B0604020202020204" pitchFamily="34" charset="0"/>
              </a:rPr>
              <a:t>nanoSpectroscopy</a:t>
            </a:r>
            <a:r>
              <a:rPr lang="en-US" sz="1600" i="1" dirty="0">
                <a:cs typeface="Arial" panose="020B0604020202020204" pitchFamily="34" charset="0"/>
              </a:rPr>
              <a:t> for life sciences. CDR due in October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8608109-F037-BC56-2952-5152DD297D49}"/>
              </a:ext>
            </a:extLst>
          </p:cNvPr>
          <p:cNvSpPr txBox="1"/>
          <p:nvPr/>
        </p:nvSpPr>
        <p:spPr>
          <a:xfrm>
            <a:off x="4063791" y="6210929"/>
            <a:ext cx="276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</a:rPr>
              <a:t>Calima</a:t>
            </a:r>
            <a:r>
              <a:rPr lang="en-US" sz="1600" dirty="0">
                <a:solidFill>
                  <a:srgbClr val="0000FF"/>
                </a:solidFill>
              </a:rPr>
              <a:t>, no port assigned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E2E1FDA-9AC6-F473-DEBF-392120E96132}"/>
              </a:ext>
            </a:extLst>
          </p:cNvPr>
          <p:cNvSpPr/>
          <p:nvPr/>
        </p:nvSpPr>
        <p:spPr>
          <a:xfrm rot="10545885">
            <a:off x="2870531" y="1589616"/>
            <a:ext cx="1133640" cy="415377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922254 w 1362242"/>
              <a:gd name="connsiteY0" fmla="*/ 232336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922254 w 1362242"/>
              <a:gd name="connsiteY8" fmla="*/ 232336 h 443342"/>
              <a:gd name="connsiteX0" fmla="*/ 922254 w 1244305"/>
              <a:gd name="connsiteY0" fmla="*/ 232336 h 443342"/>
              <a:gd name="connsiteX1" fmla="*/ 470854 w 1244305"/>
              <a:gd name="connsiteY1" fmla="*/ 0 h 443342"/>
              <a:gd name="connsiteX2" fmla="*/ 469577 w 1244305"/>
              <a:gd name="connsiteY2" fmla="*/ 42536 h 443342"/>
              <a:gd name="connsiteX3" fmla="*/ 115510 w 1244305"/>
              <a:gd name="connsiteY3" fmla="*/ 48659 h 443342"/>
              <a:gd name="connsiteX4" fmla="*/ 0 w 1244305"/>
              <a:gd name="connsiteY4" fmla="*/ 297823 h 443342"/>
              <a:gd name="connsiteX5" fmla="*/ 247393 w 1244305"/>
              <a:gd name="connsiteY5" fmla="*/ 443342 h 443342"/>
              <a:gd name="connsiteX6" fmla="*/ 342462 w 1244305"/>
              <a:gd name="connsiteY6" fmla="*/ 412321 h 443342"/>
              <a:gd name="connsiteX7" fmla="*/ 1244305 w 1244305"/>
              <a:gd name="connsiteY7" fmla="*/ 112773 h 443342"/>
              <a:gd name="connsiteX8" fmla="*/ 922254 w 1244305"/>
              <a:gd name="connsiteY8" fmla="*/ 232336 h 443342"/>
              <a:gd name="connsiteX0" fmla="*/ 1212284 w 1244305"/>
              <a:gd name="connsiteY0" fmla="*/ 18139 h 443342"/>
              <a:gd name="connsiteX1" fmla="*/ 470854 w 1244305"/>
              <a:gd name="connsiteY1" fmla="*/ 0 h 443342"/>
              <a:gd name="connsiteX2" fmla="*/ 469577 w 1244305"/>
              <a:gd name="connsiteY2" fmla="*/ 42536 h 443342"/>
              <a:gd name="connsiteX3" fmla="*/ 115510 w 1244305"/>
              <a:gd name="connsiteY3" fmla="*/ 48659 h 443342"/>
              <a:gd name="connsiteX4" fmla="*/ 0 w 1244305"/>
              <a:gd name="connsiteY4" fmla="*/ 297823 h 443342"/>
              <a:gd name="connsiteX5" fmla="*/ 247393 w 1244305"/>
              <a:gd name="connsiteY5" fmla="*/ 443342 h 443342"/>
              <a:gd name="connsiteX6" fmla="*/ 342462 w 1244305"/>
              <a:gd name="connsiteY6" fmla="*/ 412321 h 443342"/>
              <a:gd name="connsiteX7" fmla="*/ 1244305 w 1244305"/>
              <a:gd name="connsiteY7" fmla="*/ 112773 h 443342"/>
              <a:gd name="connsiteX8" fmla="*/ 1212284 w 1244305"/>
              <a:gd name="connsiteY8" fmla="*/ 18139 h 443342"/>
              <a:gd name="connsiteX0" fmla="*/ 1212284 w 1244305"/>
              <a:gd name="connsiteY0" fmla="*/ 2621 h 427824"/>
              <a:gd name="connsiteX1" fmla="*/ 469577 w 1244305"/>
              <a:gd name="connsiteY1" fmla="*/ 27018 h 427824"/>
              <a:gd name="connsiteX2" fmla="*/ 115510 w 1244305"/>
              <a:gd name="connsiteY2" fmla="*/ 33141 h 427824"/>
              <a:gd name="connsiteX3" fmla="*/ 0 w 1244305"/>
              <a:gd name="connsiteY3" fmla="*/ 282305 h 427824"/>
              <a:gd name="connsiteX4" fmla="*/ 247393 w 1244305"/>
              <a:gd name="connsiteY4" fmla="*/ 427824 h 427824"/>
              <a:gd name="connsiteX5" fmla="*/ 342462 w 1244305"/>
              <a:gd name="connsiteY5" fmla="*/ 396803 h 427824"/>
              <a:gd name="connsiteX6" fmla="*/ 1244305 w 1244305"/>
              <a:gd name="connsiteY6" fmla="*/ 97255 h 427824"/>
              <a:gd name="connsiteX7" fmla="*/ 1212284 w 1244305"/>
              <a:gd name="connsiteY7" fmla="*/ 2621 h 427824"/>
              <a:gd name="connsiteX0" fmla="*/ 1212284 w 1244305"/>
              <a:gd name="connsiteY0" fmla="*/ 7330 h 432533"/>
              <a:gd name="connsiteX1" fmla="*/ 115510 w 1244305"/>
              <a:gd name="connsiteY1" fmla="*/ 37850 h 432533"/>
              <a:gd name="connsiteX2" fmla="*/ 0 w 1244305"/>
              <a:gd name="connsiteY2" fmla="*/ 287014 h 432533"/>
              <a:gd name="connsiteX3" fmla="*/ 247393 w 1244305"/>
              <a:gd name="connsiteY3" fmla="*/ 432533 h 432533"/>
              <a:gd name="connsiteX4" fmla="*/ 342462 w 1244305"/>
              <a:gd name="connsiteY4" fmla="*/ 401512 h 432533"/>
              <a:gd name="connsiteX5" fmla="*/ 1244305 w 1244305"/>
              <a:gd name="connsiteY5" fmla="*/ 101964 h 432533"/>
              <a:gd name="connsiteX6" fmla="*/ 1212284 w 1244305"/>
              <a:gd name="connsiteY6" fmla="*/ 7330 h 432533"/>
              <a:gd name="connsiteX0" fmla="*/ 1212284 w 1244305"/>
              <a:gd name="connsiteY0" fmla="*/ 4775 h 429978"/>
              <a:gd name="connsiteX1" fmla="*/ 71949 w 1244305"/>
              <a:gd name="connsiteY1" fmla="*/ 45401 h 429978"/>
              <a:gd name="connsiteX2" fmla="*/ 0 w 1244305"/>
              <a:gd name="connsiteY2" fmla="*/ 284459 h 429978"/>
              <a:gd name="connsiteX3" fmla="*/ 247393 w 1244305"/>
              <a:gd name="connsiteY3" fmla="*/ 429978 h 429978"/>
              <a:gd name="connsiteX4" fmla="*/ 342462 w 1244305"/>
              <a:gd name="connsiteY4" fmla="*/ 398957 h 429978"/>
              <a:gd name="connsiteX5" fmla="*/ 1244305 w 1244305"/>
              <a:gd name="connsiteY5" fmla="*/ 99409 h 429978"/>
              <a:gd name="connsiteX6" fmla="*/ 1212284 w 1244305"/>
              <a:gd name="connsiteY6" fmla="*/ 4775 h 429978"/>
              <a:gd name="connsiteX0" fmla="*/ 1212284 w 1244305"/>
              <a:gd name="connsiteY0" fmla="*/ 1 h 425204"/>
              <a:gd name="connsiteX1" fmla="*/ 71949 w 1244305"/>
              <a:gd name="connsiteY1" fmla="*/ 40627 h 425204"/>
              <a:gd name="connsiteX2" fmla="*/ 0 w 1244305"/>
              <a:gd name="connsiteY2" fmla="*/ 279685 h 425204"/>
              <a:gd name="connsiteX3" fmla="*/ 247393 w 1244305"/>
              <a:gd name="connsiteY3" fmla="*/ 425204 h 425204"/>
              <a:gd name="connsiteX4" fmla="*/ 342462 w 1244305"/>
              <a:gd name="connsiteY4" fmla="*/ 394183 h 425204"/>
              <a:gd name="connsiteX5" fmla="*/ 1244305 w 1244305"/>
              <a:gd name="connsiteY5" fmla="*/ 94635 h 425204"/>
              <a:gd name="connsiteX6" fmla="*/ 1212284 w 1244305"/>
              <a:gd name="connsiteY6" fmla="*/ 1 h 425204"/>
              <a:gd name="connsiteX0" fmla="*/ 1217062 w 1244305"/>
              <a:gd name="connsiteY0" fmla="*/ 1 h 441142"/>
              <a:gd name="connsiteX1" fmla="*/ 71949 w 1244305"/>
              <a:gd name="connsiteY1" fmla="*/ 56565 h 441142"/>
              <a:gd name="connsiteX2" fmla="*/ 0 w 1244305"/>
              <a:gd name="connsiteY2" fmla="*/ 295623 h 441142"/>
              <a:gd name="connsiteX3" fmla="*/ 247393 w 1244305"/>
              <a:gd name="connsiteY3" fmla="*/ 441142 h 441142"/>
              <a:gd name="connsiteX4" fmla="*/ 342462 w 1244305"/>
              <a:gd name="connsiteY4" fmla="*/ 410121 h 441142"/>
              <a:gd name="connsiteX5" fmla="*/ 1244305 w 1244305"/>
              <a:gd name="connsiteY5" fmla="*/ 110573 h 441142"/>
              <a:gd name="connsiteX6" fmla="*/ 1217062 w 1244305"/>
              <a:gd name="connsiteY6" fmla="*/ 1 h 441142"/>
              <a:gd name="connsiteX0" fmla="*/ 1145113 w 1172356"/>
              <a:gd name="connsiteY0" fmla="*/ 0 h 441141"/>
              <a:gd name="connsiteX1" fmla="*/ 0 w 1172356"/>
              <a:gd name="connsiteY1" fmla="*/ 56564 h 441141"/>
              <a:gd name="connsiteX2" fmla="*/ 175444 w 1172356"/>
              <a:gd name="connsiteY2" fmla="*/ 441141 h 441141"/>
              <a:gd name="connsiteX3" fmla="*/ 270513 w 1172356"/>
              <a:gd name="connsiteY3" fmla="*/ 410120 h 441141"/>
              <a:gd name="connsiteX4" fmla="*/ 1172356 w 1172356"/>
              <a:gd name="connsiteY4" fmla="*/ 110572 h 441141"/>
              <a:gd name="connsiteX5" fmla="*/ 1145113 w 1172356"/>
              <a:gd name="connsiteY5" fmla="*/ 0 h 441141"/>
              <a:gd name="connsiteX0" fmla="*/ 1145113 w 1172356"/>
              <a:gd name="connsiteY0" fmla="*/ 0 h 441141"/>
              <a:gd name="connsiteX1" fmla="*/ 0 w 1172356"/>
              <a:gd name="connsiteY1" fmla="*/ 56564 h 441141"/>
              <a:gd name="connsiteX2" fmla="*/ 175444 w 1172356"/>
              <a:gd name="connsiteY2" fmla="*/ 441141 h 441141"/>
              <a:gd name="connsiteX3" fmla="*/ 990897 w 1172356"/>
              <a:gd name="connsiteY3" fmla="*/ 209083 h 441141"/>
              <a:gd name="connsiteX4" fmla="*/ 1172356 w 1172356"/>
              <a:gd name="connsiteY4" fmla="*/ 110572 h 441141"/>
              <a:gd name="connsiteX5" fmla="*/ 1145113 w 1172356"/>
              <a:gd name="connsiteY5" fmla="*/ 0 h 441141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990897 w 1172356"/>
              <a:gd name="connsiteY3" fmla="*/ 209083 h 337488"/>
              <a:gd name="connsiteX4" fmla="*/ 1172356 w 1172356"/>
              <a:gd name="connsiteY4" fmla="*/ 110572 h 337488"/>
              <a:gd name="connsiteX5" fmla="*/ 1145113 w 1172356"/>
              <a:gd name="connsiteY5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829365 w 1172356"/>
              <a:gd name="connsiteY3" fmla="*/ 149093 h 337488"/>
              <a:gd name="connsiteX4" fmla="*/ 1172356 w 1172356"/>
              <a:gd name="connsiteY4" fmla="*/ 110572 h 337488"/>
              <a:gd name="connsiteX5" fmla="*/ 1145113 w 1172356"/>
              <a:gd name="connsiteY5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829365 w 1172356"/>
              <a:gd name="connsiteY4" fmla="*/ 149093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530789 w 1172356"/>
              <a:gd name="connsiteY4" fmla="*/ 19858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557374 w 1172356"/>
              <a:gd name="connsiteY4" fmla="*/ 264463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9797"/>
              <a:gd name="connsiteY0" fmla="*/ 0 h 337488"/>
              <a:gd name="connsiteX1" fmla="*/ 0 w 1179797"/>
              <a:gd name="connsiteY1" fmla="*/ 56564 h 337488"/>
              <a:gd name="connsiteX2" fmla="*/ 351275 w 1179797"/>
              <a:gd name="connsiteY2" fmla="*/ 337488 h 337488"/>
              <a:gd name="connsiteX3" fmla="*/ 441379 w 1179797"/>
              <a:gd name="connsiteY3" fmla="*/ 318676 h 337488"/>
              <a:gd name="connsiteX4" fmla="*/ 557374 w 1179797"/>
              <a:gd name="connsiteY4" fmla="*/ 264463 h 337488"/>
              <a:gd name="connsiteX5" fmla="*/ 1179797 w 1179797"/>
              <a:gd name="connsiteY5" fmla="*/ 124385 h 337488"/>
              <a:gd name="connsiteX6" fmla="*/ 1145113 w 1179797"/>
              <a:gd name="connsiteY6" fmla="*/ 0 h 337488"/>
              <a:gd name="connsiteX0" fmla="*/ 1171679 w 1179797"/>
              <a:gd name="connsiteY0" fmla="*/ 0 h 329523"/>
              <a:gd name="connsiteX1" fmla="*/ 0 w 1179797"/>
              <a:gd name="connsiteY1" fmla="*/ 48599 h 329523"/>
              <a:gd name="connsiteX2" fmla="*/ 351275 w 1179797"/>
              <a:gd name="connsiteY2" fmla="*/ 329523 h 329523"/>
              <a:gd name="connsiteX3" fmla="*/ 441379 w 1179797"/>
              <a:gd name="connsiteY3" fmla="*/ 310711 h 329523"/>
              <a:gd name="connsiteX4" fmla="*/ 557374 w 1179797"/>
              <a:gd name="connsiteY4" fmla="*/ 256498 h 329523"/>
              <a:gd name="connsiteX5" fmla="*/ 1179797 w 1179797"/>
              <a:gd name="connsiteY5" fmla="*/ 116420 h 329523"/>
              <a:gd name="connsiteX6" fmla="*/ 1171679 w 1179797"/>
              <a:gd name="connsiteY6" fmla="*/ 0 h 329523"/>
              <a:gd name="connsiteX0" fmla="*/ 1171679 w 1179797"/>
              <a:gd name="connsiteY0" fmla="*/ 0 h 516276"/>
              <a:gd name="connsiteX1" fmla="*/ 0 w 1179797"/>
              <a:gd name="connsiteY1" fmla="*/ 48599 h 516276"/>
              <a:gd name="connsiteX2" fmla="*/ 351275 w 1179797"/>
              <a:gd name="connsiteY2" fmla="*/ 329523 h 516276"/>
              <a:gd name="connsiteX3" fmla="*/ 613824 w 1179797"/>
              <a:gd name="connsiteY3" fmla="*/ 516276 h 516276"/>
              <a:gd name="connsiteX4" fmla="*/ 557374 w 1179797"/>
              <a:gd name="connsiteY4" fmla="*/ 256498 h 516276"/>
              <a:gd name="connsiteX5" fmla="*/ 1179797 w 1179797"/>
              <a:gd name="connsiteY5" fmla="*/ 116420 h 516276"/>
              <a:gd name="connsiteX6" fmla="*/ 1171679 w 1179797"/>
              <a:gd name="connsiteY6" fmla="*/ 0 h 516276"/>
              <a:gd name="connsiteX0" fmla="*/ 1171679 w 1179797"/>
              <a:gd name="connsiteY0" fmla="*/ 0 h 516276"/>
              <a:gd name="connsiteX1" fmla="*/ 0 w 1179797"/>
              <a:gd name="connsiteY1" fmla="*/ 48599 h 516276"/>
              <a:gd name="connsiteX2" fmla="*/ 271195 w 1179797"/>
              <a:gd name="connsiteY2" fmla="*/ 276984 h 516276"/>
              <a:gd name="connsiteX3" fmla="*/ 613824 w 1179797"/>
              <a:gd name="connsiteY3" fmla="*/ 516276 h 516276"/>
              <a:gd name="connsiteX4" fmla="*/ 557374 w 1179797"/>
              <a:gd name="connsiteY4" fmla="*/ 256498 h 516276"/>
              <a:gd name="connsiteX5" fmla="*/ 1179797 w 1179797"/>
              <a:gd name="connsiteY5" fmla="*/ 116420 h 516276"/>
              <a:gd name="connsiteX6" fmla="*/ 1171679 w 1179797"/>
              <a:gd name="connsiteY6" fmla="*/ 0 h 516276"/>
              <a:gd name="connsiteX0" fmla="*/ 1164162 w 1172280"/>
              <a:gd name="connsiteY0" fmla="*/ 0 h 516276"/>
              <a:gd name="connsiteX1" fmla="*/ -1 w 1172280"/>
              <a:gd name="connsiteY1" fmla="*/ 38991 h 516276"/>
              <a:gd name="connsiteX2" fmla="*/ 263678 w 1172280"/>
              <a:gd name="connsiteY2" fmla="*/ 276984 h 516276"/>
              <a:gd name="connsiteX3" fmla="*/ 606307 w 1172280"/>
              <a:gd name="connsiteY3" fmla="*/ 516276 h 516276"/>
              <a:gd name="connsiteX4" fmla="*/ 549857 w 1172280"/>
              <a:gd name="connsiteY4" fmla="*/ 256498 h 516276"/>
              <a:gd name="connsiteX5" fmla="*/ 1172280 w 1172280"/>
              <a:gd name="connsiteY5" fmla="*/ 116420 h 516276"/>
              <a:gd name="connsiteX6" fmla="*/ 1164162 w 1172280"/>
              <a:gd name="connsiteY6" fmla="*/ 0 h 516276"/>
              <a:gd name="connsiteX0" fmla="*/ 1222384 w 1222384"/>
              <a:gd name="connsiteY0" fmla="*/ 0 h 507864"/>
              <a:gd name="connsiteX1" fmla="*/ 0 w 1222384"/>
              <a:gd name="connsiteY1" fmla="*/ 30579 h 507864"/>
              <a:gd name="connsiteX2" fmla="*/ 263679 w 1222384"/>
              <a:gd name="connsiteY2" fmla="*/ 268572 h 507864"/>
              <a:gd name="connsiteX3" fmla="*/ 606308 w 1222384"/>
              <a:gd name="connsiteY3" fmla="*/ 507864 h 507864"/>
              <a:gd name="connsiteX4" fmla="*/ 549858 w 1222384"/>
              <a:gd name="connsiteY4" fmla="*/ 248086 h 507864"/>
              <a:gd name="connsiteX5" fmla="*/ 1172281 w 1222384"/>
              <a:gd name="connsiteY5" fmla="*/ 108008 h 507864"/>
              <a:gd name="connsiteX6" fmla="*/ 1222384 w 1222384"/>
              <a:gd name="connsiteY6" fmla="*/ 0 h 507864"/>
              <a:gd name="connsiteX0" fmla="*/ 1222384 w 1222958"/>
              <a:gd name="connsiteY0" fmla="*/ 0 h 507864"/>
              <a:gd name="connsiteX1" fmla="*/ 0 w 1222958"/>
              <a:gd name="connsiteY1" fmla="*/ 30579 h 507864"/>
              <a:gd name="connsiteX2" fmla="*/ 263679 w 1222958"/>
              <a:gd name="connsiteY2" fmla="*/ 268572 h 507864"/>
              <a:gd name="connsiteX3" fmla="*/ 606308 w 1222958"/>
              <a:gd name="connsiteY3" fmla="*/ 507864 h 507864"/>
              <a:gd name="connsiteX4" fmla="*/ 549858 w 1222958"/>
              <a:gd name="connsiteY4" fmla="*/ 248086 h 507864"/>
              <a:gd name="connsiteX5" fmla="*/ 1222958 w 1222958"/>
              <a:gd name="connsiteY5" fmla="*/ 124166 h 507864"/>
              <a:gd name="connsiteX6" fmla="*/ 1222384 w 1222958"/>
              <a:gd name="connsiteY6" fmla="*/ 0 h 507864"/>
              <a:gd name="connsiteX0" fmla="*/ 1222384 w 1222958"/>
              <a:gd name="connsiteY0" fmla="*/ 0 h 448106"/>
              <a:gd name="connsiteX1" fmla="*/ 0 w 1222958"/>
              <a:gd name="connsiteY1" fmla="*/ 30579 h 448106"/>
              <a:gd name="connsiteX2" fmla="*/ 263679 w 1222958"/>
              <a:gd name="connsiteY2" fmla="*/ 268572 h 448106"/>
              <a:gd name="connsiteX3" fmla="*/ 498477 w 1222958"/>
              <a:gd name="connsiteY3" fmla="*/ 448106 h 448106"/>
              <a:gd name="connsiteX4" fmla="*/ 549858 w 1222958"/>
              <a:gd name="connsiteY4" fmla="*/ 248086 h 448106"/>
              <a:gd name="connsiteX5" fmla="*/ 1222958 w 1222958"/>
              <a:gd name="connsiteY5" fmla="*/ 124166 h 448106"/>
              <a:gd name="connsiteX6" fmla="*/ 1222384 w 1222958"/>
              <a:gd name="connsiteY6" fmla="*/ 0 h 448106"/>
              <a:gd name="connsiteX0" fmla="*/ 1222384 w 1222958"/>
              <a:gd name="connsiteY0" fmla="*/ 0 h 448106"/>
              <a:gd name="connsiteX1" fmla="*/ 0 w 1222958"/>
              <a:gd name="connsiteY1" fmla="*/ 30579 h 448106"/>
              <a:gd name="connsiteX2" fmla="*/ 263679 w 1222958"/>
              <a:gd name="connsiteY2" fmla="*/ 268572 h 448106"/>
              <a:gd name="connsiteX3" fmla="*/ 498477 w 1222958"/>
              <a:gd name="connsiteY3" fmla="*/ 448106 h 448106"/>
              <a:gd name="connsiteX4" fmla="*/ 479684 w 1222958"/>
              <a:gd name="connsiteY4" fmla="*/ 261238 h 448106"/>
              <a:gd name="connsiteX5" fmla="*/ 1222958 w 1222958"/>
              <a:gd name="connsiteY5" fmla="*/ 124166 h 448106"/>
              <a:gd name="connsiteX6" fmla="*/ 1222384 w 1222958"/>
              <a:gd name="connsiteY6" fmla="*/ 0 h 44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2958" h="448106">
                <a:moveTo>
                  <a:pt x="1222384" y="0"/>
                </a:moveTo>
                <a:lnTo>
                  <a:pt x="0" y="30579"/>
                </a:lnTo>
                <a:lnTo>
                  <a:pt x="263679" y="268572"/>
                </a:lnTo>
                <a:lnTo>
                  <a:pt x="498477" y="448106"/>
                </a:lnTo>
                <a:lnTo>
                  <a:pt x="479684" y="261238"/>
                </a:lnTo>
                <a:lnTo>
                  <a:pt x="1222958" y="124166"/>
                </a:lnTo>
                <a:cubicBezTo>
                  <a:pt x="1222767" y="82777"/>
                  <a:pt x="1222575" y="41389"/>
                  <a:pt x="1222384" y="0"/>
                </a:cubicBezTo>
                <a:close/>
              </a:path>
            </a:pathLst>
          </a:custGeom>
          <a:solidFill>
            <a:srgbClr val="AAFFFA"/>
          </a:solidFill>
          <a:ln w="9525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1A3A0C-80F0-80E8-4234-9C1974CE94C1}"/>
              </a:ext>
            </a:extLst>
          </p:cNvPr>
          <p:cNvSpPr txBox="1"/>
          <p:nvPr/>
        </p:nvSpPr>
        <p:spPr>
          <a:xfrm>
            <a:off x="4040086" y="1567029"/>
            <a:ext cx="1016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432FF"/>
                </a:solidFill>
              </a:rPr>
              <a:t>MSPD2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5799E7-2DB7-CB03-A89A-5067F565C48E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9269971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>
                <a:solidFill>
                  <a:srgbClr val="122E4F"/>
                </a:solidFill>
                <a:latin typeface="Outfit"/>
              </a:rPr>
              <a:t>New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beamlines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 in ALBA II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FED6990F-7BEC-28B2-5D7A-C682F5575339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Experiments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CA86950E-DC23-47B4-492B-199CE5A11BF7}"/>
              </a:ext>
            </a:extLst>
          </p:cNvPr>
          <p:cNvSpPr/>
          <p:nvPr/>
        </p:nvSpPr>
        <p:spPr>
          <a:xfrm rot="20482846">
            <a:off x="1792457" y="6043769"/>
            <a:ext cx="1133640" cy="415377"/>
          </a:xfrm>
          <a:custGeom>
            <a:avLst/>
            <a:gdLst>
              <a:gd name="connsiteX0" fmla="*/ 1583940 w 1583940"/>
              <a:gd name="connsiteY0" fmla="*/ 0 h 1316123"/>
              <a:gd name="connsiteX1" fmla="*/ 1086567 w 1583940"/>
              <a:gd name="connsiteY1" fmla="*/ 600672 h 1316123"/>
              <a:gd name="connsiteX2" fmla="*/ 967963 w 1583940"/>
              <a:gd name="connsiteY2" fmla="*/ 485894 h 1316123"/>
              <a:gd name="connsiteX3" fmla="*/ 661888 w 1583940"/>
              <a:gd name="connsiteY3" fmla="*/ 665713 h 1316123"/>
              <a:gd name="connsiteX4" fmla="*/ 505024 w 1583940"/>
              <a:gd name="connsiteY4" fmla="*/ 799621 h 1316123"/>
              <a:gd name="connsiteX5" fmla="*/ 0 w 1583940"/>
              <a:gd name="connsiteY5" fmla="*/ 1308472 h 1316123"/>
              <a:gd name="connsiteX6" fmla="*/ 179819 w 1583940"/>
              <a:gd name="connsiteY6" fmla="*/ 1316123 h 1316123"/>
              <a:gd name="connsiteX7" fmla="*/ 459113 w 1583940"/>
              <a:gd name="connsiteY7" fmla="*/ 1296994 h 1316123"/>
              <a:gd name="connsiteX8" fmla="*/ 746058 w 1583940"/>
              <a:gd name="connsiteY8" fmla="*/ 1243431 h 1316123"/>
              <a:gd name="connsiteX9" fmla="*/ 1017700 w 1583940"/>
              <a:gd name="connsiteY9" fmla="*/ 1170738 h 1316123"/>
              <a:gd name="connsiteX10" fmla="*/ 738407 w 1583940"/>
              <a:gd name="connsiteY10" fmla="*/ 849359 h 1316123"/>
              <a:gd name="connsiteX11" fmla="*/ 1033004 w 1583940"/>
              <a:gd name="connsiteY11" fmla="*/ 547109 h 1316123"/>
              <a:gd name="connsiteX0" fmla="*/ 1086567 w 1086567"/>
              <a:gd name="connsiteY0" fmla="*/ 114778 h 830229"/>
              <a:gd name="connsiteX1" fmla="*/ 967963 w 1086567"/>
              <a:gd name="connsiteY1" fmla="*/ 0 h 830229"/>
              <a:gd name="connsiteX2" fmla="*/ 661888 w 1086567"/>
              <a:gd name="connsiteY2" fmla="*/ 179819 h 830229"/>
              <a:gd name="connsiteX3" fmla="*/ 505024 w 1086567"/>
              <a:gd name="connsiteY3" fmla="*/ 313727 h 830229"/>
              <a:gd name="connsiteX4" fmla="*/ 0 w 1086567"/>
              <a:gd name="connsiteY4" fmla="*/ 822578 h 830229"/>
              <a:gd name="connsiteX5" fmla="*/ 179819 w 1086567"/>
              <a:gd name="connsiteY5" fmla="*/ 830229 h 830229"/>
              <a:gd name="connsiteX6" fmla="*/ 459113 w 1086567"/>
              <a:gd name="connsiteY6" fmla="*/ 811100 h 830229"/>
              <a:gd name="connsiteX7" fmla="*/ 746058 w 1086567"/>
              <a:gd name="connsiteY7" fmla="*/ 757537 h 830229"/>
              <a:gd name="connsiteX8" fmla="*/ 1017700 w 1086567"/>
              <a:gd name="connsiteY8" fmla="*/ 684844 h 830229"/>
              <a:gd name="connsiteX9" fmla="*/ 738407 w 1086567"/>
              <a:gd name="connsiteY9" fmla="*/ 363465 h 830229"/>
              <a:gd name="connsiteX10" fmla="*/ 1033004 w 1086567"/>
              <a:gd name="connsiteY10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38407 w 1033004"/>
              <a:gd name="connsiteY8" fmla="*/ 363465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967963 w 1033004"/>
              <a:gd name="connsiteY0" fmla="*/ 0 h 830229"/>
              <a:gd name="connsiteX1" fmla="*/ 661888 w 1033004"/>
              <a:gd name="connsiteY1" fmla="*/ 179819 h 830229"/>
              <a:gd name="connsiteX2" fmla="*/ 505024 w 1033004"/>
              <a:gd name="connsiteY2" fmla="*/ 313727 h 830229"/>
              <a:gd name="connsiteX3" fmla="*/ 0 w 1033004"/>
              <a:gd name="connsiteY3" fmla="*/ 822578 h 830229"/>
              <a:gd name="connsiteX4" fmla="*/ 179819 w 1033004"/>
              <a:gd name="connsiteY4" fmla="*/ 830229 h 830229"/>
              <a:gd name="connsiteX5" fmla="*/ 459113 w 1033004"/>
              <a:gd name="connsiteY5" fmla="*/ 811100 h 830229"/>
              <a:gd name="connsiteX6" fmla="*/ 746058 w 1033004"/>
              <a:gd name="connsiteY6" fmla="*/ 757537 h 830229"/>
              <a:gd name="connsiteX7" fmla="*/ 1017700 w 1033004"/>
              <a:gd name="connsiteY7" fmla="*/ 684844 h 830229"/>
              <a:gd name="connsiteX8" fmla="*/ 742233 w 1033004"/>
              <a:gd name="connsiteY8" fmla="*/ 374943 h 830229"/>
              <a:gd name="connsiteX9" fmla="*/ 1033004 w 1033004"/>
              <a:gd name="connsiteY9" fmla="*/ 61215 h 830229"/>
              <a:gd name="connsiteX10" fmla="*/ 967963 w 1033004"/>
              <a:gd name="connsiteY10" fmla="*/ 0 h 830229"/>
              <a:gd name="connsiteX0" fmla="*/ 619802 w 1033004"/>
              <a:gd name="connsiteY0" fmla="*/ 0 h 1140130"/>
              <a:gd name="connsiteX1" fmla="*/ 661888 w 1033004"/>
              <a:gd name="connsiteY1" fmla="*/ 489720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19802 w 1033004"/>
              <a:gd name="connsiteY0" fmla="*/ 0 h 1140130"/>
              <a:gd name="connsiteX1" fmla="*/ 348160 w 1033004"/>
              <a:gd name="connsiteY1" fmla="*/ 309901 h 1140130"/>
              <a:gd name="connsiteX2" fmla="*/ 505024 w 1033004"/>
              <a:gd name="connsiteY2" fmla="*/ 623628 h 1140130"/>
              <a:gd name="connsiteX3" fmla="*/ 0 w 1033004"/>
              <a:gd name="connsiteY3" fmla="*/ 1132479 h 1140130"/>
              <a:gd name="connsiteX4" fmla="*/ 179819 w 1033004"/>
              <a:gd name="connsiteY4" fmla="*/ 1140130 h 1140130"/>
              <a:gd name="connsiteX5" fmla="*/ 459113 w 1033004"/>
              <a:gd name="connsiteY5" fmla="*/ 1121001 h 1140130"/>
              <a:gd name="connsiteX6" fmla="*/ 746058 w 1033004"/>
              <a:gd name="connsiteY6" fmla="*/ 1067438 h 1140130"/>
              <a:gd name="connsiteX7" fmla="*/ 1017700 w 1033004"/>
              <a:gd name="connsiteY7" fmla="*/ 994745 h 1140130"/>
              <a:gd name="connsiteX8" fmla="*/ 742233 w 1033004"/>
              <a:gd name="connsiteY8" fmla="*/ 684844 h 1140130"/>
              <a:gd name="connsiteX9" fmla="*/ 1033004 w 1033004"/>
              <a:gd name="connsiteY9" fmla="*/ 371116 h 1140130"/>
              <a:gd name="connsiteX10" fmla="*/ 619802 w 1033004"/>
              <a:gd name="connsiteY10" fmla="*/ 0 h 1140130"/>
              <a:gd name="connsiteX0" fmla="*/ 608325 w 1033004"/>
              <a:gd name="connsiteY0" fmla="*/ 0 h 1143956"/>
              <a:gd name="connsiteX1" fmla="*/ 348160 w 1033004"/>
              <a:gd name="connsiteY1" fmla="*/ 313727 h 1143956"/>
              <a:gd name="connsiteX2" fmla="*/ 505024 w 1033004"/>
              <a:gd name="connsiteY2" fmla="*/ 627454 h 1143956"/>
              <a:gd name="connsiteX3" fmla="*/ 0 w 1033004"/>
              <a:gd name="connsiteY3" fmla="*/ 1136305 h 1143956"/>
              <a:gd name="connsiteX4" fmla="*/ 179819 w 1033004"/>
              <a:gd name="connsiteY4" fmla="*/ 1143956 h 1143956"/>
              <a:gd name="connsiteX5" fmla="*/ 459113 w 1033004"/>
              <a:gd name="connsiteY5" fmla="*/ 1124827 h 1143956"/>
              <a:gd name="connsiteX6" fmla="*/ 746058 w 1033004"/>
              <a:gd name="connsiteY6" fmla="*/ 1071264 h 1143956"/>
              <a:gd name="connsiteX7" fmla="*/ 1017700 w 1033004"/>
              <a:gd name="connsiteY7" fmla="*/ 998571 h 1143956"/>
              <a:gd name="connsiteX8" fmla="*/ 742233 w 1033004"/>
              <a:gd name="connsiteY8" fmla="*/ 688670 h 1143956"/>
              <a:gd name="connsiteX9" fmla="*/ 1033004 w 1033004"/>
              <a:gd name="connsiteY9" fmla="*/ 374942 h 1143956"/>
              <a:gd name="connsiteX10" fmla="*/ 608325 w 1033004"/>
              <a:gd name="connsiteY10" fmla="*/ 0 h 1143956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459113 w 1033004"/>
              <a:gd name="connsiteY5" fmla="*/ 112482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179819 w 1033004"/>
              <a:gd name="connsiteY4" fmla="*/ 1143956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608325 w 1033004"/>
              <a:gd name="connsiteY0" fmla="*/ 0 h 1155434"/>
              <a:gd name="connsiteX1" fmla="*/ 348160 w 1033004"/>
              <a:gd name="connsiteY1" fmla="*/ 313727 h 1155434"/>
              <a:gd name="connsiteX2" fmla="*/ 45911 w 1033004"/>
              <a:gd name="connsiteY2" fmla="*/ 1155434 h 1155434"/>
              <a:gd name="connsiteX3" fmla="*/ 0 w 1033004"/>
              <a:gd name="connsiteY3" fmla="*/ 1136305 h 1155434"/>
              <a:gd name="connsiteX4" fmla="*/ 244860 w 1033004"/>
              <a:gd name="connsiteY4" fmla="*/ 1059785 h 1155434"/>
              <a:gd name="connsiteX5" fmla="*/ 336683 w 1033004"/>
              <a:gd name="connsiteY5" fmla="*/ 1002397 h 1155434"/>
              <a:gd name="connsiteX6" fmla="*/ 746058 w 1033004"/>
              <a:gd name="connsiteY6" fmla="*/ 1071264 h 1155434"/>
              <a:gd name="connsiteX7" fmla="*/ 1017700 w 1033004"/>
              <a:gd name="connsiteY7" fmla="*/ 998571 h 1155434"/>
              <a:gd name="connsiteX8" fmla="*/ 742233 w 1033004"/>
              <a:gd name="connsiteY8" fmla="*/ 688670 h 1155434"/>
              <a:gd name="connsiteX9" fmla="*/ 1033004 w 1033004"/>
              <a:gd name="connsiteY9" fmla="*/ 374942 h 1155434"/>
              <a:gd name="connsiteX10" fmla="*/ 608325 w 1033004"/>
              <a:gd name="connsiteY10" fmla="*/ 0 h 1155434"/>
              <a:gd name="connsiteX0" fmla="*/ 562414 w 987093"/>
              <a:gd name="connsiteY0" fmla="*/ 0 h 1155434"/>
              <a:gd name="connsiteX1" fmla="*/ 302249 w 987093"/>
              <a:gd name="connsiteY1" fmla="*/ 313727 h 1155434"/>
              <a:gd name="connsiteX2" fmla="*/ 0 w 987093"/>
              <a:gd name="connsiteY2" fmla="*/ 1155434 h 1155434"/>
              <a:gd name="connsiteX3" fmla="*/ 198949 w 987093"/>
              <a:gd name="connsiteY3" fmla="*/ 1059785 h 1155434"/>
              <a:gd name="connsiteX4" fmla="*/ 290772 w 987093"/>
              <a:gd name="connsiteY4" fmla="*/ 1002397 h 1155434"/>
              <a:gd name="connsiteX5" fmla="*/ 700147 w 987093"/>
              <a:gd name="connsiteY5" fmla="*/ 1071264 h 1155434"/>
              <a:gd name="connsiteX6" fmla="*/ 971789 w 987093"/>
              <a:gd name="connsiteY6" fmla="*/ 998571 h 1155434"/>
              <a:gd name="connsiteX7" fmla="*/ 696322 w 987093"/>
              <a:gd name="connsiteY7" fmla="*/ 688670 h 1155434"/>
              <a:gd name="connsiteX8" fmla="*/ 987093 w 987093"/>
              <a:gd name="connsiteY8" fmla="*/ 374942 h 1155434"/>
              <a:gd name="connsiteX9" fmla="*/ 562414 w 987093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65189 w 971789"/>
              <a:gd name="connsiteY8" fmla="*/ 61214 h 1155434"/>
              <a:gd name="connsiteX9" fmla="*/ 562414 w 971789"/>
              <a:gd name="connsiteY9" fmla="*/ 0 h 1155434"/>
              <a:gd name="connsiteX0" fmla="*/ 562414 w 971789"/>
              <a:gd name="connsiteY0" fmla="*/ 0 h 1155434"/>
              <a:gd name="connsiteX1" fmla="*/ 302249 w 971789"/>
              <a:gd name="connsiteY1" fmla="*/ 313727 h 1155434"/>
              <a:gd name="connsiteX2" fmla="*/ 0 w 971789"/>
              <a:gd name="connsiteY2" fmla="*/ 1155434 h 1155434"/>
              <a:gd name="connsiteX3" fmla="*/ 198949 w 971789"/>
              <a:gd name="connsiteY3" fmla="*/ 1059785 h 1155434"/>
              <a:gd name="connsiteX4" fmla="*/ 290772 w 971789"/>
              <a:gd name="connsiteY4" fmla="*/ 1002397 h 1155434"/>
              <a:gd name="connsiteX5" fmla="*/ 700147 w 971789"/>
              <a:gd name="connsiteY5" fmla="*/ 1071264 h 1155434"/>
              <a:gd name="connsiteX6" fmla="*/ 971789 w 971789"/>
              <a:gd name="connsiteY6" fmla="*/ 998571 h 1155434"/>
              <a:gd name="connsiteX7" fmla="*/ 696322 w 971789"/>
              <a:gd name="connsiteY7" fmla="*/ 688670 h 1155434"/>
              <a:gd name="connsiteX8" fmla="*/ 757537 w 971789"/>
              <a:gd name="connsiteY8" fmla="*/ 68865 h 1155434"/>
              <a:gd name="connsiteX9" fmla="*/ 562414 w 971789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700148 w 757537"/>
              <a:gd name="connsiteY6" fmla="*/ 795796 h 1155434"/>
              <a:gd name="connsiteX7" fmla="*/ 696322 w 757537"/>
              <a:gd name="connsiteY7" fmla="*/ 688670 h 1155434"/>
              <a:gd name="connsiteX8" fmla="*/ 757537 w 757537"/>
              <a:gd name="connsiteY8" fmla="*/ 68865 h 1155434"/>
              <a:gd name="connsiteX9" fmla="*/ 562414 w 757537"/>
              <a:gd name="connsiteY9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96322 w 757537"/>
              <a:gd name="connsiteY6" fmla="*/ 688670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700147 w 757537"/>
              <a:gd name="connsiteY5" fmla="*/ 1071264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0772 w 757537"/>
              <a:gd name="connsiteY4" fmla="*/ 100239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2414 w 757537"/>
              <a:gd name="connsiteY0" fmla="*/ 0 h 1155434"/>
              <a:gd name="connsiteX1" fmla="*/ 302249 w 757537"/>
              <a:gd name="connsiteY1" fmla="*/ 313727 h 1155434"/>
              <a:gd name="connsiteX2" fmla="*/ 0 w 757537"/>
              <a:gd name="connsiteY2" fmla="*/ 1155434 h 1155434"/>
              <a:gd name="connsiteX3" fmla="*/ 198949 w 757537"/>
              <a:gd name="connsiteY3" fmla="*/ 1059785 h 1155434"/>
              <a:gd name="connsiteX4" fmla="*/ 298424 w 757537"/>
              <a:gd name="connsiteY4" fmla="*/ 1021527 h 1155434"/>
              <a:gd name="connsiteX5" fmla="*/ 539457 w 757537"/>
              <a:gd name="connsiteY5" fmla="*/ 887619 h 1155434"/>
              <a:gd name="connsiteX6" fmla="*/ 684845 w 757537"/>
              <a:gd name="connsiteY6" fmla="*/ 784319 h 1155434"/>
              <a:gd name="connsiteX7" fmla="*/ 757537 w 757537"/>
              <a:gd name="connsiteY7" fmla="*/ 68865 h 1155434"/>
              <a:gd name="connsiteX8" fmla="*/ 562414 w 757537"/>
              <a:gd name="connsiteY8" fmla="*/ 0 h 1155434"/>
              <a:gd name="connsiteX0" fmla="*/ 566240 w 761363"/>
              <a:gd name="connsiteY0" fmla="*/ 0 h 1163086"/>
              <a:gd name="connsiteX1" fmla="*/ 306075 w 761363"/>
              <a:gd name="connsiteY1" fmla="*/ 313727 h 1163086"/>
              <a:gd name="connsiteX2" fmla="*/ 0 w 761363"/>
              <a:gd name="connsiteY2" fmla="*/ 1163086 h 1163086"/>
              <a:gd name="connsiteX3" fmla="*/ 202775 w 761363"/>
              <a:gd name="connsiteY3" fmla="*/ 1059785 h 1163086"/>
              <a:gd name="connsiteX4" fmla="*/ 302250 w 761363"/>
              <a:gd name="connsiteY4" fmla="*/ 1021527 h 1163086"/>
              <a:gd name="connsiteX5" fmla="*/ 543283 w 761363"/>
              <a:gd name="connsiteY5" fmla="*/ 887619 h 1163086"/>
              <a:gd name="connsiteX6" fmla="*/ 688671 w 761363"/>
              <a:gd name="connsiteY6" fmla="*/ 784319 h 1163086"/>
              <a:gd name="connsiteX7" fmla="*/ 761363 w 761363"/>
              <a:gd name="connsiteY7" fmla="*/ 68865 h 1163086"/>
              <a:gd name="connsiteX8" fmla="*/ 566240 w 761363"/>
              <a:gd name="connsiteY8" fmla="*/ 0 h 1163086"/>
              <a:gd name="connsiteX0" fmla="*/ 566240 w 749885"/>
              <a:gd name="connsiteY0" fmla="*/ 0 h 1163086"/>
              <a:gd name="connsiteX1" fmla="*/ 306075 w 749885"/>
              <a:gd name="connsiteY1" fmla="*/ 313727 h 1163086"/>
              <a:gd name="connsiteX2" fmla="*/ 0 w 749885"/>
              <a:gd name="connsiteY2" fmla="*/ 1163086 h 1163086"/>
              <a:gd name="connsiteX3" fmla="*/ 202775 w 749885"/>
              <a:gd name="connsiteY3" fmla="*/ 1059785 h 1163086"/>
              <a:gd name="connsiteX4" fmla="*/ 302250 w 749885"/>
              <a:gd name="connsiteY4" fmla="*/ 1021527 h 1163086"/>
              <a:gd name="connsiteX5" fmla="*/ 543283 w 749885"/>
              <a:gd name="connsiteY5" fmla="*/ 887619 h 1163086"/>
              <a:gd name="connsiteX6" fmla="*/ 688671 w 749885"/>
              <a:gd name="connsiteY6" fmla="*/ 784319 h 1163086"/>
              <a:gd name="connsiteX7" fmla="*/ 749885 w 749885"/>
              <a:gd name="connsiteY7" fmla="*/ 68865 h 1163086"/>
              <a:gd name="connsiteX8" fmla="*/ 566240 w 749885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84319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540753 w 753711"/>
              <a:gd name="connsiteY6" fmla="*/ 887413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753711"/>
              <a:gd name="connsiteY0" fmla="*/ 0 h 1163086"/>
              <a:gd name="connsiteX1" fmla="*/ 306075 w 753711"/>
              <a:gd name="connsiteY1" fmla="*/ 313727 h 1163086"/>
              <a:gd name="connsiteX2" fmla="*/ 0 w 753711"/>
              <a:gd name="connsiteY2" fmla="*/ 1163086 h 1163086"/>
              <a:gd name="connsiteX3" fmla="*/ 202775 w 753711"/>
              <a:gd name="connsiteY3" fmla="*/ 1059785 h 1163086"/>
              <a:gd name="connsiteX4" fmla="*/ 302250 w 753711"/>
              <a:gd name="connsiteY4" fmla="*/ 1021527 h 1163086"/>
              <a:gd name="connsiteX5" fmla="*/ 543283 w 753711"/>
              <a:gd name="connsiteY5" fmla="*/ 887619 h 1163086"/>
              <a:gd name="connsiteX6" fmla="*/ 688671 w 753711"/>
              <a:gd name="connsiteY6" fmla="*/ 757425 h 1163086"/>
              <a:gd name="connsiteX7" fmla="*/ 753711 w 753711"/>
              <a:gd name="connsiteY7" fmla="*/ 53562 h 1163086"/>
              <a:gd name="connsiteX8" fmla="*/ 566240 w 753711"/>
              <a:gd name="connsiteY8" fmla="*/ 0 h 1163086"/>
              <a:gd name="connsiteX0" fmla="*/ 566240 w 1533640"/>
              <a:gd name="connsiteY0" fmla="*/ 0 h 1163086"/>
              <a:gd name="connsiteX1" fmla="*/ 306075 w 1533640"/>
              <a:gd name="connsiteY1" fmla="*/ 313727 h 1163086"/>
              <a:gd name="connsiteX2" fmla="*/ 0 w 1533640"/>
              <a:gd name="connsiteY2" fmla="*/ 1163086 h 1163086"/>
              <a:gd name="connsiteX3" fmla="*/ 202775 w 1533640"/>
              <a:gd name="connsiteY3" fmla="*/ 1059785 h 1163086"/>
              <a:gd name="connsiteX4" fmla="*/ 302250 w 1533640"/>
              <a:gd name="connsiteY4" fmla="*/ 1021527 h 1163086"/>
              <a:gd name="connsiteX5" fmla="*/ 543283 w 1533640"/>
              <a:gd name="connsiteY5" fmla="*/ 887619 h 1163086"/>
              <a:gd name="connsiteX6" fmla="*/ 688671 w 1533640"/>
              <a:gd name="connsiteY6" fmla="*/ 757425 h 1163086"/>
              <a:gd name="connsiteX7" fmla="*/ 1533640 w 1533640"/>
              <a:gd name="connsiteY7" fmla="*/ 627304 h 1163086"/>
              <a:gd name="connsiteX8" fmla="*/ 566240 w 1533640"/>
              <a:gd name="connsiteY8" fmla="*/ 0 h 1163086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688671 w 1533640"/>
              <a:gd name="connsiteY6" fmla="*/ 443698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43283 w 1533640"/>
              <a:gd name="connsiteY5" fmla="*/ 573892 h 849359"/>
              <a:gd name="connsiteX6" fmla="*/ 513860 w 1533640"/>
              <a:gd name="connsiteY6" fmla="*/ 658850 h 849359"/>
              <a:gd name="connsiteX7" fmla="*/ 1533640 w 1533640"/>
              <a:gd name="connsiteY7" fmla="*/ 313577 h 849359"/>
              <a:gd name="connsiteX8" fmla="*/ 1516499 w 1533640"/>
              <a:gd name="connsiteY8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302250 w 1533640"/>
              <a:gd name="connsiteY4" fmla="*/ 707800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246567 h 849359"/>
              <a:gd name="connsiteX1" fmla="*/ 306075 w 1533640"/>
              <a:gd name="connsiteY1" fmla="*/ 0 h 849359"/>
              <a:gd name="connsiteX2" fmla="*/ 0 w 1533640"/>
              <a:gd name="connsiteY2" fmla="*/ 849359 h 849359"/>
              <a:gd name="connsiteX3" fmla="*/ 202775 w 1533640"/>
              <a:gd name="connsiteY3" fmla="*/ 746058 h 849359"/>
              <a:gd name="connsiteX4" fmla="*/ 418791 w 1533640"/>
              <a:gd name="connsiteY4" fmla="*/ 689871 h 849359"/>
              <a:gd name="connsiteX5" fmla="*/ 513860 w 1533640"/>
              <a:gd name="connsiteY5" fmla="*/ 658850 h 849359"/>
              <a:gd name="connsiteX6" fmla="*/ 1533640 w 1533640"/>
              <a:gd name="connsiteY6" fmla="*/ 313577 h 849359"/>
              <a:gd name="connsiteX7" fmla="*/ 1516499 w 1533640"/>
              <a:gd name="connsiteY7" fmla="*/ 246567 h 849359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516499 w 1533640"/>
              <a:gd name="connsiteY0" fmla="*/ 38 h 602830"/>
              <a:gd name="connsiteX1" fmla="*/ 642252 w 1533640"/>
              <a:gd name="connsiteY1" fmla="*/ 0 h 602830"/>
              <a:gd name="connsiteX2" fmla="*/ 0 w 1533640"/>
              <a:gd name="connsiteY2" fmla="*/ 602830 h 602830"/>
              <a:gd name="connsiteX3" fmla="*/ 202775 w 1533640"/>
              <a:gd name="connsiteY3" fmla="*/ 499529 h 602830"/>
              <a:gd name="connsiteX4" fmla="*/ 418791 w 1533640"/>
              <a:gd name="connsiteY4" fmla="*/ 443342 h 602830"/>
              <a:gd name="connsiteX5" fmla="*/ 513860 w 1533640"/>
              <a:gd name="connsiteY5" fmla="*/ 412321 h 602830"/>
              <a:gd name="connsiteX6" fmla="*/ 1533640 w 1533640"/>
              <a:gd name="connsiteY6" fmla="*/ 67048 h 602830"/>
              <a:gd name="connsiteX7" fmla="*/ 1516499 w 1533640"/>
              <a:gd name="connsiteY7" fmla="*/ 38 h 602830"/>
              <a:gd name="connsiteX0" fmla="*/ 1313724 w 1330865"/>
              <a:gd name="connsiteY0" fmla="*/ 28863 h 528354"/>
              <a:gd name="connsiteX1" fmla="*/ 439477 w 1330865"/>
              <a:gd name="connsiteY1" fmla="*/ 28825 h 528354"/>
              <a:gd name="connsiteX2" fmla="*/ 133401 w 1330865"/>
              <a:gd name="connsiteY2" fmla="*/ 93773 h 528354"/>
              <a:gd name="connsiteX3" fmla="*/ 0 w 1330865"/>
              <a:gd name="connsiteY3" fmla="*/ 528354 h 528354"/>
              <a:gd name="connsiteX4" fmla="*/ 216016 w 1330865"/>
              <a:gd name="connsiteY4" fmla="*/ 472167 h 528354"/>
              <a:gd name="connsiteX5" fmla="*/ 311085 w 1330865"/>
              <a:gd name="connsiteY5" fmla="*/ 441146 h 528354"/>
              <a:gd name="connsiteX6" fmla="*/ 1330865 w 1330865"/>
              <a:gd name="connsiteY6" fmla="*/ 95873 h 528354"/>
              <a:gd name="connsiteX7" fmla="*/ 1313724 w 1330865"/>
              <a:gd name="connsiteY7" fmla="*/ 28863 h 528354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133401 w 1330865"/>
              <a:gd name="connsiteY2" fmla="*/ 64948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0 w 1330865"/>
              <a:gd name="connsiteY3" fmla="*/ 499529 h 499529"/>
              <a:gd name="connsiteX4" fmla="*/ 216016 w 1330865"/>
              <a:gd name="connsiteY4" fmla="*/ 443342 h 499529"/>
              <a:gd name="connsiteX5" fmla="*/ 311085 w 1330865"/>
              <a:gd name="connsiteY5" fmla="*/ 412321 h 499529"/>
              <a:gd name="connsiteX6" fmla="*/ 1330865 w 1330865"/>
              <a:gd name="connsiteY6" fmla="*/ 67048 h 499529"/>
              <a:gd name="connsiteX7" fmla="*/ 1313724 w 1330865"/>
              <a:gd name="connsiteY7" fmla="*/ 38 h 499529"/>
              <a:gd name="connsiteX0" fmla="*/ 1313724 w 1330865"/>
              <a:gd name="connsiteY0" fmla="*/ 38 h 499529"/>
              <a:gd name="connsiteX1" fmla="*/ 439477 w 1330865"/>
              <a:gd name="connsiteY1" fmla="*/ 0 h 499529"/>
              <a:gd name="connsiteX2" fmla="*/ 424754 w 1330865"/>
              <a:gd name="connsiteY2" fmla="*/ 73912 h 499529"/>
              <a:gd name="connsiteX3" fmla="*/ 70686 w 1330865"/>
              <a:gd name="connsiteY3" fmla="*/ 75553 h 499529"/>
              <a:gd name="connsiteX4" fmla="*/ 0 w 1330865"/>
              <a:gd name="connsiteY4" fmla="*/ 499529 h 499529"/>
              <a:gd name="connsiteX5" fmla="*/ 216016 w 1330865"/>
              <a:gd name="connsiteY5" fmla="*/ 443342 h 499529"/>
              <a:gd name="connsiteX6" fmla="*/ 311085 w 1330865"/>
              <a:gd name="connsiteY6" fmla="*/ 412321 h 499529"/>
              <a:gd name="connsiteX7" fmla="*/ 1330865 w 1330865"/>
              <a:gd name="connsiteY7" fmla="*/ 67048 h 499529"/>
              <a:gd name="connsiteX8" fmla="*/ 1313724 w 1330865"/>
              <a:gd name="connsiteY8" fmla="*/ 38 h 499529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41296 w 1447407"/>
              <a:gd name="connsiteY2" fmla="*/ 73912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430266 w 1447407"/>
              <a:gd name="connsiteY0" fmla="*/ 38 h 443342"/>
              <a:gd name="connsiteX1" fmla="*/ 556019 w 1447407"/>
              <a:gd name="connsiteY1" fmla="*/ 0 h 443342"/>
              <a:gd name="connsiteX2" fmla="*/ 559225 w 1447407"/>
              <a:gd name="connsiteY2" fmla="*/ 78395 h 443342"/>
              <a:gd name="connsiteX3" fmla="*/ 187228 w 1447407"/>
              <a:gd name="connsiteY3" fmla="*/ 75553 h 443342"/>
              <a:gd name="connsiteX4" fmla="*/ 0 w 1447407"/>
              <a:gd name="connsiteY4" fmla="*/ 253000 h 443342"/>
              <a:gd name="connsiteX5" fmla="*/ 332558 w 1447407"/>
              <a:gd name="connsiteY5" fmla="*/ 443342 h 443342"/>
              <a:gd name="connsiteX6" fmla="*/ 427627 w 1447407"/>
              <a:gd name="connsiteY6" fmla="*/ 412321 h 443342"/>
              <a:gd name="connsiteX7" fmla="*/ 1447407 w 1447407"/>
              <a:gd name="connsiteY7" fmla="*/ 67048 h 443342"/>
              <a:gd name="connsiteX8" fmla="*/ 1430266 w 1447407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74060 w 1362242"/>
              <a:gd name="connsiteY2" fmla="*/ 78395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02063 w 1362242"/>
              <a:gd name="connsiteY3" fmla="*/ 75553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1345101 w 1362242"/>
              <a:gd name="connsiteY0" fmla="*/ 38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1345101 w 1362242"/>
              <a:gd name="connsiteY8" fmla="*/ 38 h 443342"/>
              <a:gd name="connsiteX0" fmla="*/ 922254 w 1362242"/>
              <a:gd name="connsiteY0" fmla="*/ 232336 h 443342"/>
              <a:gd name="connsiteX1" fmla="*/ 470854 w 1362242"/>
              <a:gd name="connsiteY1" fmla="*/ 0 h 443342"/>
              <a:gd name="connsiteX2" fmla="*/ 469577 w 1362242"/>
              <a:gd name="connsiteY2" fmla="*/ 42536 h 443342"/>
              <a:gd name="connsiteX3" fmla="*/ 115510 w 1362242"/>
              <a:gd name="connsiteY3" fmla="*/ 48659 h 443342"/>
              <a:gd name="connsiteX4" fmla="*/ 0 w 1362242"/>
              <a:gd name="connsiteY4" fmla="*/ 297823 h 443342"/>
              <a:gd name="connsiteX5" fmla="*/ 247393 w 1362242"/>
              <a:gd name="connsiteY5" fmla="*/ 443342 h 443342"/>
              <a:gd name="connsiteX6" fmla="*/ 342462 w 1362242"/>
              <a:gd name="connsiteY6" fmla="*/ 412321 h 443342"/>
              <a:gd name="connsiteX7" fmla="*/ 1362242 w 1362242"/>
              <a:gd name="connsiteY7" fmla="*/ 67048 h 443342"/>
              <a:gd name="connsiteX8" fmla="*/ 922254 w 1362242"/>
              <a:gd name="connsiteY8" fmla="*/ 232336 h 443342"/>
              <a:gd name="connsiteX0" fmla="*/ 922254 w 1244305"/>
              <a:gd name="connsiteY0" fmla="*/ 232336 h 443342"/>
              <a:gd name="connsiteX1" fmla="*/ 470854 w 1244305"/>
              <a:gd name="connsiteY1" fmla="*/ 0 h 443342"/>
              <a:gd name="connsiteX2" fmla="*/ 469577 w 1244305"/>
              <a:gd name="connsiteY2" fmla="*/ 42536 h 443342"/>
              <a:gd name="connsiteX3" fmla="*/ 115510 w 1244305"/>
              <a:gd name="connsiteY3" fmla="*/ 48659 h 443342"/>
              <a:gd name="connsiteX4" fmla="*/ 0 w 1244305"/>
              <a:gd name="connsiteY4" fmla="*/ 297823 h 443342"/>
              <a:gd name="connsiteX5" fmla="*/ 247393 w 1244305"/>
              <a:gd name="connsiteY5" fmla="*/ 443342 h 443342"/>
              <a:gd name="connsiteX6" fmla="*/ 342462 w 1244305"/>
              <a:gd name="connsiteY6" fmla="*/ 412321 h 443342"/>
              <a:gd name="connsiteX7" fmla="*/ 1244305 w 1244305"/>
              <a:gd name="connsiteY7" fmla="*/ 112773 h 443342"/>
              <a:gd name="connsiteX8" fmla="*/ 922254 w 1244305"/>
              <a:gd name="connsiteY8" fmla="*/ 232336 h 443342"/>
              <a:gd name="connsiteX0" fmla="*/ 1212284 w 1244305"/>
              <a:gd name="connsiteY0" fmla="*/ 18139 h 443342"/>
              <a:gd name="connsiteX1" fmla="*/ 470854 w 1244305"/>
              <a:gd name="connsiteY1" fmla="*/ 0 h 443342"/>
              <a:gd name="connsiteX2" fmla="*/ 469577 w 1244305"/>
              <a:gd name="connsiteY2" fmla="*/ 42536 h 443342"/>
              <a:gd name="connsiteX3" fmla="*/ 115510 w 1244305"/>
              <a:gd name="connsiteY3" fmla="*/ 48659 h 443342"/>
              <a:gd name="connsiteX4" fmla="*/ 0 w 1244305"/>
              <a:gd name="connsiteY4" fmla="*/ 297823 h 443342"/>
              <a:gd name="connsiteX5" fmla="*/ 247393 w 1244305"/>
              <a:gd name="connsiteY5" fmla="*/ 443342 h 443342"/>
              <a:gd name="connsiteX6" fmla="*/ 342462 w 1244305"/>
              <a:gd name="connsiteY6" fmla="*/ 412321 h 443342"/>
              <a:gd name="connsiteX7" fmla="*/ 1244305 w 1244305"/>
              <a:gd name="connsiteY7" fmla="*/ 112773 h 443342"/>
              <a:gd name="connsiteX8" fmla="*/ 1212284 w 1244305"/>
              <a:gd name="connsiteY8" fmla="*/ 18139 h 443342"/>
              <a:gd name="connsiteX0" fmla="*/ 1212284 w 1244305"/>
              <a:gd name="connsiteY0" fmla="*/ 2621 h 427824"/>
              <a:gd name="connsiteX1" fmla="*/ 469577 w 1244305"/>
              <a:gd name="connsiteY1" fmla="*/ 27018 h 427824"/>
              <a:gd name="connsiteX2" fmla="*/ 115510 w 1244305"/>
              <a:gd name="connsiteY2" fmla="*/ 33141 h 427824"/>
              <a:gd name="connsiteX3" fmla="*/ 0 w 1244305"/>
              <a:gd name="connsiteY3" fmla="*/ 282305 h 427824"/>
              <a:gd name="connsiteX4" fmla="*/ 247393 w 1244305"/>
              <a:gd name="connsiteY4" fmla="*/ 427824 h 427824"/>
              <a:gd name="connsiteX5" fmla="*/ 342462 w 1244305"/>
              <a:gd name="connsiteY5" fmla="*/ 396803 h 427824"/>
              <a:gd name="connsiteX6" fmla="*/ 1244305 w 1244305"/>
              <a:gd name="connsiteY6" fmla="*/ 97255 h 427824"/>
              <a:gd name="connsiteX7" fmla="*/ 1212284 w 1244305"/>
              <a:gd name="connsiteY7" fmla="*/ 2621 h 427824"/>
              <a:gd name="connsiteX0" fmla="*/ 1212284 w 1244305"/>
              <a:gd name="connsiteY0" fmla="*/ 7330 h 432533"/>
              <a:gd name="connsiteX1" fmla="*/ 115510 w 1244305"/>
              <a:gd name="connsiteY1" fmla="*/ 37850 h 432533"/>
              <a:gd name="connsiteX2" fmla="*/ 0 w 1244305"/>
              <a:gd name="connsiteY2" fmla="*/ 287014 h 432533"/>
              <a:gd name="connsiteX3" fmla="*/ 247393 w 1244305"/>
              <a:gd name="connsiteY3" fmla="*/ 432533 h 432533"/>
              <a:gd name="connsiteX4" fmla="*/ 342462 w 1244305"/>
              <a:gd name="connsiteY4" fmla="*/ 401512 h 432533"/>
              <a:gd name="connsiteX5" fmla="*/ 1244305 w 1244305"/>
              <a:gd name="connsiteY5" fmla="*/ 101964 h 432533"/>
              <a:gd name="connsiteX6" fmla="*/ 1212284 w 1244305"/>
              <a:gd name="connsiteY6" fmla="*/ 7330 h 432533"/>
              <a:gd name="connsiteX0" fmla="*/ 1212284 w 1244305"/>
              <a:gd name="connsiteY0" fmla="*/ 4775 h 429978"/>
              <a:gd name="connsiteX1" fmla="*/ 71949 w 1244305"/>
              <a:gd name="connsiteY1" fmla="*/ 45401 h 429978"/>
              <a:gd name="connsiteX2" fmla="*/ 0 w 1244305"/>
              <a:gd name="connsiteY2" fmla="*/ 284459 h 429978"/>
              <a:gd name="connsiteX3" fmla="*/ 247393 w 1244305"/>
              <a:gd name="connsiteY3" fmla="*/ 429978 h 429978"/>
              <a:gd name="connsiteX4" fmla="*/ 342462 w 1244305"/>
              <a:gd name="connsiteY4" fmla="*/ 398957 h 429978"/>
              <a:gd name="connsiteX5" fmla="*/ 1244305 w 1244305"/>
              <a:gd name="connsiteY5" fmla="*/ 99409 h 429978"/>
              <a:gd name="connsiteX6" fmla="*/ 1212284 w 1244305"/>
              <a:gd name="connsiteY6" fmla="*/ 4775 h 429978"/>
              <a:gd name="connsiteX0" fmla="*/ 1212284 w 1244305"/>
              <a:gd name="connsiteY0" fmla="*/ 1 h 425204"/>
              <a:gd name="connsiteX1" fmla="*/ 71949 w 1244305"/>
              <a:gd name="connsiteY1" fmla="*/ 40627 h 425204"/>
              <a:gd name="connsiteX2" fmla="*/ 0 w 1244305"/>
              <a:gd name="connsiteY2" fmla="*/ 279685 h 425204"/>
              <a:gd name="connsiteX3" fmla="*/ 247393 w 1244305"/>
              <a:gd name="connsiteY3" fmla="*/ 425204 h 425204"/>
              <a:gd name="connsiteX4" fmla="*/ 342462 w 1244305"/>
              <a:gd name="connsiteY4" fmla="*/ 394183 h 425204"/>
              <a:gd name="connsiteX5" fmla="*/ 1244305 w 1244305"/>
              <a:gd name="connsiteY5" fmla="*/ 94635 h 425204"/>
              <a:gd name="connsiteX6" fmla="*/ 1212284 w 1244305"/>
              <a:gd name="connsiteY6" fmla="*/ 1 h 425204"/>
              <a:gd name="connsiteX0" fmla="*/ 1217062 w 1244305"/>
              <a:gd name="connsiteY0" fmla="*/ 1 h 441142"/>
              <a:gd name="connsiteX1" fmla="*/ 71949 w 1244305"/>
              <a:gd name="connsiteY1" fmla="*/ 56565 h 441142"/>
              <a:gd name="connsiteX2" fmla="*/ 0 w 1244305"/>
              <a:gd name="connsiteY2" fmla="*/ 295623 h 441142"/>
              <a:gd name="connsiteX3" fmla="*/ 247393 w 1244305"/>
              <a:gd name="connsiteY3" fmla="*/ 441142 h 441142"/>
              <a:gd name="connsiteX4" fmla="*/ 342462 w 1244305"/>
              <a:gd name="connsiteY4" fmla="*/ 410121 h 441142"/>
              <a:gd name="connsiteX5" fmla="*/ 1244305 w 1244305"/>
              <a:gd name="connsiteY5" fmla="*/ 110573 h 441142"/>
              <a:gd name="connsiteX6" fmla="*/ 1217062 w 1244305"/>
              <a:gd name="connsiteY6" fmla="*/ 1 h 441142"/>
              <a:gd name="connsiteX0" fmla="*/ 1145113 w 1172356"/>
              <a:gd name="connsiteY0" fmla="*/ 0 h 441141"/>
              <a:gd name="connsiteX1" fmla="*/ 0 w 1172356"/>
              <a:gd name="connsiteY1" fmla="*/ 56564 h 441141"/>
              <a:gd name="connsiteX2" fmla="*/ 175444 w 1172356"/>
              <a:gd name="connsiteY2" fmla="*/ 441141 h 441141"/>
              <a:gd name="connsiteX3" fmla="*/ 270513 w 1172356"/>
              <a:gd name="connsiteY3" fmla="*/ 410120 h 441141"/>
              <a:gd name="connsiteX4" fmla="*/ 1172356 w 1172356"/>
              <a:gd name="connsiteY4" fmla="*/ 110572 h 441141"/>
              <a:gd name="connsiteX5" fmla="*/ 1145113 w 1172356"/>
              <a:gd name="connsiteY5" fmla="*/ 0 h 441141"/>
              <a:gd name="connsiteX0" fmla="*/ 1145113 w 1172356"/>
              <a:gd name="connsiteY0" fmla="*/ 0 h 441141"/>
              <a:gd name="connsiteX1" fmla="*/ 0 w 1172356"/>
              <a:gd name="connsiteY1" fmla="*/ 56564 h 441141"/>
              <a:gd name="connsiteX2" fmla="*/ 175444 w 1172356"/>
              <a:gd name="connsiteY2" fmla="*/ 441141 h 441141"/>
              <a:gd name="connsiteX3" fmla="*/ 990897 w 1172356"/>
              <a:gd name="connsiteY3" fmla="*/ 209083 h 441141"/>
              <a:gd name="connsiteX4" fmla="*/ 1172356 w 1172356"/>
              <a:gd name="connsiteY4" fmla="*/ 110572 h 441141"/>
              <a:gd name="connsiteX5" fmla="*/ 1145113 w 1172356"/>
              <a:gd name="connsiteY5" fmla="*/ 0 h 441141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990897 w 1172356"/>
              <a:gd name="connsiteY3" fmla="*/ 209083 h 337488"/>
              <a:gd name="connsiteX4" fmla="*/ 1172356 w 1172356"/>
              <a:gd name="connsiteY4" fmla="*/ 110572 h 337488"/>
              <a:gd name="connsiteX5" fmla="*/ 1145113 w 1172356"/>
              <a:gd name="connsiteY5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829365 w 1172356"/>
              <a:gd name="connsiteY3" fmla="*/ 149093 h 337488"/>
              <a:gd name="connsiteX4" fmla="*/ 1172356 w 1172356"/>
              <a:gd name="connsiteY4" fmla="*/ 110572 h 337488"/>
              <a:gd name="connsiteX5" fmla="*/ 1145113 w 1172356"/>
              <a:gd name="connsiteY5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829365 w 1172356"/>
              <a:gd name="connsiteY4" fmla="*/ 149093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728792 w 1172356"/>
              <a:gd name="connsiteY3" fmla="*/ 248464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716207 w 1172356"/>
              <a:gd name="connsiteY4" fmla="*/ 17887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530789 w 1172356"/>
              <a:gd name="connsiteY4" fmla="*/ 198589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2356"/>
              <a:gd name="connsiteY0" fmla="*/ 0 h 337488"/>
              <a:gd name="connsiteX1" fmla="*/ 0 w 1172356"/>
              <a:gd name="connsiteY1" fmla="*/ 56564 h 337488"/>
              <a:gd name="connsiteX2" fmla="*/ 351275 w 1172356"/>
              <a:gd name="connsiteY2" fmla="*/ 337488 h 337488"/>
              <a:gd name="connsiteX3" fmla="*/ 441379 w 1172356"/>
              <a:gd name="connsiteY3" fmla="*/ 318676 h 337488"/>
              <a:gd name="connsiteX4" fmla="*/ 557374 w 1172356"/>
              <a:gd name="connsiteY4" fmla="*/ 264463 h 337488"/>
              <a:gd name="connsiteX5" fmla="*/ 1172356 w 1172356"/>
              <a:gd name="connsiteY5" fmla="*/ 110572 h 337488"/>
              <a:gd name="connsiteX6" fmla="*/ 1145113 w 1172356"/>
              <a:gd name="connsiteY6" fmla="*/ 0 h 337488"/>
              <a:gd name="connsiteX0" fmla="*/ 1145113 w 1179797"/>
              <a:gd name="connsiteY0" fmla="*/ 0 h 337488"/>
              <a:gd name="connsiteX1" fmla="*/ 0 w 1179797"/>
              <a:gd name="connsiteY1" fmla="*/ 56564 h 337488"/>
              <a:gd name="connsiteX2" fmla="*/ 351275 w 1179797"/>
              <a:gd name="connsiteY2" fmla="*/ 337488 h 337488"/>
              <a:gd name="connsiteX3" fmla="*/ 441379 w 1179797"/>
              <a:gd name="connsiteY3" fmla="*/ 318676 h 337488"/>
              <a:gd name="connsiteX4" fmla="*/ 557374 w 1179797"/>
              <a:gd name="connsiteY4" fmla="*/ 264463 h 337488"/>
              <a:gd name="connsiteX5" fmla="*/ 1179797 w 1179797"/>
              <a:gd name="connsiteY5" fmla="*/ 124385 h 337488"/>
              <a:gd name="connsiteX6" fmla="*/ 1145113 w 1179797"/>
              <a:gd name="connsiteY6" fmla="*/ 0 h 337488"/>
              <a:gd name="connsiteX0" fmla="*/ 1171679 w 1179797"/>
              <a:gd name="connsiteY0" fmla="*/ 0 h 329523"/>
              <a:gd name="connsiteX1" fmla="*/ 0 w 1179797"/>
              <a:gd name="connsiteY1" fmla="*/ 48599 h 329523"/>
              <a:gd name="connsiteX2" fmla="*/ 351275 w 1179797"/>
              <a:gd name="connsiteY2" fmla="*/ 329523 h 329523"/>
              <a:gd name="connsiteX3" fmla="*/ 441379 w 1179797"/>
              <a:gd name="connsiteY3" fmla="*/ 310711 h 329523"/>
              <a:gd name="connsiteX4" fmla="*/ 557374 w 1179797"/>
              <a:gd name="connsiteY4" fmla="*/ 256498 h 329523"/>
              <a:gd name="connsiteX5" fmla="*/ 1179797 w 1179797"/>
              <a:gd name="connsiteY5" fmla="*/ 116420 h 329523"/>
              <a:gd name="connsiteX6" fmla="*/ 1171679 w 1179797"/>
              <a:gd name="connsiteY6" fmla="*/ 0 h 329523"/>
              <a:gd name="connsiteX0" fmla="*/ 1171679 w 1179797"/>
              <a:gd name="connsiteY0" fmla="*/ 0 h 516276"/>
              <a:gd name="connsiteX1" fmla="*/ 0 w 1179797"/>
              <a:gd name="connsiteY1" fmla="*/ 48599 h 516276"/>
              <a:gd name="connsiteX2" fmla="*/ 351275 w 1179797"/>
              <a:gd name="connsiteY2" fmla="*/ 329523 h 516276"/>
              <a:gd name="connsiteX3" fmla="*/ 613824 w 1179797"/>
              <a:gd name="connsiteY3" fmla="*/ 516276 h 516276"/>
              <a:gd name="connsiteX4" fmla="*/ 557374 w 1179797"/>
              <a:gd name="connsiteY4" fmla="*/ 256498 h 516276"/>
              <a:gd name="connsiteX5" fmla="*/ 1179797 w 1179797"/>
              <a:gd name="connsiteY5" fmla="*/ 116420 h 516276"/>
              <a:gd name="connsiteX6" fmla="*/ 1171679 w 1179797"/>
              <a:gd name="connsiteY6" fmla="*/ 0 h 516276"/>
              <a:gd name="connsiteX0" fmla="*/ 1171679 w 1179797"/>
              <a:gd name="connsiteY0" fmla="*/ 0 h 516276"/>
              <a:gd name="connsiteX1" fmla="*/ 0 w 1179797"/>
              <a:gd name="connsiteY1" fmla="*/ 48599 h 516276"/>
              <a:gd name="connsiteX2" fmla="*/ 271195 w 1179797"/>
              <a:gd name="connsiteY2" fmla="*/ 276984 h 516276"/>
              <a:gd name="connsiteX3" fmla="*/ 613824 w 1179797"/>
              <a:gd name="connsiteY3" fmla="*/ 516276 h 516276"/>
              <a:gd name="connsiteX4" fmla="*/ 557374 w 1179797"/>
              <a:gd name="connsiteY4" fmla="*/ 256498 h 516276"/>
              <a:gd name="connsiteX5" fmla="*/ 1179797 w 1179797"/>
              <a:gd name="connsiteY5" fmla="*/ 116420 h 516276"/>
              <a:gd name="connsiteX6" fmla="*/ 1171679 w 1179797"/>
              <a:gd name="connsiteY6" fmla="*/ 0 h 516276"/>
              <a:gd name="connsiteX0" fmla="*/ 1164162 w 1172280"/>
              <a:gd name="connsiteY0" fmla="*/ 0 h 516276"/>
              <a:gd name="connsiteX1" fmla="*/ -1 w 1172280"/>
              <a:gd name="connsiteY1" fmla="*/ 38991 h 516276"/>
              <a:gd name="connsiteX2" fmla="*/ 263678 w 1172280"/>
              <a:gd name="connsiteY2" fmla="*/ 276984 h 516276"/>
              <a:gd name="connsiteX3" fmla="*/ 606307 w 1172280"/>
              <a:gd name="connsiteY3" fmla="*/ 516276 h 516276"/>
              <a:gd name="connsiteX4" fmla="*/ 549857 w 1172280"/>
              <a:gd name="connsiteY4" fmla="*/ 256498 h 516276"/>
              <a:gd name="connsiteX5" fmla="*/ 1172280 w 1172280"/>
              <a:gd name="connsiteY5" fmla="*/ 116420 h 516276"/>
              <a:gd name="connsiteX6" fmla="*/ 1164162 w 1172280"/>
              <a:gd name="connsiteY6" fmla="*/ 0 h 516276"/>
              <a:gd name="connsiteX0" fmla="*/ 1222384 w 1222384"/>
              <a:gd name="connsiteY0" fmla="*/ 0 h 507864"/>
              <a:gd name="connsiteX1" fmla="*/ 0 w 1222384"/>
              <a:gd name="connsiteY1" fmla="*/ 30579 h 507864"/>
              <a:gd name="connsiteX2" fmla="*/ 263679 w 1222384"/>
              <a:gd name="connsiteY2" fmla="*/ 268572 h 507864"/>
              <a:gd name="connsiteX3" fmla="*/ 606308 w 1222384"/>
              <a:gd name="connsiteY3" fmla="*/ 507864 h 507864"/>
              <a:gd name="connsiteX4" fmla="*/ 549858 w 1222384"/>
              <a:gd name="connsiteY4" fmla="*/ 248086 h 507864"/>
              <a:gd name="connsiteX5" fmla="*/ 1172281 w 1222384"/>
              <a:gd name="connsiteY5" fmla="*/ 108008 h 507864"/>
              <a:gd name="connsiteX6" fmla="*/ 1222384 w 1222384"/>
              <a:gd name="connsiteY6" fmla="*/ 0 h 507864"/>
              <a:gd name="connsiteX0" fmla="*/ 1222384 w 1222958"/>
              <a:gd name="connsiteY0" fmla="*/ 0 h 507864"/>
              <a:gd name="connsiteX1" fmla="*/ 0 w 1222958"/>
              <a:gd name="connsiteY1" fmla="*/ 30579 h 507864"/>
              <a:gd name="connsiteX2" fmla="*/ 263679 w 1222958"/>
              <a:gd name="connsiteY2" fmla="*/ 268572 h 507864"/>
              <a:gd name="connsiteX3" fmla="*/ 606308 w 1222958"/>
              <a:gd name="connsiteY3" fmla="*/ 507864 h 507864"/>
              <a:gd name="connsiteX4" fmla="*/ 549858 w 1222958"/>
              <a:gd name="connsiteY4" fmla="*/ 248086 h 507864"/>
              <a:gd name="connsiteX5" fmla="*/ 1222958 w 1222958"/>
              <a:gd name="connsiteY5" fmla="*/ 124166 h 507864"/>
              <a:gd name="connsiteX6" fmla="*/ 1222384 w 1222958"/>
              <a:gd name="connsiteY6" fmla="*/ 0 h 507864"/>
              <a:gd name="connsiteX0" fmla="*/ 1222384 w 1222958"/>
              <a:gd name="connsiteY0" fmla="*/ 0 h 448106"/>
              <a:gd name="connsiteX1" fmla="*/ 0 w 1222958"/>
              <a:gd name="connsiteY1" fmla="*/ 30579 h 448106"/>
              <a:gd name="connsiteX2" fmla="*/ 263679 w 1222958"/>
              <a:gd name="connsiteY2" fmla="*/ 268572 h 448106"/>
              <a:gd name="connsiteX3" fmla="*/ 498477 w 1222958"/>
              <a:gd name="connsiteY3" fmla="*/ 448106 h 448106"/>
              <a:gd name="connsiteX4" fmla="*/ 549858 w 1222958"/>
              <a:gd name="connsiteY4" fmla="*/ 248086 h 448106"/>
              <a:gd name="connsiteX5" fmla="*/ 1222958 w 1222958"/>
              <a:gd name="connsiteY5" fmla="*/ 124166 h 448106"/>
              <a:gd name="connsiteX6" fmla="*/ 1222384 w 1222958"/>
              <a:gd name="connsiteY6" fmla="*/ 0 h 448106"/>
              <a:gd name="connsiteX0" fmla="*/ 1222384 w 1222958"/>
              <a:gd name="connsiteY0" fmla="*/ 0 h 448106"/>
              <a:gd name="connsiteX1" fmla="*/ 0 w 1222958"/>
              <a:gd name="connsiteY1" fmla="*/ 30579 h 448106"/>
              <a:gd name="connsiteX2" fmla="*/ 263679 w 1222958"/>
              <a:gd name="connsiteY2" fmla="*/ 268572 h 448106"/>
              <a:gd name="connsiteX3" fmla="*/ 498477 w 1222958"/>
              <a:gd name="connsiteY3" fmla="*/ 448106 h 448106"/>
              <a:gd name="connsiteX4" fmla="*/ 479684 w 1222958"/>
              <a:gd name="connsiteY4" fmla="*/ 261238 h 448106"/>
              <a:gd name="connsiteX5" fmla="*/ 1222958 w 1222958"/>
              <a:gd name="connsiteY5" fmla="*/ 124166 h 448106"/>
              <a:gd name="connsiteX6" fmla="*/ 1222384 w 1222958"/>
              <a:gd name="connsiteY6" fmla="*/ 0 h 44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2958" h="448106">
                <a:moveTo>
                  <a:pt x="1222384" y="0"/>
                </a:moveTo>
                <a:lnTo>
                  <a:pt x="0" y="30579"/>
                </a:lnTo>
                <a:lnTo>
                  <a:pt x="263679" y="268572"/>
                </a:lnTo>
                <a:lnTo>
                  <a:pt x="498477" y="448106"/>
                </a:lnTo>
                <a:lnTo>
                  <a:pt x="479684" y="261238"/>
                </a:lnTo>
                <a:lnTo>
                  <a:pt x="1222958" y="124166"/>
                </a:lnTo>
                <a:cubicBezTo>
                  <a:pt x="1222767" y="82777"/>
                  <a:pt x="1222575" y="41389"/>
                  <a:pt x="1222384" y="0"/>
                </a:cubicBezTo>
                <a:close/>
              </a:path>
            </a:pathLst>
          </a:custGeom>
          <a:solidFill>
            <a:srgbClr val="AAFFFA"/>
          </a:solidFill>
          <a:ln w="9525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122D4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824B1-F4D4-4BCF-360A-D718849CC36F}"/>
              </a:ext>
            </a:extLst>
          </p:cNvPr>
          <p:cNvSpPr txBox="1"/>
          <p:nvPr/>
        </p:nvSpPr>
        <p:spPr>
          <a:xfrm>
            <a:off x="2547765" y="6110348"/>
            <a:ext cx="1016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432FF"/>
                </a:solidFill>
              </a:rPr>
              <a:t>3sbar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6662141-365C-150B-0E0A-DB384C156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D86CF8-51B3-D301-C930-8CE920DB6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161946"/>
              </p:ext>
            </p:extLst>
          </p:nvPr>
        </p:nvGraphicFramePr>
        <p:xfrm>
          <a:off x="1440000" y="1331999"/>
          <a:ext cx="9884409" cy="3173325"/>
        </p:xfrm>
        <a:graphic>
          <a:graphicData uri="http://schemas.openxmlformats.org/drawingml/2006/table">
            <a:tbl>
              <a:tblPr firstRow="1" firstCol="1" bandRow="1"/>
              <a:tblGrid>
                <a:gridCol w="1163500">
                  <a:extLst>
                    <a:ext uri="{9D8B030D-6E8A-4147-A177-3AD203B41FA5}">
                      <a16:colId xmlns:a16="http://schemas.microsoft.com/office/drawing/2014/main" val="1560913097"/>
                    </a:ext>
                  </a:extLst>
                </a:gridCol>
                <a:gridCol w="4216400">
                  <a:extLst>
                    <a:ext uri="{9D8B030D-6E8A-4147-A177-3AD203B41FA5}">
                      <a16:colId xmlns:a16="http://schemas.microsoft.com/office/drawing/2014/main" val="12326302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144205903"/>
                    </a:ext>
                  </a:extLst>
                </a:gridCol>
                <a:gridCol w="3371034">
                  <a:extLst>
                    <a:ext uri="{9D8B030D-6E8A-4147-A177-3AD203B41FA5}">
                      <a16:colId xmlns:a16="http://schemas.microsoft.com/office/drawing/2014/main" val="312703748"/>
                    </a:ext>
                  </a:extLst>
                </a:gridCol>
              </a:tblGrid>
              <a:tr h="55614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PROJECT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Description (Purpose)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PM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noProof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PROGRESS</a:t>
                      </a:r>
                    </a:p>
                  </a:txBody>
                  <a:tcPr marL="36626" marR="36626" marT="0" marB="0" anchor="ctr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155979"/>
                  </a:ext>
                </a:extLst>
              </a:tr>
              <a:tr h="2617179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RESTART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Assure all beamlines can re-open  after the upgrade of the machine, assuring they are aligned and reach their base performances.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Lucia Aballe</a:t>
                      </a:r>
                      <a:endParaRPr lang="en-GB" sz="18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Ray tracing Aug 26 – March 27, at all BLs.</a:t>
                      </a:r>
                    </a:p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Replacement of detectors at selected beamlines has already started.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293192"/>
                  </a:ext>
                </a:extLst>
              </a:tr>
            </a:tbl>
          </a:graphicData>
        </a:graphic>
      </p:graphicFrame>
      <p:sp>
        <p:nvSpPr>
          <p:cNvPr id="2" name="Title 6">
            <a:extLst>
              <a:ext uri="{FF2B5EF4-FFF2-40B4-BE49-F238E27FC236}">
                <a16:creationId xmlns:a16="http://schemas.microsoft.com/office/drawing/2014/main" id="{FE2A065E-95BC-5A40-1B80-6F1D7DB6018C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Experiments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EC3C1-D056-E388-5467-002DE9354C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12</a:t>
            </a:fld>
            <a:endParaRPr lang="es-E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030EC-D67B-EC7D-B3AF-97269334B74B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423197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>
                <a:solidFill>
                  <a:srgbClr val="122E4F"/>
                </a:solidFill>
                <a:latin typeface="Outfit"/>
              </a:rPr>
              <a:t>RESTART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50987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D86CF8-51B3-D301-C930-8CE920DB6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79891"/>
              </p:ext>
            </p:extLst>
          </p:nvPr>
        </p:nvGraphicFramePr>
        <p:xfrm>
          <a:off x="1405494" y="702272"/>
          <a:ext cx="9884409" cy="4888505"/>
        </p:xfrm>
        <a:graphic>
          <a:graphicData uri="http://schemas.openxmlformats.org/drawingml/2006/table">
            <a:tbl>
              <a:tblPr firstRow="1" firstCol="1" bandRow="1"/>
              <a:tblGrid>
                <a:gridCol w="1046131">
                  <a:extLst>
                    <a:ext uri="{9D8B030D-6E8A-4147-A177-3AD203B41FA5}">
                      <a16:colId xmlns:a16="http://schemas.microsoft.com/office/drawing/2014/main" val="1560913097"/>
                    </a:ext>
                  </a:extLst>
                </a:gridCol>
                <a:gridCol w="3491015">
                  <a:extLst>
                    <a:ext uri="{9D8B030D-6E8A-4147-A177-3AD203B41FA5}">
                      <a16:colId xmlns:a16="http://schemas.microsoft.com/office/drawing/2014/main" val="1232630201"/>
                    </a:ext>
                  </a:extLst>
                </a:gridCol>
                <a:gridCol w="1096875">
                  <a:extLst>
                    <a:ext uri="{9D8B030D-6E8A-4147-A177-3AD203B41FA5}">
                      <a16:colId xmlns:a16="http://schemas.microsoft.com/office/drawing/2014/main" val="2144205903"/>
                    </a:ext>
                  </a:extLst>
                </a:gridCol>
                <a:gridCol w="4250388">
                  <a:extLst>
                    <a:ext uri="{9D8B030D-6E8A-4147-A177-3AD203B41FA5}">
                      <a16:colId xmlns:a16="http://schemas.microsoft.com/office/drawing/2014/main" val="312703748"/>
                    </a:ext>
                  </a:extLst>
                </a:gridCol>
              </a:tblGrid>
              <a:tr h="31230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PROJECT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Description (Purpose)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PM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PROGRESS</a:t>
                      </a:r>
                    </a:p>
                  </a:txBody>
                  <a:tcPr marL="36626" marR="36626" marT="0" marB="0" anchor="ctr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155979"/>
                  </a:ext>
                </a:extLst>
              </a:tr>
              <a:tr h="67263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MISTRAL-U2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Procurement of a TXM microscope with advanced features for Biology and modify the BL accordingly.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A.J.Pérez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Ongoing. Discussions ongoing with potential bidders, to be able to better defined the specs.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203338"/>
                  </a:ext>
                </a:extLst>
              </a:tr>
              <a:tr h="54560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NCD-U1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Modify the NCD station to allow doing coherent imaging (ptychography)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E.Solano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Ongoing. Under design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129203"/>
                  </a:ext>
                </a:extLst>
              </a:tr>
              <a:tr h="75962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BET-OPT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Upgrade the spaces, instruments of the laboratory to assure it can provide the service required to the BLs of ALBAII. 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D. </a:t>
                      </a:r>
                      <a:r>
                        <a:rPr lang="en-GB" sz="1200" noProof="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Heinis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Design this year, but not yet started.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703640"/>
                  </a:ext>
                </a:extLst>
              </a:tr>
              <a:tr h="94976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NOTOS-U1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-NOTOS Realignment, including HW </a:t>
                      </a:r>
                      <a:r>
                        <a:rPr lang="en-GB" sz="1200" noProof="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modiifications</a:t>
                      </a:r>
                      <a:b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</a:b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- Optics for High Energy</a:t>
                      </a:r>
                      <a:b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</a:b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- Optics for Harmonic Rejection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C.Marini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Realignment OK. Small change in one of the cable trays.</a:t>
                      </a:r>
                    </a:p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HW modification not started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664089"/>
                  </a:ext>
                </a:extLst>
              </a:tr>
              <a:tr h="224212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BET-LABS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Catalysis lab </a:t>
                      </a:r>
                      <a:r>
                        <a:rPr lang="en-GB" sz="1200" noProof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priority 1. 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Open Sans" panose="020B0606030504020204" pitchFamily="34" charset="0"/>
                        </a:rPr>
                        <a:t>C.Marini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Purchasing of instrumentation for the </a:t>
                      </a:r>
                      <a:r>
                        <a:rPr lang="en-GB" sz="1200" noProof="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CatLab</a:t>
                      </a:r>
                      <a:endParaRPr lang="en-GB" sz="1200" noProof="0" dirty="0"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856171"/>
                  </a:ext>
                </a:extLst>
              </a:tr>
              <a:tr h="42343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CRYO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Commercial cryocooler for MARES and </a:t>
                      </a:r>
                      <a:r>
                        <a:rPr lang="en-US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Lorea</a:t>
                      </a:r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M.Valvidares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Ongoing. CFT in preparation for the </a:t>
                      </a:r>
                      <a:r>
                        <a:rPr lang="en-GB" sz="1200" noProof="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Crycooler</a:t>
                      </a: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of MARES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156938"/>
                  </a:ext>
                </a:extLst>
              </a:tr>
              <a:tr h="224212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EM04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</a:t>
                      </a:r>
                      <a:r>
                        <a:rPr lang="en-GB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Cryo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EM microscope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J.Juanhuix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Ongoing. Finalise location modification. Working on the specs of the TEM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832908"/>
                  </a:ext>
                </a:extLst>
              </a:tr>
              <a:tr h="63515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BET-AI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the EXAFS beamline with advanced AI data analysis, as a pilot project for other beamlines and techniques.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noProof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C.Marini</a:t>
                      </a:r>
                      <a:endParaRPr lang="en-GB" sz="1200" noProof="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noProof="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Ramping up</a:t>
                      </a:r>
                    </a:p>
                  </a:txBody>
                  <a:tcPr marL="36626" marR="36626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496781"/>
                  </a:ext>
                </a:extLst>
              </a:tr>
            </a:tbl>
          </a:graphicData>
        </a:graphic>
      </p:graphicFrame>
      <p:sp>
        <p:nvSpPr>
          <p:cNvPr id="2" name="Title 6">
            <a:extLst>
              <a:ext uri="{FF2B5EF4-FFF2-40B4-BE49-F238E27FC236}">
                <a16:creationId xmlns:a16="http://schemas.microsoft.com/office/drawing/2014/main" id="{A6333B38-6845-F564-DB01-F68F618191E6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Experiments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79DBED-B3D5-8EC0-8B3F-FC0448DC17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13</a:t>
            </a:fld>
            <a:endParaRPr lang="es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72E70A-8493-1A5D-1DE7-3377DC65DF23}"/>
              </a:ext>
            </a:extLst>
          </p:cNvPr>
          <p:cNvSpPr txBox="1"/>
          <p:nvPr/>
        </p:nvSpPr>
        <p:spPr>
          <a:xfrm>
            <a:off x="6602935" y="5986451"/>
            <a:ext cx="4825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</a:t>
            </a:r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Nico’s</a:t>
            </a:r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</a:t>
            </a:r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tomorrow</a:t>
            </a:r>
            <a:r>
              <a:rPr lang="es-E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morning</a:t>
            </a:r>
            <a:endParaRPr lang="es-E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9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0AB0A2D-E029-24E0-EA90-4DD2A6C0D4B1}"/>
              </a:ext>
            </a:extLst>
          </p:cNvPr>
          <p:cNvGraphicFramePr/>
          <p:nvPr/>
        </p:nvGraphicFramePr>
        <p:xfrm>
          <a:off x="3020523" y="1524056"/>
          <a:ext cx="8367914" cy="4959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E345EE4E-4CCA-B178-E002-C7ADEAA1AE05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423197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>
                <a:solidFill>
                  <a:srgbClr val="122E4F"/>
                </a:solidFill>
                <a:latin typeface="Outfit"/>
              </a:rPr>
              <a:t>Computing 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&amp; Data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F360FF02-F466-55C8-5556-909C255214D9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and Data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D78EF-FA37-95C1-71A5-24ABAE46B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3339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0AB0A2D-E029-24E0-EA90-4DD2A6C0D4B1}"/>
              </a:ext>
            </a:extLst>
          </p:cNvPr>
          <p:cNvGraphicFramePr/>
          <p:nvPr/>
        </p:nvGraphicFramePr>
        <p:xfrm>
          <a:off x="3020523" y="1524056"/>
          <a:ext cx="8367914" cy="4959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E345EE4E-4CCA-B178-E002-C7ADEAA1AE05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423197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>
                <a:solidFill>
                  <a:srgbClr val="122E4F"/>
                </a:solidFill>
                <a:latin typeface="Outfit"/>
              </a:rPr>
              <a:t>Computing 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&amp; Data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670978-4F42-D01A-8433-FB8778E15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605424"/>
              </p:ext>
            </p:extLst>
          </p:nvPr>
        </p:nvGraphicFramePr>
        <p:xfrm>
          <a:off x="540678" y="3805583"/>
          <a:ext cx="4562873" cy="13375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62873">
                  <a:extLst>
                    <a:ext uri="{9D8B030D-6E8A-4147-A177-3AD203B41FA5}">
                      <a16:colId xmlns:a16="http://schemas.microsoft.com/office/drawing/2014/main" val="1037068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rgbClr val="122E4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Main task for this year is to </a:t>
                      </a:r>
                      <a:r>
                        <a:rPr lang="en-US" sz="1400" b="1" dirty="0">
                          <a:solidFill>
                            <a:srgbClr val="172B4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</a:t>
                      </a:r>
                      <a:r>
                        <a:rPr lang="en-US" sz="1400" b="1" i="0" dirty="0">
                          <a:solidFill>
                            <a:srgbClr val="172B4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ollect requirements </a:t>
                      </a:r>
                      <a:r>
                        <a:rPr lang="en-US" sz="1400" b="0" i="0" dirty="0">
                          <a:solidFill>
                            <a:srgbClr val="172B4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from all ALBA II Programs to produce a baseline plan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172B4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&amp;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172B4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Define upgrades on the Control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534135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F360FF02-F466-55C8-5556-909C255214D9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and Data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D78EF-FA37-95C1-71A5-24ABAE46B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0147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170F64C7-EB0D-FA3A-7DAB-828F64EB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42" y="1385749"/>
            <a:ext cx="8849920" cy="47720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F5EF63-7FB7-482C-9AB9-7C9BC41D3E26}"/>
              </a:ext>
            </a:extLst>
          </p:cNvPr>
          <p:cNvSpPr/>
          <p:nvPr/>
        </p:nvSpPr>
        <p:spPr>
          <a:xfrm>
            <a:off x="8370786" y="911492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E12DD9-E27E-892E-3B58-A91CD36E5AEC}"/>
              </a:ext>
            </a:extLst>
          </p:cNvPr>
          <p:cNvSpPr/>
          <p:nvPr/>
        </p:nvSpPr>
        <p:spPr>
          <a:xfrm>
            <a:off x="7041534" y="3547042"/>
            <a:ext cx="1040077" cy="208115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Aptos" panose="020B0004020202020204" pitchFamily="34" charset="0"/>
              </a:rPr>
              <a:t>(new) </a:t>
            </a:r>
            <a:r>
              <a:rPr lang="es-ES_tradnl" sz="1000" b="1" dirty="0" err="1">
                <a:solidFill>
                  <a:schemeClr val="tx1"/>
                </a:solidFill>
                <a:latin typeface="Aptos" panose="020B0004020202020204" pitchFamily="34" charset="0"/>
              </a:rPr>
              <a:t>CryoEM</a:t>
            </a:r>
            <a:endParaRPr lang="es-ES" sz="10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9F1375-151B-CE18-226F-41192E3DC2C9}"/>
              </a:ext>
            </a:extLst>
          </p:cNvPr>
          <p:cNvSpPr/>
          <p:nvPr/>
        </p:nvSpPr>
        <p:spPr>
          <a:xfrm>
            <a:off x="8700409" y="2851279"/>
            <a:ext cx="701266" cy="208115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CORUS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D6B170D-2954-512A-2D2B-0EC87B02EBAA}"/>
              </a:ext>
            </a:extLst>
          </p:cNvPr>
          <p:cNvSpPr/>
          <p:nvPr/>
        </p:nvSpPr>
        <p:spPr>
          <a:xfrm>
            <a:off x="7077238" y="2387354"/>
            <a:ext cx="1124729" cy="198294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CODI &amp; BL03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66D57F-B880-E722-631B-600C283E1927}"/>
              </a:ext>
            </a:extLst>
          </p:cNvPr>
          <p:cNvSpPr/>
          <p:nvPr/>
        </p:nvSpPr>
        <p:spPr>
          <a:xfrm>
            <a:off x="7809467" y="5645320"/>
            <a:ext cx="701266" cy="208115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Prisma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838C18C-B79D-C246-E2A3-EA35C2348871}"/>
              </a:ext>
            </a:extLst>
          </p:cNvPr>
          <p:cNvSpPr/>
          <p:nvPr/>
        </p:nvSpPr>
        <p:spPr>
          <a:xfrm>
            <a:off x="8117916" y="1596758"/>
            <a:ext cx="701266" cy="208115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Focus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E79D879-FF01-F50E-BAC0-1C1663411AAD}"/>
              </a:ext>
            </a:extLst>
          </p:cNvPr>
          <p:cNvSpPr/>
          <p:nvPr/>
        </p:nvSpPr>
        <p:spPr>
          <a:xfrm>
            <a:off x="6662763" y="1788690"/>
            <a:ext cx="701266" cy="2081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Orbit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EAB776C-882A-24A4-1423-F2EAAB5EF92F}"/>
              </a:ext>
            </a:extLst>
          </p:cNvPr>
          <p:cNvSpPr/>
          <p:nvPr/>
        </p:nvSpPr>
        <p:spPr>
          <a:xfrm>
            <a:off x="8432910" y="2345332"/>
            <a:ext cx="701266" cy="2081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external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242524C-2571-5CB9-1E3E-64787377DEC7}"/>
              </a:ext>
            </a:extLst>
          </p:cNvPr>
          <p:cNvSpPr/>
          <p:nvPr/>
        </p:nvSpPr>
        <p:spPr>
          <a:xfrm>
            <a:off x="9181730" y="2202026"/>
            <a:ext cx="701266" cy="20811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external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15867A6-BC81-9F00-A9EE-35A038112A66}"/>
              </a:ext>
            </a:extLst>
          </p:cNvPr>
          <p:cNvSpPr/>
          <p:nvPr/>
        </p:nvSpPr>
        <p:spPr>
          <a:xfrm>
            <a:off x="8432910" y="3335510"/>
            <a:ext cx="1854354" cy="241554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ST4 (</a:t>
            </a:r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thermal</a:t>
            </a:r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energy</a:t>
            </a:r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provider</a:t>
            </a:r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)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9F43279-8986-2F81-6E1E-789C363B55EF}"/>
              </a:ext>
            </a:extLst>
          </p:cNvPr>
          <p:cNvSpPr/>
          <p:nvPr/>
        </p:nvSpPr>
        <p:spPr>
          <a:xfrm>
            <a:off x="10174953" y="3549289"/>
            <a:ext cx="701266" cy="2081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InnoFab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C7B0053-685A-D0BA-FD43-624A618336A9}"/>
              </a:ext>
            </a:extLst>
          </p:cNvPr>
          <p:cNvSpPr/>
          <p:nvPr/>
        </p:nvSpPr>
        <p:spPr>
          <a:xfrm>
            <a:off x="4944756" y="3836058"/>
            <a:ext cx="1082381" cy="20811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Main</a:t>
            </a:r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Building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2B3F67-44E1-CCC4-30D4-B6C76717CEFB}"/>
              </a:ext>
            </a:extLst>
          </p:cNvPr>
          <p:cNvSpPr/>
          <p:nvPr/>
        </p:nvSpPr>
        <p:spPr>
          <a:xfrm>
            <a:off x="200025" y="1950994"/>
            <a:ext cx="333375" cy="1619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49BB6F-FD1A-E334-8F61-8F674EDD4FA4}"/>
              </a:ext>
            </a:extLst>
          </p:cNvPr>
          <p:cNvSpPr/>
          <p:nvPr/>
        </p:nvSpPr>
        <p:spPr>
          <a:xfrm>
            <a:off x="200024" y="2215904"/>
            <a:ext cx="333375" cy="161925"/>
          </a:xfrm>
          <a:prstGeom prst="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7847B4-7481-55A8-1AC9-933A944310E9}"/>
              </a:ext>
            </a:extLst>
          </p:cNvPr>
          <p:cNvSpPr/>
          <p:nvPr/>
        </p:nvSpPr>
        <p:spPr>
          <a:xfrm>
            <a:off x="200021" y="2480814"/>
            <a:ext cx="333375" cy="16192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FC056A-1DF2-FDFF-56FA-08B5C3887119}"/>
              </a:ext>
            </a:extLst>
          </p:cNvPr>
          <p:cNvSpPr/>
          <p:nvPr/>
        </p:nvSpPr>
        <p:spPr>
          <a:xfrm>
            <a:off x="200019" y="2984249"/>
            <a:ext cx="333375" cy="1619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88895C-1CE1-41C9-F2E2-4A9321891709}"/>
              </a:ext>
            </a:extLst>
          </p:cNvPr>
          <p:cNvSpPr/>
          <p:nvPr/>
        </p:nvSpPr>
        <p:spPr>
          <a:xfrm>
            <a:off x="200019" y="2732750"/>
            <a:ext cx="333375" cy="1619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021B3D-BF90-9D6E-D507-0BFFA9183F0D}"/>
              </a:ext>
            </a:extLst>
          </p:cNvPr>
          <p:cNvSpPr txBox="1"/>
          <p:nvPr/>
        </p:nvSpPr>
        <p:spPr>
          <a:xfrm>
            <a:off x="715326" y="1893457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err="1">
                <a:latin typeface="Aptos" panose="020B0004020202020204" pitchFamily="34" charset="0"/>
              </a:rPr>
              <a:t>Existing</a:t>
            </a:r>
            <a:r>
              <a:rPr lang="es-ES_tradnl" sz="1200" dirty="0">
                <a:latin typeface="Aptos" panose="020B0004020202020204" pitchFamily="34" charset="0"/>
              </a:rPr>
              <a:t> ALBA </a:t>
            </a:r>
            <a:r>
              <a:rPr lang="es-ES_tradnl" sz="1200" dirty="0" err="1">
                <a:latin typeface="Aptos" panose="020B0004020202020204" pitchFamily="34" charset="0"/>
              </a:rPr>
              <a:t>building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86D478-479E-93F2-AD47-3F2A11859D43}"/>
              </a:ext>
            </a:extLst>
          </p:cNvPr>
          <p:cNvSpPr txBox="1"/>
          <p:nvPr/>
        </p:nvSpPr>
        <p:spPr>
          <a:xfrm>
            <a:off x="715326" y="2158367"/>
            <a:ext cx="1832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err="1">
                <a:latin typeface="Aptos" panose="020B0004020202020204" pitchFamily="34" charset="0"/>
              </a:rPr>
              <a:t>Existing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external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building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A1A174-E115-BFBF-BCCA-BCABA1FB13C2}"/>
              </a:ext>
            </a:extLst>
          </p:cNvPr>
          <p:cNvSpPr txBox="1"/>
          <p:nvPr/>
        </p:nvSpPr>
        <p:spPr>
          <a:xfrm>
            <a:off x="715324" y="2423277"/>
            <a:ext cx="18165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err="1">
                <a:latin typeface="Aptos" panose="020B0004020202020204" pitchFamily="34" charset="0"/>
              </a:rPr>
              <a:t>Scope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of</a:t>
            </a:r>
            <a:r>
              <a:rPr lang="es-ES_tradnl" sz="1200" dirty="0">
                <a:latin typeface="Aptos" panose="020B0004020202020204" pitchFamily="34" charset="0"/>
              </a:rPr>
              <a:t> New Bu </a:t>
            </a:r>
            <a:r>
              <a:rPr lang="es-ES_tradnl" sz="1200" dirty="0" err="1">
                <a:latin typeface="Aptos" panose="020B0004020202020204" pitchFamily="34" charset="0"/>
              </a:rPr>
              <a:t>project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5D1B47-4FA5-F7B7-BDBD-6B9C7A96BE1D}"/>
              </a:ext>
            </a:extLst>
          </p:cNvPr>
          <p:cNvSpPr txBox="1"/>
          <p:nvPr/>
        </p:nvSpPr>
        <p:spPr>
          <a:xfrm>
            <a:off x="717334" y="2675213"/>
            <a:ext cx="1083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err="1">
                <a:latin typeface="Aptos" panose="020B0004020202020204" pitchFamily="34" charset="0"/>
              </a:rPr>
              <a:t>For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the</a:t>
            </a:r>
            <a:r>
              <a:rPr lang="es-ES_tradnl" sz="1200" dirty="0">
                <a:latin typeface="Aptos" panose="020B0004020202020204" pitchFamily="34" charset="0"/>
              </a:rPr>
              <a:t> future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82BCC4-1AE5-BDCE-699E-93DF6905DA53}"/>
              </a:ext>
            </a:extLst>
          </p:cNvPr>
          <p:cNvSpPr txBox="1"/>
          <p:nvPr/>
        </p:nvSpPr>
        <p:spPr>
          <a:xfrm>
            <a:off x="715324" y="2926712"/>
            <a:ext cx="2379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err="1">
                <a:latin typeface="Aptos" panose="020B0004020202020204" pitchFamily="34" charset="0"/>
              </a:rPr>
              <a:t>Possibilities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for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external</a:t>
            </a:r>
            <a:r>
              <a:rPr lang="es-ES_tradnl" sz="1200" dirty="0">
                <a:latin typeface="Aptos" panose="020B0004020202020204" pitchFamily="34" charset="0"/>
              </a:rPr>
              <a:t> </a:t>
            </a:r>
            <a:r>
              <a:rPr lang="es-ES_tradnl" sz="1200" dirty="0" err="1">
                <a:latin typeface="Aptos" panose="020B0004020202020204" pitchFamily="34" charset="0"/>
              </a:rPr>
              <a:t>buldings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EB24898-51A1-ADFD-91CC-B8CFB3C8D906}"/>
              </a:ext>
            </a:extLst>
          </p:cNvPr>
          <p:cNvSpPr/>
          <p:nvPr/>
        </p:nvSpPr>
        <p:spPr>
          <a:xfrm rot="20551252">
            <a:off x="7361037" y="5212492"/>
            <a:ext cx="816012" cy="274891"/>
          </a:xfrm>
          <a:prstGeom prst="roundRect">
            <a:avLst>
              <a:gd name="adj" fmla="val 19844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09111CE-20EC-7C51-088F-B2E6DF819AA2}"/>
              </a:ext>
            </a:extLst>
          </p:cNvPr>
          <p:cNvSpPr/>
          <p:nvPr/>
        </p:nvSpPr>
        <p:spPr>
          <a:xfrm rot="20037458">
            <a:off x="8236053" y="4953967"/>
            <a:ext cx="468514" cy="274892"/>
          </a:xfrm>
          <a:prstGeom prst="roundRect">
            <a:avLst>
              <a:gd name="adj" fmla="val 19844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522A8F-89AF-5830-B825-7CF763193505}"/>
              </a:ext>
            </a:extLst>
          </p:cNvPr>
          <p:cNvSpPr/>
          <p:nvPr/>
        </p:nvSpPr>
        <p:spPr>
          <a:xfrm rot="20749523">
            <a:off x="7438494" y="5217296"/>
            <a:ext cx="1107981" cy="12260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err="1">
                <a:solidFill>
                  <a:schemeClr val="tx1"/>
                </a:solidFill>
                <a:latin typeface="Aptos" panose="020B0004020202020204" pitchFamily="34" charset="0"/>
              </a:rPr>
              <a:t>Temporary</a:t>
            </a:r>
            <a:r>
              <a:rPr lang="es-ES_tradnl" sz="1000" dirty="0">
                <a:solidFill>
                  <a:schemeClr val="tx1"/>
                </a:solidFill>
                <a:latin typeface="Aptos" panose="020B0004020202020204" pitchFamily="34" charset="0"/>
              </a:rPr>
              <a:t> Bu.</a:t>
            </a:r>
            <a:endParaRPr lang="es-E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08B41A2-7AC6-94CA-A4D8-168817FA9A63}"/>
              </a:ext>
            </a:extLst>
          </p:cNvPr>
          <p:cNvSpPr/>
          <p:nvPr/>
        </p:nvSpPr>
        <p:spPr>
          <a:xfrm>
            <a:off x="7592986" y="3945026"/>
            <a:ext cx="548543" cy="1982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BL08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7D26F-6831-BD80-74D9-26A2E9B77371}"/>
              </a:ext>
            </a:extLst>
          </p:cNvPr>
          <p:cNvSpPr txBox="1"/>
          <p:nvPr/>
        </p:nvSpPr>
        <p:spPr>
          <a:xfrm>
            <a:off x="3214642" y="5853435"/>
            <a:ext cx="1588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</a:rPr>
              <a:t>AI </a:t>
            </a:r>
            <a:r>
              <a:rPr lang="es-ES_tradnl" sz="1200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</a:rPr>
              <a:t>generated</a:t>
            </a:r>
            <a:r>
              <a:rPr lang="es-ES_tradnl" sz="1200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ES_tradnl" sz="1200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</a:rPr>
              <a:t>G.Peña</a:t>
            </a:r>
            <a:endParaRPr lang="es-ES" sz="1200" i="1" dirty="0">
              <a:solidFill>
                <a:schemeClr val="accent5">
                  <a:lumMod val="20000"/>
                  <a:lumOff val="8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E44DECF1-A246-1B09-6369-834CBC91073B}"/>
              </a:ext>
            </a:extLst>
          </p:cNvPr>
          <p:cNvSpPr txBox="1">
            <a:spLocks/>
          </p:cNvSpPr>
          <p:nvPr/>
        </p:nvSpPr>
        <p:spPr>
          <a:xfrm>
            <a:off x="1274400" y="471600"/>
            <a:ext cx="8963294" cy="643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Infrastructures, </a:t>
            </a:r>
            <a:r>
              <a:rPr lang="en-US" sz="4000" b="1" dirty="0" err="1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NewBu</a:t>
            </a:r>
            <a:r>
              <a:rPr lang="en-US" sz="4000" b="1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 project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35E67-9695-17F6-E2B9-F71C994ED5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16</a:t>
            </a:fld>
            <a:endParaRPr lang="es-E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12EB1031-179F-B916-8218-D862BD8B7671}"/>
              </a:ext>
            </a:extLst>
          </p:cNvPr>
          <p:cNvSpPr txBox="1">
            <a:spLocks/>
          </p:cNvSpPr>
          <p:nvPr/>
        </p:nvSpPr>
        <p:spPr>
          <a:xfrm>
            <a:off x="1638300" y="0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Buildings for the long BLs</a:t>
            </a:r>
          </a:p>
        </p:txBody>
      </p:sp>
    </p:spTree>
    <p:extLst>
      <p:ext uri="{BB962C8B-B14F-4D97-AF65-F5344CB8AC3E}">
        <p14:creationId xmlns:p14="http://schemas.microsoft.com/office/powerpoint/2010/main" val="1648367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02E2027-68B0-6794-1773-8A80FB2BFC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32" t="19651" r="30788" b="35846"/>
          <a:stretch/>
        </p:blipFill>
        <p:spPr>
          <a:xfrm rot="10800000" flipH="1" flipV="1">
            <a:off x="7877175" y="4300356"/>
            <a:ext cx="3911010" cy="1887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03667F-8447-21A4-9CA9-CDE3A6C420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10" t="20537" r="38368" b="33427"/>
          <a:stretch/>
        </p:blipFill>
        <p:spPr>
          <a:xfrm>
            <a:off x="281173" y="1613772"/>
            <a:ext cx="6455672" cy="30644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4E9C44-86FB-DAB9-FC73-B21F5760A8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248"/>
          <a:stretch/>
        </p:blipFill>
        <p:spPr>
          <a:xfrm>
            <a:off x="6953990" y="1625754"/>
            <a:ext cx="5238010" cy="2327802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001B317-56CF-0075-1FC8-7C79EB4A1583}"/>
              </a:ext>
            </a:extLst>
          </p:cNvPr>
          <p:cNvSpPr txBox="1">
            <a:spLocks/>
          </p:cNvSpPr>
          <p:nvPr/>
        </p:nvSpPr>
        <p:spPr>
          <a:xfrm>
            <a:off x="1274400" y="471600"/>
            <a:ext cx="8963294" cy="643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Long Photon Transfer Lines</a:t>
            </a:r>
          </a:p>
        </p:txBody>
      </p:sp>
      <p:sp>
        <p:nvSpPr>
          <p:cNvPr id="5" name="CuadroTexto 11">
            <a:extLst>
              <a:ext uri="{FF2B5EF4-FFF2-40B4-BE49-F238E27FC236}">
                <a16:creationId xmlns:a16="http://schemas.microsoft.com/office/drawing/2014/main" id="{98B69606-E819-8212-5B25-872368F92A83}"/>
              </a:ext>
            </a:extLst>
          </p:cNvPr>
          <p:cNvSpPr txBox="1"/>
          <p:nvPr/>
        </p:nvSpPr>
        <p:spPr>
          <a:xfrm>
            <a:off x="238895" y="4887472"/>
            <a:ext cx="7638280" cy="1029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Transfer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Lines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have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to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cross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the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Riera de Sant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Marçal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,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which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is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public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area</a:t>
            </a:r>
            <a:endParaRPr lang="es-ES" sz="1600" dirty="0">
              <a:solidFill>
                <a:srgbClr val="122E4F"/>
              </a:solidFill>
              <a:latin typeface="Aptos" panose="020B00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The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course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of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the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stream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cannot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be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changed</a:t>
            </a:r>
            <a:endParaRPr lang="es-ES" sz="1600" dirty="0">
              <a:solidFill>
                <a:srgbClr val="122E4F"/>
              </a:solidFill>
              <a:latin typeface="Aptos" panose="020B00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Execution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to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be done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by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the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Parc</a:t>
            </a:r>
            <a:r>
              <a:rPr lang="es-ES" sz="1600" dirty="0">
                <a:solidFill>
                  <a:srgbClr val="122E4F"/>
                </a:solidFill>
                <a:latin typeface="Aptos" panose="020B0004020202020204" pitchFamily="34" charset="0"/>
              </a:rPr>
              <a:t> de </a:t>
            </a:r>
            <a:r>
              <a:rPr lang="es-ES" sz="1600" dirty="0" err="1">
                <a:solidFill>
                  <a:srgbClr val="122E4F"/>
                </a:solidFill>
                <a:latin typeface="Aptos" panose="020B0004020202020204" pitchFamily="34" charset="0"/>
              </a:rPr>
              <a:t>l’ALBA</a:t>
            </a:r>
            <a:endParaRPr lang="es-ES" sz="1600" dirty="0">
              <a:solidFill>
                <a:srgbClr val="122E4F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3E0BE1BB-5009-57F8-BD37-17BEC9CCD8C9}"/>
              </a:ext>
            </a:extLst>
          </p:cNvPr>
          <p:cNvSpPr txBox="1">
            <a:spLocks/>
          </p:cNvSpPr>
          <p:nvPr/>
        </p:nvSpPr>
        <p:spPr>
          <a:xfrm>
            <a:off x="1638300" y="0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Buildings for the long BLs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7C9A98-F6D7-7189-69F5-227A0746CDF8}"/>
              </a:ext>
            </a:extLst>
          </p:cNvPr>
          <p:cNvSpPr txBox="1"/>
          <p:nvPr/>
        </p:nvSpPr>
        <p:spPr>
          <a:xfrm rot="2906653">
            <a:off x="547873" y="2121568"/>
            <a:ext cx="166744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Riera de </a:t>
            </a:r>
            <a:r>
              <a:rPr lang="es-ES" dirty="0" err="1"/>
              <a:t>St.Marçal</a:t>
            </a:r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B7BF8-1FE4-D81D-3372-CD2834428D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7609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8F3BA6E-87D8-60B8-CAD2-8DEF40A49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040720"/>
              </p:ext>
            </p:extLst>
          </p:nvPr>
        </p:nvGraphicFramePr>
        <p:xfrm>
          <a:off x="5756047" y="2158451"/>
          <a:ext cx="589823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0543">
                  <a:extLst>
                    <a:ext uri="{9D8B030D-6E8A-4147-A177-3AD203B41FA5}">
                      <a16:colId xmlns:a16="http://schemas.microsoft.com/office/drawing/2014/main" val="1287205864"/>
                    </a:ext>
                  </a:extLst>
                </a:gridCol>
                <a:gridCol w="1747696">
                  <a:extLst>
                    <a:ext uri="{9D8B030D-6E8A-4147-A177-3AD203B41FA5}">
                      <a16:colId xmlns:a16="http://schemas.microsoft.com/office/drawing/2014/main" val="3148774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 Contest and Restricted CFT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428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Publishing of the Contest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July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70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Selection of max 6 participants (includes CFT)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Nov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358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Selection of the winner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March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867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PB (includes restricted CFT)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Oct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48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Jan 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91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Start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Nov 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07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End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Dec 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984371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36F2C-AC9F-6D8E-7A3B-8DA79F1D3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18</a:t>
            </a:fld>
            <a:endParaRPr lang="es-E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FDCCF1-1BFA-1791-29D1-160D358D7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14" y="1506900"/>
            <a:ext cx="4186410" cy="15423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AE2BC6-2ABA-8B37-042D-1472AA2FB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14" y="3440788"/>
            <a:ext cx="5067759" cy="2363118"/>
          </a:xfrm>
          <a:prstGeom prst="rect">
            <a:avLst/>
          </a:prstGeom>
        </p:spPr>
      </p:pic>
      <p:sp>
        <p:nvSpPr>
          <p:cNvPr id="15" name="Título 2">
            <a:extLst>
              <a:ext uri="{FF2B5EF4-FFF2-40B4-BE49-F238E27FC236}">
                <a16:creationId xmlns:a16="http://schemas.microsoft.com/office/drawing/2014/main" id="{E95D80A9-D6A2-F96C-B8D4-D005656323A5}"/>
              </a:ext>
            </a:extLst>
          </p:cNvPr>
          <p:cNvSpPr txBox="1">
            <a:spLocks/>
          </p:cNvSpPr>
          <p:nvPr/>
        </p:nvSpPr>
        <p:spPr>
          <a:xfrm>
            <a:off x="1198200" y="471600"/>
            <a:ext cx="8593500" cy="643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>
                <a:solidFill>
                  <a:srgbClr val="122E4F"/>
                </a:solidFill>
                <a:latin typeface="Outfit"/>
                <a:cs typeface="GILL SANS SEMIBOLD" panose="020B0502020104020203" pitchFamily="34" charset="-79"/>
              </a:rPr>
              <a:t>Call for ideas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AF6362DD-B7B2-5144-69D2-F952F241921E}"/>
              </a:ext>
            </a:extLst>
          </p:cNvPr>
          <p:cNvSpPr txBox="1">
            <a:spLocks/>
          </p:cNvSpPr>
          <p:nvPr/>
        </p:nvSpPr>
        <p:spPr>
          <a:xfrm>
            <a:off x="1638300" y="0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Buildings for the long BLs</a:t>
            </a:r>
          </a:p>
        </p:txBody>
      </p:sp>
    </p:spTree>
    <p:extLst>
      <p:ext uri="{BB962C8B-B14F-4D97-AF65-F5344CB8AC3E}">
        <p14:creationId xmlns:p14="http://schemas.microsoft.com/office/powerpoint/2010/main" val="1622967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16EC20-9B5F-D4B9-71FD-A2BFABD08888}"/>
              </a:ext>
            </a:extLst>
          </p:cNvPr>
          <p:cNvSpPr txBox="1"/>
          <p:nvPr/>
        </p:nvSpPr>
        <p:spPr>
          <a:xfrm>
            <a:off x="1612924" y="1640284"/>
            <a:ext cx="10085372" cy="4115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ALBA II budget was approved by our Administrations in 2025 and published in the BOE on 1/1/26.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than 50 new staff will join ALBA until 2031 to support ALBA and ALBA II activities.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will continue operating until the start of the Dark Period.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has been organised with a matrix structure around 5 different programs, that have projects and </a:t>
            </a:r>
            <a:r>
              <a:rPr lang="en-GB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wps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lvl="8">
              <a:lnSpc>
                <a:spcPct val="150000"/>
              </a:lnSpc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Experiments, </a:t>
            </a:r>
          </a:p>
          <a:p>
            <a:pPr lvl="8">
              <a:lnSpc>
                <a:spcPct val="150000"/>
              </a:lnSpc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Accelerator, </a:t>
            </a:r>
          </a:p>
          <a:p>
            <a:pPr lvl="8">
              <a:lnSpc>
                <a:spcPct val="150000"/>
              </a:lnSpc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</a:t>
            </a:r>
            <a:r>
              <a:rPr lang="en-GB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Computing&amp;Data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lvl="8">
              <a:lnSpc>
                <a:spcPct val="150000"/>
              </a:lnSpc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Infrastructure and </a:t>
            </a:r>
          </a:p>
          <a:p>
            <a:pPr lvl="8">
              <a:lnSpc>
                <a:spcPct val="150000"/>
              </a:lnSpc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Implementation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Baseline Schedule is under review, see later.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4D18C0CC-2E67-BDDE-185A-260FE3B78824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423197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>
                <a:solidFill>
                  <a:srgbClr val="122E4F"/>
                </a:solidFill>
                <a:latin typeface="Outfit"/>
              </a:rPr>
              <a:t>ALBA II Project Management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A50A3D4-8BEB-4525-18D0-0240999C7E23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91C6B02-0EA9-8601-0884-6DDA88A8D6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934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A49882-D8D2-587E-A7B5-6B7989B80031}"/>
              </a:ext>
            </a:extLst>
          </p:cNvPr>
          <p:cNvSpPr txBox="1"/>
          <p:nvPr/>
        </p:nvSpPr>
        <p:spPr>
          <a:xfrm>
            <a:off x="5245260" y="5849211"/>
            <a:ext cx="1552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SPM </a:t>
            </a:r>
            <a:r>
              <a:rPr lang="es-ES_tradnl" dirty="0" err="1"/>
              <a:t>Platform</a:t>
            </a:r>
            <a:r>
              <a:rPr lang="es-ES_tradnl" dirty="0"/>
              <a:t> at Prisma </a:t>
            </a:r>
            <a:r>
              <a:rPr lang="es-ES_tradnl" dirty="0" err="1"/>
              <a:t>Building</a:t>
            </a:r>
            <a:endParaRPr lang="es-E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8DFDC2E-D5A7-4DBD-947E-C1D60E39A9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809" r="11337"/>
          <a:stretch/>
        </p:blipFill>
        <p:spPr>
          <a:xfrm>
            <a:off x="0" y="1036352"/>
            <a:ext cx="7734300" cy="43888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CBC324-A163-4675-A413-1293D383ABED}"/>
              </a:ext>
            </a:extLst>
          </p:cNvPr>
          <p:cNvSpPr/>
          <p:nvPr/>
        </p:nvSpPr>
        <p:spPr>
          <a:xfrm>
            <a:off x="2684107" y="2699588"/>
            <a:ext cx="13644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0092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ALBA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8C1B19-2205-43DF-82F9-B5C6499ABD58}"/>
              </a:ext>
            </a:extLst>
          </p:cNvPr>
          <p:cNvSpPr/>
          <p:nvPr/>
        </p:nvSpPr>
        <p:spPr>
          <a:xfrm>
            <a:off x="5905145" y="2940163"/>
            <a:ext cx="1829155" cy="1311566"/>
          </a:xfrm>
          <a:prstGeom prst="roundRect">
            <a:avLst/>
          </a:prstGeom>
          <a:noFill/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40AE4E-C7CC-4CCE-03E0-E2DC41E1B1DB}"/>
              </a:ext>
            </a:extLst>
          </p:cNvPr>
          <p:cNvSpPr txBox="1"/>
          <p:nvPr/>
        </p:nvSpPr>
        <p:spPr>
          <a:xfrm>
            <a:off x="8304403" y="1791351"/>
            <a:ext cx="3736051" cy="2805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0" dirty="0"/>
              <a:t>13 BL in operation
  1 BL under construction</a:t>
            </a:r>
          </a:p>
          <a:p>
            <a:pPr>
              <a:lnSpc>
                <a:spcPct val="150000"/>
              </a:lnSpc>
            </a:pPr>
            <a:r>
              <a:rPr lang="en-US" b="0" dirty="0"/>
              <a:t>JEMCA: </a:t>
            </a:r>
          </a:p>
          <a:p>
            <a:pPr>
              <a:lnSpc>
                <a:spcPct val="150000"/>
              </a:lnSpc>
            </a:pPr>
            <a:r>
              <a:rPr lang="en-US" b="0" dirty="0"/>
              <a:t>2 EM in operation</a:t>
            </a:r>
          </a:p>
          <a:p>
            <a:pPr>
              <a:lnSpc>
                <a:spcPct val="150000"/>
              </a:lnSpc>
            </a:pPr>
            <a:r>
              <a:rPr lang="en-US" b="0" dirty="0"/>
              <a:t>1 EM under commissioning</a:t>
            </a:r>
          </a:p>
          <a:p>
            <a:pPr>
              <a:lnSpc>
                <a:spcPct val="150000"/>
              </a:lnSpc>
            </a:pPr>
            <a:r>
              <a:rPr lang="en-US" b="0" dirty="0"/>
              <a:t>5 SPM under commissioning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117E5F51-81A9-C0CD-0EB2-D574D804CE32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today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C98D4CF-A130-989E-D684-32850C7CCA6A}"/>
              </a:ext>
            </a:extLst>
          </p:cNvPr>
          <p:cNvCxnSpPr>
            <a:cxnSpLocks/>
          </p:cNvCxnSpPr>
          <p:nvPr/>
        </p:nvCxnSpPr>
        <p:spPr>
          <a:xfrm flipV="1">
            <a:off x="7331974" y="4354643"/>
            <a:ext cx="0" cy="86505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25FA523-8B78-ADB1-BC72-C9588896EF1A}"/>
              </a:ext>
            </a:extLst>
          </p:cNvPr>
          <p:cNvCxnSpPr>
            <a:cxnSpLocks/>
          </p:cNvCxnSpPr>
          <p:nvPr/>
        </p:nvCxnSpPr>
        <p:spPr>
          <a:xfrm flipV="1">
            <a:off x="6472404" y="5219700"/>
            <a:ext cx="859570" cy="43832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E43918-C846-471E-1056-440166B1A0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2</a:t>
            </a:fld>
            <a:endParaRPr lang="es-E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CE39AD2-4B97-8451-0D17-9728BA5FECB7}"/>
              </a:ext>
            </a:extLst>
          </p:cNvPr>
          <p:cNvSpPr/>
          <p:nvPr/>
        </p:nvSpPr>
        <p:spPr>
          <a:xfrm>
            <a:off x="5106971" y="5733392"/>
            <a:ext cx="1829155" cy="771601"/>
          </a:xfrm>
          <a:prstGeom prst="roundRect">
            <a:avLst/>
          </a:prstGeom>
          <a:noFill/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9FC0B-9532-87FF-FED1-9AE2AA774A4E}"/>
              </a:ext>
            </a:extLst>
          </p:cNvPr>
          <p:cNvSpPr txBox="1"/>
          <p:nvPr/>
        </p:nvSpPr>
        <p:spPr>
          <a:xfrm>
            <a:off x="3725507" y="615909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>
                <a:solidFill>
                  <a:schemeClr val="bg2"/>
                </a:solidFill>
              </a:rPr>
              <a:t>JEMCA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4A1FA6-7395-B637-9800-9D16A1254D91}"/>
              </a:ext>
            </a:extLst>
          </p:cNvPr>
          <p:cNvCxnSpPr>
            <a:cxnSpLocks/>
          </p:cNvCxnSpPr>
          <p:nvPr/>
        </p:nvCxnSpPr>
        <p:spPr>
          <a:xfrm flipV="1">
            <a:off x="4648747" y="6119192"/>
            <a:ext cx="415255" cy="23403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49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5B9C4B1-C1BA-6602-79F4-B0B48A923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19" y="72861"/>
            <a:ext cx="11656562" cy="671227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AAA044-5901-A0F4-4ECF-47DCC353F0E6}"/>
              </a:ext>
            </a:extLst>
          </p:cNvPr>
          <p:cNvCxnSpPr>
            <a:cxnSpLocks/>
          </p:cNvCxnSpPr>
          <p:nvPr/>
        </p:nvCxnSpPr>
        <p:spPr>
          <a:xfrm>
            <a:off x="560717" y="1690777"/>
            <a:ext cx="580557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619837-FF05-B681-26C8-991ED9E3E250}"/>
              </a:ext>
            </a:extLst>
          </p:cNvPr>
          <p:cNvCxnSpPr>
            <a:cxnSpLocks/>
          </p:cNvCxnSpPr>
          <p:nvPr/>
        </p:nvCxnSpPr>
        <p:spPr>
          <a:xfrm>
            <a:off x="7795403" y="1690777"/>
            <a:ext cx="150387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814158-C607-A54D-99FF-C4F51025FA7D}"/>
              </a:ext>
            </a:extLst>
          </p:cNvPr>
          <p:cNvCxnSpPr>
            <a:cxnSpLocks/>
          </p:cNvCxnSpPr>
          <p:nvPr/>
        </p:nvCxnSpPr>
        <p:spPr>
          <a:xfrm>
            <a:off x="10035396" y="1690777"/>
            <a:ext cx="68723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27C99E-5994-5C23-6B72-782961280D29}"/>
              </a:ext>
            </a:extLst>
          </p:cNvPr>
          <p:cNvCxnSpPr>
            <a:cxnSpLocks/>
          </p:cNvCxnSpPr>
          <p:nvPr/>
        </p:nvCxnSpPr>
        <p:spPr>
          <a:xfrm>
            <a:off x="7090913" y="1603075"/>
            <a:ext cx="0" cy="17540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D21D5EF-2579-F806-9C37-8AFA65697C93}"/>
              </a:ext>
            </a:extLst>
          </p:cNvPr>
          <p:cNvCxnSpPr>
            <a:cxnSpLocks/>
          </p:cNvCxnSpPr>
          <p:nvPr/>
        </p:nvCxnSpPr>
        <p:spPr>
          <a:xfrm flipV="1">
            <a:off x="11435751" y="1620328"/>
            <a:ext cx="0" cy="15815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6">
            <a:extLst>
              <a:ext uri="{FF2B5EF4-FFF2-40B4-BE49-F238E27FC236}">
                <a16:creationId xmlns:a16="http://schemas.microsoft.com/office/drawing/2014/main" id="{C7E41B95-3916-0F5F-0A42-143416014024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9E3696-36A8-1D41-E5B6-F997964CB4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3126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D0D351-D71A-4490-B5CF-1ED2246BE72D}"/>
              </a:ext>
            </a:extLst>
          </p:cNvPr>
          <p:cNvSpPr txBox="1"/>
          <p:nvPr/>
        </p:nvSpPr>
        <p:spPr>
          <a:xfrm>
            <a:off x="1309667" y="2190352"/>
            <a:ext cx="10448137" cy="437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Starting the design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Presenting to funding agencies the ‘pre-White Paper’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included in 2021-2024 ALBA Strategy Plan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First funding for prototyping (ALBA01) – 7.5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Funding for 1</a:t>
            </a:r>
            <a:r>
              <a:rPr lang="en-US" sz="2400" baseline="300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ALBA II BL (ALBA05) – 10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New plots assigned for Long BLs extension - 16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White Paper published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   Two long BLs pre-design approved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894B71-73A4-293A-8F8B-1C9AB3DB5F83}"/>
              </a:ext>
            </a:extLst>
          </p:cNvPr>
          <p:cNvSpPr/>
          <p:nvPr/>
        </p:nvSpPr>
        <p:spPr>
          <a:xfrm>
            <a:off x="8866044" y="1801426"/>
            <a:ext cx="1546038" cy="4744527"/>
          </a:xfrm>
          <a:prstGeom prst="rect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2AD84-028D-4CF0-B63F-F96DB9676E96}"/>
              </a:ext>
            </a:extLst>
          </p:cNvPr>
          <p:cNvSpPr txBox="1"/>
          <p:nvPr/>
        </p:nvSpPr>
        <p:spPr>
          <a:xfrm>
            <a:off x="1246167" y="1734367"/>
            <a:ext cx="1074685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2023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2024  2025  2026  2027  2028  2029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highlight>
                  <a:srgbClr val="C0C0C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2030  2031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2032  2033 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A4028A1-1C29-BB4D-3673-AC84F450AEE6}"/>
              </a:ext>
            </a:extLst>
          </p:cNvPr>
          <p:cNvSpPr>
            <a:spLocks noGrp="1"/>
          </p:cNvSpPr>
          <p:nvPr/>
        </p:nvSpPr>
        <p:spPr>
          <a:xfrm>
            <a:off x="936117" y="624919"/>
            <a:ext cx="10643616" cy="717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00000">
              <a:lnSpc>
                <a:spcPct val="150000"/>
              </a:lnSpc>
            </a:pP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Schedule (in 2023)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888AE0-F716-060D-C60A-7CBCCBE4BF59}"/>
              </a:ext>
            </a:extLst>
          </p:cNvPr>
          <p:cNvSpPr txBox="1"/>
          <p:nvPr/>
        </p:nvSpPr>
        <p:spPr>
          <a:xfrm>
            <a:off x="8866044" y="6176621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Dark</a:t>
            </a:r>
            <a:r>
              <a:rPr lang="es-E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</a:t>
            </a:r>
            <a:endParaRPr lang="es-E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91CCF6D-5E11-A705-604D-73EED6922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24975" y="6363391"/>
            <a:ext cx="2743200" cy="365125"/>
          </a:xfrm>
        </p:spPr>
        <p:txBody>
          <a:bodyPr/>
          <a:lstStyle/>
          <a:p>
            <a:fld id="{B475BB6F-6051-4788-B972-3131EF73ED3B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7423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D0D351-D71A-4490-B5CF-1ED2246BE72D}"/>
              </a:ext>
            </a:extLst>
          </p:cNvPr>
          <p:cNvSpPr txBox="1"/>
          <p:nvPr/>
        </p:nvSpPr>
        <p:spPr>
          <a:xfrm>
            <a:off x="1309667" y="2190352"/>
            <a:ext cx="10448137" cy="437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Starting the design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Presenting to funding agencies the ‘pre-White Paper’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included in 2021-2024 ALBA Strategy Plan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First funding for prototyping (ALBA01) – 7.5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Funding for 1</a:t>
            </a:r>
            <a:r>
              <a:rPr lang="en-US" sz="2400" baseline="300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ALBA II BL (ALBA05) – 10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New plots assigned for Long BLs extension - 16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White Paper published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Two long BLs pre-design approved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894B71-73A4-293A-8F8B-1C9AB3DB5F83}"/>
              </a:ext>
            </a:extLst>
          </p:cNvPr>
          <p:cNvSpPr/>
          <p:nvPr/>
        </p:nvSpPr>
        <p:spPr>
          <a:xfrm>
            <a:off x="8867701" y="1802921"/>
            <a:ext cx="1544381" cy="4744527"/>
          </a:xfrm>
          <a:prstGeom prst="rect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2AD84-028D-4CF0-B63F-F96DB9676E96}"/>
              </a:ext>
            </a:extLst>
          </p:cNvPr>
          <p:cNvSpPr txBox="1"/>
          <p:nvPr/>
        </p:nvSpPr>
        <p:spPr>
          <a:xfrm>
            <a:off x="1246167" y="1734367"/>
            <a:ext cx="1074685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2023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2024  2025  2026  2027  2028  2029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highlight>
                  <a:srgbClr val="C0C0C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2030  2031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2032  2033 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A4028A1-1C29-BB4D-3673-AC84F450AEE6}"/>
              </a:ext>
            </a:extLst>
          </p:cNvPr>
          <p:cNvSpPr>
            <a:spLocks noGrp="1"/>
          </p:cNvSpPr>
          <p:nvPr/>
        </p:nvSpPr>
        <p:spPr>
          <a:xfrm>
            <a:off x="926592" y="846747"/>
            <a:ext cx="10643616" cy="717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00000">
              <a:lnSpc>
                <a:spcPct val="150000"/>
              </a:lnSpc>
            </a:pP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Schedule (in 2023)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888AE0-F716-060D-C60A-7CBCCBE4BF59}"/>
              </a:ext>
            </a:extLst>
          </p:cNvPr>
          <p:cNvSpPr txBox="1"/>
          <p:nvPr/>
        </p:nvSpPr>
        <p:spPr>
          <a:xfrm>
            <a:off x="8866044" y="6176621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Dark</a:t>
            </a:r>
            <a:r>
              <a:rPr lang="es-E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</a:t>
            </a:r>
            <a:endParaRPr lang="es-E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91CCF6D-5E11-A705-604D-73EED6922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24975" y="6363391"/>
            <a:ext cx="2743200" cy="365125"/>
          </a:xfrm>
        </p:spPr>
        <p:txBody>
          <a:bodyPr/>
          <a:lstStyle/>
          <a:p>
            <a:fld id="{B475BB6F-6051-4788-B972-3131EF73ED3B}" type="slidenum">
              <a:rPr lang="es-ES" smtClean="0"/>
              <a:t>22</a:t>
            </a:fld>
            <a:endParaRPr lang="es-E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88A6B7-6C85-5086-3E66-2B22B48EF11D}"/>
              </a:ext>
            </a:extLst>
          </p:cNvPr>
          <p:cNvSpPr/>
          <p:nvPr/>
        </p:nvSpPr>
        <p:spPr>
          <a:xfrm rot="20257369">
            <a:off x="2519627" y="2022938"/>
            <a:ext cx="7457545" cy="2297571"/>
          </a:xfrm>
          <a:prstGeom prst="rect">
            <a:avLst/>
          </a:prstGeom>
          <a:solidFill>
            <a:srgbClr val="009E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_tradnl" sz="3200" dirty="0"/>
              <a:t>Budget </a:t>
            </a:r>
            <a:r>
              <a:rPr lang="es-ES_tradnl" sz="3200" dirty="0" err="1"/>
              <a:t>approval</a:t>
            </a:r>
            <a:r>
              <a:rPr lang="es-ES_tradnl" sz="3200" dirty="0"/>
              <a:t> in 2025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078749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D0D351-D71A-4490-B5CF-1ED2246BE72D}"/>
              </a:ext>
            </a:extLst>
          </p:cNvPr>
          <p:cNvSpPr txBox="1"/>
          <p:nvPr/>
        </p:nvSpPr>
        <p:spPr>
          <a:xfrm>
            <a:off x="1309667" y="2190352"/>
            <a:ext cx="10448137" cy="437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Starting the design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Presenting to funding agencies the ‘pre-White Paper’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included in 2021-2024 ALBA Strategy Plan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First funding for prototyping (ALBA01) – 7.5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Funding for 1</a:t>
            </a:r>
            <a:r>
              <a:rPr lang="en-US" sz="2400" baseline="300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ALBA II BL (ALBA05) – 10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New plots assigned for Long BLs extension - 16 M€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</a:t>
            </a: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White Paper published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        Two long BLs pre-design approved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894B71-73A4-293A-8F8B-1C9AB3DB5F83}"/>
              </a:ext>
            </a:extLst>
          </p:cNvPr>
          <p:cNvSpPr/>
          <p:nvPr/>
        </p:nvSpPr>
        <p:spPr>
          <a:xfrm>
            <a:off x="8867701" y="1802921"/>
            <a:ext cx="1544381" cy="4744527"/>
          </a:xfrm>
          <a:prstGeom prst="rect">
            <a:avLst/>
          </a:prstGeom>
          <a:solidFill>
            <a:schemeClr val="bg1">
              <a:lumMod val="6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2AD84-028D-4CF0-B63F-F96DB9676E96}"/>
              </a:ext>
            </a:extLst>
          </p:cNvPr>
          <p:cNvSpPr txBox="1"/>
          <p:nvPr/>
        </p:nvSpPr>
        <p:spPr>
          <a:xfrm>
            <a:off x="1246167" y="1734367"/>
            <a:ext cx="1074685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2023</a:t>
            </a:r>
            <a:r>
              <a:rPr lang="en-US" sz="2133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2024  2025  2026  2027  2028  2029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highlight>
                  <a:srgbClr val="C0C0C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2030  2031  </a:t>
            </a:r>
            <a:r>
              <a:rPr lang="en-US" sz="2133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2032  2033 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A4028A1-1C29-BB4D-3673-AC84F450AEE6}"/>
              </a:ext>
            </a:extLst>
          </p:cNvPr>
          <p:cNvSpPr>
            <a:spLocks noGrp="1"/>
          </p:cNvSpPr>
          <p:nvPr/>
        </p:nvSpPr>
        <p:spPr>
          <a:xfrm>
            <a:off x="926592" y="846747"/>
            <a:ext cx="10643616" cy="717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00000">
              <a:lnSpc>
                <a:spcPct val="150000"/>
              </a:lnSpc>
            </a:pP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II Schedule (in 2023)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888AE0-F716-060D-C60A-7CBCCBE4BF59}"/>
              </a:ext>
            </a:extLst>
          </p:cNvPr>
          <p:cNvSpPr txBox="1"/>
          <p:nvPr/>
        </p:nvSpPr>
        <p:spPr>
          <a:xfrm>
            <a:off x="8866044" y="6176621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Dark</a:t>
            </a:r>
            <a:r>
              <a:rPr lang="es-E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</a:t>
            </a:r>
            <a:endParaRPr lang="es-E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91CCF6D-5E11-A705-604D-73EED6922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24975" y="6363391"/>
            <a:ext cx="2743200" cy="365125"/>
          </a:xfrm>
        </p:spPr>
        <p:txBody>
          <a:bodyPr/>
          <a:lstStyle/>
          <a:p>
            <a:fld id="{B475BB6F-6051-4788-B972-3131EF73ED3B}" type="slidenum">
              <a:rPr lang="es-ES" smtClean="0"/>
              <a:t>23</a:t>
            </a:fld>
            <a:endParaRPr lang="es-E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88A6B7-6C85-5086-3E66-2B22B48EF11D}"/>
              </a:ext>
            </a:extLst>
          </p:cNvPr>
          <p:cNvSpPr/>
          <p:nvPr/>
        </p:nvSpPr>
        <p:spPr>
          <a:xfrm rot="20257369">
            <a:off x="2519627" y="2022938"/>
            <a:ext cx="7457545" cy="2297571"/>
          </a:xfrm>
          <a:prstGeom prst="rect">
            <a:avLst/>
          </a:prstGeom>
          <a:solidFill>
            <a:srgbClr val="009E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_tradnl" sz="3200" dirty="0"/>
              <a:t>Schedule </a:t>
            </a:r>
            <a:r>
              <a:rPr lang="es-ES_tradnl" sz="3200" dirty="0" err="1"/>
              <a:t>readjusted</a:t>
            </a:r>
            <a:r>
              <a:rPr lang="es-ES_tradnl" sz="3200" dirty="0"/>
              <a:t>. </a:t>
            </a:r>
            <a:r>
              <a:rPr lang="es-ES_tradnl" sz="3200" dirty="0" err="1"/>
              <a:t>Because</a:t>
            </a:r>
            <a:r>
              <a:rPr lang="es-ES_tradnl" sz="3200" dirty="0"/>
              <a:t> </a:t>
            </a:r>
            <a:r>
              <a:rPr lang="es-ES_tradnl" sz="3200" dirty="0" err="1"/>
              <a:t>design</a:t>
            </a:r>
            <a:r>
              <a:rPr lang="es-ES_tradnl" sz="3200" dirty="0"/>
              <a:t> has </a:t>
            </a:r>
            <a:r>
              <a:rPr lang="es-ES_tradnl" sz="3200" dirty="0" err="1"/>
              <a:t>been</a:t>
            </a:r>
            <a:r>
              <a:rPr lang="es-ES_tradnl" sz="3200" dirty="0"/>
              <a:t> </a:t>
            </a:r>
            <a:r>
              <a:rPr lang="es-ES_tradnl" sz="3200" dirty="0" err="1"/>
              <a:t>advancing</a:t>
            </a:r>
            <a:r>
              <a:rPr lang="es-ES_tradnl" sz="3200" dirty="0"/>
              <a:t>, </a:t>
            </a:r>
            <a:r>
              <a:rPr lang="es-ES_tradnl" sz="3200" dirty="0" err="1"/>
              <a:t>delay</a:t>
            </a:r>
            <a:r>
              <a:rPr lang="es-ES_tradnl" sz="3200" dirty="0"/>
              <a:t> </a:t>
            </a:r>
            <a:r>
              <a:rPr lang="es-ES_tradnl" sz="3200" dirty="0" err="1"/>
              <a:t>of</a:t>
            </a:r>
            <a:r>
              <a:rPr lang="es-ES_tradnl" sz="3200" dirty="0"/>
              <a:t>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project</a:t>
            </a:r>
            <a:r>
              <a:rPr lang="es-ES_tradnl" sz="3200" dirty="0"/>
              <a:t> </a:t>
            </a:r>
            <a:r>
              <a:rPr lang="es-ES_tradnl" sz="3200" dirty="0" err="1"/>
              <a:t>of</a:t>
            </a:r>
            <a:r>
              <a:rPr lang="es-ES_tradnl" sz="3200" dirty="0"/>
              <a:t> 8 </a:t>
            </a:r>
            <a:r>
              <a:rPr lang="es-ES_tradnl" sz="3200" dirty="0" err="1"/>
              <a:t>months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24774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3786" y="95324"/>
            <a:ext cx="577632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219140">
              <a:buClrTx/>
              <a:defRPr sz="3000" b="1">
                <a:solidFill>
                  <a:srgbClr val="0C3678"/>
                </a:solidFill>
              </a:defRPr>
            </a:pPr>
            <a:r>
              <a:rPr sz="3000" b="1" kern="1200" dirty="0">
                <a:solidFill>
                  <a:srgbClr val="0C3678"/>
                </a:solidFill>
                <a:latin typeface="Calibri" panose="020F0502020204030204"/>
                <a:ea typeface="+mn-ea"/>
                <a:cs typeface="+mn-cs"/>
              </a:rPr>
              <a:t>ALBA II </a:t>
            </a:r>
            <a:r>
              <a:rPr lang="en-US" sz="3000" b="1" kern="1200" dirty="0">
                <a:solidFill>
                  <a:srgbClr val="0C3678"/>
                </a:solidFill>
                <a:latin typeface="Calibri" panose="020F0502020204030204"/>
                <a:ea typeface="+mn-ea"/>
                <a:cs typeface="+mn-cs"/>
              </a:rPr>
              <a:t>Programs </a:t>
            </a:r>
            <a:r>
              <a:rPr sz="3000" b="1" kern="1200" dirty="0">
                <a:solidFill>
                  <a:srgbClr val="0C3678"/>
                </a:solidFill>
                <a:latin typeface="Calibri" panose="020F0502020204030204"/>
                <a:ea typeface="+mn-ea"/>
                <a:cs typeface="+mn-cs"/>
              </a:rPr>
              <a:t>Roadmap</a:t>
            </a:r>
            <a:r>
              <a:rPr lang="es-ES" sz="3000" b="1" kern="1200" dirty="0">
                <a:solidFill>
                  <a:srgbClr val="0C3678"/>
                </a:solidFill>
                <a:latin typeface="Calibri" panose="020F0502020204030204"/>
                <a:ea typeface="+mn-ea"/>
                <a:cs typeface="+mn-cs"/>
              </a:rPr>
              <a:t> in 2026</a:t>
            </a:r>
            <a:endParaRPr sz="3000" b="1" kern="1200" dirty="0">
              <a:solidFill>
                <a:srgbClr val="0C3678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1219140">
              <a:buClrTx/>
              <a:defRPr sz="1400">
                <a:solidFill>
                  <a:srgbClr val="5A5A5A"/>
                </a:solidFill>
              </a:defRPr>
            </a:pPr>
            <a:r>
              <a:rPr lang="en-US" kern="1200" dirty="0">
                <a:solidFill>
                  <a:srgbClr val="5A5A5A"/>
                </a:solidFill>
                <a:latin typeface="Calibri" panose="020F0502020204030204"/>
                <a:ea typeface="+mn-ea"/>
                <a:cs typeface="+mn-cs"/>
              </a:rPr>
              <a:t>Program </a:t>
            </a:r>
            <a:r>
              <a:rPr kern="1200" dirty="0">
                <a:solidFill>
                  <a:srgbClr val="5A5A5A"/>
                </a:solidFill>
                <a:latin typeface="Calibri" panose="020F0502020204030204"/>
                <a:ea typeface="+mn-ea"/>
                <a:cs typeface="+mn-cs"/>
              </a:rPr>
              <a:t>implementation timeline (2023–203</a:t>
            </a:r>
            <a:r>
              <a:rPr lang="en-US" kern="1200" dirty="0">
                <a:solidFill>
                  <a:srgbClr val="5A5A5A"/>
                </a:solidFill>
                <a:latin typeface="Calibri" panose="020F0502020204030204"/>
                <a:ea typeface="+mn-ea"/>
                <a:cs typeface="+mn-cs"/>
              </a:rPr>
              <a:t>8</a:t>
            </a:r>
            <a:r>
              <a:rPr kern="1200" dirty="0">
                <a:solidFill>
                  <a:srgbClr val="5A5A5A"/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374430" y="1096340"/>
            <a:ext cx="6384145" cy="523005"/>
          </a:xfrm>
          <a:prstGeom prst="roundRect">
            <a:avLst/>
          </a:prstGeom>
          <a:solidFill>
            <a:srgbClr val="E1EBF8"/>
          </a:solidFill>
          <a:ln>
            <a:solidFill>
              <a:srgbClr val="E1EB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sz="1051" b="1" kern="1200" dirty="0">
                <a:solidFill>
                  <a:srgbClr val="0C3678"/>
                </a:solidFill>
                <a:latin typeface="Calibri" panose="020F0502020204030204"/>
              </a:rPr>
              <a:t>2023</a:t>
            </a:r>
            <a:endParaRPr lang="en-US" sz="1051" b="1" kern="1200" dirty="0">
              <a:solidFill>
                <a:srgbClr val="0C3678"/>
              </a:solidFill>
              <a:latin typeface="Calibri" panose="020F0502020204030204"/>
            </a:endParaRP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2024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2025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2026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2027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2028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2029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2030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2031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2032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2033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2034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2035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2036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2037</a:t>
            </a:r>
          </a:p>
          <a:p>
            <a:pPr algn="ctr" defTabSz="1219140">
              <a:spcAft>
                <a:spcPts val="1800"/>
              </a:spcAft>
              <a:buClrTx/>
              <a:defRPr sz="1100" b="1">
                <a:solidFill>
                  <a:srgbClr val="0C3678"/>
                </a:solidFill>
              </a:defRPr>
            </a:pPr>
            <a:r>
              <a:rPr lang="en-US" sz="1051" b="1" kern="1200" dirty="0">
                <a:solidFill>
                  <a:srgbClr val="0C3678"/>
                </a:solidFill>
                <a:latin typeface="Calibri" panose="020F0502020204030204"/>
              </a:rPr>
              <a:t>2038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845" y="1785235"/>
            <a:ext cx="124553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40">
              <a:buClrTx/>
              <a:defRPr sz="1800" b="1">
                <a:solidFill>
                  <a:srgbClr val="2D2D2D"/>
                </a:solidFill>
              </a:defRPr>
            </a:pPr>
            <a:r>
              <a:rPr sz="1600" b="1" kern="1200" dirty="0">
                <a:solidFill>
                  <a:srgbClr val="2D2D2D"/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  <a:endParaRPr sz="1800" b="1" kern="1200" dirty="0">
              <a:solidFill>
                <a:srgbClr val="2D2D2D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05851" y="1746283"/>
            <a:ext cx="6352724" cy="310896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endParaRPr sz="12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53385" y="1750763"/>
            <a:ext cx="1177529" cy="318552"/>
          </a:xfrm>
          <a:prstGeom prst="roundRect">
            <a:avLst/>
          </a:prstGeom>
          <a:pattFill prst="pct30">
            <a:fgClr>
              <a:srgbClr val="B7DCFB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9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202</a:t>
            </a:r>
            <a:r>
              <a:rPr lang="en-US" sz="9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3-2025</a:t>
            </a:r>
            <a:endParaRPr sz="6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2847" y="2626483"/>
            <a:ext cx="12381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40">
              <a:buClrTx/>
              <a:defRPr sz="1800" b="1">
                <a:solidFill>
                  <a:srgbClr val="2D2D2D"/>
                </a:solidFill>
              </a:defRPr>
            </a:pPr>
            <a:r>
              <a:rPr sz="1600" b="1" kern="1200" dirty="0">
                <a:solidFill>
                  <a:srgbClr val="2D2D2D"/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  <a:endParaRPr sz="1800" b="1" kern="1200" dirty="0">
              <a:solidFill>
                <a:srgbClr val="2D2D2D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91783" y="2613865"/>
            <a:ext cx="6370077" cy="310896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endParaRPr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528796" y="2604519"/>
            <a:ext cx="1261971" cy="310896"/>
          </a:xfrm>
          <a:prstGeom prst="roundRect">
            <a:avLst/>
          </a:prstGeom>
          <a:pattFill prst="pct30">
            <a:fgClr>
              <a:srgbClr val="09FFE8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2023–20</a:t>
            </a:r>
            <a:r>
              <a:rPr lang="en-US" sz="10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26</a:t>
            </a:r>
            <a:endParaRPr sz="10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2845" y="3467731"/>
            <a:ext cx="166353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40">
              <a:buClrTx/>
              <a:defRPr sz="1800" b="1">
                <a:solidFill>
                  <a:srgbClr val="2D2D2D"/>
                </a:solidFill>
              </a:defRPr>
            </a:pPr>
            <a:r>
              <a:rPr sz="1600" b="1" kern="1200" dirty="0" err="1">
                <a:solidFill>
                  <a:srgbClr val="2D2D2D"/>
                </a:solidFill>
                <a:latin typeface="Calibri" panose="020F0502020204030204"/>
                <a:ea typeface="+mn-ea"/>
                <a:cs typeface="+mn-cs"/>
              </a:rPr>
              <a:t>Computing&amp;Data</a:t>
            </a:r>
            <a:endParaRPr sz="1600" b="1" kern="1200" dirty="0">
              <a:solidFill>
                <a:srgbClr val="2D2D2D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374430" y="3449440"/>
            <a:ext cx="6370076" cy="310896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endParaRPr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202884" y="3456471"/>
            <a:ext cx="847969" cy="310896"/>
          </a:xfrm>
          <a:prstGeom prst="roundRect">
            <a:avLst/>
          </a:prstGeom>
          <a:pattFill prst="pct30">
            <a:fgClr>
              <a:srgbClr val="C4E6C6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2025-2026</a:t>
            </a:r>
            <a:endParaRPr sz="10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2845" y="4308978"/>
            <a:ext cx="136069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40">
              <a:buClrTx/>
              <a:defRPr sz="1800" b="1">
                <a:solidFill>
                  <a:srgbClr val="2D2D2D"/>
                </a:solidFill>
              </a:defRPr>
            </a:pPr>
            <a:r>
              <a:rPr sz="1600" b="1" kern="1200" dirty="0">
                <a:solidFill>
                  <a:srgbClr val="2D2D2D"/>
                </a:solidFill>
                <a:latin typeface="Calibri" panose="020F0502020204030204"/>
                <a:ea typeface="+mn-ea"/>
                <a:cs typeface="+mn-cs"/>
              </a:rPr>
              <a:t>Infrastructure</a:t>
            </a:r>
            <a:endParaRPr sz="1800" b="1" kern="1200" dirty="0">
              <a:solidFill>
                <a:srgbClr val="2D2D2D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374428" y="4290688"/>
            <a:ext cx="6370077" cy="310896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endParaRPr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681419" y="4290688"/>
            <a:ext cx="1319947" cy="310896"/>
          </a:xfrm>
          <a:prstGeom prst="roundRect">
            <a:avLst/>
          </a:prstGeom>
          <a:pattFill prst="pct50">
            <a:fgClr>
              <a:srgbClr val="FF9800"/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2025–20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29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847" y="5150226"/>
            <a:ext cx="155581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40">
              <a:buClrTx/>
              <a:defRPr sz="1800" b="1">
                <a:solidFill>
                  <a:srgbClr val="2D2D2D"/>
                </a:solidFill>
              </a:defRPr>
            </a:pPr>
            <a:r>
              <a:rPr sz="1600" b="1" kern="1200" dirty="0">
                <a:solidFill>
                  <a:srgbClr val="2D2D2D"/>
                </a:solidFill>
                <a:latin typeface="Calibri" panose="020F0502020204030204"/>
                <a:ea typeface="+mn-ea"/>
                <a:cs typeface="+mn-cs"/>
              </a:rPr>
              <a:t>Implementation</a:t>
            </a:r>
            <a:endParaRPr sz="1800" b="1" kern="1200" dirty="0">
              <a:solidFill>
                <a:srgbClr val="2D2D2D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361427" y="5131936"/>
            <a:ext cx="6397148" cy="310896"/>
          </a:xfrm>
          <a:prstGeom prst="roundRect">
            <a:avLst/>
          </a:prstGeom>
          <a:solidFill>
            <a:srgbClr val="E8ECF0"/>
          </a:solidFill>
          <a:ln>
            <a:solidFill>
              <a:srgbClr val="E8EC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endParaRPr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061475" y="5137284"/>
            <a:ext cx="915711" cy="310896"/>
          </a:xfrm>
          <a:prstGeom prst="roundRect">
            <a:avLst/>
          </a:prstGeom>
          <a:pattFill prst="pct50">
            <a:fgClr>
              <a:srgbClr val="AE6FC7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800" b="1" kern="1200" dirty="0">
                <a:solidFill>
                  <a:prstClr val="black"/>
                </a:solidFill>
                <a:latin typeface="Calibri" panose="020F0502020204030204"/>
              </a:rPr>
              <a:t>202</a:t>
            </a:r>
            <a:r>
              <a:rPr lang="en-US" sz="800" b="1" kern="1200" dirty="0">
                <a:solidFill>
                  <a:prstClr val="black"/>
                </a:solidFill>
                <a:latin typeface="Calibri" panose="020F0502020204030204"/>
              </a:rPr>
              <a:t>7-2029</a:t>
            </a:r>
            <a:endParaRPr sz="8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AFB534-106D-4A91-9B6C-E385597B3CF0}"/>
              </a:ext>
            </a:extLst>
          </p:cNvPr>
          <p:cNvSpPr txBox="1"/>
          <p:nvPr/>
        </p:nvSpPr>
        <p:spPr>
          <a:xfrm>
            <a:off x="8900051" y="1680902"/>
            <a:ext cx="513410" cy="46749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wordArtVert" wrap="square" rtlCol="0">
            <a:spAutoFit/>
          </a:bodyPr>
          <a:lstStyle/>
          <a:p>
            <a:pPr defTabSz="1219140">
              <a:buClrTx/>
              <a:defRPr/>
            </a:pPr>
            <a:r>
              <a:rPr lang="en-US" sz="1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Administration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293B82-1B81-4DD2-AF56-060B4612BCB0}"/>
              </a:ext>
            </a:extLst>
          </p:cNvPr>
          <p:cNvSpPr txBox="1"/>
          <p:nvPr/>
        </p:nvSpPr>
        <p:spPr>
          <a:xfrm>
            <a:off x="9744627" y="1402743"/>
            <a:ext cx="1114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2CEEC1-CCDB-438B-8374-BD49EFB19860}"/>
              </a:ext>
            </a:extLst>
          </p:cNvPr>
          <p:cNvSpPr txBox="1"/>
          <p:nvPr/>
        </p:nvSpPr>
        <p:spPr>
          <a:xfrm>
            <a:off x="9744627" y="2319951"/>
            <a:ext cx="1114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srgbClr val="28A3A0"/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28A3A0"/>
                </a:solidFill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28A3A0"/>
                </a:solidFill>
                <a:latin typeface="Calibri" panose="020F0502020204030204"/>
                <a:ea typeface="+mn-ea"/>
                <a:cs typeface="+mn-cs"/>
              </a:rPr>
              <a:t>Computing</a:t>
            </a:r>
            <a:br>
              <a:rPr lang="en-US" b="1" kern="1200" dirty="0">
                <a:solidFill>
                  <a:srgbClr val="28A3A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b="1" kern="1200" dirty="0">
                <a:solidFill>
                  <a:srgbClr val="28A3A0"/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08D5F9-2C3C-45B8-8F01-63F7C1BF2C47}"/>
              </a:ext>
            </a:extLst>
          </p:cNvPr>
          <p:cNvSpPr txBox="1"/>
          <p:nvPr/>
        </p:nvSpPr>
        <p:spPr>
          <a:xfrm>
            <a:off x="9750300" y="3224903"/>
            <a:ext cx="1114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Engineering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2B1BF9-D12C-4ABA-BCFA-D8D2E1AE4768}"/>
              </a:ext>
            </a:extLst>
          </p:cNvPr>
          <p:cNvSpPr txBox="1"/>
          <p:nvPr/>
        </p:nvSpPr>
        <p:spPr>
          <a:xfrm>
            <a:off x="9750300" y="4186264"/>
            <a:ext cx="11143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Computing </a:t>
            </a:r>
          </a:p>
          <a:p>
            <a:pPr defTabSz="1219140">
              <a:buClrTx/>
              <a:defRPr/>
            </a:pPr>
            <a:endParaRPr lang="en-US" b="1" kern="1200" dirty="0">
              <a:solidFill>
                <a:srgbClr val="70AD47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0ACEE7-F747-4657-A8D1-17DDB673BC8B}"/>
              </a:ext>
            </a:extLst>
          </p:cNvPr>
          <p:cNvSpPr txBox="1"/>
          <p:nvPr/>
        </p:nvSpPr>
        <p:spPr>
          <a:xfrm>
            <a:off x="9760923" y="5179968"/>
            <a:ext cx="11143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Engineering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Experiments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Accelerators</a:t>
            </a:r>
          </a:p>
          <a:p>
            <a:pPr defTabSz="1219140">
              <a:buClrTx/>
              <a:defRPr/>
            </a:pPr>
            <a:r>
              <a:rPr lang="en-US" b="1" kern="12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Computing </a:t>
            </a:r>
            <a:endParaRPr lang="en-US" b="1" kern="1200" dirty="0">
              <a:solidFill>
                <a:srgbClr val="70AD47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  <a:p>
            <a:pPr defTabSz="1219140">
              <a:buClrTx/>
              <a:defRPr/>
            </a:pPr>
            <a:endParaRPr lang="en-US" b="1" kern="1200" dirty="0">
              <a:solidFill>
                <a:srgbClr val="FFC000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ounded Rectangle 16">
            <a:extLst>
              <a:ext uri="{FF2B5EF4-FFF2-40B4-BE49-F238E27FC236}">
                <a16:creationId xmlns:a16="http://schemas.microsoft.com/office/drawing/2014/main" id="{120D631A-B0EF-48B7-BDAE-4FF6B035EF23}"/>
              </a:ext>
            </a:extLst>
          </p:cNvPr>
          <p:cNvSpPr/>
          <p:nvPr/>
        </p:nvSpPr>
        <p:spPr>
          <a:xfrm>
            <a:off x="3730915" y="1750764"/>
            <a:ext cx="1902136" cy="312443"/>
          </a:xfrm>
          <a:prstGeom prst="roundRect">
            <a:avLst/>
          </a:prstGeom>
          <a:pattFill prst="pct30">
            <a:fgClr>
              <a:srgbClr val="49A7F5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2026-2031</a:t>
            </a:r>
            <a:endParaRPr sz="7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FAE7E9-1CAC-4AE6-B752-1EAA0C34780B}"/>
              </a:ext>
            </a:extLst>
          </p:cNvPr>
          <p:cNvSpPr txBox="1"/>
          <p:nvPr/>
        </p:nvSpPr>
        <p:spPr>
          <a:xfrm>
            <a:off x="2077487" y="5609361"/>
            <a:ext cx="107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White Paper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89F573-1AC2-43CC-92EC-8C180446D0D3}"/>
              </a:ext>
            </a:extLst>
          </p:cNvPr>
          <p:cNvSpPr txBox="1"/>
          <p:nvPr/>
        </p:nvSpPr>
        <p:spPr>
          <a:xfrm>
            <a:off x="3151645" y="5609362"/>
            <a:ext cx="1031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40">
              <a:buClrTx/>
              <a:defRPr/>
            </a:pPr>
            <a:r>
              <a:rPr lang="en-US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Budget approval</a:t>
            </a:r>
          </a:p>
        </p:txBody>
      </p:sp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FA498BA3-63C1-4A39-9FA5-129AA34E4D74}"/>
              </a:ext>
            </a:extLst>
          </p:cNvPr>
          <p:cNvSpPr/>
          <p:nvPr/>
        </p:nvSpPr>
        <p:spPr>
          <a:xfrm>
            <a:off x="5633051" y="1750763"/>
            <a:ext cx="3111455" cy="316139"/>
          </a:xfrm>
          <a:prstGeom prst="roundRect">
            <a:avLst/>
          </a:prstGeom>
          <a:pattFill prst="pct80">
            <a:fgClr>
              <a:srgbClr val="0B74CB"/>
            </a:fgClr>
            <a:bgClr>
              <a:schemeClr val="bg1"/>
            </a:bgClr>
          </a:patt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2031-2038</a:t>
            </a:r>
            <a:endParaRPr sz="7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Rounded Rectangle 19">
            <a:extLst>
              <a:ext uri="{FF2B5EF4-FFF2-40B4-BE49-F238E27FC236}">
                <a16:creationId xmlns:a16="http://schemas.microsoft.com/office/drawing/2014/main" id="{A42020EA-4DE0-4A34-A868-5265E4FE2A6D}"/>
              </a:ext>
            </a:extLst>
          </p:cNvPr>
          <p:cNvSpPr/>
          <p:nvPr/>
        </p:nvSpPr>
        <p:spPr>
          <a:xfrm>
            <a:off x="3804937" y="2604519"/>
            <a:ext cx="1621561" cy="310896"/>
          </a:xfrm>
          <a:prstGeom prst="roundRect">
            <a:avLst/>
          </a:prstGeom>
          <a:pattFill prst="pct60">
            <a:fgClr>
              <a:srgbClr val="00C0AE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2026-2030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Rounded Rectangle 19">
            <a:extLst>
              <a:ext uri="{FF2B5EF4-FFF2-40B4-BE49-F238E27FC236}">
                <a16:creationId xmlns:a16="http://schemas.microsoft.com/office/drawing/2014/main" id="{885C6CC3-69F8-415C-A44D-5002061DD1FC}"/>
              </a:ext>
            </a:extLst>
          </p:cNvPr>
          <p:cNvSpPr/>
          <p:nvPr/>
        </p:nvSpPr>
        <p:spPr>
          <a:xfrm>
            <a:off x="5441808" y="2604519"/>
            <a:ext cx="595008" cy="310896"/>
          </a:xfrm>
          <a:prstGeom prst="roundRect">
            <a:avLst/>
          </a:prstGeom>
          <a:pattFill prst="pct90">
            <a:fgClr>
              <a:srgbClr val="009688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2030-2031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Rounded Rectangle 19">
            <a:extLst>
              <a:ext uri="{FF2B5EF4-FFF2-40B4-BE49-F238E27FC236}">
                <a16:creationId xmlns:a16="http://schemas.microsoft.com/office/drawing/2014/main" id="{6AD5705D-8D8C-4CBE-BFAC-DF6B02FAFB63}"/>
              </a:ext>
            </a:extLst>
          </p:cNvPr>
          <p:cNvSpPr/>
          <p:nvPr/>
        </p:nvSpPr>
        <p:spPr>
          <a:xfrm>
            <a:off x="2008510" y="2604521"/>
            <a:ext cx="525317" cy="322599"/>
          </a:xfrm>
          <a:prstGeom prst="roundRect">
            <a:avLst/>
          </a:prstGeom>
          <a:pattFill prst="pct20">
            <a:fgClr>
              <a:srgbClr val="ABFFF7"/>
            </a:fgClr>
            <a:bgClr>
              <a:schemeClr val="bg1"/>
            </a:bgClr>
          </a:patt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6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Pre-design</a:t>
            </a:r>
            <a:endParaRPr sz="6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49" name="Rounded Rectangle 22">
            <a:extLst>
              <a:ext uri="{FF2B5EF4-FFF2-40B4-BE49-F238E27FC236}">
                <a16:creationId xmlns:a16="http://schemas.microsoft.com/office/drawing/2014/main" id="{B54BF48E-9455-4670-8868-83EAB7363C6C}"/>
              </a:ext>
            </a:extLst>
          </p:cNvPr>
          <p:cNvSpPr/>
          <p:nvPr/>
        </p:nvSpPr>
        <p:spPr>
          <a:xfrm>
            <a:off x="4050853" y="3456472"/>
            <a:ext cx="1582199" cy="298635"/>
          </a:xfrm>
          <a:prstGeom prst="roundRect">
            <a:avLst/>
          </a:prstGeom>
          <a:pattFill prst="pct50">
            <a:fgClr>
              <a:srgbClr val="6EC072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202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7</a:t>
            </a: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–20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31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Rounded Rectangle 22">
            <a:extLst>
              <a:ext uri="{FF2B5EF4-FFF2-40B4-BE49-F238E27FC236}">
                <a16:creationId xmlns:a16="http://schemas.microsoft.com/office/drawing/2014/main" id="{5CB03470-368D-4E26-BF8D-D36F6E927AB0}"/>
              </a:ext>
            </a:extLst>
          </p:cNvPr>
          <p:cNvSpPr/>
          <p:nvPr/>
        </p:nvSpPr>
        <p:spPr>
          <a:xfrm>
            <a:off x="5633051" y="3456473"/>
            <a:ext cx="3097323" cy="308713"/>
          </a:xfrm>
          <a:prstGeom prst="roundRect">
            <a:avLst/>
          </a:prstGeom>
          <a:pattFill prst="pct90">
            <a:fgClr>
              <a:srgbClr val="3A863E"/>
            </a:fgClr>
            <a:bgClr>
              <a:schemeClr val="bg1"/>
            </a:bgClr>
          </a:patt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2031-2038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Rounded Rectangle 25">
            <a:extLst>
              <a:ext uri="{FF2B5EF4-FFF2-40B4-BE49-F238E27FC236}">
                <a16:creationId xmlns:a16="http://schemas.microsoft.com/office/drawing/2014/main" id="{DE96EFCA-957A-4006-BC55-D9A9C7F2E905}"/>
              </a:ext>
            </a:extLst>
          </p:cNvPr>
          <p:cNvSpPr/>
          <p:nvPr/>
        </p:nvSpPr>
        <p:spPr>
          <a:xfrm>
            <a:off x="2541041" y="4290688"/>
            <a:ext cx="1134049" cy="310896"/>
          </a:xfrm>
          <a:prstGeom prst="roundRect">
            <a:avLst/>
          </a:prstGeom>
          <a:pattFill prst="pct30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10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2023-2025</a:t>
            </a:r>
            <a:endParaRPr sz="10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52" name="Rounded Rectangle 25">
            <a:extLst>
              <a:ext uri="{FF2B5EF4-FFF2-40B4-BE49-F238E27FC236}">
                <a16:creationId xmlns:a16="http://schemas.microsoft.com/office/drawing/2014/main" id="{8C67064B-225E-476D-ABB6-239758071190}"/>
              </a:ext>
            </a:extLst>
          </p:cNvPr>
          <p:cNvSpPr/>
          <p:nvPr/>
        </p:nvSpPr>
        <p:spPr>
          <a:xfrm>
            <a:off x="5001366" y="4290688"/>
            <a:ext cx="1666855" cy="310896"/>
          </a:xfrm>
          <a:prstGeom prst="roundRect">
            <a:avLst/>
          </a:prstGeom>
          <a:pattFill prst="pct90">
            <a:fgClr>
              <a:srgbClr val="C47500"/>
            </a:fgClr>
            <a:bgClr>
              <a:schemeClr val="bg1"/>
            </a:bgClr>
          </a:patt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202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9</a:t>
            </a: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–203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Rounded Rectangle 28">
            <a:extLst>
              <a:ext uri="{FF2B5EF4-FFF2-40B4-BE49-F238E27FC236}">
                <a16:creationId xmlns:a16="http://schemas.microsoft.com/office/drawing/2014/main" id="{9174DC2C-2564-45FE-8FAD-D44D496E676D}"/>
              </a:ext>
            </a:extLst>
          </p:cNvPr>
          <p:cNvSpPr/>
          <p:nvPr/>
        </p:nvSpPr>
        <p:spPr>
          <a:xfrm>
            <a:off x="2880243" y="5137284"/>
            <a:ext cx="1170608" cy="310896"/>
          </a:xfrm>
          <a:prstGeom prst="roundRect">
            <a:avLst/>
          </a:prstGeom>
          <a:pattFill prst="pct30">
            <a:fgClr>
              <a:srgbClr val="DABDE5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202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–20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27</a:t>
            </a:r>
            <a:endParaRPr sz="10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Rounded Rectangle 28">
            <a:extLst>
              <a:ext uri="{FF2B5EF4-FFF2-40B4-BE49-F238E27FC236}">
                <a16:creationId xmlns:a16="http://schemas.microsoft.com/office/drawing/2014/main" id="{C3D6224F-F9BF-4BA1-A67F-F0441DE3F4EC}"/>
              </a:ext>
            </a:extLst>
          </p:cNvPr>
          <p:cNvSpPr/>
          <p:nvPr/>
        </p:nvSpPr>
        <p:spPr>
          <a:xfrm>
            <a:off x="5001366" y="5136784"/>
            <a:ext cx="1131061" cy="310896"/>
          </a:xfrm>
          <a:prstGeom prst="roundRect">
            <a:avLst/>
          </a:prstGeom>
          <a:pattFill prst="pct90">
            <a:fgClr>
              <a:srgbClr val="8E44AD"/>
            </a:fgClr>
            <a:bgClr>
              <a:schemeClr val="bg1"/>
            </a:bgClr>
          </a:pattFill>
          <a:ln>
            <a:solidFill>
              <a:srgbClr val="8E44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202</a:t>
            </a:r>
            <a:r>
              <a:rPr lang="en-US" sz="1000" b="1" kern="1200" dirty="0">
                <a:solidFill>
                  <a:prstClr val="black"/>
                </a:solidFill>
                <a:latin typeface="Calibri" panose="020F0502020204030204"/>
              </a:rPr>
              <a:t>9</a:t>
            </a:r>
            <a:r>
              <a:rPr sz="1000" b="1" kern="1200" dirty="0">
                <a:solidFill>
                  <a:prstClr val="black"/>
                </a:solidFill>
                <a:latin typeface="Calibri" panose="020F0502020204030204"/>
              </a:rPr>
              <a:t>–2032</a:t>
            </a:r>
          </a:p>
        </p:txBody>
      </p:sp>
      <p:sp>
        <p:nvSpPr>
          <p:cNvPr id="39" name="Rounded Rectangle 19">
            <a:extLst>
              <a:ext uri="{FF2B5EF4-FFF2-40B4-BE49-F238E27FC236}">
                <a16:creationId xmlns:a16="http://schemas.microsoft.com/office/drawing/2014/main" id="{743427AE-EA8A-4718-9603-2E04D3820461}"/>
              </a:ext>
            </a:extLst>
          </p:cNvPr>
          <p:cNvSpPr/>
          <p:nvPr/>
        </p:nvSpPr>
        <p:spPr>
          <a:xfrm>
            <a:off x="1901627" y="1750765"/>
            <a:ext cx="651757" cy="322599"/>
          </a:xfrm>
          <a:prstGeom prst="roundRect">
            <a:avLst/>
          </a:prstGeom>
          <a:pattFill prst="pct10">
            <a:fgClr>
              <a:srgbClr val="66CCFF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Tx/>
              <a:defRPr sz="1000" b="1">
                <a:solidFill>
                  <a:srgbClr val="FFFFFF"/>
                </a:solidFill>
              </a:defRPr>
            </a:pPr>
            <a:r>
              <a:rPr lang="en-US" sz="6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Pre design</a:t>
            </a:r>
            <a:endParaRPr sz="6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4F86-7A28-4532-988F-CD20B0FE18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19170">
              <a:buClrTx/>
            </a:pPr>
            <a:fld id="{C1FF6DA9-008F-8B48-92A6-B652298478BF}" type="slidenum">
              <a:rPr lang="en-US" kern="1200">
                <a:solidFill>
                  <a:prstClr val="white"/>
                </a:solidFill>
                <a:ea typeface="+mn-ea"/>
                <a:cs typeface="+mn-cs"/>
              </a:rPr>
              <a:pPr defTabSz="1219170">
                <a:buClrTx/>
              </a:pPr>
              <a:t>24</a:t>
            </a:fld>
            <a:endParaRPr lang="en-US" kern="120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FDF9F8A8-A840-7BD3-1687-8B1CDA9B58EE}"/>
              </a:ext>
            </a:extLst>
          </p:cNvPr>
          <p:cNvSpPr txBox="1">
            <a:spLocks/>
          </p:cNvSpPr>
          <p:nvPr/>
        </p:nvSpPr>
        <p:spPr>
          <a:xfrm>
            <a:off x="9477375" y="6515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B475BB6F-6051-4788-B972-3131EF73ED3B}" type="slidenum">
              <a:rPr lang="es-ES" smtClean="0"/>
              <a:pPr/>
              <a:t>24</a:t>
            </a:fld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650464-5938-3B4F-A27B-6DBA451EBD8A}"/>
              </a:ext>
            </a:extLst>
          </p:cNvPr>
          <p:cNvSpPr txBox="1"/>
          <p:nvPr/>
        </p:nvSpPr>
        <p:spPr>
          <a:xfrm>
            <a:off x="1126382" y="1756280"/>
            <a:ext cx="10643616" cy="3372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6">
              <a:lnSpc>
                <a:spcPct val="150000"/>
              </a:lnSpc>
              <a:buClr>
                <a:srgbClr val="122E4F"/>
              </a:buClr>
            </a:pPr>
            <a:r>
              <a:rPr lang="en-GB" sz="18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decision of when to start the Dark Period is driven by the availability of accelerator components. At the start of the dark period:</a:t>
            </a:r>
          </a:p>
          <a:p>
            <a:pPr marL="285750" lvl="6" indent="-285750">
              <a:lnSpc>
                <a:spcPct val="150000"/>
              </a:lnSpc>
              <a:buClr>
                <a:srgbClr val="122E4F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accelerator components must be in house</a:t>
            </a:r>
          </a:p>
          <a:p>
            <a:pPr marL="285750" lvl="6" indent="-285750">
              <a:lnSpc>
                <a:spcPct val="150000"/>
              </a:lnSpc>
              <a:buClr>
                <a:srgbClr val="122E4F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80% of the accelerator components must have been tested and at least 12 of the VC arcs completed</a:t>
            </a:r>
          </a:p>
          <a:p>
            <a:pPr marL="285750" lvl="6" indent="-285750">
              <a:lnSpc>
                <a:spcPct val="150000"/>
              </a:lnSpc>
              <a:buClr>
                <a:srgbClr val="122E4F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 system update must be completed</a:t>
            </a:r>
          </a:p>
          <a:p>
            <a:pPr marL="285750" lvl="6" indent="-285750">
              <a:lnSpc>
                <a:spcPct val="150000"/>
              </a:lnSpc>
              <a:buClr>
                <a:srgbClr val="122E4F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 upgrade must be completed</a:t>
            </a:r>
          </a:p>
          <a:p>
            <a:pPr lvl="6">
              <a:lnSpc>
                <a:spcPct val="150000"/>
              </a:lnSpc>
              <a:buClr>
                <a:srgbClr val="122E4F"/>
              </a:buClr>
            </a:pPr>
            <a:endParaRPr lang="en-GB" sz="18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041502D-0D7F-D4E2-CE75-C0154150D48F}"/>
              </a:ext>
            </a:extLst>
          </p:cNvPr>
          <p:cNvSpPr>
            <a:spLocks noGrp="1"/>
          </p:cNvSpPr>
          <p:nvPr/>
        </p:nvSpPr>
        <p:spPr>
          <a:xfrm>
            <a:off x="926592" y="846747"/>
            <a:ext cx="10643616" cy="717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00000">
              <a:lnSpc>
                <a:spcPct val="150000"/>
              </a:lnSpc>
            </a:pP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Requirements to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 the Dark Period</a:t>
            </a:r>
            <a:endParaRPr lang="en-GB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F447D-599F-6EB2-45C5-B6B2255A5B42}"/>
              </a:ext>
            </a:extLst>
          </p:cNvPr>
          <p:cNvSpPr txBox="1"/>
          <p:nvPr/>
        </p:nvSpPr>
        <p:spPr>
          <a:xfrm>
            <a:off x="1126382" y="4962291"/>
            <a:ext cx="10643616" cy="129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>
              <a:lnSpc>
                <a:spcPct val="150000"/>
              </a:lnSpc>
              <a:buClr>
                <a:srgbClr val="122E4F"/>
              </a:buClr>
            </a:pPr>
            <a:r>
              <a:rPr lang="en-GB" sz="18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Confidence in starting the dark period in June 2030 will be periodically evaluated, with a critical review in June 2029 to give the final go-ahead.</a:t>
            </a:r>
          </a:p>
          <a:p>
            <a:pPr lvl="6">
              <a:lnSpc>
                <a:spcPct val="150000"/>
              </a:lnSpc>
              <a:buClr>
                <a:srgbClr val="122E4F"/>
              </a:buClr>
            </a:pPr>
            <a:endParaRPr lang="en-GB" sz="18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E20C1CC-7BEA-939F-6B65-A1038DD7006D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493FE75-1EC9-2017-DB31-419D8656DE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363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6EBB16-AA76-4AD4-D69F-EB7F60EA34ED}"/>
              </a:ext>
            </a:extLst>
          </p:cNvPr>
          <p:cNvSpPr txBox="1"/>
          <p:nvPr/>
        </p:nvSpPr>
        <p:spPr>
          <a:xfrm>
            <a:off x="2194676" y="1383320"/>
            <a:ext cx="5872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B2F56"/>
                </a:solidFill>
                <a:latin typeface="Outfit" pitchFamily="2" charset="0"/>
              </a:rPr>
              <a:t>Outlook</a:t>
            </a:r>
            <a:endParaRPr lang="en-US" sz="4000" b="1" dirty="0">
              <a:solidFill>
                <a:srgbClr val="0B2F56"/>
              </a:solidFill>
              <a:latin typeface="Outfi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08293-FE95-9F2F-2963-C366CF4FD872}"/>
              </a:ext>
            </a:extLst>
          </p:cNvPr>
          <p:cNvSpPr txBox="1"/>
          <p:nvPr/>
        </p:nvSpPr>
        <p:spPr>
          <a:xfrm>
            <a:off x="2194675" y="2506747"/>
            <a:ext cx="9032125" cy="2351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is good progress across all programmes.</a:t>
            </a:r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Procurements for Accelerator components will be published in 2027 for large series and long lead items: magnets, vacuum…</a:t>
            </a:r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year the detailed design of the buildings for CORUS, CODI and Focus will start.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11E55A-A55A-59B0-042C-071AB1F20B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511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4E9AFD09-1DBB-40AA-B0FE-6355DD48F592}"/>
              </a:ext>
            </a:extLst>
          </p:cNvPr>
          <p:cNvSpPr txBox="1">
            <a:spLocks/>
          </p:cNvSpPr>
          <p:nvPr/>
        </p:nvSpPr>
        <p:spPr>
          <a:xfrm>
            <a:off x="1440000" y="939704"/>
            <a:ext cx="10423197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i="1" dirty="0" err="1">
                <a:solidFill>
                  <a:srgbClr val="009E97"/>
                </a:solidFill>
                <a:latin typeface="Outfit"/>
              </a:rPr>
              <a:t>Follow</a:t>
            </a:r>
            <a:r>
              <a:rPr lang="es-ES" sz="4000" b="1" i="1" dirty="0">
                <a:solidFill>
                  <a:srgbClr val="009E97"/>
                </a:solidFill>
                <a:latin typeface="Outfit"/>
              </a:rPr>
              <a:t> </a:t>
            </a:r>
            <a:r>
              <a:rPr lang="es-ES" sz="4000" b="1" i="1" dirty="0" err="1">
                <a:solidFill>
                  <a:srgbClr val="009E97"/>
                </a:solidFill>
                <a:latin typeface="Outfit"/>
              </a:rPr>
              <a:t>our</a:t>
            </a:r>
            <a:r>
              <a:rPr lang="es-ES" sz="4000" b="1" i="1" dirty="0">
                <a:solidFill>
                  <a:srgbClr val="009E97"/>
                </a:solidFill>
                <a:latin typeface="Outfit"/>
              </a:rPr>
              <a:t> </a:t>
            </a:r>
            <a:r>
              <a:rPr lang="es-ES" sz="4000" b="1" i="1" dirty="0" err="1">
                <a:solidFill>
                  <a:srgbClr val="009E97"/>
                </a:solidFill>
                <a:latin typeface="Outfit"/>
              </a:rPr>
              <a:t>progress</a:t>
            </a:r>
            <a:r>
              <a:rPr lang="es-ES" sz="4000" b="1" i="1" dirty="0">
                <a:solidFill>
                  <a:srgbClr val="009E97"/>
                </a:solidFill>
                <a:latin typeface="Outfit"/>
              </a:rPr>
              <a:t> in </a:t>
            </a:r>
            <a:r>
              <a:rPr lang="es-ES" sz="4000" b="1" i="1" dirty="0" err="1">
                <a:solidFill>
                  <a:srgbClr val="009E97"/>
                </a:solidFill>
                <a:latin typeface="Outfit"/>
              </a:rPr>
              <a:t>the</a:t>
            </a:r>
            <a:r>
              <a:rPr lang="es-ES" sz="4000" b="1" i="1" dirty="0">
                <a:solidFill>
                  <a:srgbClr val="009E97"/>
                </a:solidFill>
                <a:latin typeface="Outfit"/>
              </a:rPr>
              <a:t> social media</a:t>
            </a:r>
            <a:endParaRPr lang="en-US" sz="4000" b="1" i="1" dirty="0">
              <a:solidFill>
                <a:srgbClr val="009E97"/>
              </a:solidFill>
              <a:latin typeface="Outfi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C1E150-C6EE-4220-B0BD-C10C854AA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112635"/>
            <a:ext cx="2880000" cy="2994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181FDC-0FCC-43E1-8FE9-AFC195780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112635"/>
            <a:ext cx="2880000" cy="321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8316B3-5AA2-41CE-AF0B-3006EBEDE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835" y="2112635"/>
            <a:ext cx="2880000" cy="31470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7429B9-6096-4C92-BBDF-5D6CEA8FE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2565" y="2112635"/>
            <a:ext cx="2880000" cy="2963414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D5067051-B64B-3E59-A0B7-4A7F8EB35710}"/>
              </a:ext>
            </a:extLst>
          </p:cNvPr>
          <p:cNvSpPr txBox="1">
            <a:spLocks/>
          </p:cNvSpPr>
          <p:nvPr/>
        </p:nvSpPr>
        <p:spPr>
          <a:xfrm>
            <a:off x="2956200" y="5698979"/>
            <a:ext cx="6475275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i="1" dirty="0" err="1">
                <a:solidFill>
                  <a:srgbClr val="009E97"/>
                </a:solidFill>
                <a:latin typeface="Outfit"/>
              </a:rPr>
              <a:t>Visit</a:t>
            </a:r>
            <a:r>
              <a:rPr lang="es-ES" sz="2400" i="1" dirty="0">
                <a:solidFill>
                  <a:srgbClr val="009E97"/>
                </a:solidFill>
                <a:latin typeface="Outfit"/>
              </a:rPr>
              <a:t> </a:t>
            </a:r>
            <a:r>
              <a:rPr lang="es-ES" sz="2400" i="1" dirty="0" err="1">
                <a:solidFill>
                  <a:srgbClr val="009E97"/>
                </a:solidFill>
                <a:latin typeface="Outfit"/>
              </a:rPr>
              <a:t>us</a:t>
            </a:r>
            <a:r>
              <a:rPr lang="es-ES" sz="2400" i="1" dirty="0">
                <a:solidFill>
                  <a:srgbClr val="009E97"/>
                </a:solidFill>
                <a:latin typeface="Outfit"/>
              </a:rPr>
              <a:t> at Instagram, </a:t>
            </a:r>
            <a:r>
              <a:rPr lang="es-ES" sz="2400" i="1" dirty="0" err="1">
                <a:solidFill>
                  <a:srgbClr val="009E97"/>
                </a:solidFill>
                <a:latin typeface="Outfit"/>
              </a:rPr>
              <a:t>Linkedin</a:t>
            </a:r>
            <a:r>
              <a:rPr lang="es-ES" sz="2400" i="1" dirty="0">
                <a:solidFill>
                  <a:srgbClr val="009E97"/>
                </a:solidFill>
                <a:latin typeface="Outfit"/>
              </a:rPr>
              <a:t>, </a:t>
            </a:r>
            <a:r>
              <a:rPr lang="es-ES" sz="2400" i="1" dirty="0">
                <a:solidFill>
                  <a:srgbClr val="009E97"/>
                </a:solidFill>
                <a:latin typeface="Outfi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www.cells.es</a:t>
            </a:r>
            <a:r>
              <a:rPr lang="es-ES" sz="2400" i="1" dirty="0">
                <a:solidFill>
                  <a:srgbClr val="009E97"/>
                </a:solidFill>
                <a:latin typeface="Outfit"/>
              </a:rPr>
              <a:t> …</a:t>
            </a:r>
            <a:endParaRPr lang="en-US" sz="2400" i="1" dirty="0">
              <a:solidFill>
                <a:srgbClr val="009E97"/>
              </a:solidFill>
              <a:latin typeface="Outfi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79978-B2EE-5C24-2CA6-0F6BB909A1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1300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0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58DFDC2E-D5A7-4DBD-947E-C1D60E39A9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809" r="11337"/>
          <a:stretch/>
        </p:blipFill>
        <p:spPr>
          <a:xfrm>
            <a:off x="0" y="1036352"/>
            <a:ext cx="7734300" cy="43888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CBC324-A163-4675-A413-1293D383ABED}"/>
              </a:ext>
            </a:extLst>
          </p:cNvPr>
          <p:cNvSpPr/>
          <p:nvPr/>
        </p:nvSpPr>
        <p:spPr>
          <a:xfrm>
            <a:off x="2596242" y="2642398"/>
            <a:ext cx="14994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0092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ALBA II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8C1B19-2205-43DF-82F9-B5C6499ABD58}"/>
              </a:ext>
            </a:extLst>
          </p:cNvPr>
          <p:cNvSpPr/>
          <p:nvPr/>
        </p:nvSpPr>
        <p:spPr>
          <a:xfrm>
            <a:off x="5905145" y="2940163"/>
            <a:ext cx="1829155" cy="1311566"/>
          </a:xfrm>
          <a:prstGeom prst="roundRect">
            <a:avLst/>
          </a:prstGeom>
          <a:noFill/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0C74233-BCCC-4F52-9D7F-8F4EF42A9E73}"/>
              </a:ext>
            </a:extLst>
          </p:cNvPr>
          <p:cNvCxnSpPr>
            <a:cxnSpLocks/>
          </p:cNvCxnSpPr>
          <p:nvPr/>
        </p:nvCxnSpPr>
        <p:spPr>
          <a:xfrm>
            <a:off x="4927600" y="1724431"/>
            <a:ext cx="6191849" cy="1285874"/>
          </a:xfrm>
          <a:prstGeom prst="line">
            <a:avLst/>
          </a:prstGeom>
          <a:ln w="28575">
            <a:solidFill>
              <a:srgbClr val="009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8980C1F-F450-4EDD-B8C8-23844E754C81}"/>
              </a:ext>
            </a:extLst>
          </p:cNvPr>
          <p:cNvCxnSpPr>
            <a:cxnSpLocks/>
          </p:cNvCxnSpPr>
          <p:nvPr/>
        </p:nvCxnSpPr>
        <p:spPr>
          <a:xfrm>
            <a:off x="3996871" y="1519258"/>
            <a:ext cx="6932584" cy="0"/>
          </a:xfrm>
          <a:prstGeom prst="line">
            <a:avLst/>
          </a:prstGeom>
          <a:ln w="28575">
            <a:solidFill>
              <a:srgbClr val="009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35C7217-4969-4FE7-B8FC-43B86BDB2DD4}"/>
              </a:ext>
            </a:extLst>
          </p:cNvPr>
          <p:cNvSpPr txBox="1"/>
          <p:nvPr/>
        </p:nvSpPr>
        <p:spPr>
          <a:xfrm>
            <a:off x="9766300" y="1209275"/>
            <a:ext cx="1163155" cy="307777"/>
          </a:xfrm>
          <a:prstGeom prst="rect">
            <a:avLst/>
          </a:prstGeom>
          <a:solidFill>
            <a:srgbClr val="00928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</a:rPr>
              <a:t>BL02-CoDI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2D51BE-60F0-4C99-91E4-B2DD3CBF6995}"/>
              </a:ext>
            </a:extLst>
          </p:cNvPr>
          <p:cNvSpPr txBox="1"/>
          <p:nvPr/>
        </p:nvSpPr>
        <p:spPr>
          <a:xfrm rot="720000">
            <a:off x="9905998" y="2352112"/>
            <a:ext cx="1278645" cy="523220"/>
          </a:xfrm>
          <a:prstGeom prst="rect">
            <a:avLst/>
          </a:prstGeom>
          <a:solidFill>
            <a:srgbClr val="00928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</a:rPr>
              <a:t>BL04-CORUS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87950C-4007-4A87-AC34-F23647F66DE5}"/>
              </a:ext>
            </a:extLst>
          </p:cNvPr>
          <p:cNvSpPr txBox="1"/>
          <p:nvPr/>
        </p:nvSpPr>
        <p:spPr>
          <a:xfrm rot="20324815">
            <a:off x="2942643" y="877398"/>
            <a:ext cx="1373248" cy="307777"/>
          </a:xfrm>
          <a:prstGeom prst="rect">
            <a:avLst/>
          </a:prstGeom>
          <a:solidFill>
            <a:srgbClr val="0092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BL33 MSPD2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5B0431-48AD-4C3E-8D31-F34CED003807}"/>
              </a:ext>
            </a:extLst>
          </p:cNvPr>
          <p:cNvSpPr txBox="1"/>
          <p:nvPr/>
        </p:nvSpPr>
        <p:spPr>
          <a:xfrm>
            <a:off x="1438553" y="5206759"/>
            <a:ext cx="1458616" cy="307777"/>
          </a:xfrm>
          <a:prstGeom prst="rect">
            <a:avLst/>
          </a:prstGeom>
          <a:solidFill>
            <a:srgbClr val="0092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chemeClr val="bg1"/>
                </a:solidFill>
              </a:rPr>
              <a:t>BLxx</a:t>
            </a:r>
            <a:r>
              <a:rPr lang="es-ES" sz="1400" b="1" dirty="0">
                <a:solidFill>
                  <a:schemeClr val="bg1"/>
                </a:solidFill>
              </a:rPr>
              <a:t> CALIMA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40AE4E-C7CC-4CCE-03E0-E2DC41E1B1DB}"/>
              </a:ext>
            </a:extLst>
          </p:cNvPr>
          <p:cNvSpPr txBox="1"/>
          <p:nvPr/>
        </p:nvSpPr>
        <p:spPr>
          <a:xfrm>
            <a:off x="8337665" y="3185506"/>
            <a:ext cx="3736051" cy="23436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0" dirty="0"/>
              <a:t>ALBA II:</a:t>
            </a:r>
          </a:p>
          <a:p>
            <a:pPr>
              <a:lnSpc>
                <a:spcPct val="150000"/>
              </a:lnSpc>
            </a:pPr>
            <a:r>
              <a:rPr lang="en-US" b="0" dirty="0"/>
              <a:t>17 BL in operation</a:t>
            </a:r>
          </a:p>
          <a:p>
            <a:pPr>
              <a:lnSpc>
                <a:spcPct val="150000"/>
              </a:lnSpc>
            </a:pPr>
            <a:r>
              <a:rPr lang="en-US" b="0" dirty="0"/>
              <a:t>JEMCA: </a:t>
            </a:r>
          </a:p>
          <a:p>
            <a:pPr>
              <a:lnSpc>
                <a:spcPct val="150000"/>
              </a:lnSpc>
            </a:pPr>
            <a:r>
              <a:rPr lang="en-US" b="0" dirty="0"/>
              <a:t>4 microscopes in operation</a:t>
            </a:r>
          </a:p>
          <a:p>
            <a:pPr>
              <a:lnSpc>
                <a:spcPct val="150000"/>
              </a:lnSpc>
            </a:pPr>
            <a:r>
              <a:rPr lang="en-US" b="0" dirty="0"/>
              <a:t>5 SPM in operation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8F7061A-393B-F8F7-024E-9EC6AB63D2B0}"/>
              </a:ext>
            </a:extLst>
          </p:cNvPr>
          <p:cNvSpPr/>
          <p:nvPr/>
        </p:nvSpPr>
        <p:spPr>
          <a:xfrm>
            <a:off x="5106971" y="5733392"/>
            <a:ext cx="1829155" cy="771601"/>
          </a:xfrm>
          <a:prstGeom prst="roundRect">
            <a:avLst/>
          </a:prstGeom>
          <a:noFill/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920691-9D3C-ED47-1643-74DE9A8AA14B}"/>
              </a:ext>
            </a:extLst>
          </p:cNvPr>
          <p:cNvSpPr txBox="1"/>
          <p:nvPr/>
        </p:nvSpPr>
        <p:spPr>
          <a:xfrm>
            <a:off x="5245260" y="5849211"/>
            <a:ext cx="1552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SPM </a:t>
            </a:r>
            <a:r>
              <a:rPr lang="es-ES_tradnl" dirty="0" err="1"/>
              <a:t>Platform</a:t>
            </a:r>
            <a:r>
              <a:rPr lang="es-ES_tradnl" dirty="0"/>
              <a:t> at Prisma </a:t>
            </a:r>
            <a:r>
              <a:rPr lang="es-ES_tradnl" dirty="0" err="1"/>
              <a:t>Building</a:t>
            </a:r>
            <a:endParaRPr lang="es-E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5129CEA-10FA-4238-E2C0-773E09583F1B}"/>
              </a:ext>
            </a:extLst>
          </p:cNvPr>
          <p:cNvSpPr/>
          <p:nvPr/>
        </p:nvSpPr>
        <p:spPr>
          <a:xfrm>
            <a:off x="5681534" y="4875681"/>
            <a:ext cx="1829155" cy="523221"/>
          </a:xfrm>
          <a:prstGeom prst="roundRect">
            <a:avLst/>
          </a:prstGeom>
          <a:solidFill>
            <a:srgbClr val="009E97"/>
          </a:solidFill>
          <a:ln w="57150">
            <a:solidFill>
              <a:srgbClr val="009E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981FFE-4023-C436-F411-2080FE068145}"/>
              </a:ext>
            </a:extLst>
          </p:cNvPr>
          <p:cNvSpPr txBox="1"/>
          <p:nvPr/>
        </p:nvSpPr>
        <p:spPr>
          <a:xfrm>
            <a:off x="5965521" y="4983403"/>
            <a:ext cx="1261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chemeClr val="bg1"/>
                </a:solidFill>
              </a:rPr>
              <a:t>EM04 in E6</a:t>
            </a:r>
            <a:endParaRPr lang="es-ES" b="1" dirty="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2C0AA9-573C-3E20-0B9C-26E652E5A7B2}"/>
              </a:ext>
            </a:extLst>
          </p:cNvPr>
          <p:cNvCxnSpPr>
            <a:cxnSpLocks/>
          </p:cNvCxnSpPr>
          <p:nvPr/>
        </p:nvCxnSpPr>
        <p:spPr>
          <a:xfrm flipV="1">
            <a:off x="7291412" y="4286755"/>
            <a:ext cx="0" cy="58892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AF0343D-0A41-8FDF-E4A4-A71A21CD5028}"/>
              </a:ext>
            </a:extLst>
          </p:cNvPr>
          <p:cNvSpPr txBox="1"/>
          <p:nvPr/>
        </p:nvSpPr>
        <p:spPr>
          <a:xfrm>
            <a:off x="3725507" y="615909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>
                <a:solidFill>
                  <a:schemeClr val="bg2"/>
                </a:solidFill>
              </a:rPr>
              <a:t>JEMCA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117E5F51-81A9-C0CD-0EB2-D574D804CE32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ALBA in 2032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C98D4CF-A130-989E-D684-32850C7CCA6A}"/>
              </a:ext>
            </a:extLst>
          </p:cNvPr>
          <p:cNvCxnSpPr>
            <a:cxnSpLocks/>
          </p:cNvCxnSpPr>
          <p:nvPr/>
        </p:nvCxnSpPr>
        <p:spPr>
          <a:xfrm flipV="1">
            <a:off x="6392174" y="5446843"/>
            <a:ext cx="0" cy="26980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25FA523-8B78-ADB1-BC72-C9588896EF1A}"/>
              </a:ext>
            </a:extLst>
          </p:cNvPr>
          <p:cNvCxnSpPr>
            <a:cxnSpLocks/>
          </p:cNvCxnSpPr>
          <p:nvPr/>
        </p:nvCxnSpPr>
        <p:spPr>
          <a:xfrm flipV="1">
            <a:off x="4648747" y="6119192"/>
            <a:ext cx="415255" cy="23403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68B1F0-67EE-A951-9FAE-F9EDD520C4C2}"/>
              </a:ext>
            </a:extLst>
          </p:cNvPr>
          <p:cNvCxnSpPr/>
          <p:nvPr/>
        </p:nvCxnSpPr>
        <p:spPr>
          <a:xfrm>
            <a:off x="5760000" y="1674000"/>
            <a:ext cx="8278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3D4070EA-CE9E-F8EE-A6BA-254F0C44F6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48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B41C4D-C768-4DFC-B3B1-2DB179D2BD0F}"/>
              </a:ext>
            </a:extLst>
          </p:cNvPr>
          <p:cNvGrpSpPr/>
          <p:nvPr/>
        </p:nvGrpSpPr>
        <p:grpSpPr>
          <a:xfrm>
            <a:off x="6443211" y="539150"/>
            <a:ext cx="2402498" cy="3370228"/>
            <a:chOff x="2904508" y="1666089"/>
            <a:chExt cx="2402498" cy="357917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7667CE5-6B98-4AF7-8D23-069D0650F0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48818" y="1666089"/>
              <a:ext cx="2258188" cy="357917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174E8E-60C6-4EC3-AC7D-F7D8EA55706F}"/>
                </a:ext>
              </a:extLst>
            </p:cNvPr>
            <p:cNvSpPr txBox="1"/>
            <p:nvPr/>
          </p:nvSpPr>
          <p:spPr>
            <a:xfrm>
              <a:off x="3737398" y="1897232"/>
              <a:ext cx="1403350" cy="520700"/>
            </a:xfrm>
            <a:prstGeom prst="rect">
              <a:avLst/>
            </a:prstGeom>
          </p:spPr>
          <p:txBody>
            <a:bodyPr vert="horz" wrap="square" lIns="68580" tIns="34290" rIns="68580" bIns="34290" rtlCol="0" anchor="t">
              <a:noAutofit/>
            </a:bodyPr>
            <a:lstStyle/>
            <a:p>
              <a:r>
                <a:rPr lang="en-US" sz="2100" b="1" dirty="0">
                  <a:solidFill>
                    <a:srgbClr val="36AC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ALBA II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B1E28A-F2E7-45F2-A4A1-7E7B0ED5DB7A}"/>
                </a:ext>
              </a:extLst>
            </p:cNvPr>
            <p:cNvSpPr txBox="1"/>
            <p:nvPr/>
          </p:nvSpPr>
          <p:spPr>
            <a:xfrm rot="16200000">
              <a:off x="2116738" y="3042268"/>
              <a:ext cx="1905479" cy="329940"/>
            </a:xfrm>
            <a:prstGeom prst="rect">
              <a:avLst/>
            </a:prstGeom>
          </p:spPr>
          <p:txBody>
            <a:bodyPr vert="horz" wrap="square" lIns="68580" tIns="34290" rIns="68580" bIns="34290" rtlCol="0" anchor="t">
              <a:noAutofit/>
            </a:bodyPr>
            <a:lstStyle/>
            <a:p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ph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/s/mrad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@0.1%BW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5BD03A2-0385-4633-B2C6-55E735982CC7}"/>
                </a:ext>
              </a:extLst>
            </p:cNvPr>
            <p:cNvSpPr/>
            <p:nvPr/>
          </p:nvSpPr>
          <p:spPr>
            <a:xfrm>
              <a:off x="4232414" y="2745565"/>
              <a:ext cx="667170" cy="2696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2.5·10</a:t>
              </a:r>
              <a:r>
                <a:rPr lang="en-US" sz="105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en-US" sz="1050" b="1" baseline="300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1EF531-55F0-4908-9B2A-63E4E5D2E997}"/>
              </a:ext>
            </a:extLst>
          </p:cNvPr>
          <p:cNvGrpSpPr/>
          <p:nvPr/>
        </p:nvGrpSpPr>
        <p:grpSpPr>
          <a:xfrm>
            <a:off x="3737476" y="527959"/>
            <a:ext cx="2413102" cy="3370227"/>
            <a:chOff x="227549" y="1567536"/>
            <a:chExt cx="2413102" cy="365998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761C2D0-D9BD-4F40-9655-ECCF80B76C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480" y="1567536"/>
              <a:ext cx="2309171" cy="365998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470DBC-6AC5-4B00-975C-FD2CA25A2A76}"/>
                </a:ext>
              </a:extLst>
            </p:cNvPr>
            <p:cNvSpPr txBox="1"/>
            <p:nvPr/>
          </p:nvSpPr>
          <p:spPr>
            <a:xfrm>
              <a:off x="1078611" y="1829777"/>
              <a:ext cx="1403350" cy="520700"/>
            </a:xfrm>
            <a:prstGeom prst="rect">
              <a:avLst/>
            </a:prstGeom>
          </p:spPr>
          <p:txBody>
            <a:bodyPr vert="horz" wrap="square" lIns="68580" tIns="34290" rIns="68580" bIns="34290" rtlCol="0" anchor="t">
              <a:noAutofit/>
            </a:bodyPr>
            <a:lstStyle/>
            <a:p>
              <a:r>
                <a:rPr lang="en-US" sz="2100" b="1" dirty="0">
                  <a:solidFill>
                    <a:srgbClr val="4472C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ALBA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63B592-9164-4BA1-BB47-90E8AF071AE1}"/>
                </a:ext>
              </a:extLst>
            </p:cNvPr>
            <p:cNvSpPr txBox="1"/>
            <p:nvPr/>
          </p:nvSpPr>
          <p:spPr>
            <a:xfrm rot="16200000">
              <a:off x="-560221" y="3042268"/>
              <a:ext cx="1905479" cy="329940"/>
            </a:xfrm>
            <a:prstGeom prst="rect">
              <a:avLst/>
            </a:prstGeom>
          </p:spPr>
          <p:txBody>
            <a:bodyPr vert="horz" wrap="square" lIns="68580" tIns="34290" rIns="68580" bIns="34290" rtlCol="0" anchor="t">
              <a:noAutofit/>
            </a:bodyPr>
            <a:lstStyle/>
            <a:p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ph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/s/mrad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@0.1%BW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90D34A6-A689-4641-8D3D-EBF204704A89}"/>
                </a:ext>
              </a:extLst>
            </p:cNvPr>
            <p:cNvSpPr/>
            <p:nvPr/>
          </p:nvSpPr>
          <p:spPr>
            <a:xfrm>
              <a:off x="979923" y="3350138"/>
              <a:ext cx="667170" cy="2757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0.5·10</a:t>
              </a:r>
              <a:r>
                <a:rPr lang="en-US" sz="105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en-US" sz="1050" b="1" baseline="30000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96FDE9AB-43AE-4544-86E1-ED7EBFB71EC8}"/>
              </a:ext>
            </a:extLst>
          </p:cNvPr>
          <p:cNvSpPr/>
          <p:nvPr/>
        </p:nvSpPr>
        <p:spPr>
          <a:xfrm>
            <a:off x="4401518" y="2003255"/>
            <a:ext cx="746449" cy="51038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1C0300-5FC8-4AFC-9B57-0F21784B6841}"/>
              </a:ext>
            </a:extLst>
          </p:cNvPr>
          <p:cNvSpPr/>
          <p:nvPr/>
        </p:nvSpPr>
        <p:spPr>
          <a:xfrm>
            <a:off x="7691838" y="1401218"/>
            <a:ext cx="746449" cy="51038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3D745C8-FE93-FCE0-2B9F-56114796D549}"/>
              </a:ext>
            </a:extLst>
          </p:cNvPr>
          <p:cNvSpPr/>
          <p:nvPr/>
        </p:nvSpPr>
        <p:spPr>
          <a:xfrm>
            <a:off x="2899276" y="3843518"/>
            <a:ext cx="7521403" cy="9144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00D6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2"/>
                </a:solidFill>
              </a:rPr>
              <a:t>   Increase in Brilliance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D50C56C-4D18-F9A5-4AF7-78FC8F140925}"/>
              </a:ext>
            </a:extLst>
          </p:cNvPr>
          <p:cNvSpPr/>
          <p:nvPr/>
        </p:nvSpPr>
        <p:spPr>
          <a:xfrm>
            <a:off x="2899276" y="4334908"/>
            <a:ext cx="7580454" cy="9144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9999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2"/>
                </a:solidFill>
              </a:rPr>
              <a:t>	   Increase in Resolution Power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8E63A75-1302-1A9F-79F9-82E7C82E7D63}"/>
              </a:ext>
            </a:extLst>
          </p:cNvPr>
          <p:cNvSpPr/>
          <p:nvPr/>
        </p:nvSpPr>
        <p:spPr>
          <a:xfrm>
            <a:off x="2904418" y="4838296"/>
            <a:ext cx="7570171" cy="9144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00D6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2"/>
                </a:solidFill>
              </a:rPr>
              <a:t>		    Increase in Coherence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6EF94F0-806B-4394-4224-4A1467A3FF1B}"/>
              </a:ext>
            </a:extLst>
          </p:cNvPr>
          <p:cNvSpPr/>
          <p:nvPr/>
        </p:nvSpPr>
        <p:spPr>
          <a:xfrm>
            <a:off x="4229099" y="5674838"/>
            <a:ext cx="6731001" cy="914400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9999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solidFill>
                  <a:schemeClr val="bg2"/>
                </a:solidFill>
              </a:rPr>
              <a:t>Increase in Data management capacity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0DFCD-D87E-66CF-67CC-2806460E45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48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DF15B1-F19C-4BB9-8900-E639B9CECAF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DB5F59-D116-4EAF-9634-A1553796EE58}"/>
              </a:ext>
            </a:extLst>
          </p:cNvPr>
          <p:cNvSpPr txBox="1"/>
          <p:nvPr/>
        </p:nvSpPr>
        <p:spPr>
          <a:xfrm>
            <a:off x="2742064" y="6132558"/>
            <a:ext cx="62873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Reproduced from: R.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Bartolini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“Overview of ongoing 4</a:t>
            </a:r>
            <a:r>
              <a:rPr lang="en-US" sz="12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generation light source projects worldwide”, 7</a:t>
            </a:r>
            <a:r>
              <a:rPr lang="en-US" sz="12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DLSR Workshop (2021)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AF4C6A-6A30-46CB-A9FD-B61768F2C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939" y="1596717"/>
            <a:ext cx="7033491" cy="445128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ABA155F-89A6-4F83-875C-8A084EFA624E}"/>
              </a:ext>
            </a:extLst>
          </p:cNvPr>
          <p:cNvCxnSpPr>
            <a:cxnSpLocks/>
          </p:cNvCxnSpPr>
          <p:nvPr/>
        </p:nvCxnSpPr>
        <p:spPr>
          <a:xfrm>
            <a:off x="4371978" y="2625333"/>
            <a:ext cx="0" cy="940304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9F3614B-1861-4575-9B9E-5184669971CB}"/>
              </a:ext>
            </a:extLst>
          </p:cNvPr>
          <p:cNvSpPr txBox="1"/>
          <p:nvPr/>
        </p:nvSpPr>
        <p:spPr>
          <a:xfrm>
            <a:off x="1776148" y="1021220"/>
            <a:ext cx="9184926" cy="43858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spAutoFit/>
          </a:bodyPr>
          <a:lstStyle/>
          <a:p>
            <a:r>
              <a:rPr lang="en-US" sz="2400" i="1" dirty="0">
                <a:solidFill>
                  <a:srgbClr val="009282"/>
                </a:solidFill>
                <a:cs typeface="Arial" panose="020B0604020202020204" pitchFamily="34" charset="0"/>
              </a:rPr>
              <a:t>How to achieve it? With a  reduction of emittance by a factor 20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D2EC44C-9CE5-48FD-892D-D95BBFE22B80}"/>
              </a:ext>
            </a:extLst>
          </p:cNvPr>
          <p:cNvSpPr/>
          <p:nvPr/>
        </p:nvSpPr>
        <p:spPr>
          <a:xfrm>
            <a:off x="4281352" y="2446793"/>
            <a:ext cx="181252" cy="1812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785485-39CA-48BB-8995-3E8AC8EB191C}"/>
              </a:ext>
            </a:extLst>
          </p:cNvPr>
          <p:cNvSpPr/>
          <p:nvPr/>
        </p:nvSpPr>
        <p:spPr>
          <a:xfrm>
            <a:off x="4286259" y="3565637"/>
            <a:ext cx="181252" cy="1812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646F3C-2DA5-4B33-B2B1-E5562D4348AC}"/>
              </a:ext>
            </a:extLst>
          </p:cNvPr>
          <p:cNvSpPr txBox="1"/>
          <p:nvPr/>
        </p:nvSpPr>
        <p:spPr>
          <a:xfrm>
            <a:off x="6111169" y="3990778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4GSR</a:t>
            </a:r>
            <a:endParaRPr lang="en-US" sz="1200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F5B8EE47-248B-E407-7198-F0216C78A1B7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FB999-0BA2-53CD-B51F-71CBBA6C34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65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4">
            <a:extLst>
              <a:ext uri="{FF2B5EF4-FFF2-40B4-BE49-F238E27FC236}">
                <a16:creationId xmlns:a16="http://schemas.microsoft.com/office/drawing/2014/main" id="{B36D64D9-7A81-4B8A-C6DB-7C08AA1D0A5D}"/>
              </a:ext>
            </a:extLst>
          </p:cNvPr>
          <p:cNvSpPr/>
          <p:nvPr/>
        </p:nvSpPr>
        <p:spPr>
          <a:xfrm>
            <a:off x="4133850" y="5979611"/>
            <a:ext cx="5265280" cy="7484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E12693-AE2E-4777-86A2-D55E15137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240039"/>
              </p:ext>
            </p:extLst>
          </p:nvPr>
        </p:nvGraphicFramePr>
        <p:xfrm>
          <a:off x="1675680" y="1386990"/>
          <a:ext cx="3035901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918">
                  <a:extLst>
                    <a:ext uri="{9D8B030D-6E8A-4147-A177-3AD203B41FA5}">
                      <a16:colId xmlns:a16="http://schemas.microsoft.com/office/drawing/2014/main" val="1053751918"/>
                    </a:ext>
                  </a:extLst>
                </a:gridCol>
                <a:gridCol w="1477983">
                  <a:extLst>
                    <a:ext uri="{9D8B030D-6E8A-4147-A177-3AD203B41FA5}">
                      <a16:colId xmlns:a16="http://schemas.microsoft.com/office/drawing/2014/main" val="2872330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ALBA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75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 GeV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485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Circumference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268.8</a:t>
                      </a:r>
                      <a:r>
                        <a:rPr lang="en-US" sz="1400" baseline="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m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407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Symmetry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4-fold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070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noProof="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Lattice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8×2-DBA </a:t>
                      </a:r>
                      <a:r>
                        <a:rPr lang="es-ES" sz="1400" noProof="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cells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612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solidFill>
                            <a:srgbClr val="7030A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Emittance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rgbClr val="7030A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4.5 </a:t>
                      </a:r>
                      <a:r>
                        <a:rPr lang="en-US" sz="1400" b="1" noProof="0" dirty="0" err="1">
                          <a:solidFill>
                            <a:srgbClr val="7030A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nm·rad</a:t>
                      </a:r>
                      <a:endParaRPr lang="en-US" sz="1400" b="1" noProof="0" dirty="0">
                        <a:solidFill>
                          <a:srgbClr val="7030A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17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Nº of 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 + 8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380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# of straights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/</a:t>
                      </a:r>
                      <a:r>
                        <a:rPr lang="en-US" sz="1400" baseline="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12 / 8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04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Straight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7.8 / 4.0 / 2.3m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17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BDE3C5A-B252-474D-B35F-23226D7D28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122" y="627761"/>
            <a:ext cx="1295400" cy="6466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EBB4CD-A558-4E1E-956A-4B84C1B95B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0871" y="628527"/>
            <a:ext cx="1493520" cy="653892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1ECC353-2000-4016-A12F-512EFFEF9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560156"/>
              </p:ext>
            </p:extLst>
          </p:nvPr>
        </p:nvGraphicFramePr>
        <p:xfrm>
          <a:off x="8382610" y="1386990"/>
          <a:ext cx="1481781" cy="33375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81781">
                  <a:extLst>
                    <a:ext uri="{9D8B030D-6E8A-4147-A177-3AD203B41FA5}">
                      <a16:colId xmlns:a16="http://schemas.microsoft.com/office/drawing/2014/main" val="35834615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ALBA II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75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1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 </a:t>
                      </a:r>
                      <a:r>
                        <a:rPr lang="es-ES" sz="1400" b="1" noProof="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GeV</a:t>
                      </a:r>
                      <a:endParaRPr lang="en-US" sz="1400" b="1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485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268.8 m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407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16-fold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070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16×6BA </a:t>
                      </a:r>
                      <a:r>
                        <a:rPr lang="es-ES" sz="1400" noProof="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cells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34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b="1" noProof="0" dirty="0">
                          <a:solidFill>
                            <a:srgbClr val="7030A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200 </a:t>
                      </a:r>
                      <a:r>
                        <a:rPr lang="es-ES" sz="1400" b="1" noProof="0" dirty="0" err="1">
                          <a:solidFill>
                            <a:srgbClr val="7030A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pm·rad</a:t>
                      </a:r>
                      <a:endParaRPr lang="en-US" sz="1400" b="1" noProof="0" dirty="0">
                        <a:solidFill>
                          <a:srgbClr val="7030A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17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380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04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4.0 m</a:t>
                      </a:r>
                      <a:endParaRPr lang="en-US" sz="14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170"/>
                  </a:ext>
                </a:extLst>
              </a:tr>
            </a:tbl>
          </a:graphicData>
        </a:graphic>
      </p:graphicFrame>
      <p:sp>
        <p:nvSpPr>
          <p:cNvPr id="2269" name="Right Arrow 6802">
            <a:extLst>
              <a:ext uri="{FF2B5EF4-FFF2-40B4-BE49-F238E27FC236}">
                <a16:creationId xmlns:a16="http://schemas.microsoft.com/office/drawing/2014/main" id="{25D9FBD8-B836-4C90-A276-B4A3D2D51BAF}"/>
              </a:ext>
            </a:extLst>
          </p:cNvPr>
          <p:cNvSpPr/>
          <p:nvPr/>
        </p:nvSpPr>
        <p:spPr>
          <a:xfrm>
            <a:off x="5305426" y="3055770"/>
            <a:ext cx="2717346" cy="698555"/>
          </a:xfrm>
          <a:prstGeom prst="rightArrow">
            <a:avLst>
              <a:gd name="adj1" fmla="val 50000"/>
              <a:gd name="adj2" fmla="val 48704"/>
            </a:avLst>
          </a:prstGeom>
          <a:gradFill flip="none" rotWithShape="1">
            <a:gsLst>
              <a:gs pos="39000">
                <a:srgbClr val="B9E2E9"/>
              </a:gs>
              <a:gs pos="0">
                <a:srgbClr val="67DBCA"/>
              </a:gs>
              <a:gs pos="65000">
                <a:srgbClr val="A7CCEB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wrap="none" lIns="91440" tIns="45720" rIns="91440" bIns="45720" rtlCol="0" anchor="t">
            <a:no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sym typeface="Symbol" panose="05050102010706020507" pitchFamily="18" charset="2"/>
              </a:rPr>
              <a:t>20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9E0661-CB53-92CD-FF92-8CD3C920C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91" y="4837145"/>
            <a:ext cx="5265281" cy="10797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D9DDF5-A7FD-7084-06E4-84746AA8A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7659" y="4837145"/>
            <a:ext cx="5087034" cy="948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6554B5-284B-1AB8-75F1-F7A4765F35F7}"/>
              </a:ext>
            </a:extLst>
          </p:cNvPr>
          <p:cNvSpPr txBox="1"/>
          <p:nvPr/>
        </p:nvSpPr>
        <p:spPr>
          <a:xfrm>
            <a:off x="4261007" y="6182334"/>
            <a:ext cx="4489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noProof="0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Extremely compact new magnetic lattice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0BF716AE-7B44-5E9F-409B-E7C524DEED10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E8CE3-42CA-1DB7-EE86-3F302247F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81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69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A259BE1-A076-DF49-B92B-E24684BF5E4A}"/>
              </a:ext>
            </a:extLst>
          </p:cNvPr>
          <p:cNvSpPr txBox="1">
            <a:spLocks/>
          </p:cNvSpPr>
          <p:nvPr/>
        </p:nvSpPr>
        <p:spPr>
          <a:xfrm>
            <a:off x="1797842" y="1502046"/>
            <a:ext cx="9809957" cy="44747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emittance by more than a factor 20 (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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200 </a:t>
            </a:r>
            <a:r>
              <a:rPr lang="en-US" sz="2000" dirty="0" err="1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pmrad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the tunnel 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 with similar compact circumference.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beam energy 3 GeV.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existing ID beamlines 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preserve 16 cells and source points.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Bending beamlines can be relocated.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injector (present </a:t>
            </a:r>
            <a:r>
              <a:rPr lang="el-GR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ε</a:t>
            </a:r>
            <a:r>
              <a:rPr lang="en-US" sz="2000" baseline="-25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sz="2000" baseline="30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booster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10 </a:t>
            </a:r>
            <a:r>
              <a:rPr lang="en-US" sz="2000" dirty="0" err="1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nm∙rad</a:t>
            </a: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infrastructures, as much as possible.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B4FF0856-F7AC-5D0F-30E3-FF8C5C9B1901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4B1A9-AE53-E5BC-85E8-AE166A567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7</a:t>
            </a:fld>
            <a:endParaRPr lang="es-E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4E3EAEB-6180-6511-2F5F-952F90A95BB0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916901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Optimisation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parameters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199270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0EF204-58E7-E376-CCE2-B36E5E355354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10916901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>
                <a:solidFill>
                  <a:srgbClr val="122E4F"/>
                </a:solidFill>
                <a:latin typeface="Outfit"/>
              </a:rPr>
              <a:t>Status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of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lattice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design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A278B-C711-B6E5-3E76-96BA602EB15A}"/>
              </a:ext>
            </a:extLst>
          </p:cNvPr>
          <p:cNvSpPr txBox="1"/>
          <p:nvPr/>
        </p:nvSpPr>
        <p:spPr>
          <a:xfrm>
            <a:off x="6953614" y="2209949"/>
            <a:ext cx="4751791" cy="205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Emittance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200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pm·rad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(154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pm·rad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leghts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5.4 / 4.6 / 3.7 m</a:t>
            </a:r>
          </a:p>
          <a:p>
            <a:pPr>
              <a:lnSpc>
                <a:spcPct val="130000"/>
              </a:lnSpc>
            </a:pPr>
            <a:r>
              <a:rPr lang="es-ES" sz="2000" dirty="0" err="1">
                <a:latin typeface="Symbol" panose="05050102010706020507" pitchFamily="18" charset="2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s-ES" sz="20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SS: 4.1 / 3.6 / 2.9 m</a:t>
            </a:r>
          </a:p>
          <a:p>
            <a:pPr>
              <a:lnSpc>
                <a:spcPct val="130000"/>
              </a:lnSpc>
            </a:pPr>
            <a:r>
              <a:rPr lang="es-ES" sz="2000" dirty="0" err="1">
                <a:latin typeface="Symbol" panose="05050102010706020507" pitchFamily="18" charset="2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s-ES" sz="20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SS: 2.0 / 1.8 / 1.6 m</a:t>
            </a:r>
          </a:p>
          <a:p>
            <a:pPr>
              <a:lnSpc>
                <a:spcPct val="130000"/>
              </a:lnSpc>
            </a:pPr>
            <a:r>
              <a:rPr lang="es-ES" sz="2000" b="1" dirty="0" err="1">
                <a:solidFill>
                  <a:srgbClr val="009E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Lifetime</a:t>
            </a:r>
            <a:r>
              <a:rPr lang="es-ES" sz="2000" b="1" dirty="0">
                <a:solidFill>
                  <a:srgbClr val="009E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11h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B096E4-CA61-028C-8C6D-DB26FDE2F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21" y="1640288"/>
            <a:ext cx="5984379" cy="2836462"/>
          </a:xfrm>
          <a:prstGeom prst="rect">
            <a:avLst/>
          </a:prstGeom>
        </p:spPr>
      </p:pic>
      <p:sp>
        <p:nvSpPr>
          <p:cNvPr id="9" name="Title 6">
            <a:extLst>
              <a:ext uri="{FF2B5EF4-FFF2-40B4-BE49-F238E27FC236}">
                <a16:creationId xmlns:a16="http://schemas.microsoft.com/office/drawing/2014/main" id="{502FB03A-D609-2458-F296-00248F6607C0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82BE2D-1C22-E39A-09F0-53FC9A3F0419}"/>
              </a:ext>
            </a:extLst>
          </p:cNvPr>
          <p:cNvSpPr txBox="1"/>
          <p:nvPr/>
        </p:nvSpPr>
        <p:spPr>
          <a:xfrm>
            <a:off x="2743371" y="4856243"/>
            <a:ext cx="8839029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25000"/>
              </a:lnSpc>
              <a:spcBef>
                <a:spcPts val="1417"/>
              </a:spcBef>
              <a:buSzPct val="45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x girders per sector, total of 80 girders</a:t>
            </a:r>
          </a:p>
          <a:p>
            <a:pPr marL="285750" lvl="0" indent="-285750">
              <a:lnSpc>
                <a:spcPct val="125000"/>
              </a:lnSpc>
              <a:spcBef>
                <a:spcPts val="1417"/>
              </a:spcBef>
              <a:buSzPct val="45000"/>
              <a:buFont typeface="Wingdings" panose="05000000000000000000" pitchFamily="2" charset="2"/>
              <a:buChar char="§"/>
            </a:pPr>
            <a:r>
              <a:rPr lang="en-GB" sz="1600" dirty="0">
                <a:highlight>
                  <a:scrgbClr r="0" g="0" b="0">
                    <a:alpha val="0"/>
                  </a:scrgbClr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43 x magnets per sector, total of 688 magnets</a:t>
            </a:r>
          </a:p>
          <a:p>
            <a:pPr marL="285750" lvl="0" indent="-285750">
              <a:lnSpc>
                <a:spcPct val="125000"/>
              </a:lnSpc>
              <a:spcBef>
                <a:spcPts val="1417"/>
              </a:spcBef>
              <a:buSzPct val="45000"/>
              <a:buFont typeface="Wingdings" panose="05000000000000000000" pitchFamily="2" charset="2"/>
              <a:buChar char="§"/>
            </a:pPr>
            <a:r>
              <a:rPr lang="en-GB" sz="1600" dirty="0">
                <a:highlight>
                  <a:scrgbClr r="0" g="0" b="0">
                    <a:alpha val="0"/>
                  </a:scrgbClr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 688 power supplies, when considering additional corrector coils on main magnets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13F6779-FA2B-5676-2744-C665923D6D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66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2D846E-0A8D-43B6-8590-D5847D41F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838470"/>
              </p:ext>
            </p:extLst>
          </p:nvPr>
        </p:nvGraphicFramePr>
        <p:xfrm>
          <a:off x="8088423" y="5026556"/>
          <a:ext cx="3886957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312">
                  <a:extLst>
                    <a:ext uri="{9D8B030D-6E8A-4147-A177-3AD203B41FA5}">
                      <a16:colId xmlns:a16="http://schemas.microsoft.com/office/drawing/2014/main" val="2737702566"/>
                    </a:ext>
                  </a:extLst>
                </a:gridCol>
                <a:gridCol w="2230645">
                  <a:extLst>
                    <a:ext uri="{9D8B030D-6E8A-4147-A177-3AD203B41FA5}">
                      <a16:colId xmlns:a16="http://schemas.microsoft.com/office/drawing/2014/main" val="1093153802"/>
                    </a:ext>
                  </a:extLst>
                </a:gridCol>
              </a:tblGrid>
              <a:tr h="259733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Outfit"/>
                        </a:rPr>
                        <a:t>ALBA 01 </a:t>
                      </a:r>
                      <a:r>
                        <a:rPr lang="es-ES" sz="1400" dirty="0" err="1">
                          <a:latin typeface="Outfit"/>
                        </a:rPr>
                        <a:t>Prototypes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err="1">
                          <a:latin typeface="Outfit"/>
                        </a:rPr>
                        <a:t>Expected</a:t>
                      </a:r>
                      <a:r>
                        <a:rPr lang="es-ES" sz="1400" dirty="0">
                          <a:latin typeface="Outfit"/>
                        </a:rPr>
                        <a:t> </a:t>
                      </a:r>
                      <a:r>
                        <a:rPr lang="es-ES" sz="1400" dirty="0" err="1">
                          <a:latin typeface="Outfit"/>
                        </a:rPr>
                        <a:t>delivery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491146"/>
                  </a:ext>
                </a:extLst>
              </a:tr>
              <a:tr h="285449">
                <a:tc>
                  <a:txBody>
                    <a:bodyPr/>
                    <a:lstStyle/>
                    <a:p>
                      <a:r>
                        <a:rPr lang="es-ES" sz="1400" dirty="0" err="1">
                          <a:latin typeface="Outfit"/>
                        </a:rPr>
                        <a:t>Magnets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strike="noStrike" dirty="0">
                          <a:latin typeface="Outfit"/>
                        </a:rPr>
                        <a:t>(final) </a:t>
                      </a:r>
                      <a:r>
                        <a:rPr lang="es-ES" sz="1400" strike="noStrike" dirty="0" err="1">
                          <a:latin typeface="Outfit"/>
                        </a:rPr>
                        <a:t>October</a:t>
                      </a:r>
                      <a:r>
                        <a:rPr lang="es-ES" sz="1400" strike="noStrike" dirty="0">
                          <a:latin typeface="Outfit"/>
                        </a:rPr>
                        <a:t> 2026</a:t>
                      </a:r>
                      <a:endParaRPr lang="en-US" sz="1400" strike="noStrike" dirty="0">
                        <a:latin typeface="Outfi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574447"/>
                  </a:ext>
                </a:extLst>
              </a:tr>
              <a:tr h="285449">
                <a:tc>
                  <a:txBody>
                    <a:bodyPr/>
                    <a:lstStyle/>
                    <a:p>
                      <a:r>
                        <a:rPr lang="es-ES" sz="1400" strike="noStrike" dirty="0" err="1">
                          <a:latin typeface="Outfit"/>
                        </a:rPr>
                        <a:t>Vacuum</a:t>
                      </a:r>
                      <a:r>
                        <a:rPr lang="es-ES" sz="1400" strike="noStrike" dirty="0">
                          <a:latin typeface="Outfit"/>
                        </a:rPr>
                        <a:t> </a:t>
                      </a:r>
                      <a:r>
                        <a:rPr lang="es-ES" sz="1400" strike="noStrike" dirty="0" err="1">
                          <a:latin typeface="Outfit"/>
                        </a:rPr>
                        <a:t>Chamber</a:t>
                      </a:r>
                      <a:endParaRPr lang="en-US" sz="1400" strike="noStrike" dirty="0">
                        <a:latin typeface="Outfi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strike="noStrike" dirty="0" err="1">
                          <a:latin typeface="Outfit"/>
                        </a:rPr>
                        <a:t>October</a:t>
                      </a:r>
                      <a:r>
                        <a:rPr lang="es-ES" sz="1400" strike="noStrike" dirty="0">
                          <a:latin typeface="Outfit"/>
                        </a:rPr>
                        <a:t> 2026</a:t>
                      </a:r>
                      <a:endParaRPr lang="en-US" sz="1400" strike="noStrike" dirty="0">
                        <a:latin typeface="Outfi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3583"/>
                  </a:ext>
                </a:extLst>
              </a:tr>
              <a:tr h="285449">
                <a:tc>
                  <a:txBody>
                    <a:bodyPr/>
                    <a:lstStyle/>
                    <a:p>
                      <a:r>
                        <a:rPr lang="es-ES" sz="1400" dirty="0" err="1">
                          <a:latin typeface="Outfit"/>
                        </a:rPr>
                        <a:t>Girders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err="1">
                          <a:latin typeface="Outfit"/>
                        </a:rPr>
                        <a:t>Delivered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09469"/>
                  </a:ext>
                </a:extLst>
              </a:tr>
              <a:tr h="285449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Outfit"/>
                        </a:rPr>
                        <a:t>DDK</a:t>
                      </a:r>
                      <a:endParaRPr lang="en-US" sz="1400" dirty="0">
                        <a:latin typeface="Outfi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400" dirty="0" err="1">
                          <a:latin typeface="Outfit"/>
                        </a:rPr>
                        <a:t>Delivered</a:t>
                      </a:r>
                      <a:r>
                        <a:rPr lang="es-ES_tradnl" sz="1400" dirty="0">
                          <a:latin typeface="Outfit"/>
                        </a:rPr>
                        <a:t>. </a:t>
                      </a:r>
                      <a:r>
                        <a:rPr lang="es-ES_tradnl" sz="1400" dirty="0" err="1">
                          <a:latin typeface="Outfit"/>
                        </a:rPr>
                        <a:t>Tested</a:t>
                      </a:r>
                      <a:r>
                        <a:rPr lang="es-ES_tradnl" sz="1400" dirty="0">
                          <a:latin typeface="Outfit"/>
                        </a:rPr>
                        <a:t>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664237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A5B6BEB-92AA-4965-8248-1CF630B3C21F}"/>
              </a:ext>
            </a:extLst>
          </p:cNvPr>
          <p:cNvSpPr txBox="1"/>
          <p:nvPr/>
        </p:nvSpPr>
        <p:spPr>
          <a:xfrm>
            <a:off x="8178820" y="4640284"/>
            <a:ext cx="3299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err="1"/>
              <a:t>Girders</a:t>
            </a:r>
            <a:r>
              <a:rPr lang="es-ES" i="1" dirty="0"/>
              <a:t> in </a:t>
            </a:r>
            <a:r>
              <a:rPr lang="es-ES" i="1" dirty="0" err="1"/>
              <a:t>the</a:t>
            </a:r>
            <a:r>
              <a:rPr lang="es-ES" i="1" dirty="0"/>
              <a:t> EH </a:t>
            </a:r>
            <a:r>
              <a:rPr lang="es-ES" i="1" dirty="0" err="1"/>
              <a:t>with</a:t>
            </a:r>
            <a:r>
              <a:rPr lang="es-ES" i="1" dirty="0"/>
              <a:t> </a:t>
            </a:r>
            <a:r>
              <a:rPr lang="es-ES" i="1" dirty="0" err="1"/>
              <a:t>dummy</a:t>
            </a:r>
            <a:r>
              <a:rPr lang="es-ES" i="1" dirty="0"/>
              <a:t> </a:t>
            </a:r>
            <a:r>
              <a:rPr lang="es-ES" i="1" dirty="0" err="1"/>
              <a:t>magnets</a:t>
            </a:r>
            <a:endParaRPr lang="en-US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9938FA-49E4-4CA4-13A5-A2A652FE6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72" y="1647708"/>
            <a:ext cx="2758195" cy="36775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B930BE-719C-8E22-8E8D-987DF4673BA7}"/>
              </a:ext>
            </a:extLst>
          </p:cNvPr>
          <p:cNvSpPr txBox="1"/>
          <p:nvPr/>
        </p:nvSpPr>
        <p:spPr>
          <a:xfrm>
            <a:off x="678994" y="5320518"/>
            <a:ext cx="2295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/>
              <a:t>DDK </a:t>
            </a:r>
            <a:r>
              <a:rPr lang="es-ES" i="1" dirty="0" err="1"/>
              <a:t>installed</a:t>
            </a:r>
            <a:r>
              <a:rPr lang="es-ES" i="1" dirty="0"/>
              <a:t> in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tunnel</a:t>
            </a:r>
            <a:endParaRPr lang="en-US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67D01-11DE-8740-8F8D-84DC5BABE82A}"/>
              </a:ext>
            </a:extLst>
          </p:cNvPr>
          <p:cNvSpPr txBox="1"/>
          <p:nvPr/>
        </p:nvSpPr>
        <p:spPr>
          <a:xfrm>
            <a:off x="4670415" y="6098793"/>
            <a:ext cx="1879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/>
              <a:t>Magnets</a:t>
            </a:r>
            <a:r>
              <a:rPr lang="es-ES" i="1" dirty="0"/>
              <a:t> </a:t>
            </a:r>
            <a:r>
              <a:rPr lang="es-ES" i="1" dirty="0" err="1"/>
              <a:t>Prototypes</a:t>
            </a:r>
            <a:endParaRPr lang="en-US" i="1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97B5960-25A8-7B03-0027-A75B2283EA66}"/>
              </a:ext>
            </a:extLst>
          </p:cNvPr>
          <p:cNvSpPr txBox="1">
            <a:spLocks/>
          </p:cNvSpPr>
          <p:nvPr/>
        </p:nvSpPr>
        <p:spPr>
          <a:xfrm>
            <a:off x="1275099" y="488413"/>
            <a:ext cx="9269971" cy="58090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000" b="1" dirty="0">
                <a:solidFill>
                  <a:srgbClr val="122E4F"/>
                </a:solidFill>
                <a:latin typeface="Outfit"/>
              </a:rPr>
              <a:t>Status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of</a:t>
            </a:r>
            <a:r>
              <a:rPr lang="es-ES" sz="4000" b="1" dirty="0">
                <a:solidFill>
                  <a:srgbClr val="122E4F"/>
                </a:solidFill>
                <a:latin typeface="Outfit"/>
              </a:rPr>
              <a:t> </a:t>
            </a:r>
            <a:r>
              <a:rPr lang="es-ES" sz="4000" b="1" dirty="0" err="1">
                <a:solidFill>
                  <a:srgbClr val="122E4F"/>
                </a:solidFill>
                <a:latin typeface="Outfit"/>
              </a:rPr>
              <a:t>Prototypes</a:t>
            </a:r>
            <a:endParaRPr lang="en-US" sz="4000" b="1" dirty="0">
              <a:solidFill>
                <a:srgbClr val="122E4F"/>
              </a:solidFill>
              <a:latin typeface="Outfit"/>
            </a:endParaRPr>
          </a:p>
        </p:txBody>
      </p:sp>
      <p:pic>
        <p:nvPicPr>
          <p:cNvPr id="10" name="Picture 9" descr="Several red boxes on wooden pallets&#10;&#10;Description automatically generated">
            <a:extLst>
              <a:ext uri="{FF2B5EF4-FFF2-40B4-BE49-F238E27FC236}">
                <a16:creationId xmlns:a16="http://schemas.microsoft.com/office/drawing/2014/main" id="{3887168B-61C9-5824-766D-3CF4F253D5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91" t="26912"/>
          <a:stretch/>
        </p:blipFill>
        <p:spPr>
          <a:xfrm>
            <a:off x="3669362" y="1647708"/>
            <a:ext cx="1769671" cy="20977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60BDC7-5284-0D85-9455-59EDABD8B0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188" b="14843"/>
          <a:stretch/>
        </p:blipFill>
        <p:spPr>
          <a:xfrm>
            <a:off x="3666156" y="3950195"/>
            <a:ext cx="3730926" cy="2097766"/>
          </a:xfrm>
          <a:prstGeom prst="rect">
            <a:avLst/>
          </a:prstGeom>
        </p:spPr>
      </p:pic>
      <p:pic>
        <p:nvPicPr>
          <p:cNvPr id="6" name="Picture 5" descr="A red machine on a table&#10;&#10;Description automatically generated">
            <a:extLst>
              <a:ext uri="{FF2B5EF4-FFF2-40B4-BE49-F238E27FC236}">
                <a16:creationId xmlns:a16="http://schemas.microsoft.com/office/drawing/2014/main" id="{2EF33D10-35E3-631F-A036-046408BD9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008" y="1647708"/>
            <a:ext cx="2003678" cy="1846412"/>
          </a:xfrm>
          <a:prstGeom prst="rect">
            <a:avLst/>
          </a:prstGeom>
        </p:spPr>
      </p:pic>
      <p:pic>
        <p:nvPicPr>
          <p:cNvPr id="8" name="Picture 7" descr="A large roll of rolls of material in a factory&#10;&#10;AI-generated content may be incorrect.">
            <a:extLst>
              <a:ext uri="{FF2B5EF4-FFF2-40B4-BE49-F238E27FC236}">
                <a16:creationId xmlns:a16="http://schemas.microsoft.com/office/drawing/2014/main" id="{F75D15CF-88FF-9A75-7139-6B18642808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658"/>
          <a:stretch/>
        </p:blipFill>
        <p:spPr>
          <a:xfrm>
            <a:off x="8161021" y="1147816"/>
            <a:ext cx="3266633" cy="3413973"/>
          </a:xfrm>
          <a:prstGeom prst="rect">
            <a:avLst/>
          </a:prstGeom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19EF4858-31C5-F29C-E26C-432511AB2682}"/>
              </a:ext>
            </a:extLst>
          </p:cNvPr>
          <p:cNvSpPr txBox="1">
            <a:spLocks/>
          </p:cNvSpPr>
          <p:nvPr/>
        </p:nvSpPr>
        <p:spPr>
          <a:xfrm>
            <a:off x="1672722" y="80073"/>
            <a:ext cx="10429875" cy="54768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Accelerator</a:t>
            </a:r>
            <a:br>
              <a:rPr lang="en-US" sz="2400" b="1" dirty="0">
                <a:solidFill>
                  <a:srgbClr val="122E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 b="1" dirty="0">
              <a:solidFill>
                <a:srgbClr val="122E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32FAAFC-E39C-70AF-7269-72C622B26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5BB6F-6051-4788-B972-3131EF73ED3B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1147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LBA II">
      <a:dk1>
        <a:srgbClr val="000000"/>
      </a:dk1>
      <a:lt1>
        <a:srgbClr val="FFFFFF"/>
      </a:lt1>
      <a:dk2>
        <a:srgbClr val="122E4F"/>
      </a:dk2>
      <a:lt2>
        <a:srgbClr val="009E97"/>
      </a:lt2>
      <a:accent1>
        <a:srgbClr val="D3DA9A"/>
      </a:accent1>
      <a:accent2>
        <a:srgbClr val="F6F6F6"/>
      </a:accent2>
      <a:accent3>
        <a:srgbClr val="9D9D9C"/>
      </a:accent3>
      <a:accent4>
        <a:srgbClr val="676B85"/>
      </a:accent4>
      <a:accent5>
        <a:srgbClr val="93C3C0"/>
      </a:accent5>
      <a:accent6>
        <a:srgbClr val="E6E9C5"/>
      </a:accent6>
      <a:hlink>
        <a:srgbClr val="C3C2C1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Sincrotó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{84E938C3-D772-AC46-ADBA-D80C3D62C845}tf10001121</Template>
  <TotalTime>14091</TotalTime>
  <Words>1876</Words>
  <Application>Microsoft Office PowerPoint</Application>
  <PresentationFormat>Widescreen</PresentationFormat>
  <Paragraphs>435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Arial</vt:lpstr>
      <vt:lpstr>Calibri</vt:lpstr>
      <vt:lpstr>Open Sans</vt:lpstr>
      <vt:lpstr>Outfit</vt:lpstr>
      <vt:lpstr>Symbol</vt:lpstr>
      <vt:lpstr>Wingdings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ALBA II TDC(01)</dc:title>
  <dc:creator>M.Pont</dc:creator>
  <cp:lastModifiedBy>Montserrat Pont Montaner</cp:lastModifiedBy>
  <cp:revision>260</cp:revision>
  <dcterms:created xsi:type="dcterms:W3CDTF">2024-02-07T09:48:03Z</dcterms:created>
  <dcterms:modified xsi:type="dcterms:W3CDTF">2026-09-03T07:09:52Z</dcterms:modified>
</cp:coreProperties>
</file>